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2.xml" ContentType="application/vnd.ms-office.chartex+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charts/chartEx5.xml" ContentType="application/vnd.ms-office.chartex+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2"/>
  </p:notesMasterIdLst>
  <p:sldIdLst>
    <p:sldId id="256" r:id="rId2"/>
    <p:sldId id="257" r:id="rId3"/>
    <p:sldId id="258" r:id="rId4"/>
    <p:sldId id="278"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91" d="100"/>
          <a:sy n="91" d="100"/>
        </p:scale>
        <p:origin x="36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srar\Desktop\Power%20BI%20capstone%20project\Solution\Olympics%20analysis%20capstone%20project.xlsx" TargetMode="External"/><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Asrar\Desktop\Power%20BI%20capstone%20project\Solution\Olympics%20analysis%20capstone%20projec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Asrar\Desktop\Power%20BI%20capstone%20project\Solution\Olympics%20analysis%20capstone%20project.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Asrar\Desktop\Power%20BI%20capstone%20project\Solution\Olympics%20analysis%20capstone%20project.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Asrar\Desktop\Power%20BI%20capstone%20project\Solution\Olympics%20analysis%20capstone%20project.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oleObject" Target="file:///C:\Users\Asrar\Desktop\Power%20BI%20capstone%20project\Solution\Olympics%20analysis%20capstone%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'Question 1'!$C$19</c:f>
              <c:strCache>
                <c:ptCount val="1"/>
                <c:pt idx="0">
                  <c:v>hosting_count</c:v>
                </c:pt>
              </c:strCache>
            </c:strRef>
          </c:tx>
          <c:spPr>
            <a:solidFill>
              <a:schemeClr val="accent1"/>
            </a:solidFill>
            <a:ln>
              <a:noFill/>
            </a:ln>
            <a:effectLst/>
          </c:spPr>
          <c:invertIfNegative val="0"/>
          <c:cat>
            <c:strRef>
              <c:f>'Question 1'!$B$20:$B$63</c:f>
              <c:strCache>
                <c:ptCount val="42"/>
                <c:pt idx="0">
                  <c:v>London</c:v>
                </c:pt>
                <c:pt idx="1">
                  <c:v>Athina</c:v>
                </c:pt>
                <c:pt idx="2">
                  <c:v>Lake Placid</c:v>
                </c:pt>
                <c:pt idx="3">
                  <c:v>Los Angeles</c:v>
                </c:pt>
                <c:pt idx="4">
                  <c:v>Paris</c:v>
                </c:pt>
                <c:pt idx="5">
                  <c:v>Innsbruck</c:v>
                </c:pt>
                <c:pt idx="6">
                  <c:v>Stockholm</c:v>
                </c:pt>
                <c:pt idx="7">
                  <c:v>Sankt Moritz</c:v>
                </c:pt>
                <c:pt idx="8">
                  <c:v>Calgary</c:v>
                </c:pt>
                <c:pt idx="9">
                  <c:v>Barcelona</c:v>
                </c:pt>
                <c:pt idx="10">
                  <c:v>Lillehammer</c:v>
                </c:pt>
                <c:pt idx="11">
                  <c:v>Salt Lake City</c:v>
                </c:pt>
                <c:pt idx="12">
                  <c:v>Helsinki</c:v>
                </c:pt>
                <c:pt idx="13">
                  <c:v>Albertville</c:v>
                </c:pt>
                <c:pt idx="14">
                  <c:v>Sydney</c:v>
                </c:pt>
                <c:pt idx="15">
                  <c:v>Atlanta</c:v>
                </c:pt>
                <c:pt idx="16">
                  <c:v>Sochi</c:v>
                </c:pt>
                <c:pt idx="17">
                  <c:v>Nagano</c:v>
                </c:pt>
                <c:pt idx="18">
                  <c:v>Beijing</c:v>
                </c:pt>
                <c:pt idx="19">
                  <c:v>Rio de Janeiro</c:v>
                </c:pt>
                <c:pt idx="20">
                  <c:v>Squaw Valley</c:v>
                </c:pt>
                <c:pt idx="21">
                  <c:v>Torino</c:v>
                </c:pt>
                <c:pt idx="22">
                  <c:v>Sarajevo</c:v>
                </c:pt>
                <c:pt idx="23">
                  <c:v>Mexico City</c:v>
                </c:pt>
                <c:pt idx="24">
                  <c:v>Munich</c:v>
                </c:pt>
                <c:pt idx="25">
                  <c:v>Seoul</c:v>
                </c:pt>
                <c:pt idx="26">
                  <c:v>Berlin</c:v>
                </c:pt>
                <c:pt idx="27">
                  <c:v>Oslo</c:v>
                </c:pt>
                <c:pt idx="28">
                  <c:v>Cortina d'Ampezzo</c:v>
                </c:pt>
                <c:pt idx="29">
                  <c:v>Melbourne</c:v>
                </c:pt>
                <c:pt idx="30">
                  <c:v>Roma</c:v>
                </c:pt>
                <c:pt idx="31">
                  <c:v>Amsterdam</c:v>
                </c:pt>
                <c:pt idx="32">
                  <c:v>Montreal</c:v>
                </c:pt>
                <c:pt idx="33">
                  <c:v>Moskva</c:v>
                </c:pt>
                <c:pt idx="34">
                  <c:v>Tokyo</c:v>
                </c:pt>
                <c:pt idx="35">
                  <c:v>Vancouver</c:v>
                </c:pt>
                <c:pt idx="36">
                  <c:v>Grenoble</c:v>
                </c:pt>
                <c:pt idx="37">
                  <c:v>Sapporo</c:v>
                </c:pt>
                <c:pt idx="38">
                  <c:v>Chamonix</c:v>
                </c:pt>
                <c:pt idx="39">
                  <c:v>St. Louis</c:v>
                </c:pt>
                <c:pt idx="40">
                  <c:v>Antwerpen</c:v>
                </c:pt>
                <c:pt idx="41">
                  <c:v>Garmisch-Partenkirchen</c:v>
                </c:pt>
              </c:strCache>
            </c:strRef>
          </c:cat>
          <c:val>
            <c:numRef>
              <c:f>'Question 1'!$C$20:$C$63</c:f>
              <c:numCache>
                <c:formatCode>General</c:formatCode>
                <c:ptCount val="44"/>
                <c:pt idx="0">
                  <c:v>3</c:v>
                </c:pt>
                <c:pt idx="1">
                  <c:v>3</c:v>
                </c:pt>
                <c:pt idx="2">
                  <c:v>2</c:v>
                </c:pt>
                <c:pt idx="3">
                  <c:v>2</c:v>
                </c:pt>
                <c:pt idx="4">
                  <c:v>2</c:v>
                </c:pt>
                <c:pt idx="5">
                  <c:v>2</c:v>
                </c:pt>
                <c:pt idx="6">
                  <c:v>2</c:v>
                </c:pt>
                <c:pt idx="7">
                  <c:v>2</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numCache>
            </c:numRef>
          </c:val>
          <c:extLst>
            <c:ext xmlns:c16="http://schemas.microsoft.com/office/drawing/2014/chart" uri="{C3380CC4-5D6E-409C-BE32-E72D297353CC}">
              <c16:uniqueId val="{00000000-5A5B-4F3D-83A7-AF990E681B6A}"/>
            </c:ext>
          </c:extLst>
        </c:ser>
        <c:dLbls>
          <c:showLegendKey val="0"/>
          <c:showVal val="0"/>
          <c:showCatName val="0"/>
          <c:showSerName val="0"/>
          <c:showPercent val="0"/>
          <c:showBubbleSize val="0"/>
        </c:dLbls>
        <c:gapWidth val="219"/>
        <c:overlap val="-27"/>
        <c:axId val="1418444368"/>
        <c:axId val="1418455888"/>
      </c:barChart>
      <c:catAx>
        <c:axId val="1418444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8455888"/>
        <c:crosses val="autoZero"/>
        <c:auto val="1"/>
        <c:lblAlgn val="ctr"/>
        <c:lblOffset val="100"/>
        <c:noMultiLvlLbl val="0"/>
      </c:catAx>
      <c:valAx>
        <c:axId val="1418455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84443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Avg</a:t>
            </a:r>
            <a:r>
              <a:rPr lang="en-IN" baseline="0"/>
              <a:t> height and weight by region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'Question 12'!$D$28</c:f>
              <c:strCache>
                <c:ptCount val="1"/>
                <c:pt idx="0">
                  <c:v>avg_height</c:v>
                </c:pt>
              </c:strCache>
            </c:strRef>
          </c:tx>
          <c:spPr>
            <a:solidFill>
              <a:schemeClr val="accent1"/>
            </a:solidFill>
            <a:ln>
              <a:noFill/>
            </a:ln>
            <a:effectLst/>
          </c:spPr>
          <c:invertIfNegative val="0"/>
          <c:cat>
            <c:strRef>
              <c:f>'Question 12'!$C$29:$C$53</c:f>
              <c:strCache>
                <c:ptCount val="25"/>
                <c:pt idx="0">
                  <c:v>Tajikistan</c:v>
                </c:pt>
                <c:pt idx="1">
                  <c:v>Montenegro</c:v>
                </c:pt>
                <c:pt idx="2">
                  <c:v>Gabon</c:v>
                </c:pt>
                <c:pt idx="3">
                  <c:v>Fiji</c:v>
                </c:pt>
                <c:pt idx="4">
                  <c:v>Serbia and Montenegro</c:v>
                </c:pt>
                <c:pt idx="5">
                  <c:v>Lithuania</c:v>
                </c:pt>
                <c:pt idx="6">
                  <c:v>Lithuania</c:v>
                </c:pt>
                <c:pt idx="7">
                  <c:v>Iceland</c:v>
                </c:pt>
                <c:pt idx="8">
                  <c:v>Serbia</c:v>
                </c:pt>
                <c:pt idx="9">
                  <c:v>Serbia</c:v>
                </c:pt>
                <c:pt idx="10">
                  <c:v>Niger</c:v>
                </c:pt>
                <c:pt idx="11">
                  <c:v>Bermuda</c:v>
                </c:pt>
                <c:pt idx="12">
                  <c:v>Lithuania</c:v>
                </c:pt>
                <c:pt idx="13">
                  <c:v>Serbia</c:v>
                </c:pt>
                <c:pt idx="14">
                  <c:v>Iceland</c:v>
                </c:pt>
                <c:pt idx="15">
                  <c:v>Serbia and Montenegro</c:v>
                </c:pt>
                <c:pt idx="16">
                  <c:v>Syria</c:v>
                </c:pt>
                <c:pt idx="17">
                  <c:v>Costa Rica</c:v>
                </c:pt>
                <c:pt idx="18">
                  <c:v>Costa Rica</c:v>
                </c:pt>
                <c:pt idx="19">
                  <c:v>Costa Rica</c:v>
                </c:pt>
                <c:pt idx="20">
                  <c:v>Sudan</c:v>
                </c:pt>
                <c:pt idx="21">
                  <c:v>Saudi Arabia</c:v>
                </c:pt>
                <c:pt idx="22">
                  <c:v>Senegal</c:v>
                </c:pt>
                <c:pt idx="23">
                  <c:v>Qatar</c:v>
                </c:pt>
                <c:pt idx="24">
                  <c:v>Syria</c:v>
                </c:pt>
              </c:strCache>
              <c:extLst/>
            </c:strRef>
          </c:cat>
          <c:val>
            <c:numRef>
              <c:f>'Question 12'!$D$29:$D$53</c:f>
              <c:numCache>
                <c:formatCode>General</c:formatCode>
                <c:ptCount val="25"/>
                <c:pt idx="0">
                  <c:v>187</c:v>
                </c:pt>
                <c:pt idx="1">
                  <c:v>191.5</c:v>
                </c:pt>
                <c:pt idx="2">
                  <c:v>190</c:v>
                </c:pt>
                <c:pt idx="3">
                  <c:v>186.38460000000001</c:v>
                </c:pt>
                <c:pt idx="4">
                  <c:v>194.48480000000001</c:v>
                </c:pt>
                <c:pt idx="5">
                  <c:v>193.84309999999999</c:v>
                </c:pt>
                <c:pt idx="6">
                  <c:v>188.76920000000001</c:v>
                </c:pt>
                <c:pt idx="7">
                  <c:v>190.4</c:v>
                </c:pt>
                <c:pt idx="8">
                  <c:v>193.52629999999999</c:v>
                </c:pt>
                <c:pt idx="9">
                  <c:v>189.71430000000001</c:v>
                </c:pt>
                <c:pt idx="10">
                  <c:v>207</c:v>
                </c:pt>
                <c:pt idx="11">
                  <c:v>187</c:v>
                </c:pt>
                <c:pt idx="12">
                  <c:v>188.77780000000001</c:v>
                </c:pt>
                <c:pt idx="13">
                  <c:v>191.0256</c:v>
                </c:pt>
                <c:pt idx="14">
                  <c:v>186.5</c:v>
                </c:pt>
                <c:pt idx="15">
                  <c:v>188.6087</c:v>
                </c:pt>
                <c:pt idx="16">
                  <c:v>187</c:v>
                </c:pt>
                <c:pt idx="17">
                  <c:v>191</c:v>
                </c:pt>
                <c:pt idx="18">
                  <c:v>191</c:v>
                </c:pt>
                <c:pt idx="19">
                  <c:v>192</c:v>
                </c:pt>
                <c:pt idx="20">
                  <c:v>193</c:v>
                </c:pt>
                <c:pt idx="21">
                  <c:v>191</c:v>
                </c:pt>
                <c:pt idx="22">
                  <c:v>190</c:v>
                </c:pt>
                <c:pt idx="23">
                  <c:v>190</c:v>
                </c:pt>
                <c:pt idx="24">
                  <c:v>187</c:v>
                </c:pt>
              </c:numCache>
            </c:numRef>
          </c:val>
          <c:extLst>
            <c:ext xmlns:c16="http://schemas.microsoft.com/office/drawing/2014/chart" uri="{C3380CC4-5D6E-409C-BE32-E72D297353CC}">
              <c16:uniqueId val="{00000000-3672-40BA-9052-3BD1AC72506F}"/>
            </c:ext>
          </c:extLst>
        </c:ser>
        <c:ser>
          <c:idx val="1"/>
          <c:order val="1"/>
          <c:tx>
            <c:strRef>
              <c:f>'Question 12'!$E$28</c:f>
              <c:strCache>
                <c:ptCount val="1"/>
                <c:pt idx="0">
                  <c:v>avg_weight</c:v>
                </c:pt>
              </c:strCache>
            </c:strRef>
          </c:tx>
          <c:spPr>
            <a:solidFill>
              <a:schemeClr val="accent2"/>
            </a:solidFill>
            <a:ln>
              <a:noFill/>
            </a:ln>
            <a:effectLst/>
          </c:spPr>
          <c:invertIfNegative val="0"/>
          <c:cat>
            <c:strRef>
              <c:f>'Question 12'!$C$29:$C$53</c:f>
              <c:strCache>
                <c:ptCount val="25"/>
                <c:pt idx="0">
                  <c:v>Tajikistan</c:v>
                </c:pt>
                <c:pt idx="1">
                  <c:v>Montenegro</c:v>
                </c:pt>
                <c:pt idx="2">
                  <c:v>Gabon</c:v>
                </c:pt>
                <c:pt idx="3">
                  <c:v>Fiji</c:v>
                </c:pt>
                <c:pt idx="4">
                  <c:v>Serbia and Montenegro</c:v>
                </c:pt>
                <c:pt idx="5">
                  <c:v>Lithuania</c:v>
                </c:pt>
                <c:pt idx="6">
                  <c:v>Lithuania</c:v>
                </c:pt>
                <c:pt idx="7">
                  <c:v>Iceland</c:v>
                </c:pt>
                <c:pt idx="8">
                  <c:v>Serbia</c:v>
                </c:pt>
                <c:pt idx="9">
                  <c:v>Serbia</c:v>
                </c:pt>
                <c:pt idx="10">
                  <c:v>Niger</c:v>
                </c:pt>
                <c:pt idx="11">
                  <c:v>Bermuda</c:v>
                </c:pt>
                <c:pt idx="12">
                  <c:v>Lithuania</c:v>
                </c:pt>
                <c:pt idx="13">
                  <c:v>Serbia</c:v>
                </c:pt>
                <c:pt idx="14">
                  <c:v>Iceland</c:v>
                </c:pt>
                <c:pt idx="15">
                  <c:v>Serbia and Montenegro</c:v>
                </c:pt>
                <c:pt idx="16">
                  <c:v>Syria</c:v>
                </c:pt>
                <c:pt idx="17">
                  <c:v>Costa Rica</c:v>
                </c:pt>
                <c:pt idx="18">
                  <c:v>Costa Rica</c:v>
                </c:pt>
                <c:pt idx="19">
                  <c:v>Costa Rica</c:v>
                </c:pt>
                <c:pt idx="20">
                  <c:v>Sudan</c:v>
                </c:pt>
                <c:pt idx="21">
                  <c:v>Saudi Arabia</c:v>
                </c:pt>
                <c:pt idx="22">
                  <c:v>Senegal</c:v>
                </c:pt>
                <c:pt idx="23">
                  <c:v>Qatar</c:v>
                </c:pt>
                <c:pt idx="24">
                  <c:v>Syria</c:v>
                </c:pt>
              </c:strCache>
              <c:extLst/>
            </c:strRef>
          </c:cat>
          <c:val>
            <c:numRef>
              <c:f>'Question 12'!$E$29:$E$53</c:f>
              <c:numCache>
                <c:formatCode>General</c:formatCode>
                <c:ptCount val="25"/>
                <c:pt idx="0">
                  <c:v>120</c:v>
                </c:pt>
                <c:pt idx="1">
                  <c:v>107.5</c:v>
                </c:pt>
                <c:pt idx="2">
                  <c:v>97</c:v>
                </c:pt>
                <c:pt idx="3">
                  <c:v>96.461500000000001</c:v>
                </c:pt>
                <c:pt idx="4">
                  <c:v>95.666700000000006</c:v>
                </c:pt>
                <c:pt idx="5">
                  <c:v>93.568600000000004</c:v>
                </c:pt>
                <c:pt idx="6">
                  <c:v>92.923100000000005</c:v>
                </c:pt>
                <c:pt idx="7">
                  <c:v>92.333299999999994</c:v>
                </c:pt>
                <c:pt idx="8">
                  <c:v>92.263199999999998</c:v>
                </c:pt>
                <c:pt idx="9">
                  <c:v>90.408199999999994</c:v>
                </c:pt>
                <c:pt idx="10">
                  <c:v>90</c:v>
                </c:pt>
                <c:pt idx="11">
                  <c:v>90</c:v>
                </c:pt>
                <c:pt idx="12">
                  <c:v>89.333299999999994</c:v>
                </c:pt>
                <c:pt idx="13">
                  <c:v>87.512799999999999</c:v>
                </c:pt>
                <c:pt idx="14">
                  <c:v>83.5</c:v>
                </c:pt>
                <c:pt idx="15">
                  <c:v>83.478300000000004</c:v>
                </c:pt>
                <c:pt idx="16">
                  <c:v>81</c:v>
                </c:pt>
                <c:pt idx="17">
                  <c:v>76</c:v>
                </c:pt>
                <c:pt idx="18">
                  <c:v>76</c:v>
                </c:pt>
                <c:pt idx="19">
                  <c:v>75</c:v>
                </c:pt>
                <c:pt idx="20">
                  <c:v>72</c:v>
                </c:pt>
                <c:pt idx="21">
                  <c:v>72</c:v>
                </c:pt>
                <c:pt idx="22">
                  <c:v>72</c:v>
                </c:pt>
                <c:pt idx="23">
                  <c:v>65</c:v>
                </c:pt>
                <c:pt idx="24">
                  <c:v>63</c:v>
                </c:pt>
              </c:numCache>
            </c:numRef>
          </c:val>
          <c:extLst>
            <c:ext xmlns:c16="http://schemas.microsoft.com/office/drawing/2014/chart" uri="{C3380CC4-5D6E-409C-BE32-E72D297353CC}">
              <c16:uniqueId val="{00000001-3672-40BA-9052-3BD1AC72506F}"/>
            </c:ext>
          </c:extLst>
        </c:ser>
        <c:dLbls>
          <c:showLegendKey val="0"/>
          <c:showVal val="0"/>
          <c:showCatName val="0"/>
          <c:showSerName val="0"/>
          <c:showPercent val="0"/>
          <c:showBubbleSize val="0"/>
        </c:dLbls>
        <c:gapWidth val="150"/>
        <c:overlap val="100"/>
        <c:axId val="1106513312"/>
        <c:axId val="1315669552"/>
      </c:barChart>
      <c:catAx>
        <c:axId val="110651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5669552"/>
        <c:crosses val="autoZero"/>
        <c:auto val="1"/>
        <c:lblAlgn val="ctr"/>
        <c:lblOffset val="100"/>
        <c:noMultiLvlLbl val="0"/>
      </c:catAx>
      <c:valAx>
        <c:axId val="1315669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6513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'Question 3'!$D$23</c:f>
              <c:strCache>
                <c:ptCount val="1"/>
                <c:pt idx="0">
                  <c:v>participants</c:v>
                </c:pt>
              </c:strCache>
            </c:strRef>
          </c:tx>
          <c:spPr>
            <a:ln w="28575" cap="rnd">
              <a:solidFill>
                <a:schemeClr val="accent1"/>
              </a:solidFill>
              <a:round/>
            </a:ln>
            <a:effectLst/>
          </c:spPr>
          <c:marker>
            <c:symbol val="none"/>
          </c:marker>
          <c:cat>
            <c:strRef>
              <c:f>'Question 3'!$B$24:$B$74</c:f>
              <c:strCache>
                <c:ptCount val="51"/>
                <c:pt idx="0">
                  <c:v>1896 Summer</c:v>
                </c:pt>
                <c:pt idx="1">
                  <c:v>1900 Summer</c:v>
                </c:pt>
                <c:pt idx="2">
                  <c:v>1904 Summer</c:v>
                </c:pt>
                <c:pt idx="3">
                  <c:v>1906 Summer</c:v>
                </c:pt>
                <c:pt idx="4">
                  <c:v>1908 Summer</c:v>
                </c:pt>
                <c:pt idx="5">
                  <c:v>1912 Summer</c:v>
                </c:pt>
                <c:pt idx="6">
                  <c:v>1920 Summer</c:v>
                </c:pt>
                <c:pt idx="7">
                  <c:v>1924 Summer</c:v>
                </c:pt>
                <c:pt idx="8">
                  <c:v>1924 Winter</c:v>
                </c:pt>
                <c:pt idx="9">
                  <c:v>1928 Summer</c:v>
                </c:pt>
                <c:pt idx="10">
                  <c:v>1928 Winter</c:v>
                </c:pt>
                <c:pt idx="11">
                  <c:v>1932 Summer</c:v>
                </c:pt>
                <c:pt idx="12">
                  <c:v>1932 Winter</c:v>
                </c:pt>
                <c:pt idx="13">
                  <c:v>1936 Summer</c:v>
                </c:pt>
                <c:pt idx="14">
                  <c:v>1936 Winter</c:v>
                </c:pt>
                <c:pt idx="15">
                  <c:v>1948 Summer</c:v>
                </c:pt>
                <c:pt idx="16">
                  <c:v>1948 Winter</c:v>
                </c:pt>
                <c:pt idx="17">
                  <c:v>1952 Summer</c:v>
                </c:pt>
                <c:pt idx="18">
                  <c:v>1952 Winter</c:v>
                </c:pt>
                <c:pt idx="19">
                  <c:v>1956 Summer</c:v>
                </c:pt>
                <c:pt idx="20">
                  <c:v>1956 Winter</c:v>
                </c:pt>
                <c:pt idx="21">
                  <c:v>1960 Summer</c:v>
                </c:pt>
                <c:pt idx="22">
                  <c:v>1960 Winter</c:v>
                </c:pt>
                <c:pt idx="23">
                  <c:v>1964 Summer</c:v>
                </c:pt>
                <c:pt idx="24">
                  <c:v>1964 Winter</c:v>
                </c:pt>
                <c:pt idx="25">
                  <c:v>1968 Summer</c:v>
                </c:pt>
                <c:pt idx="26">
                  <c:v>1968 Winter</c:v>
                </c:pt>
                <c:pt idx="27">
                  <c:v>1972 Summer</c:v>
                </c:pt>
                <c:pt idx="28">
                  <c:v>1972 Winter</c:v>
                </c:pt>
                <c:pt idx="29">
                  <c:v>1976 Summer</c:v>
                </c:pt>
                <c:pt idx="30">
                  <c:v>1976 Winter</c:v>
                </c:pt>
                <c:pt idx="31">
                  <c:v>1980 Summer</c:v>
                </c:pt>
                <c:pt idx="32">
                  <c:v>1980 Winter</c:v>
                </c:pt>
                <c:pt idx="33">
                  <c:v>1984 Summer</c:v>
                </c:pt>
                <c:pt idx="34">
                  <c:v>1984 Winter</c:v>
                </c:pt>
                <c:pt idx="35">
                  <c:v>1988 Summer</c:v>
                </c:pt>
                <c:pt idx="36">
                  <c:v>1988 Winter</c:v>
                </c:pt>
                <c:pt idx="37">
                  <c:v>1992 Summer</c:v>
                </c:pt>
                <c:pt idx="38">
                  <c:v>1992 Winter</c:v>
                </c:pt>
                <c:pt idx="39">
                  <c:v>1994 Winter</c:v>
                </c:pt>
                <c:pt idx="40">
                  <c:v>1996 Summer</c:v>
                </c:pt>
                <c:pt idx="41">
                  <c:v>1998 Winter</c:v>
                </c:pt>
                <c:pt idx="42">
                  <c:v>2000 Summer</c:v>
                </c:pt>
                <c:pt idx="43">
                  <c:v>2002 Winter</c:v>
                </c:pt>
                <c:pt idx="44">
                  <c:v>2004 Summer</c:v>
                </c:pt>
                <c:pt idx="45">
                  <c:v>2006 Winter</c:v>
                </c:pt>
                <c:pt idx="46">
                  <c:v>2008 Summer</c:v>
                </c:pt>
                <c:pt idx="47">
                  <c:v>2010 Winter</c:v>
                </c:pt>
                <c:pt idx="48">
                  <c:v>2012 Summer</c:v>
                </c:pt>
                <c:pt idx="49">
                  <c:v>2014 Winter</c:v>
                </c:pt>
                <c:pt idx="50">
                  <c:v>2016 Summer</c:v>
                </c:pt>
              </c:strCache>
              <c:extLst/>
            </c:strRef>
          </c:cat>
          <c:val>
            <c:numRef>
              <c:f>'Question 3'!$D$24:$D$74</c:f>
              <c:numCache>
                <c:formatCode>General</c:formatCode>
                <c:ptCount val="51"/>
                <c:pt idx="0">
                  <c:v>1692</c:v>
                </c:pt>
                <c:pt idx="1">
                  <c:v>125</c:v>
                </c:pt>
                <c:pt idx="2">
                  <c:v>896</c:v>
                </c:pt>
                <c:pt idx="3">
                  <c:v>1458</c:v>
                </c:pt>
                <c:pt idx="4">
                  <c:v>650</c:v>
                </c:pt>
                <c:pt idx="5">
                  <c:v>4711</c:v>
                </c:pt>
                <c:pt idx="6">
                  <c:v>5353</c:v>
                </c:pt>
                <c:pt idx="7">
                  <c:v>881</c:v>
                </c:pt>
                <c:pt idx="8">
                  <c:v>3154</c:v>
                </c:pt>
                <c:pt idx="9">
                  <c:v>564</c:v>
                </c:pt>
                <c:pt idx="10">
                  <c:v>240</c:v>
                </c:pt>
                <c:pt idx="11">
                  <c:v>1085</c:v>
                </c:pt>
                <c:pt idx="12">
                  <c:v>480</c:v>
                </c:pt>
                <c:pt idx="13">
                  <c:v>414</c:v>
                </c:pt>
                <c:pt idx="14">
                  <c:v>1107</c:v>
                </c:pt>
                <c:pt idx="15">
                  <c:v>184</c:v>
                </c:pt>
                <c:pt idx="16">
                  <c:v>832</c:v>
                </c:pt>
                <c:pt idx="17">
                  <c:v>1108</c:v>
                </c:pt>
                <c:pt idx="18">
                  <c:v>1138</c:v>
                </c:pt>
                <c:pt idx="19">
                  <c:v>1497</c:v>
                </c:pt>
                <c:pt idx="20">
                  <c:v>566</c:v>
                </c:pt>
                <c:pt idx="21">
                  <c:v>1560</c:v>
                </c:pt>
                <c:pt idx="22">
                  <c:v>1833</c:v>
                </c:pt>
                <c:pt idx="23">
                  <c:v>362</c:v>
                </c:pt>
                <c:pt idx="24">
                  <c:v>1792</c:v>
                </c:pt>
                <c:pt idx="25">
                  <c:v>1942</c:v>
                </c:pt>
                <c:pt idx="26">
                  <c:v>877</c:v>
                </c:pt>
                <c:pt idx="27">
                  <c:v>1952</c:v>
                </c:pt>
                <c:pt idx="28">
                  <c:v>146</c:v>
                </c:pt>
                <c:pt idx="29">
                  <c:v>1387</c:v>
                </c:pt>
                <c:pt idx="30">
                  <c:v>365</c:v>
                </c:pt>
                <c:pt idx="31">
                  <c:v>64</c:v>
                </c:pt>
                <c:pt idx="32">
                  <c:v>889</c:v>
                </c:pt>
                <c:pt idx="33">
                  <c:v>1960</c:v>
                </c:pt>
                <c:pt idx="34">
                  <c:v>1965</c:v>
                </c:pt>
                <c:pt idx="35">
                  <c:v>655</c:v>
                </c:pt>
                <c:pt idx="36">
                  <c:v>465</c:v>
                </c:pt>
                <c:pt idx="37">
                  <c:v>3078</c:v>
                </c:pt>
                <c:pt idx="38">
                  <c:v>495</c:v>
                </c:pt>
                <c:pt idx="39">
                  <c:v>294</c:v>
                </c:pt>
                <c:pt idx="40">
                  <c:v>1160</c:v>
                </c:pt>
                <c:pt idx="41">
                  <c:v>531</c:v>
                </c:pt>
                <c:pt idx="42">
                  <c:v>1050</c:v>
                </c:pt>
                <c:pt idx="43">
                  <c:v>251</c:v>
                </c:pt>
                <c:pt idx="44">
                  <c:v>2174</c:v>
                </c:pt>
                <c:pt idx="45">
                  <c:v>819</c:v>
                </c:pt>
                <c:pt idx="46">
                  <c:v>30</c:v>
                </c:pt>
                <c:pt idx="47">
                  <c:v>834</c:v>
                </c:pt>
                <c:pt idx="48">
                  <c:v>336</c:v>
                </c:pt>
                <c:pt idx="49">
                  <c:v>293</c:v>
                </c:pt>
                <c:pt idx="50">
                  <c:v>2226</c:v>
                </c:pt>
              </c:numCache>
            </c:numRef>
          </c:val>
          <c:smooth val="0"/>
          <c:extLst>
            <c:ext xmlns:c16="http://schemas.microsoft.com/office/drawing/2014/chart" uri="{C3380CC4-5D6E-409C-BE32-E72D297353CC}">
              <c16:uniqueId val="{00000000-8BC2-40A2-A759-74DAF9F1AF1C}"/>
            </c:ext>
          </c:extLst>
        </c:ser>
        <c:dLbls>
          <c:showLegendKey val="0"/>
          <c:showVal val="0"/>
          <c:showCatName val="0"/>
          <c:showSerName val="0"/>
          <c:showPercent val="0"/>
          <c:showBubbleSize val="0"/>
        </c:dLbls>
        <c:smooth val="0"/>
        <c:axId val="577012928"/>
        <c:axId val="576997568"/>
      </c:lineChart>
      <c:catAx>
        <c:axId val="577012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997568"/>
        <c:crosses val="autoZero"/>
        <c:auto val="1"/>
        <c:lblAlgn val="ctr"/>
        <c:lblOffset val="100"/>
        <c:noMultiLvlLbl val="0"/>
      </c:catAx>
      <c:valAx>
        <c:axId val="576997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012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Recently</a:t>
            </a:r>
            <a:r>
              <a:rPr lang="en-US" baseline="0"/>
              <a:t> added games</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'Question 4'!$C$19</c:f>
              <c:strCache>
                <c:ptCount val="1"/>
                <c:pt idx="0">
                  <c:v>games_year</c:v>
                </c:pt>
              </c:strCache>
            </c:strRef>
          </c:tx>
          <c:spPr>
            <a:solidFill>
              <a:schemeClr val="accent1"/>
            </a:solidFill>
            <a:ln>
              <a:noFill/>
            </a:ln>
            <a:effectLst/>
          </c:spPr>
          <c:invertIfNegative val="0"/>
          <c:cat>
            <c:strRef>
              <c:f>'Question 4'!$B$20:$B$28</c:f>
              <c:strCache>
                <c:ptCount val="9"/>
                <c:pt idx="0">
                  <c:v>Athletics</c:v>
                </c:pt>
                <c:pt idx="1">
                  <c:v>Cross Country Skiing</c:v>
                </c:pt>
                <c:pt idx="2">
                  <c:v>Gymnastics</c:v>
                </c:pt>
                <c:pt idx="3">
                  <c:v>Swimming</c:v>
                </c:pt>
                <c:pt idx="4">
                  <c:v>Swimming</c:v>
                </c:pt>
                <c:pt idx="5">
                  <c:v>Speed Skating</c:v>
                </c:pt>
                <c:pt idx="6">
                  <c:v>Judo</c:v>
                </c:pt>
                <c:pt idx="7">
                  <c:v>Badminton</c:v>
                </c:pt>
                <c:pt idx="8">
                  <c:v>Gymnastics</c:v>
                </c:pt>
              </c:strCache>
            </c:strRef>
          </c:cat>
          <c:val>
            <c:numRef>
              <c:f>'Question 4'!$C$20:$C$28</c:f>
              <c:numCache>
                <c:formatCode>General</c:formatCode>
                <c:ptCount val="9"/>
                <c:pt idx="0">
                  <c:v>2000</c:v>
                </c:pt>
                <c:pt idx="1">
                  <c:v>2002</c:v>
                </c:pt>
                <c:pt idx="2">
                  <c:v>2004</c:v>
                </c:pt>
                <c:pt idx="3">
                  <c:v>2006</c:v>
                </c:pt>
                <c:pt idx="4">
                  <c:v>2008</c:v>
                </c:pt>
                <c:pt idx="5">
                  <c:v>2010</c:v>
                </c:pt>
                <c:pt idx="6">
                  <c:v>2012</c:v>
                </c:pt>
                <c:pt idx="7">
                  <c:v>2014</c:v>
                </c:pt>
                <c:pt idx="8">
                  <c:v>2016</c:v>
                </c:pt>
              </c:numCache>
            </c:numRef>
          </c:val>
          <c:extLst>
            <c:ext xmlns:c16="http://schemas.microsoft.com/office/drawing/2014/chart" uri="{C3380CC4-5D6E-409C-BE32-E72D297353CC}">
              <c16:uniqueId val="{00000000-4FA4-4376-9BDB-74BD802FD14E}"/>
            </c:ext>
          </c:extLst>
        </c:ser>
        <c:dLbls>
          <c:showLegendKey val="0"/>
          <c:showVal val="0"/>
          <c:showCatName val="0"/>
          <c:showSerName val="0"/>
          <c:showPercent val="0"/>
          <c:showBubbleSize val="0"/>
        </c:dLbls>
        <c:gapWidth val="219"/>
        <c:overlap val="-27"/>
        <c:axId val="577011968"/>
        <c:axId val="577009088"/>
      </c:barChart>
      <c:catAx>
        <c:axId val="577011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009088"/>
        <c:crosses val="autoZero"/>
        <c:auto val="1"/>
        <c:lblAlgn val="ctr"/>
        <c:lblOffset val="100"/>
        <c:noMultiLvlLbl val="0"/>
      </c:catAx>
      <c:valAx>
        <c:axId val="57700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0119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[Olympics analysis capstone project.xlsx]Question 5!PivotTable44</c:name>
    <c:fmtId val="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 5'!$G$27:$G$28</c:f>
              <c:strCache>
                <c:ptCount val="1"/>
                <c:pt idx="0">
                  <c:v>Athletics</c:v>
                </c:pt>
              </c:strCache>
            </c:strRef>
          </c:tx>
          <c:spPr>
            <a:solidFill>
              <a:schemeClr val="accent1"/>
            </a:solidFill>
            <a:ln>
              <a:noFill/>
            </a:ln>
            <a:effectLst/>
          </c:spPr>
          <c:invertIfNegative val="0"/>
          <c:cat>
            <c:strRef>
              <c:f>'Question 5'!$F$29:$F$43</c:f>
              <c:strCache>
                <c:ptCount val="14"/>
                <c:pt idx="0">
                  <c:v>1952</c:v>
                </c:pt>
                <c:pt idx="1">
                  <c:v>1960</c:v>
                </c:pt>
                <c:pt idx="2">
                  <c:v>1964</c:v>
                </c:pt>
                <c:pt idx="3">
                  <c:v>1968</c:v>
                </c:pt>
                <c:pt idx="4">
                  <c:v>1972</c:v>
                </c:pt>
                <c:pt idx="5">
                  <c:v>1984</c:v>
                </c:pt>
                <c:pt idx="6">
                  <c:v>1988</c:v>
                </c:pt>
                <c:pt idx="7">
                  <c:v>1992</c:v>
                </c:pt>
                <c:pt idx="8">
                  <c:v>1996</c:v>
                </c:pt>
                <c:pt idx="9">
                  <c:v>2000</c:v>
                </c:pt>
                <c:pt idx="10">
                  <c:v>2004</c:v>
                </c:pt>
                <c:pt idx="11">
                  <c:v>2008</c:v>
                </c:pt>
                <c:pt idx="12">
                  <c:v>2012</c:v>
                </c:pt>
                <c:pt idx="13">
                  <c:v>2016</c:v>
                </c:pt>
              </c:strCache>
            </c:strRef>
          </c:cat>
          <c:val>
            <c:numRef>
              <c:f>'Question 5'!$G$29:$G$43</c:f>
              <c:numCache>
                <c:formatCode>General</c:formatCode>
                <c:ptCount val="14"/>
                <c:pt idx="0">
                  <c:v>1321</c:v>
                </c:pt>
                <c:pt idx="4">
                  <c:v>1653</c:v>
                </c:pt>
                <c:pt idx="5">
                  <c:v>1627</c:v>
                </c:pt>
                <c:pt idx="6">
                  <c:v>2027</c:v>
                </c:pt>
                <c:pt idx="7">
                  <c:v>2028</c:v>
                </c:pt>
                <c:pt idx="8">
                  <c:v>2376</c:v>
                </c:pt>
                <c:pt idx="9">
                  <c:v>2467</c:v>
                </c:pt>
                <c:pt idx="10">
                  <c:v>2174</c:v>
                </c:pt>
                <c:pt idx="11">
                  <c:v>2243</c:v>
                </c:pt>
                <c:pt idx="12">
                  <c:v>2276</c:v>
                </c:pt>
                <c:pt idx="13">
                  <c:v>2507</c:v>
                </c:pt>
              </c:numCache>
            </c:numRef>
          </c:val>
          <c:extLst>
            <c:ext xmlns:c16="http://schemas.microsoft.com/office/drawing/2014/chart" uri="{C3380CC4-5D6E-409C-BE32-E72D297353CC}">
              <c16:uniqueId val="{00000000-C055-4F07-8B12-755A5D94E2FF}"/>
            </c:ext>
          </c:extLst>
        </c:ser>
        <c:ser>
          <c:idx val="1"/>
          <c:order val="1"/>
          <c:tx>
            <c:strRef>
              <c:f>'Question 5'!$H$27:$H$28</c:f>
              <c:strCache>
                <c:ptCount val="1"/>
                <c:pt idx="0">
                  <c:v>Gymnastics</c:v>
                </c:pt>
              </c:strCache>
            </c:strRef>
          </c:tx>
          <c:spPr>
            <a:solidFill>
              <a:schemeClr val="accent2"/>
            </a:solidFill>
            <a:ln>
              <a:noFill/>
            </a:ln>
            <a:effectLst/>
          </c:spPr>
          <c:invertIfNegative val="0"/>
          <c:cat>
            <c:strRef>
              <c:f>'Question 5'!$F$29:$F$43</c:f>
              <c:strCache>
                <c:ptCount val="14"/>
                <c:pt idx="0">
                  <c:v>1952</c:v>
                </c:pt>
                <c:pt idx="1">
                  <c:v>1960</c:v>
                </c:pt>
                <c:pt idx="2">
                  <c:v>1964</c:v>
                </c:pt>
                <c:pt idx="3">
                  <c:v>1968</c:v>
                </c:pt>
                <c:pt idx="4">
                  <c:v>1972</c:v>
                </c:pt>
                <c:pt idx="5">
                  <c:v>1984</c:v>
                </c:pt>
                <c:pt idx="6">
                  <c:v>1988</c:v>
                </c:pt>
                <c:pt idx="7">
                  <c:v>1992</c:v>
                </c:pt>
                <c:pt idx="8">
                  <c:v>1996</c:v>
                </c:pt>
                <c:pt idx="9">
                  <c:v>2000</c:v>
                </c:pt>
                <c:pt idx="10">
                  <c:v>2004</c:v>
                </c:pt>
                <c:pt idx="11">
                  <c:v>2008</c:v>
                </c:pt>
                <c:pt idx="12">
                  <c:v>2012</c:v>
                </c:pt>
                <c:pt idx="13">
                  <c:v>2016</c:v>
                </c:pt>
              </c:strCache>
            </c:strRef>
          </c:cat>
          <c:val>
            <c:numRef>
              <c:f>'Question 5'!$H$29:$H$43</c:f>
              <c:numCache>
                <c:formatCode>General</c:formatCode>
                <c:ptCount val="14"/>
                <c:pt idx="0">
                  <c:v>2308</c:v>
                </c:pt>
                <c:pt idx="1">
                  <c:v>1642</c:v>
                </c:pt>
                <c:pt idx="2">
                  <c:v>1478</c:v>
                </c:pt>
                <c:pt idx="3">
                  <c:v>1482</c:v>
                </c:pt>
                <c:pt idx="4">
                  <c:v>1570</c:v>
                </c:pt>
                <c:pt idx="8">
                  <c:v>1397</c:v>
                </c:pt>
              </c:numCache>
            </c:numRef>
          </c:val>
          <c:extLst>
            <c:ext xmlns:c16="http://schemas.microsoft.com/office/drawing/2014/chart" uri="{C3380CC4-5D6E-409C-BE32-E72D297353CC}">
              <c16:uniqueId val="{00000001-C055-4F07-8B12-755A5D94E2FF}"/>
            </c:ext>
          </c:extLst>
        </c:ser>
        <c:ser>
          <c:idx val="2"/>
          <c:order val="2"/>
          <c:tx>
            <c:strRef>
              <c:f>'Question 5'!$I$27:$I$28</c:f>
              <c:strCache>
                <c:ptCount val="1"/>
                <c:pt idx="0">
                  <c:v>Swimming</c:v>
                </c:pt>
              </c:strCache>
            </c:strRef>
          </c:tx>
          <c:spPr>
            <a:solidFill>
              <a:schemeClr val="accent3"/>
            </a:solidFill>
            <a:ln>
              <a:noFill/>
            </a:ln>
            <a:effectLst/>
          </c:spPr>
          <c:invertIfNegative val="0"/>
          <c:cat>
            <c:strRef>
              <c:f>'Question 5'!$F$29:$F$43</c:f>
              <c:strCache>
                <c:ptCount val="14"/>
                <c:pt idx="0">
                  <c:v>1952</c:v>
                </c:pt>
                <c:pt idx="1">
                  <c:v>1960</c:v>
                </c:pt>
                <c:pt idx="2">
                  <c:v>1964</c:v>
                </c:pt>
                <c:pt idx="3">
                  <c:v>1968</c:v>
                </c:pt>
                <c:pt idx="4">
                  <c:v>1972</c:v>
                </c:pt>
                <c:pt idx="5">
                  <c:v>1984</c:v>
                </c:pt>
                <c:pt idx="6">
                  <c:v>1988</c:v>
                </c:pt>
                <c:pt idx="7">
                  <c:v>1992</c:v>
                </c:pt>
                <c:pt idx="8">
                  <c:v>1996</c:v>
                </c:pt>
                <c:pt idx="9">
                  <c:v>2000</c:v>
                </c:pt>
                <c:pt idx="10">
                  <c:v>2004</c:v>
                </c:pt>
                <c:pt idx="11">
                  <c:v>2008</c:v>
                </c:pt>
                <c:pt idx="12">
                  <c:v>2012</c:v>
                </c:pt>
                <c:pt idx="13">
                  <c:v>2016</c:v>
                </c:pt>
              </c:strCache>
            </c:strRef>
          </c:cat>
          <c:val>
            <c:numRef>
              <c:f>'Question 5'!$I$29:$I$43</c:f>
              <c:numCache>
                <c:formatCode>General</c:formatCode>
                <c:ptCount val="14"/>
                <c:pt idx="6">
                  <c:v>1603</c:v>
                </c:pt>
                <c:pt idx="7">
                  <c:v>1609</c:v>
                </c:pt>
                <c:pt idx="8">
                  <c:v>1624</c:v>
                </c:pt>
                <c:pt idx="9">
                  <c:v>1741</c:v>
                </c:pt>
                <c:pt idx="10">
                  <c:v>1618</c:v>
                </c:pt>
                <c:pt idx="11">
                  <c:v>1749</c:v>
                </c:pt>
                <c:pt idx="12">
                  <c:v>1538</c:v>
                </c:pt>
                <c:pt idx="13">
                  <c:v>1568</c:v>
                </c:pt>
              </c:numCache>
            </c:numRef>
          </c:val>
          <c:extLst>
            <c:ext xmlns:c16="http://schemas.microsoft.com/office/drawing/2014/chart" uri="{C3380CC4-5D6E-409C-BE32-E72D297353CC}">
              <c16:uniqueId val="{00000002-C055-4F07-8B12-755A5D94E2FF}"/>
            </c:ext>
          </c:extLst>
        </c:ser>
        <c:dLbls>
          <c:showLegendKey val="0"/>
          <c:showVal val="0"/>
          <c:showCatName val="0"/>
          <c:showSerName val="0"/>
          <c:showPercent val="0"/>
          <c:showBubbleSize val="0"/>
        </c:dLbls>
        <c:gapWidth val="219"/>
        <c:overlap val="-27"/>
        <c:axId val="577018688"/>
        <c:axId val="577001888"/>
      </c:barChart>
      <c:catAx>
        <c:axId val="577018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game_year</a:t>
                </a:r>
              </a:p>
              <a:p>
                <a:pPr>
                  <a:defRPr/>
                </a:pPr>
                <a:endParaRPr lang="en-IN"/>
              </a:p>
            </c:rich>
          </c:tx>
          <c:layout>
            <c:manualLayout>
              <c:xMode val="edge"/>
              <c:yMode val="edge"/>
              <c:x val="0.43815659161686571"/>
              <c:y val="0.786159594634004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001888"/>
        <c:crosses val="autoZero"/>
        <c:auto val="1"/>
        <c:lblAlgn val="ctr"/>
        <c:lblOffset val="100"/>
        <c:noMultiLvlLbl val="0"/>
      </c:catAx>
      <c:valAx>
        <c:axId val="577001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Participants</a:t>
                </a:r>
              </a:p>
              <a:p>
                <a:pPr>
                  <a:defRPr/>
                </a:pP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70186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[Olympics analysis capstone project.xlsx]Question 7 chart!PivotTable184</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Sum of event_count by sport_name</a:t>
            </a:r>
          </a:p>
        </c:rich>
      </c:tx>
      <c:layout>
        <c:manualLayout>
          <c:xMode val="edge"/>
          <c:yMode val="edge"/>
          <c:x val="7.1867891513560808E-2"/>
          <c:y val="0.1193496646252551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'Question 7 chart'!$B$3</c:f>
              <c:strCache>
                <c:ptCount val="1"/>
                <c:pt idx="0">
                  <c:v>Total</c:v>
                </c:pt>
              </c:strCache>
            </c:strRef>
          </c:tx>
          <c:spPr>
            <a:solidFill>
              <a:schemeClr val="accent1"/>
            </a:solidFill>
            <a:ln>
              <a:noFill/>
            </a:ln>
            <a:effectLst/>
          </c:spPr>
          <c:invertIfNegative val="0"/>
          <c:cat>
            <c:strRef>
              <c:f>'Question 7 chart'!$A$4:$A$8</c:f>
              <c:strCache>
                <c:ptCount val="5"/>
                <c:pt idx="0">
                  <c:v>Aeronautics</c:v>
                </c:pt>
                <c:pt idx="1">
                  <c:v>Alpine Skiing</c:v>
                </c:pt>
                <c:pt idx="2">
                  <c:v>Alpinism</c:v>
                </c:pt>
                <c:pt idx="3">
                  <c:v>Archery</c:v>
                </c:pt>
                <c:pt idx="4">
                  <c:v>Art Competitions</c:v>
                </c:pt>
              </c:strCache>
            </c:strRef>
          </c:cat>
          <c:val>
            <c:numRef>
              <c:f>'Question 7 chart'!$B$4:$B$8</c:f>
              <c:numCache>
                <c:formatCode>General</c:formatCode>
                <c:ptCount val="5"/>
                <c:pt idx="0">
                  <c:v>1</c:v>
                </c:pt>
                <c:pt idx="1">
                  <c:v>10</c:v>
                </c:pt>
                <c:pt idx="2">
                  <c:v>2</c:v>
                </c:pt>
                <c:pt idx="3">
                  <c:v>25</c:v>
                </c:pt>
                <c:pt idx="4">
                  <c:v>12</c:v>
                </c:pt>
              </c:numCache>
            </c:numRef>
          </c:val>
          <c:extLst>
            <c:ext xmlns:c16="http://schemas.microsoft.com/office/drawing/2014/chart" uri="{C3380CC4-5D6E-409C-BE32-E72D297353CC}">
              <c16:uniqueId val="{00000000-48C6-4B85-A3A4-05D6BF83B7E2}"/>
            </c:ext>
          </c:extLst>
        </c:ser>
        <c:dLbls>
          <c:showLegendKey val="0"/>
          <c:showVal val="0"/>
          <c:showCatName val="0"/>
          <c:showSerName val="0"/>
          <c:showPercent val="0"/>
          <c:showBubbleSize val="0"/>
        </c:dLbls>
        <c:gapWidth val="182"/>
        <c:axId val="1377256784"/>
        <c:axId val="1377252944"/>
      </c:barChart>
      <c:catAx>
        <c:axId val="1377256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7252944"/>
        <c:crosses val="autoZero"/>
        <c:auto val="1"/>
        <c:lblAlgn val="ctr"/>
        <c:lblOffset val="100"/>
        <c:noMultiLvlLbl val="0"/>
      </c:catAx>
      <c:valAx>
        <c:axId val="13772529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7256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Recently</a:t>
            </a:r>
            <a:r>
              <a:rPr lang="en-IN" baseline="0"/>
              <a:t> added events in Olympics</a:t>
            </a:r>
          </a:p>
          <a:p>
            <a:pPr>
              <a:defRPr/>
            </a:pP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32965323778973"/>
          <c:y val="0.13046296296296298"/>
          <c:w val="0.83731408573928257"/>
          <c:h val="0.58542359288422285"/>
        </c:manualLayout>
      </c:layout>
      <c:barChart>
        <c:barDir val="bar"/>
        <c:grouping val="clustered"/>
        <c:varyColors val="0"/>
        <c:ser>
          <c:idx val="0"/>
          <c:order val="0"/>
          <c:tx>
            <c:strRef>
              <c:f>'Question 8'!$B$21:$C$21</c:f>
              <c:strCache>
                <c:ptCount val="2"/>
                <c:pt idx="0">
                  <c:v>Gymnastics Men's Individual All-Around</c:v>
                </c:pt>
                <c:pt idx="1">
                  <c:v>Gymnastics</c:v>
                </c:pt>
              </c:strCache>
            </c:strRef>
          </c:tx>
          <c:spPr>
            <a:solidFill>
              <a:schemeClr val="accent1"/>
            </a:solidFill>
            <a:ln>
              <a:noFill/>
            </a:ln>
            <a:effectLst/>
          </c:spPr>
          <c:invertIfNegative val="0"/>
          <c:cat>
            <c:strRef>
              <c:f>'Question 8'!$D$20</c:f>
              <c:strCache>
                <c:ptCount val="1"/>
                <c:pt idx="0">
                  <c:v>game_year</c:v>
                </c:pt>
              </c:strCache>
            </c:strRef>
          </c:cat>
          <c:val>
            <c:numRef>
              <c:f>'Question 8'!$D$21</c:f>
              <c:numCache>
                <c:formatCode>General</c:formatCode>
                <c:ptCount val="1"/>
                <c:pt idx="0">
                  <c:v>2016</c:v>
                </c:pt>
              </c:numCache>
            </c:numRef>
          </c:val>
          <c:extLst>
            <c:ext xmlns:c16="http://schemas.microsoft.com/office/drawing/2014/chart" uri="{C3380CC4-5D6E-409C-BE32-E72D297353CC}">
              <c16:uniqueId val="{00000000-345C-4E8C-8D24-4D47B7B1441D}"/>
            </c:ext>
          </c:extLst>
        </c:ser>
        <c:ser>
          <c:idx val="1"/>
          <c:order val="1"/>
          <c:tx>
            <c:strRef>
              <c:f>'Question 8'!$B$22:$C$22</c:f>
              <c:strCache>
                <c:ptCount val="2"/>
                <c:pt idx="0">
                  <c:v>Badminton Men's Singles</c:v>
                </c:pt>
                <c:pt idx="1">
                  <c:v>Badminton</c:v>
                </c:pt>
              </c:strCache>
            </c:strRef>
          </c:tx>
          <c:spPr>
            <a:solidFill>
              <a:schemeClr val="accent2"/>
            </a:solidFill>
            <a:ln>
              <a:noFill/>
            </a:ln>
            <a:effectLst/>
          </c:spPr>
          <c:invertIfNegative val="0"/>
          <c:cat>
            <c:strRef>
              <c:f>'Question 8'!$D$20</c:f>
              <c:strCache>
                <c:ptCount val="1"/>
                <c:pt idx="0">
                  <c:v>game_year</c:v>
                </c:pt>
              </c:strCache>
            </c:strRef>
          </c:cat>
          <c:val>
            <c:numRef>
              <c:f>'Question 8'!$D$22</c:f>
              <c:numCache>
                <c:formatCode>General</c:formatCode>
                <c:ptCount val="1"/>
                <c:pt idx="0">
                  <c:v>2014</c:v>
                </c:pt>
              </c:numCache>
            </c:numRef>
          </c:val>
          <c:extLst>
            <c:ext xmlns:c16="http://schemas.microsoft.com/office/drawing/2014/chart" uri="{C3380CC4-5D6E-409C-BE32-E72D297353CC}">
              <c16:uniqueId val="{00000001-345C-4E8C-8D24-4D47B7B1441D}"/>
            </c:ext>
          </c:extLst>
        </c:ser>
        <c:ser>
          <c:idx val="2"/>
          <c:order val="2"/>
          <c:tx>
            <c:strRef>
              <c:f>'Question 8'!$B$23:$C$23</c:f>
              <c:strCache>
                <c:ptCount val="2"/>
                <c:pt idx="0">
                  <c:v>Judo Men's Extra-Lightweight</c:v>
                </c:pt>
                <c:pt idx="1">
                  <c:v>Judo</c:v>
                </c:pt>
              </c:strCache>
            </c:strRef>
          </c:tx>
          <c:spPr>
            <a:solidFill>
              <a:schemeClr val="accent3"/>
            </a:solidFill>
            <a:ln>
              <a:noFill/>
            </a:ln>
            <a:effectLst/>
          </c:spPr>
          <c:invertIfNegative val="0"/>
          <c:cat>
            <c:strRef>
              <c:f>'Question 8'!$D$20</c:f>
              <c:strCache>
                <c:ptCount val="1"/>
                <c:pt idx="0">
                  <c:v>game_year</c:v>
                </c:pt>
              </c:strCache>
            </c:strRef>
          </c:cat>
          <c:val>
            <c:numRef>
              <c:f>'Question 8'!$D$23</c:f>
              <c:numCache>
                <c:formatCode>General</c:formatCode>
                <c:ptCount val="1"/>
                <c:pt idx="0">
                  <c:v>2012</c:v>
                </c:pt>
              </c:numCache>
            </c:numRef>
          </c:val>
          <c:extLst>
            <c:ext xmlns:c16="http://schemas.microsoft.com/office/drawing/2014/chart" uri="{C3380CC4-5D6E-409C-BE32-E72D297353CC}">
              <c16:uniqueId val="{00000002-345C-4E8C-8D24-4D47B7B1441D}"/>
            </c:ext>
          </c:extLst>
        </c:ser>
        <c:ser>
          <c:idx val="3"/>
          <c:order val="3"/>
          <c:tx>
            <c:strRef>
              <c:f>'Question 8'!$B$24:$C$24</c:f>
              <c:strCache>
                <c:ptCount val="2"/>
                <c:pt idx="0">
                  <c:v>Speed Skating Men's 500 metres</c:v>
                </c:pt>
                <c:pt idx="1">
                  <c:v>Speed Skating</c:v>
                </c:pt>
              </c:strCache>
            </c:strRef>
          </c:tx>
          <c:spPr>
            <a:solidFill>
              <a:schemeClr val="accent4"/>
            </a:solidFill>
            <a:ln>
              <a:noFill/>
            </a:ln>
            <a:effectLst/>
          </c:spPr>
          <c:invertIfNegative val="0"/>
          <c:cat>
            <c:strRef>
              <c:f>'Question 8'!$D$20</c:f>
              <c:strCache>
                <c:ptCount val="1"/>
                <c:pt idx="0">
                  <c:v>game_year</c:v>
                </c:pt>
              </c:strCache>
            </c:strRef>
          </c:cat>
          <c:val>
            <c:numRef>
              <c:f>'Question 8'!$D$24</c:f>
              <c:numCache>
                <c:formatCode>General</c:formatCode>
                <c:ptCount val="1"/>
                <c:pt idx="0">
                  <c:v>2010</c:v>
                </c:pt>
              </c:numCache>
            </c:numRef>
          </c:val>
          <c:extLst>
            <c:ext xmlns:c16="http://schemas.microsoft.com/office/drawing/2014/chart" uri="{C3380CC4-5D6E-409C-BE32-E72D297353CC}">
              <c16:uniqueId val="{00000003-345C-4E8C-8D24-4D47B7B1441D}"/>
            </c:ext>
          </c:extLst>
        </c:ser>
        <c:dLbls>
          <c:showLegendKey val="0"/>
          <c:showVal val="0"/>
          <c:showCatName val="0"/>
          <c:showSerName val="0"/>
          <c:showPercent val="0"/>
          <c:showBubbleSize val="0"/>
        </c:dLbls>
        <c:gapWidth val="182"/>
        <c:axId val="1201962352"/>
        <c:axId val="1201952752"/>
      </c:barChart>
      <c:catAx>
        <c:axId val="12019623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1952752"/>
        <c:crosses val="autoZero"/>
        <c:auto val="1"/>
        <c:lblAlgn val="ctr"/>
        <c:lblOffset val="100"/>
        <c:noMultiLvlLbl val="0"/>
      </c:catAx>
      <c:valAx>
        <c:axId val="1201952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01962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Last</a:t>
            </a:r>
            <a:r>
              <a:rPr lang="en-IN" baseline="0"/>
              <a:t> appearence of events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'Question 9'!$B$26:$C$26</c:f>
              <c:strCache>
                <c:ptCount val="2"/>
                <c:pt idx="0">
                  <c:v>Badminton Men's Singles</c:v>
                </c:pt>
                <c:pt idx="1">
                  <c:v>Badminton</c:v>
                </c:pt>
              </c:strCache>
            </c:strRef>
          </c:tx>
          <c:spPr>
            <a:solidFill>
              <a:schemeClr val="accent1"/>
            </a:solidFill>
            <a:ln>
              <a:noFill/>
            </a:ln>
            <a:effectLst/>
          </c:spPr>
          <c:invertIfNegative val="0"/>
          <c:cat>
            <c:strRef>
              <c:f>'Question 9'!$D$25</c:f>
              <c:strCache>
                <c:ptCount val="1"/>
                <c:pt idx="0">
                  <c:v>Last_appearence</c:v>
                </c:pt>
              </c:strCache>
            </c:strRef>
          </c:cat>
          <c:val>
            <c:numRef>
              <c:f>'Question 9'!$D$26</c:f>
              <c:numCache>
                <c:formatCode>General</c:formatCode>
                <c:ptCount val="1"/>
                <c:pt idx="0">
                  <c:v>2014</c:v>
                </c:pt>
              </c:numCache>
            </c:numRef>
          </c:val>
          <c:extLst>
            <c:ext xmlns:c16="http://schemas.microsoft.com/office/drawing/2014/chart" uri="{C3380CC4-5D6E-409C-BE32-E72D297353CC}">
              <c16:uniqueId val="{00000000-EA66-443A-A1AF-8056461AAC41}"/>
            </c:ext>
          </c:extLst>
        </c:ser>
        <c:ser>
          <c:idx val="1"/>
          <c:order val="1"/>
          <c:tx>
            <c:strRef>
              <c:f>'Question 9'!$B$27:$C$27</c:f>
              <c:strCache>
                <c:ptCount val="2"/>
                <c:pt idx="0">
                  <c:v>Judo Men's Extra-Lightweight</c:v>
                </c:pt>
                <c:pt idx="1">
                  <c:v>Judo</c:v>
                </c:pt>
              </c:strCache>
            </c:strRef>
          </c:tx>
          <c:spPr>
            <a:solidFill>
              <a:schemeClr val="accent2"/>
            </a:solidFill>
            <a:ln>
              <a:noFill/>
            </a:ln>
            <a:effectLst/>
          </c:spPr>
          <c:invertIfNegative val="0"/>
          <c:cat>
            <c:strRef>
              <c:f>'Question 9'!$D$25</c:f>
              <c:strCache>
                <c:ptCount val="1"/>
                <c:pt idx="0">
                  <c:v>Last_appearence</c:v>
                </c:pt>
              </c:strCache>
            </c:strRef>
          </c:cat>
          <c:val>
            <c:numRef>
              <c:f>'Question 9'!$D$27</c:f>
              <c:numCache>
                <c:formatCode>General</c:formatCode>
                <c:ptCount val="1"/>
                <c:pt idx="0">
                  <c:v>2012</c:v>
                </c:pt>
              </c:numCache>
            </c:numRef>
          </c:val>
          <c:extLst>
            <c:ext xmlns:c16="http://schemas.microsoft.com/office/drawing/2014/chart" uri="{C3380CC4-5D6E-409C-BE32-E72D297353CC}">
              <c16:uniqueId val="{00000001-EA66-443A-A1AF-8056461AAC41}"/>
            </c:ext>
          </c:extLst>
        </c:ser>
        <c:ser>
          <c:idx val="2"/>
          <c:order val="2"/>
          <c:tx>
            <c:strRef>
              <c:f>'Question 9'!$B$28:$C$28</c:f>
              <c:strCache>
                <c:ptCount val="2"/>
                <c:pt idx="0">
                  <c:v>Speed Skating Men's 500 metres</c:v>
                </c:pt>
                <c:pt idx="1">
                  <c:v>Speed Skating</c:v>
                </c:pt>
              </c:strCache>
            </c:strRef>
          </c:tx>
          <c:spPr>
            <a:solidFill>
              <a:schemeClr val="accent3"/>
            </a:solidFill>
            <a:ln>
              <a:noFill/>
            </a:ln>
            <a:effectLst/>
          </c:spPr>
          <c:invertIfNegative val="0"/>
          <c:cat>
            <c:strRef>
              <c:f>'Question 9'!$D$25</c:f>
              <c:strCache>
                <c:ptCount val="1"/>
                <c:pt idx="0">
                  <c:v>Last_appearence</c:v>
                </c:pt>
              </c:strCache>
            </c:strRef>
          </c:cat>
          <c:val>
            <c:numRef>
              <c:f>'Question 9'!$D$28</c:f>
              <c:numCache>
                <c:formatCode>General</c:formatCode>
                <c:ptCount val="1"/>
                <c:pt idx="0">
                  <c:v>2010</c:v>
                </c:pt>
              </c:numCache>
            </c:numRef>
          </c:val>
          <c:extLst>
            <c:ext xmlns:c16="http://schemas.microsoft.com/office/drawing/2014/chart" uri="{C3380CC4-5D6E-409C-BE32-E72D297353CC}">
              <c16:uniqueId val="{00000002-EA66-443A-A1AF-8056461AAC41}"/>
            </c:ext>
          </c:extLst>
        </c:ser>
        <c:ser>
          <c:idx val="3"/>
          <c:order val="3"/>
          <c:tx>
            <c:strRef>
              <c:f>'Question 9'!$B$29:$C$29</c:f>
              <c:strCache>
                <c:ptCount val="2"/>
                <c:pt idx="0">
                  <c:v>Swimming Men's 400 metres Breaststroke</c:v>
                </c:pt>
                <c:pt idx="1">
                  <c:v>Swimming</c:v>
                </c:pt>
              </c:strCache>
            </c:strRef>
          </c:tx>
          <c:spPr>
            <a:solidFill>
              <a:schemeClr val="accent4"/>
            </a:solidFill>
            <a:ln>
              <a:noFill/>
            </a:ln>
            <a:effectLst/>
          </c:spPr>
          <c:invertIfNegative val="0"/>
          <c:cat>
            <c:strRef>
              <c:f>'Question 9'!$D$25</c:f>
              <c:strCache>
                <c:ptCount val="1"/>
                <c:pt idx="0">
                  <c:v>Last_appearence</c:v>
                </c:pt>
              </c:strCache>
            </c:strRef>
          </c:cat>
          <c:val>
            <c:numRef>
              <c:f>'Question 9'!$D$29</c:f>
              <c:numCache>
                <c:formatCode>General</c:formatCode>
                <c:ptCount val="1"/>
                <c:pt idx="0">
                  <c:v>2008</c:v>
                </c:pt>
              </c:numCache>
            </c:numRef>
          </c:val>
          <c:extLst>
            <c:ext xmlns:c16="http://schemas.microsoft.com/office/drawing/2014/chart" uri="{C3380CC4-5D6E-409C-BE32-E72D297353CC}">
              <c16:uniqueId val="{00000003-EA66-443A-A1AF-8056461AAC41}"/>
            </c:ext>
          </c:extLst>
        </c:ser>
        <c:ser>
          <c:idx val="4"/>
          <c:order val="4"/>
          <c:tx>
            <c:strRef>
              <c:f>'Question 9'!$B$30:$C$30</c:f>
              <c:strCache>
                <c:ptCount val="2"/>
                <c:pt idx="0">
                  <c:v>Swimming Men's 200 metres Breaststroke</c:v>
                </c:pt>
                <c:pt idx="1">
                  <c:v>Swimming</c:v>
                </c:pt>
              </c:strCache>
            </c:strRef>
          </c:tx>
          <c:spPr>
            <a:solidFill>
              <a:schemeClr val="accent5"/>
            </a:solidFill>
            <a:ln>
              <a:noFill/>
            </a:ln>
            <a:effectLst/>
          </c:spPr>
          <c:invertIfNegative val="0"/>
          <c:cat>
            <c:strRef>
              <c:f>'Question 9'!$D$25</c:f>
              <c:strCache>
                <c:ptCount val="1"/>
                <c:pt idx="0">
                  <c:v>Last_appearence</c:v>
                </c:pt>
              </c:strCache>
            </c:strRef>
          </c:cat>
          <c:val>
            <c:numRef>
              <c:f>'Question 9'!$D$30</c:f>
              <c:numCache>
                <c:formatCode>General</c:formatCode>
                <c:ptCount val="1"/>
                <c:pt idx="0">
                  <c:v>2006</c:v>
                </c:pt>
              </c:numCache>
            </c:numRef>
          </c:val>
          <c:extLst>
            <c:ext xmlns:c16="http://schemas.microsoft.com/office/drawing/2014/chart" uri="{C3380CC4-5D6E-409C-BE32-E72D297353CC}">
              <c16:uniqueId val="{00000004-EA66-443A-A1AF-8056461AAC41}"/>
            </c:ext>
          </c:extLst>
        </c:ser>
        <c:ser>
          <c:idx val="5"/>
          <c:order val="5"/>
          <c:tx>
            <c:strRef>
              <c:f>'Question 9'!$B$31:$C$31</c:f>
              <c:strCache>
                <c:ptCount val="2"/>
                <c:pt idx="0">
                  <c:v>Gymnastics Men's Team All-Around</c:v>
                </c:pt>
                <c:pt idx="1">
                  <c:v>Gymnastics</c:v>
                </c:pt>
              </c:strCache>
            </c:strRef>
          </c:tx>
          <c:spPr>
            <a:solidFill>
              <a:schemeClr val="accent6"/>
            </a:solidFill>
            <a:ln>
              <a:noFill/>
            </a:ln>
            <a:effectLst/>
          </c:spPr>
          <c:invertIfNegative val="0"/>
          <c:cat>
            <c:strRef>
              <c:f>'Question 9'!$D$25</c:f>
              <c:strCache>
                <c:ptCount val="1"/>
                <c:pt idx="0">
                  <c:v>Last_appearence</c:v>
                </c:pt>
              </c:strCache>
            </c:strRef>
          </c:cat>
          <c:val>
            <c:numRef>
              <c:f>'Question 9'!$D$31</c:f>
              <c:numCache>
                <c:formatCode>General</c:formatCode>
                <c:ptCount val="1"/>
                <c:pt idx="0">
                  <c:v>2004</c:v>
                </c:pt>
              </c:numCache>
            </c:numRef>
          </c:val>
          <c:extLst>
            <c:ext xmlns:c16="http://schemas.microsoft.com/office/drawing/2014/chart" uri="{C3380CC4-5D6E-409C-BE32-E72D297353CC}">
              <c16:uniqueId val="{00000005-EA66-443A-A1AF-8056461AAC41}"/>
            </c:ext>
          </c:extLst>
        </c:ser>
        <c:ser>
          <c:idx val="6"/>
          <c:order val="6"/>
          <c:tx>
            <c:strRef>
              <c:f>'Question 9'!$B$32:$C$32</c:f>
              <c:strCache>
                <c:ptCount val="2"/>
                <c:pt idx="0">
                  <c:v>Cross Country Skiing Men's 10/15 kilometres Pursuit</c:v>
                </c:pt>
                <c:pt idx="1">
                  <c:v>Cross Country Skiing</c:v>
                </c:pt>
              </c:strCache>
            </c:strRef>
          </c:tx>
          <c:spPr>
            <a:solidFill>
              <a:schemeClr val="accent1">
                <a:lumMod val="60000"/>
              </a:schemeClr>
            </a:solidFill>
            <a:ln>
              <a:noFill/>
            </a:ln>
            <a:effectLst/>
          </c:spPr>
          <c:invertIfNegative val="0"/>
          <c:cat>
            <c:strRef>
              <c:f>'Question 9'!$D$25</c:f>
              <c:strCache>
                <c:ptCount val="1"/>
                <c:pt idx="0">
                  <c:v>Last_appearence</c:v>
                </c:pt>
              </c:strCache>
            </c:strRef>
          </c:cat>
          <c:val>
            <c:numRef>
              <c:f>'Question 9'!$D$32</c:f>
              <c:numCache>
                <c:formatCode>General</c:formatCode>
                <c:ptCount val="1"/>
                <c:pt idx="0">
                  <c:v>2002</c:v>
                </c:pt>
              </c:numCache>
            </c:numRef>
          </c:val>
          <c:extLst>
            <c:ext xmlns:c16="http://schemas.microsoft.com/office/drawing/2014/chart" uri="{C3380CC4-5D6E-409C-BE32-E72D297353CC}">
              <c16:uniqueId val="{00000006-EA66-443A-A1AF-8056461AAC41}"/>
            </c:ext>
          </c:extLst>
        </c:ser>
        <c:ser>
          <c:idx val="7"/>
          <c:order val="7"/>
          <c:tx>
            <c:strRef>
              <c:f>'Question 9'!$B$33:$C$33</c:f>
              <c:strCache>
                <c:ptCount val="2"/>
                <c:pt idx="0">
                  <c:v>Athletics Women's 100 metres</c:v>
                </c:pt>
                <c:pt idx="1">
                  <c:v>Athletics</c:v>
                </c:pt>
              </c:strCache>
            </c:strRef>
          </c:tx>
          <c:spPr>
            <a:solidFill>
              <a:schemeClr val="accent2">
                <a:lumMod val="60000"/>
              </a:schemeClr>
            </a:solidFill>
            <a:ln>
              <a:noFill/>
            </a:ln>
            <a:effectLst/>
          </c:spPr>
          <c:invertIfNegative val="0"/>
          <c:cat>
            <c:strRef>
              <c:f>'Question 9'!$D$25</c:f>
              <c:strCache>
                <c:ptCount val="1"/>
                <c:pt idx="0">
                  <c:v>Last_appearence</c:v>
                </c:pt>
              </c:strCache>
            </c:strRef>
          </c:cat>
          <c:val>
            <c:numRef>
              <c:f>'Question 9'!$D$33</c:f>
              <c:numCache>
                <c:formatCode>General</c:formatCode>
                <c:ptCount val="1"/>
                <c:pt idx="0">
                  <c:v>2000</c:v>
                </c:pt>
              </c:numCache>
            </c:numRef>
          </c:val>
          <c:extLst>
            <c:ext xmlns:c16="http://schemas.microsoft.com/office/drawing/2014/chart" uri="{C3380CC4-5D6E-409C-BE32-E72D297353CC}">
              <c16:uniqueId val="{00000007-EA66-443A-A1AF-8056461AAC41}"/>
            </c:ext>
          </c:extLst>
        </c:ser>
        <c:ser>
          <c:idx val="8"/>
          <c:order val="8"/>
          <c:tx>
            <c:strRef>
              <c:f>'Question 9'!$B$34:$C$34</c:f>
              <c:strCache>
                <c:ptCount val="2"/>
                <c:pt idx="0">
                  <c:v>Biathlon Women's 7.5 kilometres Sprint</c:v>
                </c:pt>
                <c:pt idx="1">
                  <c:v>Biathlon</c:v>
                </c:pt>
              </c:strCache>
            </c:strRef>
          </c:tx>
          <c:spPr>
            <a:solidFill>
              <a:schemeClr val="accent3">
                <a:lumMod val="60000"/>
              </a:schemeClr>
            </a:solidFill>
            <a:ln>
              <a:noFill/>
            </a:ln>
            <a:effectLst/>
          </c:spPr>
          <c:invertIfNegative val="0"/>
          <c:cat>
            <c:strRef>
              <c:f>'Question 9'!$D$25</c:f>
              <c:strCache>
                <c:ptCount val="1"/>
                <c:pt idx="0">
                  <c:v>Last_appearence</c:v>
                </c:pt>
              </c:strCache>
            </c:strRef>
          </c:cat>
          <c:val>
            <c:numRef>
              <c:f>'Question 9'!$D$34</c:f>
              <c:numCache>
                <c:formatCode>General</c:formatCode>
                <c:ptCount val="1"/>
                <c:pt idx="0">
                  <c:v>1998</c:v>
                </c:pt>
              </c:numCache>
            </c:numRef>
          </c:val>
          <c:extLst>
            <c:ext xmlns:c16="http://schemas.microsoft.com/office/drawing/2014/chart" uri="{C3380CC4-5D6E-409C-BE32-E72D297353CC}">
              <c16:uniqueId val="{00000008-EA66-443A-A1AF-8056461AAC41}"/>
            </c:ext>
          </c:extLst>
        </c:ser>
        <c:ser>
          <c:idx val="9"/>
          <c:order val="9"/>
          <c:tx>
            <c:strRef>
              <c:f>'Question 9'!$B$35:$C$35</c:f>
              <c:strCache>
                <c:ptCount val="2"/>
                <c:pt idx="0">
                  <c:v>Athletics Women's 4 x 100 metres Relay</c:v>
                </c:pt>
                <c:pt idx="1">
                  <c:v>Athletics</c:v>
                </c:pt>
              </c:strCache>
            </c:strRef>
          </c:tx>
          <c:spPr>
            <a:solidFill>
              <a:schemeClr val="accent4">
                <a:lumMod val="60000"/>
              </a:schemeClr>
            </a:solidFill>
            <a:ln>
              <a:noFill/>
            </a:ln>
            <a:effectLst/>
          </c:spPr>
          <c:invertIfNegative val="0"/>
          <c:cat>
            <c:strRef>
              <c:f>'Question 9'!$D$25</c:f>
              <c:strCache>
                <c:ptCount val="1"/>
                <c:pt idx="0">
                  <c:v>Last_appearence</c:v>
                </c:pt>
              </c:strCache>
            </c:strRef>
          </c:cat>
          <c:val>
            <c:numRef>
              <c:f>'Question 9'!$D$35</c:f>
              <c:numCache>
                <c:formatCode>General</c:formatCode>
                <c:ptCount val="1"/>
                <c:pt idx="0">
                  <c:v>1996</c:v>
                </c:pt>
              </c:numCache>
            </c:numRef>
          </c:val>
          <c:extLst>
            <c:ext xmlns:c16="http://schemas.microsoft.com/office/drawing/2014/chart" uri="{C3380CC4-5D6E-409C-BE32-E72D297353CC}">
              <c16:uniqueId val="{00000009-EA66-443A-A1AF-8056461AAC41}"/>
            </c:ext>
          </c:extLst>
        </c:ser>
        <c:ser>
          <c:idx val="10"/>
          <c:order val="10"/>
          <c:tx>
            <c:strRef>
              <c:f>'Question 9'!$B$36:$C$36</c:f>
              <c:strCache>
                <c:ptCount val="2"/>
                <c:pt idx="0">
                  <c:v>Cross Country Skiing Men's 10 kilometres</c:v>
                </c:pt>
                <c:pt idx="1">
                  <c:v>Cross Country Skiing</c:v>
                </c:pt>
              </c:strCache>
            </c:strRef>
          </c:tx>
          <c:spPr>
            <a:solidFill>
              <a:schemeClr val="accent5">
                <a:lumMod val="60000"/>
              </a:schemeClr>
            </a:solidFill>
            <a:ln>
              <a:noFill/>
            </a:ln>
            <a:effectLst/>
          </c:spPr>
          <c:invertIfNegative val="0"/>
          <c:cat>
            <c:strRef>
              <c:f>'Question 9'!$D$25</c:f>
              <c:strCache>
                <c:ptCount val="1"/>
                <c:pt idx="0">
                  <c:v>Last_appearence</c:v>
                </c:pt>
              </c:strCache>
            </c:strRef>
          </c:cat>
          <c:val>
            <c:numRef>
              <c:f>'Question 9'!$D$36</c:f>
              <c:numCache>
                <c:formatCode>General</c:formatCode>
                <c:ptCount val="1"/>
                <c:pt idx="0">
                  <c:v>1994</c:v>
                </c:pt>
              </c:numCache>
            </c:numRef>
          </c:val>
          <c:extLst>
            <c:ext xmlns:c16="http://schemas.microsoft.com/office/drawing/2014/chart" uri="{C3380CC4-5D6E-409C-BE32-E72D297353CC}">
              <c16:uniqueId val="{0000000A-EA66-443A-A1AF-8056461AAC41}"/>
            </c:ext>
          </c:extLst>
        </c:ser>
        <c:ser>
          <c:idx val="11"/>
          <c:order val="11"/>
          <c:tx>
            <c:strRef>
              <c:f>'Question 9'!$B$37:$C$37</c:f>
              <c:strCache>
                <c:ptCount val="2"/>
                <c:pt idx="0">
                  <c:v>Speed Skating Women's 1,000 metres</c:v>
                </c:pt>
                <c:pt idx="1">
                  <c:v>Speed Skating</c:v>
                </c:pt>
              </c:strCache>
            </c:strRef>
          </c:tx>
          <c:spPr>
            <a:solidFill>
              <a:schemeClr val="accent6">
                <a:lumMod val="60000"/>
              </a:schemeClr>
            </a:solidFill>
            <a:ln>
              <a:noFill/>
            </a:ln>
            <a:effectLst/>
          </c:spPr>
          <c:invertIfNegative val="0"/>
          <c:cat>
            <c:strRef>
              <c:f>'Question 9'!$D$25</c:f>
              <c:strCache>
                <c:ptCount val="1"/>
                <c:pt idx="0">
                  <c:v>Last_appearence</c:v>
                </c:pt>
              </c:strCache>
            </c:strRef>
          </c:cat>
          <c:val>
            <c:numRef>
              <c:f>'Question 9'!$D$37</c:f>
              <c:numCache>
                <c:formatCode>General</c:formatCode>
                <c:ptCount val="1"/>
                <c:pt idx="0">
                  <c:v>1992</c:v>
                </c:pt>
              </c:numCache>
            </c:numRef>
          </c:val>
          <c:extLst>
            <c:ext xmlns:c16="http://schemas.microsoft.com/office/drawing/2014/chart" uri="{C3380CC4-5D6E-409C-BE32-E72D297353CC}">
              <c16:uniqueId val="{0000000B-EA66-443A-A1AF-8056461AAC41}"/>
            </c:ext>
          </c:extLst>
        </c:ser>
        <c:ser>
          <c:idx val="12"/>
          <c:order val="12"/>
          <c:tx>
            <c:strRef>
              <c:f>'Question 9'!$B$38:$C$38</c:f>
              <c:strCache>
                <c:ptCount val="2"/>
                <c:pt idx="0">
                  <c:v>Basketball Men's Basketball</c:v>
                </c:pt>
                <c:pt idx="1">
                  <c:v>Basketball</c:v>
                </c:pt>
              </c:strCache>
            </c:strRef>
          </c:tx>
          <c:spPr>
            <a:solidFill>
              <a:schemeClr val="accent1">
                <a:lumMod val="80000"/>
                <a:lumOff val="20000"/>
              </a:schemeClr>
            </a:solidFill>
            <a:ln>
              <a:noFill/>
            </a:ln>
            <a:effectLst/>
          </c:spPr>
          <c:invertIfNegative val="0"/>
          <c:cat>
            <c:strRef>
              <c:f>'Question 9'!$D$25</c:f>
              <c:strCache>
                <c:ptCount val="1"/>
                <c:pt idx="0">
                  <c:v>Last_appearence</c:v>
                </c:pt>
              </c:strCache>
            </c:strRef>
          </c:cat>
          <c:val>
            <c:numRef>
              <c:f>'Question 9'!$D$38</c:f>
              <c:numCache>
                <c:formatCode>General</c:formatCode>
                <c:ptCount val="1"/>
                <c:pt idx="0">
                  <c:v>1992</c:v>
                </c:pt>
              </c:numCache>
            </c:numRef>
          </c:val>
          <c:extLst>
            <c:ext xmlns:c16="http://schemas.microsoft.com/office/drawing/2014/chart" uri="{C3380CC4-5D6E-409C-BE32-E72D297353CC}">
              <c16:uniqueId val="{0000000C-EA66-443A-A1AF-8056461AAC41}"/>
            </c:ext>
          </c:extLst>
        </c:ser>
        <c:ser>
          <c:idx val="13"/>
          <c:order val="13"/>
          <c:tx>
            <c:strRef>
              <c:f>'Question 9'!$B$39:$C$39</c:f>
              <c:strCache>
                <c:ptCount val="2"/>
                <c:pt idx="0">
                  <c:v>Speed Skating Women's 500 metres</c:v>
                </c:pt>
                <c:pt idx="1">
                  <c:v>Speed Skating</c:v>
                </c:pt>
              </c:strCache>
            </c:strRef>
          </c:tx>
          <c:spPr>
            <a:solidFill>
              <a:schemeClr val="accent2">
                <a:lumMod val="80000"/>
                <a:lumOff val="20000"/>
              </a:schemeClr>
            </a:solidFill>
            <a:ln>
              <a:noFill/>
            </a:ln>
            <a:effectLst/>
          </c:spPr>
          <c:invertIfNegative val="0"/>
          <c:cat>
            <c:strRef>
              <c:f>'Question 9'!$D$25</c:f>
              <c:strCache>
                <c:ptCount val="1"/>
                <c:pt idx="0">
                  <c:v>Last_appearence</c:v>
                </c:pt>
              </c:strCache>
            </c:strRef>
          </c:cat>
          <c:val>
            <c:numRef>
              <c:f>'Question 9'!$D$39</c:f>
              <c:numCache>
                <c:formatCode>General</c:formatCode>
                <c:ptCount val="1"/>
                <c:pt idx="0">
                  <c:v>1988</c:v>
                </c:pt>
              </c:numCache>
            </c:numRef>
          </c:val>
          <c:extLst>
            <c:ext xmlns:c16="http://schemas.microsoft.com/office/drawing/2014/chart" uri="{C3380CC4-5D6E-409C-BE32-E72D297353CC}">
              <c16:uniqueId val="{0000000D-EA66-443A-A1AF-8056461AAC41}"/>
            </c:ext>
          </c:extLst>
        </c:ser>
        <c:ser>
          <c:idx val="14"/>
          <c:order val="14"/>
          <c:tx>
            <c:strRef>
              <c:f>'Question 9'!$B$40:$C$40</c:f>
              <c:strCache>
                <c:ptCount val="2"/>
                <c:pt idx="0">
                  <c:v>Athletics Men's Shot Put</c:v>
                </c:pt>
                <c:pt idx="1">
                  <c:v>Athletics</c:v>
                </c:pt>
              </c:strCache>
            </c:strRef>
          </c:tx>
          <c:spPr>
            <a:solidFill>
              <a:schemeClr val="accent3">
                <a:lumMod val="80000"/>
                <a:lumOff val="20000"/>
              </a:schemeClr>
            </a:solidFill>
            <a:ln>
              <a:noFill/>
            </a:ln>
            <a:effectLst/>
          </c:spPr>
          <c:invertIfNegative val="0"/>
          <c:cat>
            <c:strRef>
              <c:f>'Question 9'!$D$25</c:f>
              <c:strCache>
                <c:ptCount val="1"/>
                <c:pt idx="0">
                  <c:v>Last_appearence</c:v>
                </c:pt>
              </c:strCache>
            </c:strRef>
          </c:cat>
          <c:val>
            <c:numRef>
              <c:f>'Question 9'!$D$40</c:f>
              <c:numCache>
                <c:formatCode>General</c:formatCode>
                <c:ptCount val="1"/>
                <c:pt idx="0">
                  <c:v>1988</c:v>
                </c:pt>
              </c:numCache>
            </c:numRef>
          </c:val>
          <c:extLst>
            <c:ext xmlns:c16="http://schemas.microsoft.com/office/drawing/2014/chart" uri="{C3380CC4-5D6E-409C-BE32-E72D297353CC}">
              <c16:uniqueId val="{0000000E-EA66-443A-A1AF-8056461AAC41}"/>
            </c:ext>
          </c:extLst>
        </c:ser>
        <c:ser>
          <c:idx val="15"/>
          <c:order val="15"/>
          <c:tx>
            <c:strRef>
              <c:f>'Question 9'!$B$41:$C$41</c:f>
              <c:strCache>
                <c:ptCount val="2"/>
                <c:pt idx="0">
                  <c:v>Gymnastics Men's Parallel Bars</c:v>
                </c:pt>
                <c:pt idx="1">
                  <c:v>Gymnastics</c:v>
                </c:pt>
              </c:strCache>
            </c:strRef>
          </c:tx>
          <c:spPr>
            <a:solidFill>
              <a:schemeClr val="accent4">
                <a:lumMod val="80000"/>
                <a:lumOff val="20000"/>
              </a:schemeClr>
            </a:solidFill>
            <a:ln>
              <a:noFill/>
            </a:ln>
            <a:effectLst/>
          </c:spPr>
          <c:invertIfNegative val="0"/>
          <c:cat>
            <c:strRef>
              <c:f>'Question 9'!$D$25</c:f>
              <c:strCache>
                <c:ptCount val="1"/>
                <c:pt idx="0">
                  <c:v>Last_appearence</c:v>
                </c:pt>
              </c:strCache>
            </c:strRef>
          </c:cat>
          <c:val>
            <c:numRef>
              <c:f>'Question 9'!$D$41</c:f>
              <c:numCache>
                <c:formatCode>General</c:formatCode>
                <c:ptCount val="1"/>
                <c:pt idx="0">
                  <c:v>1984</c:v>
                </c:pt>
              </c:numCache>
            </c:numRef>
          </c:val>
          <c:extLst>
            <c:ext xmlns:c16="http://schemas.microsoft.com/office/drawing/2014/chart" uri="{C3380CC4-5D6E-409C-BE32-E72D297353CC}">
              <c16:uniqueId val="{0000000F-EA66-443A-A1AF-8056461AAC41}"/>
            </c:ext>
          </c:extLst>
        </c:ser>
        <c:ser>
          <c:idx val="16"/>
          <c:order val="16"/>
          <c:tx>
            <c:strRef>
              <c:f>'Question 9'!$B$42:$C$42</c:f>
              <c:strCache>
                <c:ptCount val="2"/>
                <c:pt idx="0">
                  <c:v>Gymnastics Men's Horizontal Bar</c:v>
                </c:pt>
                <c:pt idx="1">
                  <c:v>Gymnastics</c:v>
                </c:pt>
              </c:strCache>
            </c:strRef>
          </c:tx>
          <c:spPr>
            <a:solidFill>
              <a:schemeClr val="accent5">
                <a:lumMod val="80000"/>
                <a:lumOff val="20000"/>
              </a:schemeClr>
            </a:solidFill>
            <a:ln>
              <a:noFill/>
            </a:ln>
            <a:effectLst/>
          </c:spPr>
          <c:invertIfNegative val="0"/>
          <c:cat>
            <c:strRef>
              <c:f>'Question 9'!$D$25</c:f>
              <c:strCache>
                <c:ptCount val="1"/>
                <c:pt idx="0">
                  <c:v>Last_appearence</c:v>
                </c:pt>
              </c:strCache>
            </c:strRef>
          </c:cat>
          <c:val>
            <c:numRef>
              <c:f>'Question 9'!$D$42</c:f>
              <c:numCache>
                <c:formatCode>General</c:formatCode>
                <c:ptCount val="1"/>
                <c:pt idx="0">
                  <c:v>1984</c:v>
                </c:pt>
              </c:numCache>
            </c:numRef>
          </c:val>
          <c:extLst>
            <c:ext xmlns:c16="http://schemas.microsoft.com/office/drawing/2014/chart" uri="{C3380CC4-5D6E-409C-BE32-E72D297353CC}">
              <c16:uniqueId val="{00000010-EA66-443A-A1AF-8056461AAC41}"/>
            </c:ext>
          </c:extLst>
        </c:ser>
        <c:ser>
          <c:idx val="17"/>
          <c:order val="17"/>
          <c:tx>
            <c:strRef>
              <c:f>'Question 9'!$B$43:$C$43</c:f>
              <c:strCache>
                <c:ptCount val="2"/>
                <c:pt idx="0">
                  <c:v>Cross Country Skiing Men's 30 kilometres</c:v>
                </c:pt>
                <c:pt idx="1">
                  <c:v>Cross Country Skiing</c:v>
                </c:pt>
              </c:strCache>
            </c:strRef>
          </c:tx>
          <c:spPr>
            <a:solidFill>
              <a:schemeClr val="accent6">
                <a:lumMod val="80000"/>
                <a:lumOff val="20000"/>
              </a:schemeClr>
            </a:solidFill>
            <a:ln>
              <a:noFill/>
            </a:ln>
            <a:effectLst/>
          </c:spPr>
          <c:invertIfNegative val="0"/>
          <c:cat>
            <c:strRef>
              <c:f>'Question 9'!$D$25</c:f>
              <c:strCache>
                <c:ptCount val="1"/>
                <c:pt idx="0">
                  <c:v>Last_appearence</c:v>
                </c:pt>
              </c:strCache>
            </c:strRef>
          </c:cat>
          <c:val>
            <c:numRef>
              <c:f>'Question 9'!$D$43</c:f>
              <c:numCache>
                <c:formatCode>General</c:formatCode>
                <c:ptCount val="1"/>
                <c:pt idx="0">
                  <c:v>1980</c:v>
                </c:pt>
              </c:numCache>
            </c:numRef>
          </c:val>
          <c:extLst>
            <c:ext xmlns:c16="http://schemas.microsoft.com/office/drawing/2014/chart" uri="{C3380CC4-5D6E-409C-BE32-E72D297353CC}">
              <c16:uniqueId val="{00000011-EA66-443A-A1AF-8056461AAC41}"/>
            </c:ext>
          </c:extLst>
        </c:ser>
        <c:ser>
          <c:idx val="18"/>
          <c:order val="18"/>
          <c:tx>
            <c:strRef>
              <c:f>'Question 9'!$B$44:$C$44</c:f>
              <c:strCache>
                <c:ptCount val="2"/>
                <c:pt idx="0">
                  <c:v>Weightlifting Women's Super-Heavyweight</c:v>
                </c:pt>
                <c:pt idx="1">
                  <c:v>Weightlifting</c:v>
                </c:pt>
              </c:strCache>
            </c:strRef>
          </c:tx>
          <c:spPr>
            <a:solidFill>
              <a:schemeClr val="accent1">
                <a:lumMod val="80000"/>
              </a:schemeClr>
            </a:solidFill>
            <a:ln>
              <a:noFill/>
            </a:ln>
            <a:effectLst/>
          </c:spPr>
          <c:invertIfNegative val="0"/>
          <c:cat>
            <c:strRef>
              <c:f>'Question 9'!$D$25</c:f>
              <c:strCache>
                <c:ptCount val="1"/>
                <c:pt idx="0">
                  <c:v>Last_appearence</c:v>
                </c:pt>
              </c:strCache>
            </c:strRef>
          </c:cat>
          <c:val>
            <c:numRef>
              <c:f>'Question 9'!$D$44</c:f>
              <c:numCache>
                <c:formatCode>General</c:formatCode>
                <c:ptCount val="1"/>
                <c:pt idx="0">
                  <c:v>1980</c:v>
                </c:pt>
              </c:numCache>
            </c:numRef>
          </c:val>
          <c:extLst>
            <c:ext xmlns:c16="http://schemas.microsoft.com/office/drawing/2014/chart" uri="{C3380CC4-5D6E-409C-BE32-E72D297353CC}">
              <c16:uniqueId val="{00000012-EA66-443A-A1AF-8056461AAC41}"/>
            </c:ext>
          </c:extLst>
        </c:ser>
        <c:ser>
          <c:idx val="19"/>
          <c:order val="19"/>
          <c:tx>
            <c:strRef>
              <c:f>'Question 9'!$B$45:$C$45</c:f>
              <c:strCache>
                <c:ptCount val="2"/>
                <c:pt idx="0">
                  <c:v>Luge Women's Singles</c:v>
                </c:pt>
                <c:pt idx="1">
                  <c:v>Luge</c:v>
                </c:pt>
              </c:strCache>
            </c:strRef>
          </c:tx>
          <c:spPr>
            <a:solidFill>
              <a:schemeClr val="accent2">
                <a:lumMod val="80000"/>
              </a:schemeClr>
            </a:solidFill>
            <a:ln>
              <a:noFill/>
            </a:ln>
            <a:effectLst/>
          </c:spPr>
          <c:invertIfNegative val="0"/>
          <c:cat>
            <c:strRef>
              <c:f>'Question 9'!$D$25</c:f>
              <c:strCache>
                <c:ptCount val="1"/>
                <c:pt idx="0">
                  <c:v>Last_appearence</c:v>
                </c:pt>
              </c:strCache>
            </c:strRef>
          </c:cat>
          <c:val>
            <c:numRef>
              <c:f>'Question 9'!$D$45</c:f>
              <c:numCache>
                <c:formatCode>General</c:formatCode>
                <c:ptCount val="1"/>
                <c:pt idx="0">
                  <c:v>1976</c:v>
                </c:pt>
              </c:numCache>
            </c:numRef>
          </c:val>
          <c:extLst>
            <c:ext xmlns:c16="http://schemas.microsoft.com/office/drawing/2014/chart" uri="{C3380CC4-5D6E-409C-BE32-E72D297353CC}">
              <c16:uniqueId val="{00000013-EA66-443A-A1AF-8056461AAC41}"/>
            </c:ext>
          </c:extLst>
        </c:ser>
        <c:ser>
          <c:idx val="20"/>
          <c:order val="20"/>
          <c:tx>
            <c:strRef>
              <c:f>'Question 9'!$B$46:$C$46</c:f>
              <c:strCache>
                <c:ptCount val="2"/>
                <c:pt idx="0">
                  <c:v>Handball Women's Handball</c:v>
                </c:pt>
                <c:pt idx="1">
                  <c:v>Handball</c:v>
                </c:pt>
              </c:strCache>
            </c:strRef>
          </c:tx>
          <c:spPr>
            <a:solidFill>
              <a:schemeClr val="accent3">
                <a:lumMod val="80000"/>
              </a:schemeClr>
            </a:solidFill>
            <a:ln>
              <a:noFill/>
            </a:ln>
            <a:effectLst/>
          </c:spPr>
          <c:invertIfNegative val="0"/>
          <c:cat>
            <c:strRef>
              <c:f>'Question 9'!$D$25</c:f>
              <c:strCache>
                <c:ptCount val="1"/>
                <c:pt idx="0">
                  <c:v>Last_appearence</c:v>
                </c:pt>
              </c:strCache>
            </c:strRef>
          </c:cat>
          <c:val>
            <c:numRef>
              <c:f>'Question 9'!$D$46</c:f>
              <c:numCache>
                <c:formatCode>General</c:formatCode>
                <c:ptCount val="1"/>
                <c:pt idx="0">
                  <c:v>1976</c:v>
                </c:pt>
              </c:numCache>
            </c:numRef>
          </c:val>
          <c:extLst>
            <c:ext xmlns:c16="http://schemas.microsoft.com/office/drawing/2014/chart" uri="{C3380CC4-5D6E-409C-BE32-E72D297353CC}">
              <c16:uniqueId val="{00000014-EA66-443A-A1AF-8056461AAC41}"/>
            </c:ext>
          </c:extLst>
        </c:ser>
        <c:ser>
          <c:idx val="21"/>
          <c:order val="21"/>
          <c:tx>
            <c:strRef>
              <c:f>'Question 9'!$B$47:$C$47</c:f>
              <c:strCache>
                <c:ptCount val="2"/>
                <c:pt idx="0">
                  <c:v>Gymnastics Men's Team All-Around, Free System</c:v>
                </c:pt>
                <c:pt idx="1">
                  <c:v>Gymnastics</c:v>
                </c:pt>
              </c:strCache>
            </c:strRef>
          </c:tx>
          <c:spPr>
            <a:solidFill>
              <a:schemeClr val="accent4">
                <a:lumMod val="80000"/>
              </a:schemeClr>
            </a:solidFill>
            <a:ln>
              <a:noFill/>
            </a:ln>
            <a:effectLst/>
          </c:spPr>
          <c:invertIfNegative val="0"/>
          <c:cat>
            <c:strRef>
              <c:f>'Question 9'!$D$25</c:f>
              <c:strCache>
                <c:ptCount val="1"/>
                <c:pt idx="0">
                  <c:v>Last_appearence</c:v>
                </c:pt>
              </c:strCache>
            </c:strRef>
          </c:cat>
          <c:val>
            <c:numRef>
              <c:f>'Question 9'!$D$47</c:f>
              <c:numCache>
                <c:formatCode>General</c:formatCode>
                <c:ptCount val="1"/>
                <c:pt idx="0">
                  <c:v>1972</c:v>
                </c:pt>
              </c:numCache>
            </c:numRef>
          </c:val>
          <c:extLst>
            <c:ext xmlns:c16="http://schemas.microsoft.com/office/drawing/2014/chart" uri="{C3380CC4-5D6E-409C-BE32-E72D297353CC}">
              <c16:uniqueId val="{00000015-EA66-443A-A1AF-8056461AAC41}"/>
            </c:ext>
          </c:extLst>
        </c:ser>
        <c:ser>
          <c:idx val="22"/>
          <c:order val="22"/>
          <c:tx>
            <c:strRef>
              <c:f>'Question 9'!$B$48:$C$48</c:f>
              <c:strCache>
                <c:ptCount val="2"/>
                <c:pt idx="0">
                  <c:v>Gymnastics Men's Pommelled Horse</c:v>
                </c:pt>
                <c:pt idx="1">
                  <c:v>Gymnastics</c:v>
                </c:pt>
              </c:strCache>
            </c:strRef>
          </c:tx>
          <c:spPr>
            <a:solidFill>
              <a:schemeClr val="accent5">
                <a:lumMod val="80000"/>
              </a:schemeClr>
            </a:solidFill>
            <a:ln>
              <a:noFill/>
            </a:ln>
            <a:effectLst/>
          </c:spPr>
          <c:invertIfNegative val="0"/>
          <c:cat>
            <c:strRef>
              <c:f>'Question 9'!$D$25</c:f>
              <c:strCache>
                <c:ptCount val="1"/>
                <c:pt idx="0">
                  <c:v>Last_appearence</c:v>
                </c:pt>
              </c:strCache>
            </c:strRef>
          </c:cat>
          <c:val>
            <c:numRef>
              <c:f>'Question 9'!$D$48</c:f>
              <c:numCache>
                <c:formatCode>General</c:formatCode>
                <c:ptCount val="1"/>
                <c:pt idx="0">
                  <c:v>1972</c:v>
                </c:pt>
              </c:numCache>
            </c:numRef>
          </c:val>
          <c:extLst>
            <c:ext xmlns:c16="http://schemas.microsoft.com/office/drawing/2014/chart" uri="{C3380CC4-5D6E-409C-BE32-E72D297353CC}">
              <c16:uniqueId val="{00000016-EA66-443A-A1AF-8056461AAC41}"/>
            </c:ext>
          </c:extLst>
        </c:ser>
        <c:ser>
          <c:idx val="23"/>
          <c:order val="23"/>
          <c:tx>
            <c:strRef>
              <c:f>'Question 9'!$B$49:$C$49</c:f>
              <c:strCache>
                <c:ptCount val="2"/>
                <c:pt idx="0">
                  <c:v>Gymnastics Men's Rings</c:v>
                </c:pt>
                <c:pt idx="1">
                  <c:v>Gymnastics</c:v>
                </c:pt>
              </c:strCache>
            </c:strRef>
          </c:tx>
          <c:spPr>
            <a:solidFill>
              <a:schemeClr val="accent6">
                <a:lumMod val="80000"/>
              </a:schemeClr>
            </a:solidFill>
            <a:ln>
              <a:noFill/>
            </a:ln>
            <a:effectLst/>
          </c:spPr>
          <c:invertIfNegative val="0"/>
          <c:cat>
            <c:strRef>
              <c:f>'Question 9'!$D$25</c:f>
              <c:strCache>
                <c:ptCount val="1"/>
                <c:pt idx="0">
                  <c:v>Last_appearence</c:v>
                </c:pt>
              </c:strCache>
            </c:strRef>
          </c:cat>
          <c:val>
            <c:numRef>
              <c:f>'Question 9'!$D$49</c:f>
              <c:numCache>
                <c:formatCode>General</c:formatCode>
                <c:ptCount val="1"/>
                <c:pt idx="0">
                  <c:v>1968</c:v>
                </c:pt>
              </c:numCache>
            </c:numRef>
          </c:val>
          <c:extLst>
            <c:ext xmlns:c16="http://schemas.microsoft.com/office/drawing/2014/chart" uri="{C3380CC4-5D6E-409C-BE32-E72D297353CC}">
              <c16:uniqueId val="{00000017-EA66-443A-A1AF-8056461AAC41}"/>
            </c:ext>
          </c:extLst>
        </c:ser>
        <c:ser>
          <c:idx val="24"/>
          <c:order val="24"/>
          <c:tx>
            <c:strRef>
              <c:f>'Question 9'!$B$50:$C$50</c:f>
              <c:strCache>
                <c:ptCount val="2"/>
                <c:pt idx="0">
                  <c:v>Speed Skating Men's 1,500 metres</c:v>
                </c:pt>
                <c:pt idx="1">
                  <c:v>Speed Skating</c:v>
                </c:pt>
              </c:strCache>
            </c:strRef>
          </c:tx>
          <c:spPr>
            <a:solidFill>
              <a:schemeClr val="accent1">
                <a:lumMod val="60000"/>
                <a:lumOff val="40000"/>
              </a:schemeClr>
            </a:solidFill>
            <a:ln>
              <a:noFill/>
            </a:ln>
            <a:effectLst/>
          </c:spPr>
          <c:invertIfNegative val="0"/>
          <c:cat>
            <c:strRef>
              <c:f>'Question 9'!$D$25</c:f>
              <c:strCache>
                <c:ptCount val="1"/>
                <c:pt idx="0">
                  <c:v>Last_appearence</c:v>
                </c:pt>
              </c:strCache>
            </c:strRef>
          </c:cat>
          <c:val>
            <c:numRef>
              <c:f>'Question 9'!$D$50</c:f>
              <c:numCache>
                <c:formatCode>General</c:formatCode>
                <c:ptCount val="1"/>
                <c:pt idx="0">
                  <c:v>1968</c:v>
                </c:pt>
              </c:numCache>
            </c:numRef>
          </c:val>
          <c:extLst>
            <c:ext xmlns:c16="http://schemas.microsoft.com/office/drawing/2014/chart" uri="{C3380CC4-5D6E-409C-BE32-E72D297353CC}">
              <c16:uniqueId val="{00000018-EA66-443A-A1AF-8056461AAC41}"/>
            </c:ext>
          </c:extLst>
        </c:ser>
        <c:ser>
          <c:idx val="25"/>
          <c:order val="25"/>
          <c:tx>
            <c:strRef>
              <c:f>'Question 9'!$B$51:$C$51</c:f>
              <c:strCache>
                <c:ptCount val="2"/>
                <c:pt idx="0">
                  <c:v>Wrestling Men's Light-Heavyweight, Greco-Roman</c:v>
                </c:pt>
                <c:pt idx="1">
                  <c:v>Wrestling</c:v>
                </c:pt>
              </c:strCache>
            </c:strRef>
          </c:tx>
          <c:spPr>
            <a:solidFill>
              <a:schemeClr val="accent2">
                <a:lumMod val="60000"/>
                <a:lumOff val="40000"/>
              </a:schemeClr>
            </a:solidFill>
            <a:ln>
              <a:noFill/>
            </a:ln>
            <a:effectLst/>
          </c:spPr>
          <c:invertIfNegative val="0"/>
          <c:cat>
            <c:strRef>
              <c:f>'Question 9'!$D$25</c:f>
              <c:strCache>
                <c:ptCount val="1"/>
                <c:pt idx="0">
                  <c:v>Last_appearence</c:v>
                </c:pt>
              </c:strCache>
            </c:strRef>
          </c:cat>
          <c:val>
            <c:numRef>
              <c:f>'Question 9'!$D$51</c:f>
              <c:numCache>
                <c:formatCode>General</c:formatCode>
                <c:ptCount val="1"/>
                <c:pt idx="0">
                  <c:v>1964</c:v>
                </c:pt>
              </c:numCache>
            </c:numRef>
          </c:val>
          <c:extLst>
            <c:ext xmlns:c16="http://schemas.microsoft.com/office/drawing/2014/chart" uri="{C3380CC4-5D6E-409C-BE32-E72D297353CC}">
              <c16:uniqueId val="{00000019-EA66-443A-A1AF-8056461AAC41}"/>
            </c:ext>
          </c:extLst>
        </c:ser>
        <c:ser>
          <c:idx val="26"/>
          <c:order val="26"/>
          <c:tx>
            <c:strRef>
              <c:f>'Question 9'!$B$52:$C$52</c:f>
              <c:strCache>
                <c:ptCount val="2"/>
                <c:pt idx="0">
                  <c:v>Gymnastics Men's Horse Vault</c:v>
                </c:pt>
                <c:pt idx="1">
                  <c:v>Gymnastics</c:v>
                </c:pt>
              </c:strCache>
            </c:strRef>
          </c:tx>
          <c:spPr>
            <a:solidFill>
              <a:schemeClr val="accent3">
                <a:lumMod val="60000"/>
                <a:lumOff val="40000"/>
              </a:schemeClr>
            </a:solidFill>
            <a:ln>
              <a:noFill/>
            </a:ln>
            <a:effectLst/>
          </c:spPr>
          <c:invertIfNegative val="0"/>
          <c:cat>
            <c:strRef>
              <c:f>'Question 9'!$D$25</c:f>
              <c:strCache>
                <c:ptCount val="1"/>
                <c:pt idx="0">
                  <c:v>Last_appearence</c:v>
                </c:pt>
              </c:strCache>
            </c:strRef>
          </c:cat>
          <c:val>
            <c:numRef>
              <c:f>'Question 9'!$D$52</c:f>
              <c:numCache>
                <c:formatCode>General</c:formatCode>
                <c:ptCount val="1"/>
                <c:pt idx="0">
                  <c:v>1964</c:v>
                </c:pt>
              </c:numCache>
            </c:numRef>
          </c:val>
          <c:extLst>
            <c:ext xmlns:c16="http://schemas.microsoft.com/office/drawing/2014/chart" uri="{C3380CC4-5D6E-409C-BE32-E72D297353CC}">
              <c16:uniqueId val="{0000001A-EA66-443A-A1AF-8056461AAC41}"/>
            </c:ext>
          </c:extLst>
        </c:ser>
        <c:ser>
          <c:idx val="27"/>
          <c:order val="27"/>
          <c:tx>
            <c:strRef>
              <c:f>'Question 9'!$B$53:$C$53</c:f>
              <c:strCache>
                <c:ptCount val="2"/>
                <c:pt idx="0">
                  <c:v>Gymnastics Men's Floor Exercise</c:v>
                </c:pt>
                <c:pt idx="1">
                  <c:v>Gymnastics</c:v>
                </c:pt>
              </c:strCache>
            </c:strRef>
          </c:tx>
          <c:spPr>
            <a:solidFill>
              <a:schemeClr val="accent4">
                <a:lumMod val="60000"/>
                <a:lumOff val="40000"/>
              </a:schemeClr>
            </a:solidFill>
            <a:ln>
              <a:noFill/>
            </a:ln>
            <a:effectLst/>
          </c:spPr>
          <c:invertIfNegative val="0"/>
          <c:cat>
            <c:strRef>
              <c:f>'Question 9'!$D$25</c:f>
              <c:strCache>
                <c:ptCount val="1"/>
                <c:pt idx="0">
                  <c:v>Last_appearence</c:v>
                </c:pt>
              </c:strCache>
            </c:strRef>
          </c:cat>
          <c:val>
            <c:numRef>
              <c:f>'Question 9'!$D$53</c:f>
              <c:numCache>
                <c:formatCode>General</c:formatCode>
                <c:ptCount val="1"/>
                <c:pt idx="0">
                  <c:v>1960</c:v>
                </c:pt>
              </c:numCache>
            </c:numRef>
          </c:val>
          <c:extLst>
            <c:ext xmlns:c16="http://schemas.microsoft.com/office/drawing/2014/chart" uri="{C3380CC4-5D6E-409C-BE32-E72D297353CC}">
              <c16:uniqueId val="{0000001B-EA66-443A-A1AF-8056461AAC41}"/>
            </c:ext>
          </c:extLst>
        </c:ser>
        <c:ser>
          <c:idx val="28"/>
          <c:order val="28"/>
          <c:tx>
            <c:strRef>
              <c:f>'Question 9'!$B$54:$C$54</c:f>
              <c:strCache>
                <c:ptCount val="2"/>
                <c:pt idx="0">
                  <c:v>Alpine Skiing Men's Slalom</c:v>
                </c:pt>
                <c:pt idx="1">
                  <c:v>Alpine Skiing</c:v>
                </c:pt>
              </c:strCache>
            </c:strRef>
          </c:tx>
          <c:spPr>
            <a:solidFill>
              <a:schemeClr val="accent5">
                <a:lumMod val="60000"/>
                <a:lumOff val="40000"/>
              </a:schemeClr>
            </a:solidFill>
            <a:ln>
              <a:noFill/>
            </a:ln>
            <a:effectLst/>
          </c:spPr>
          <c:invertIfNegative val="0"/>
          <c:cat>
            <c:strRef>
              <c:f>'Question 9'!$D$25</c:f>
              <c:strCache>
                <c:ptCount val="1"/>
                <c:pt idx="0">
                  <c:v>Last_appearence</c:v>
                </c:pt>
              </c:strCache>
            </c:strRef>
          </c:cat>
          <c:val>
            <c:numRef>
              <c:f>'Question 9'!$D$54</c:f>
              <c:numCache>
                <c:formatCode>General</c:formatCode>
                <c:ptCount val="1"/>
                <c:pt idx="0">
                  <c:v>1960</c:v>
                </c:pt>
              </c:numCache>
            </c:numRef>
          </c:val>
          <c:extLst>
            <c:ext xmlns:c16="http://schemas.microsoft.com/office/drawing/2014/chart" uri="{C3380CC4-5D6E-409C-BE32-E72D297353CC}">
              <c16:uniqueId val="{0000001C-EA66-443A-A1AF-8056461AAC41}"/>
            </c:ext>
          </c:extLst>
        </c:ser>
        <c:ser>
          <c:idx val="29"/>
          <c:order val="29"/>
          <c:tx>
            <c:strRef>
              <c:f>'Question 9'!$B$55:$C$55</c:f>
              <c:strCache>
                <c:ptCount val="2"/>
                <c:pt idx="0">
                  <c:v>Alpine Skiing Men's Super G</c:v>
                </c:pt>
                <c:pt idx="1">
                  <c:v>Alpine Skiing</c:v>
                </c:pt>
              </c:strCache>
            </c:strRef>
          </c:tx>
          <c:spPr>
            <a:solidFill>
              <a:schemeClr val="accent6">
                <a:lumMod val="60000"/>
                <a:lumOff val="40000"/>
              </a:schemeClr>
            </a:solidFill>
            <a:ln>
              <a:noFill/>
            </a:ln>
            <a:effectLst/>
          </c:spPr>
          <c:invertIfNegative val="0"/>
          <c:cat>
            <c:strRef>
              <c:f>'Question 9'!$D$25</c:f>
              <c:strCache>
                <c:ptCount val="1"/>
                <c:pt idx="0">
                  <c:v>Last_appearence</c:v>
                </c:pt>
              </c:strCache>
            </c:strRef>
          </c:cat>
          <c:val>
            <c:numRef>
              <c:f>'Question 9'!$D$55</c:f>
              <c:numCache>
                <c:formatCode>General</c:formatCode>
                <c:ptCount val="1"/>
                <c:pt idx="0">
                  <c:v>1956</c:v>
                </c:pt>
              </c:numCache>
            </c:numRef>
          </c:val>
          <c:extLst>
            <c:ext xmlns:c16="http://schemas.microsoft.com/office/drawing/2014/chart" uri="{C3380CC4-5D6E-409C-BE32-E72D297353CC}">
              <c16:uniqueId val="{0000001D-EA66-443A-A1AF-8056461AAC41}"/>
            </c:ext>
          </c:extLst>
        </c:ser>
        <c:dLbls>
          <c:showLegendKey val="0"/>
          <c:showVal val="0"/>
          <c:showCatName val="0"/>
          <c:showSerName val="0"/>
          <c:showPercent val="0"/>
          <c:showBubbleSize val="0"/>
        </c:dLbls>
        <c:gapWidth val="219"/>
        <c:overlap val="-27"/>
        <c:axId val="1118621888"/>
        <c:axId val="1118638688"/>
      </c:barChart>
      <c:catAx>
        <c:axId val="1118621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638688"/>
        <c:crosses val="autoZero"/>
        <c:auto val="1"/>
        <c:lblAlgn val="ctr"/>
        <c:lblOffset val="100"/>
        <c:noMultiLvlLbl val="0"/>
      </c:catAx>
      <c:valAx>
        <c:axId val="1118638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621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avg_height</a:t>
            </a:r>
            <a:r>
              <a:rPr lang="en-IN" baseline="0"/>
              <a:t> and avg_weight over game_year</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'Question 10'!$C$21</c:f>
              <c:strCache>
                <c:ptCount val="1"/>
                <c:pt idx="0">
                  <c:v>avg_height</c:v>
                </c:pt>
              </c:strCache>
            </c:strRef>
          </c:tx>
          <c:spPr>
            <a:ln w="28575" cap="rnd">
              <a:solidFill>
                <a:schemeClr val="accent1"/>
              </a:solidFill>
              <a:round/>
            </a:ln>
            <a:effectLst/>
          </c:spPr>
          <c:marker>
            <c:symbol val="none"/>
          </c:marker>
          <c:cat>
            <c:numRef>
              <c:f>'Question 10'!$B$22:$B$56</c:f>
              <c:numCache>
                <c:formatCode>General</c:formatCod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numCache>
            </c:numRef>
          </c:cat>
          <c:val>
            <c:numRef>
              <c:f>'Question 10'!$C$22:$C$56</c:f>
              <c:numCache>
                <c:formatCode>General</c:formatCode>
                <c:ptCount val="35"/>
                <c:pt idx="0">
                  <c:v>29.055599999999998</c:v>
                </c:pt>
                <c:pt idx="1">
                  <c:v>14.040900000000001</c:v>
                </c:pt>
                <c:pt idx="2">
                  <c:v>29.058499999999999</c:v>
                </c:pt>
                <c:pt idx="3">
                  <c:v>39.887500000000003</c:v>
                </c:pt>
                <c:pt idx="4">
                  <c:v>26.4526</c:v>
                </c:pt>
                <c:pt idx="5">
                  <c:v>27.494399999999999</c:v>
                </c:pt>
                <c:pt idx="6">
                  <c:v>35.496499999999997</c:v>
                </c:pt>
                <c:pt idx="7">
                  <c:v>38.219799999999999</c:v>
                </c:pt>
                <c:pt idx="8">
                  <c:v>38.850999999999999</c:v>
                </c:pt>
                <c:pt idx="9">
                  <c:v>68.747100000000003</c:v>
                </c:pt>
                <c:pt idx="10">
                  <c:v>30.439399999999999</c:v>
                </c:pt>
                <c:pt idx="11">
                  <c:v>33.546199999999999</c:v>
                </c:pt>
                <c:pt idx="12">
                  <c:v>43.98</c:v>
                </c:pt>
                <c:pt idx="13">
                  <c:v>79.492999999999995</c:v>
                </c:pt>
                <c:pt idx="14">
                  <c:v>160.31989999999999</c:v>
                </c:pt>
                <c:pt idx="15">
                  <c:v>162.8673</c:v>
                </c:pt>
                <c:pt idx="16">
                  <c:v>172.7311</c:v>
                </c:pt>
                <c:pt idx="17">
                  <c:v>172.559</c:v>
                </c:pt>
                <c:pt idx="18">
                  <c:v>164.71080000000001</c:v>
                </c:pt>
                <c:pt idx="19">
                  <c:v>167.3629</c:v>
                </c:pt>
                <c:pt idx="20">
                  <c:v>168.87719999999999</c:v>
                </c:pt>
                <c:pt idx="21">
                  <c:v>167.17850000000001</c:v>
                </c:pt>
                <c:pt idx="22">
                  <c:v>143.3956</c:v>
                </c:pt>
                <c:pt idx="23">
                  <c:v>165.24119999999999</c:v>
                </c:pt>
                <c:pt idx="24">
                  <c:v>153.45339999999999</c:v>
                </c:pt>
                <c:pt idx="25">
                  <c:v>171.1789</c:v>
                </c:pt>
                <c:pt idx="26">
                  <c:v>175.2902</c:v>
                </c:pt>
                <c:pt idx="27">
                  <c:v>173.91650000000001</c:v>
                </c:pt>
                <c:pt idx="28">
                  <c:v>176.4966</c:v>
                </c:pt>
                <c:pt idx="29">
                  <c:v>174.74770000000001</c:v>
                </c:pt>
                <c:pt idx="30">
                  <c:v>174.83949999999999</c:v>
                </c:pt>
                <c:pt idx="31">
                  <c:v>175.26740000000001</c:v>
                </c:pt>
                <c:pt idx="32">
                  <c:v>174.43209999999999</c:v>
                </c:pt>
                <c:pt idx="33">
                  <c:v>174.42250000000001</c:v>
                </c:pt>
                <c:pt idx="34">
                  <c:v>174.06819999999999</c:v>
                </c:pt>
              </c:numCache>
            </c:numRef>
          </c:val>
          <c:smooth val="0"/>
          <c:extLst>
            <c:ext xmlns:c16="http://schemas.microsoft.com/office/drawing/2014/chart" uri="{C3380CC4-5D6E-409C-BE32-E72D297353CC}">
              <c16:uniqueId val="{00000000-2B6F-46C9-AF3A-EEED9E432359}"/>
            </c:ext>
          </c:extLst>
        </c:ser>
        <c:ser>
          <c:idx val="1"/>
          <c:order val="1"/>
          <c:tx>
            <c:strRef>
              <c:f>'Question 10'!$D$21</c:f>
              <c:strCache>
                <c:ptCount val="1"/>
                <c:pt idx="0">
                  <c:v>avg_weight</c:v>
                </c:pt>
              </c:strCache>
            </c:strRef>
          </c:tx>
          <c:spPr>
            <a:ln w="28575" cap="rnd">
              <a:solidFill>
                <a:schemeClr val="accent2"/>
              </a:solidFill>
              <a:round/>
            </a:ln>
            <a:effectLst/>
          </c:spPr>
          <c:marker>
            <c:symbol val="none"/>
          </c:marker>
          <c:cat>
            <c:numRef>
              <c:f>'Question 10'!$B$22:$B$56</c:f>
              <c:numCache>
                <c:formatCode>General</c:formatCode>
                <c:ptCount val="35"/>
                <c:pt idx="0">
                  <c:v>1896</c:v>
                </c:pt>
                <c:pt idx="1">
                  <c:v>1900</c:v>
                </c:pt>
                <c:pt idx="2">
                  <c:v>1904</c:v>
                </c:pt>
                <c:pt idx="3">
                  <c:v>1906</c:v>
                </c:pt>
                <c:pt idx="4">
                  <c:v>1908</c:v>
                </c:pt>
                <c:pt idx="5">
                  <c:v>1912</c:v>
                </c:pt>
                <c:pt idx="6">
                  <c:v>1920</c:v>
                </c:pt>
                <c:pt idx="7">
                  <c:v>1924</c:v>
                </c:pt>
                <c:pt idx="8">
                  <c:v>1928</c:v>
                </c:pt>
                <c:pt idx="9">
                  <c:v>1932</c:v>
                </c:pt>
                <c:pt idx="10">
                  <c:v>1936</c:v>
                </c:pt>
                <c:pt idx="11">
                  <c:v>1948</c:v>
                </c:pt>
                <c:pt idx="12">
                  <c:v>1952</c:v>
                </c:pt>
                <c:pt idx="13">
                  <c:v>1956</c:v>
                </c:pt>
                <c:pt idx="14">
                  <c:v>1960</c:v>
                </c:pt>
                <c:pt idx="15">
                  <c:v>1964</c:v>
                </c:pt>
                <c:pt idx="16">
                  <c:v>1968</c:v>
                </c:pt>
                <c:pt idx="17">
                  <c:v>1972</c:v>
                </c:pt>
                <c:pt idx="18">
                  <c:v>1976</c:v>
                </c:pt>
                <c:pt idx="19">
                  <c:v>1980</c:v>
                </c:pt>
                <c:pt idx="20">
                  <c:v>1984</c:v>
                </c:pt>
                <c:pt idx="21">
                  <c:v>1988</c:v>
                </c:pt>
                <c:pt idx="22">
                  <c:v>1992</c:v>
                </c:pt>
                <c:pt idx="23">
                  <c:v>1994</c:v>
                </c:pt>
                <c:pt idx="24">
                  <c:v>1996</c:v>
                </c:pt>
                <c:pt idx="25">
                  <c:v>1998</c:v>
                </c:pt>
                <c:pt idx="26">
                  <c:v>2000</c:v>
                </c:pt>
                <c:pt idx="27">
                  <c:v>2002</c:v>
                </c:pt>
                <c:pt idx="28">
                  <c:v>2004</c:v>
                </c:pt>
                <c:pt idx="29">
                  <c:v>2006</c:v>
                </c:pt>
                <c:pt idx="30">
                  <c:v>2008</c:v>
                </c:pt>
                <c:pt idx="31">
                  <c:v>2010</c:v>
                </c:pt>
                <c:pt idx="32">
                  <c:v>2012</c:v>
                </c:pt>
                <c:pt idx="33">
                  <c:v>2014</c:v>
                </c:pt>
                <c:pt idx="34">
                  <c:v>2016</c:v>
                </c:pt>
              </c:numCache>
            </c:numRef>
          </c:cat>
          <c:val>
            <c:numRef>
              <c:f>'Question 10'!$D$22:$D$56</c:f>
              <c:numCache>
                <c:formatCode>General</c:formatCode>
                <c:ptCount val="35"/>
                <c:pt idx="0">
                  <c:v>11.541700000000001</c:v>
                </c:pt>
                <c:pt idx="1">
                  <c:v>4.3947000000000003</c:v>
                </c:pt>
                <c:pt idx="2">
                  <c:v>9.3609000000000009</c:v>
                </c:pt>
                <c:pt idx="3">
                  <c:v>14.736599999999999</c:v>
                </c:pt>
                <c:pt idx="4">
                  <c:v>12.8149</c:v>
                </c:pt>
                <c:pt idx="5">
                  <c:v>10.541600000000001</c:v>
                </c:pt>
                <c:pt idx="6">
                  <c:v>10.7258</c:v>
                </c:pt>
                <c:pt idx="7">
                  <c:v>11.950200000000001</c:v>
                </c:pt>
                <c:pt idx="8">
                  <c:v>12.4053</c:v>
                </c:pt>
                <c:pt idx="9">
                  <c:v>13.4039</c:v>
                </c:pt>
                <c:pt idx="10">
                  <c:v>10.904500000000001</c:v>
                </c:pt>
                <c:pt idx="11">
                  <c:v>13.773</c:v>
                </c:pt>
                <c:pt idx="12">
                  <c:v>18.3368</c:v>
                </c:pt>
                <c:pt idx="13">
                  <c:v>32.997</c:v>
                </c:pt>
                <c:pt idx="14">
                  <c:v>64.878799999999998</c:v>
                </c:pt>
                <c:pt idx="15">
                  <c:v>66.579099999999997</c:v>
                </c:pt>
                <c:pt idx="16">
                  <c:v>70.698700000000002</c:v>
                </c:pt>
                <c:pt idx="17">
                  <c:v>70.394400000000005</c:v>
                </c:pt>
                <c:pt idx="18">
                  <c:v>67.599599999999995</c:v>
                </c:pt>
                <c:pt idx="19">
                  <c:v>68.998999999999995</c:v>
                </c:pt>
                <c:pt idx="20">
                  <c:v>68.885599999999997</c:v>
                </c:pt>
                <c:pt idx="21">
                  <c:v>68.684399999999997</c:v>
                </c:pt>
                <c:pt idx="22">
                  <c:v>59.316800000000001</c:v>
                </c:pt>
                <c:pt idx="23">
                  <c:v>68.525099999999995</c:v>
                </c:pt>
                <c:pt idx="24">
                  <c:v>63.450800000000001</c:v>
                </c:pt>
                <c:pt idx="25">
                  <c:v>70.993099999999998</c:v>
                </c:pt>
                <c:pt idx="26">
                  <c:v>71.796099999999996</c:v>
                </c:pt>
                <c:pt idx="27">
                  <c:v>72.124799999999993</c:v>
                </c:pt>
                <c:pt idx="28">
                  <c:v>72.481700000000004</c:v>
                </c:pt>
                <c:pt idx="29">
                  <c:v>71.922600000000003</c:v>
                </c:pt>
                <c:pt idx="30">
                  <c:v>71.653400000000005</c:v>
                </c:pt>
                <c:pt idx="31">
                  <c:v>72.003200000000007</c:v>
                </c:pt>
                <c:pt idx="32">
                  <c:v>70.356700000000004</c:v>
                </c:pt>
                <c:pt idx="33">
                  <c:v>68.695599999999999</c:v>
                </c:pt>
                <c:pt idx="34">
                  <c:v>70.617900000000006</c:v>
                </c:pt>
              </c:numCache>
            </c:numRef>
          </c:val>
          <c:smooth val="0"/>
          <c:extLst>
            <c:ext xmlns:c16="http://schemas.microsoft.com/office/drawing/2014/chart" uri="{C3380CC4-5D6E-409C-BE32-E72D297353CC}">
              <c16:uniqueId val="{00000001-2B6F-46C9-AF3A-EEED9E432359}"/>
            </c:ext>
          </c:extLst>
        </c:ser>
        <c:dLbls>
          <c:showLegendKey val="0"/>
          <c:showVal val="0"/>
          <c:showCatName val="0"/>
          <c:showSerName val="0"/>
          <c:showPercent val="0"/>
          <c:showBubbleSize val="0"/>
        </c:dLbls>
        <c:smooth val="0"/>
        <c:axId val="1118639648"/>
        <c:axId val="1118640128"/>
      </c:lineChart>
      <c:catAx>
        <c:axId val="1118639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640128"/>
        <c:crosses val="autoZero"/>
        <c:auto val="1"/>
        <c:lblAlgn val="ctr"/>
        <c:lblOffset val="100"/>
        <c:noMultiLvlLbl val="0"/>
      </c:catAx>
      <c:valAx>
        <c:axId val="1118640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639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'Question 11'!$D$26</c:f>
              <c:strCache>
                <c:ptCount val="1"/>
                <c:pt idx="0">
                  <c:v>medals_won</c:v>
                </c:pt>
              </c:strCache>
            </c:strRef>
          </c:tx>
          <c:spPr>
            <a:ln w="28575" cap="rnd">
              <a:solidFill>
                <a:schemeClr val="accent1"/>
              </a:solidFill>
              <a:round/>
            </a:ln>
            <a:effectLst/>
          </c:spPr>
          <c:marker>
            <c:symbol val="none"/>
          </c:marker>
          <c:trendline>
            <c:spPr>
              <a:ln w="19050" cap="rnd">
                <a:solidFill>
                  <a:schemeClr val="accent1"/>
                </a:solidFill>
                <a:prstDash val="sysDot"/>
              </a:ln>
              <a:effectLst/>
            </c:spPr>
            <c:trendlineType val="linear"/>
            <c:dispRSqr val="0"/>
            <c:dispEq val="0"/>
          </c:trendline>
          <c:cat>
            <c:strRef>
              <c:f>'Question 11'!$B$27:$B$76</c:f>
              <c:strCache>
                <c:ptCount val="50"/>
                <c:pt idx="0">
                  <c:v>USA</c:v>
                </c:pt>
                <c:pt idx="1">
                  <c:v>UK</c:v>
                </c:pt>
                <c:pt idx="2">
                  <c:v>USA</c:v>
                </c:pt>
                <c:pt idx="3">
                  <c:v>USA</c:v>
                </c:pt>
                <c:pt idx="4">
                  <c:v>France</c:v>
                </c:pt>
                <c:pt idx="5">
                  <c:v>France</c:v>
                </c:pt>
                <c:pt idx="6">
                  <c:v>Germany</c:v>
                </c:pt>
                <c:pt idx="7">
                  <c:v>Italy</c:v>
                </c:pt>
                <c:pt idx="8">
                  <c:v>UK</c:v>
                </c:pt>
                <c:pt idx="9">
                  <c:v>Australia</c:v>
                </c:pt>
                <c:pt idx="10">
                  <c:v>Japan</c:v>
                </c:pt>
                <c:pt idx="11">
                  <c:v>Hungary</c:v>
                </c:pt>
                <c:pt idx="12">
                  <c:v>Romania</c:v>
                </c:pt>
                <c:pt idx="13">
                  <c:v>Canada</c:v>
                </c:pt>
                <c:pt idx="14">
                  <c:v>Czechoslovakia</c:v>
                </c:pt>
                <c:pt idx="15">
                  <c:v>Germany</c:v>
                </c:pt>
                <c:pt idx="16">
                  <c:v>Sweden</c:v>
                </c:pt>
                <c:pt idx="17">
                  <c:v>Italy</c:v>
                </c:pt>
                <c:pt idx="18">
                  <c:v>Australia</c:v>
                </c:pt>
                <c:pt idx="19">
                  <c:v>Canada</c:v>
                </c:pt>
                <c:pt idx="20">
                  <c:v>Bulgaria</c:v>
                </c:pt>
                <c:pt idx="21">
                  <c:v>Soviet Union</c:v>
                </c:pt>
                <c:pt idx="22">
                  <c:v>Finland</c:v>
                </c:pt>
                <c:pt idx="23">
                  <c:v>UK</c:v>
                </c:pt>
                <c:pt idx="24">
                  <c:v>Poland</c:v>
                </c:pt>
                <c:pt idx="25">
                  <c:v>Japan</c:v>
                </c:pt>
                <c:pt idx="26">
                  <c:v>Switzerland</c:v>
                </c:pt>
                <c:pt idx="27">
                  <c:v>Soviet Union</c:v>
                </c:pt>
                <c:pt idx="28">
                  <c:v>France</c:v>
                </c:pt>
                <c:pt idx="29">
                  <c:v>France</c:v>
                </c:pt>
                <c:pt idx="30">
                  <c:v>USA</c:v>
                </c:pt>
                <c:pt idx="31">
                  <c:v>Japan</c:v>
                </c:pt>
                <c:pt idx="32">
                  <c:v>Germany</c:v>
                </c:pt>
                <c:pt idx="33">
                  <c:v>Hungary</c:v>
                </c:pt>
                <c:pt idx="34">
                  <c:v>Sweden</c:v>
                </c:pt>
                <c:pt idx="35">
                  <c:v>Hungary</c:v>
                </c:pt>
                <c:pt idx="36">
                  <c:v>Finland</c:v>
                </c:pt>
                <c:pt idx="37">
                  <c:v>Italy</c:v>
                </c:pt>
                <c:pt idx="38">
                  <c:v>Italy</c:v>
                </c:pt>
                <c:pt idx="39">
                  <c:v>UK</c:v>
                </c:pt>
                <c:pt idx="40">
                  <c:v>Canada</c:v>
                </c:pt>
                <c:pt idx="41">
                  <c:v>Jamaica</c:v>
                </c:pt>
                <c:pt idx="42">
                  <c:v>Netherlands</c:v>
                </c:pt>
                <c:pt idx="43">
                  <c:v>USA</c:v>
                </c:pt>
                <c:pt idx="44">
                  <c:v>Spain</c:v>
                </c:pt>
                <c:pt idx="45">
                  <c:v>USA</c:v>
                </c:pt>
                <c:pt idx="46">
                  <c:v>Poland</c:v>
                </c:pt>
                <c:pt idx="47">
                  <c:v>China</c:v>
                </c:pt>
                <c:pt idx="48">
                  <c:v>Russia</c:v>
                </c:pt>
                <c:pt idx="49">
                  <c:v>Spain</c:v>
                </c:pt>
              </c:strCache>
              <c:extLst/>
            </c:strRef>
          </c:cat>
          <c:val>
            <c:numRef>
              <c:f>'Question 11'!$D$27:$D$76</c:f>
              <c:numCache>
                <c:formatCode>General</c:formatCode>
                <c:ptCount val="50"/>
                <c:pt idx="0">
                  <c:v>3104</c:v>
                </c:pt>
                <c:pt idx="1">
                  <c:v>2196</c:v>
                </c:pt>
                <c:pt idx="2">
                  <c:v>1830</c:v>
                </c:pt>
                <c:pt idx="3">
                  <c:v>1579</c:v>
                </c:pt>
                <c:pt idx="4">
                  <c:v>1464</c:v>
                </c:pt>
                <c:pt idx="5">
                  <c:v>1383</c:v>
                </c:pt>
                <c:pt idx="6">
                  <c:v>1345</c:v>
                </c:pt>
                <c:pt idx="7">
                  <c:v>1335</c:v>
                </c:pt>
                <c:pt idx="8">
                  <c:v>1268</c:v>
                </c:pt>
                <c:pt idx="9">
                  <c:v>1224</c:v>
                </c:pt>
                <c:pt idx="10">
                  <c:v>1216</c:v>
                </c:pt>
                <c:pt idx="11">
                  <c:v>1213</c:v>
                </c:pt>
                <c:pt idx="12">
                  <c:v>1176</c:v>
                </c:pt>
                <c:pt idx="13">
                  <c:v>1112</c:v>
                </c:pt>
                <c:pt idx="14">
                  <c:v>1058</c:v>
                </c:pt>
                <c:pt idx="15">
                  <c:v>1051</c:v>
                </c:pt>
                <c:pt idx="16">
                  <c:v>1009</c:v>
                </c:pt>
                <c:pt idx="17">
                  <c:v>1001</c:v>
                </c:pt>
                <c:pt idx="18">
                  <c:v>990</c:v>
                </c:pt>
                <c:pt idx="19">
                  <c:v>968</c:v>
                </c:pt>
                <c:pt idx="20">
                  <c:v>956</c:v>
                </c:pt>
                <c:pt idx="21">
                  <c:v>920</c:v>
                </c:pt>
                <c:pt idx="22">
                  <c:v>916</c:v>
                </c:pt>
                <c:pt idx="23">
                  <c:v>912</c:v>
                </c:pt>
                <c:pt idx="24">
                  <c:v>855</c:v>
                </c:pt>
                <c:pt idx="25">
                  <c:v>849</c:v>
                </c:pt>
                <c:pt idx="26">
                  <c:v>834</c:v>
                </c:pt>
                <c:pt idx="27">
                  <c:v>816</c:v>
                </c:pt>
                <c:pt idx="28">
                  <c:v>805</c:v>
                </c:pt>
                <c:pt idx="29">
                  <c:v>795</c:v>
                </c:pt>
                <c:pt idx="30">
                  <c:v>789</c:v>
                </c:pt>
                <c:pt idx="31">
                  <c:v>781</c:v>
                </c:pt>
                <c:pt idx="32">
                  <c:v>766</c:v>
                </c:pt>
                <c:pt idx="33">
                  <c:v>756</c:v>
                </c:pt>
                <c:pt idx="34">
                  <c:v>742</c:v>
                </c:pt>
                <c:pt idx="35">
                  <c:v>716</c:v>
                </c:pt>
                <c:pt idx="36">
                  <c:v>713</c:v>
                </c:pt>
                <c:pt idx="37">
                  <c:v>706</c:v>
                </c:pt>
                <c:pt idx="38">
                  <c:v>704</c:v>
                </c:pt>
                <c:pt idx="39">
                  <c:v>703</c:v>
                </c:pt>
                <c:pt idx="40">
                  <c:v>697</c:v>
                </c:pt>
                <c:pt idx="41">
                  <c:v>688</c:v>
                </c:pt>
                <c:pt idx="42">
                  <c:v>682</c:v>
                </c:pt>
                <c:pt idx="43">
                  <c:v>680</c:v>
                </c:pt>
                <c:pt idx="44">
                  <c:v>649</c:v>
                </c:pt>
                <c:pt idx="45">
                  <c:v>645</c:v>
                </c:pt>
                <c:pt idx="46">
                  <c:v>641</c:v>
                </c:pt>
                <c:pt idx="47">
                  <c:v>641</c:v>
                </c:pt>
                <c:pt idx="48">
                  <c:v>639</c:v>
                </c:pt>
                <c:pt idx="49">
                  <c:v>633</c:v>
                </c:pt>
              </c:numCache>
            </c:numRef>
          </c:val>
          <c:smooth val="0"/>
          <c:extLst>
            <c:ext xmlns:c16="http://schemas.microsoft.com/office/drawing/2014/chart" uri="{C3380CC4-5D6E-409C-BE32-E72D297353CC}">
              <c16:uniqueId val="{00000001-3BAE-4983-AF55-2C1FEDE8176F}"/>
            </c:ext>
          </c:extLst>
        </c:ser>
        <c:dLbls>
          <c:showLegendKey val="0"/>
          <c:showVal val="0"/>
          <c:showCatName val="0"/>
          <c:showSerName val="0"/>
          <c:showPercent val="0"/>
          <c:showBubbleSize val="0"/>
        </c:dLbls>
        <c:smooth val="0"/>
        <c:axId val="1330821072"/>
        <c:axId val="1330818672"/>
      </c:lineChart>
      <c:catAx>
        <c:axId val="1330821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818672"/>
        <c:crosses val="autoZero"/>
        <c:auto val="1"/>
        <c:lblAlgn val="ctr"/>
        <c:lblOffset val="100"/>
        <c:noMultiLvlLbl val="0"/>
      </c:catAx>
      <c:valAx>
        <c:axId val="1330818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0821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'Question 2'!$B$22:$C$72</cx:f>
        <cx:lvl ptCount="51">
          <cx:pt idx="0">Summer</cx:pt>
          <cx:pt idx="1">Summer</cx:pt>
          <cx:pt idx="2">Summer</cx:pt>
          <cx:pt idx="3">Summer</cx:pt>
          <cx:pt idx="4">Summer</cx:pt>
          <cx:pt idx="5">Summer</cx:pt>
          <cx:pt idx="6">Summer</cx:pt>
          <cx:pt idx="7">Summer</cx:pt>
          <cx:pt idx="8">Winter</cx:pt>
          <cx:pt idx="9">Summer</cx:pt>
          <cx:pt idx="10">Winter</cx:pt>
          <cx:pt idx="11">Summer</cx:pt>
          <cx:pt idx="12">Winter</cx:pt>
          <cx:pt idx="13">Summer</cx:pt>
          <cx:pt idx="14">Winter</cx:pt>
          <cx:pt idx="15">Summer</cx:pt>
          <cx:pt idx="16">Winter</cx:pt>
          <cx:pt idx="17">Summer</cx:pt>
          <cx:pt idx="18">Winter</cx:pt>
          <cx:pt idx="19">Summer</cx:pt>
          <cx:pt idx="20">Winter</cx:pt>
          <cx:pt idx="21">Summer</cx:pt>
          <cx:pt idx="22">Winter</cx:pt>
          <cx:pt idx="23">Summer</cx:pt>
          <cx:pt idx="24">Winter</cx:pt>
          <cx:pt idx="25">Summer</cx:pt>
          <cx:pt idx="26">Winter</cx:pt>
          <cx:pt idx="27">Summer</cx:pt>
          <cx:pt idx="28">Winter</cx:pt>
          <cx:pt idx="29">Summer</cx:pt>
          <cx:pt idx="30">Winter</cx:pt>
          <cx:pt idx="31">Summer</cx:pt>
          <cx:pt idx="32">Winter</cx:pt>
          <cx:pt idx="33">Summer</cx:pt>
          <cx:pt idx="34">Winter</cx:pt>
          <cx:pt idx="35">Summer</cx:pt>
          <cx:pt idx="36">Winter</cx:pt>
          <cx:pt idx="37">Summer</cx:pt>
          <cx:pt idx="38">Winter</cx:pt>
          <cx:pt idx="39">Winter</cx:pt>
          <cx:pt idx="40">Summer</cx:pt>
          <cx:pt idx="41">Winter</cx:pt>
          <cx:pt idx="42">Summer</cx:pt>
          <cx:pt idx="43">Winter</cx:pt>
          <cx:pt idx="44">Summer</cx:pt>
          <cx:pt idx="45">Winter</cx:pt>
          <cx:pt idx="46">Summer</cx:pt>
          <cx:pt idx="47">Winter</cx:pt>
          <cx:pt idx="48">Summer</cx:pt>
          <cx:pt idx="49">Winter</cx:pt>
          <cx:pt idx="50">Summer</cx:pt>
        </cx:lvl>
        <cx:lvl ptCount="51">
          <cx:pt idx="0">1896</cx:pt>
          <cx:pt idx="1">1900</cx:pt>
          <cx:pt idx="2">1904</cx:pt>
          <cx:pt idx="3">1906</cx:pt>
          <cx:pt idx="4">1908</cx:pt>
          <cx:pt idx="5">1912</cx:pt>
          <cx:pt idx="6">1920</cx:pt>
          <cx:pt idx="7">1924</cx:pt>
          <cx:pt idx="8">1924</cx:pt>
          <cx:pt idx="9">1928</cx:pt>
          <cx:pt idx="10">1928</cx:pt>
          <cx:pt idx="11">1932</cx:pt>
          <cx:pt idx="12">1932</cx:pt>
          <cx:pt idx="13">1936</cx:pt>
          <cx:pt idx="14">1936</cx:pt>
          <cx:pt idx="15">1948</cx:pt>
          <cx:pt idx="16">1948</cx:pt>
          <cx:pt idx="17">1952</cx:pt>
          <cx:pt idx="18">1952</cx:pt>
          <cx:pt idx="19">1956</cx:pt>
          <cx:pt idx="20">1956</cx:pt>
          <cx:pt idx="21">1960</cx:pt>
          <cx:pt idx="22">1960</cx:pt>
          <cx:pt idx="23">1964</cx:pt>
          <cx:pt idx="24">1964</cx:pt>
          <cx:pt idx="25">1968</cx:pt>
          <cx:pt idx="26">1968</cx:pt>
          <cx:pt idx="27">1972</cx:pt>
          <cx:pt idx="28">1972</cx:pt>
          <cx:pt idx="29">1976</cx:pt>
          <cx:pt idx="30">1976</cx:pt>
          <cx:pt idx="31">1980</cx:pt>
          <cx:pt idx="32">1980</cx:pt>
          <cx:pt idx="33">1984</cx:pt>
          <cx:pt idx="34">1984</cx:pt>
          <cx:pt idx="35">1988</cx:pt>
          <cx:pt idx="36">1988</cx:pt>
          <cx:pt idx="37">1992</cx:pt>
          <cx:pt idx="38">1992</cx:pt>
          <cx:pt idx="39">1994</cx:pt>
          <cx:pt idx="40">1996</cx:pt>
          <cx:pt idx="41">1998</cx:pt>
          <cx:pt idx="42">2000</cx:pt>
          <cx:pt idx="43">2002</cx:pt>
          <cx:pt idx="44">2004</cx:pt>
          <cx:pt idx="45">2006</cx:pt>
          <cx:pt idx="46">2008</cx:pt>
          <cx:pt idx="47">2010</cx:pt>
          <cx:pt idx="48">2012</cx:pt>
          <cx:pt idx="49">2014</cx:pt>
          <cx:pt idx="50">2016</cx:pt>
        </cx:lvl>
      </cx:strDim>
      <cx:numDim type="size">
        <cx:f>'Question 2'!$D$22:$D$72</cx:f>
        <cx:lvl ptCount="51" formatCode="General">
          <cx:pt idx="0">51</cx:pt>
          <cx:pt idx="1">4</cx:pt>
          <cx:pt idx="2">44</cx:pt>
          <cx:pt idx="3">45</cx:pt>
          <cx:pt idx="4">47</cx:pt>
          <cx:pt idx="5">14</cx:pt>
          <cx:pt idx="6">3</cx:pt>
          <cx:pt idx="7">15</cx:pt>
          <cx:pt idx="8">43</cx:pt>
          <cx:pt idx="9">35</cx:pt>
          <cx:pt idx="10">46</cx:pt>
          <cx:pt idx="11">8</cx:pt>
          <cx:pt idx="12">49</cx:pt>
          <cx:pt idx="13">30</cx:pt>
          <cx:pt idx="14">50</cx:pt>
          <cx:pt idx="15">17</cx:pt>
          <cx:pt idx="16">48</cx:pt>
          <cx:pt idx="17">10</cx:pt>
          <cx:pt idx="18">31</cx:pt>
          <cx:pt idx="19">33</cx:pt>
          <cx:pt idx="20">32</cx:pt>
          <cx:pt idx="21">34</cx:pt>
          <cx:pt idx="22">23</cx:pt>
          <cx:pt idx="23">38</cx:pt>
          <cx:pt idx="24">24</cx:pt>
          <cx:pt idx="25">27</cx:pt>
          <cx:pt idx="26">40</cx:pt>
          <cx:pt idx="27">28</cx:pt>
          <cx:pt idx="28">41</cx:pt>
          <cx:pt idx="29">36</cx:pt>
          <cx:pt idx="30">42</cx:pt>
          <cx:pt idx="31">37</cx:pt>
          <cx:pt idx="32">11</cx:pt>
          <cx:pt idx="33">26</cx:pt>
          <cx:pt idx="34">25</cx:pt>
          <cx:pt idx="35">29</cx:pt>
          <cx:pt idx="36">5</cx:pt>
          <cx:pt idx="37">1</cx:pt>
          <cx:pt idx="38">6</cx:pt>
          <cx:pt idx="39">7</cx:pt>
          <cx:pt idx="40">13</cx:pt>
          <cx:pt idx="41">18</cx:pt>
          <cx:pt idx="42">12</cx:pt>
          <cx:pt idx="43">9</cx:pt>
          <cx:pt idx="44">22</cx:pt>
          <cx:pt idx="45">19</cx:pt>
          <cx:pt idx="46">20</cx:pt>
          <cx:pt idx="47">39</cx:pt>
          <cx:pt idx="48">2</cx:pt>
          <cx:pt idx="49">16</cx:pt>
          <cx:pt idx="50">21</cx:pt>
        </cx:lvl>
      </cx:numDim>
    </cx:data>
    <cx:data id="1">
      <cx:strDim type="cat">
        <cx:f>'Question 2'!$B$22:$C$72</cx:f>
        <cx:lvl ptCount="51">
          <cx:pt idx="0">Summer</cx:pt>
          <cx:pt idx="1">Summer</cx:pt>
          <cx:pt idx="2">Summer</cx:pt>
          <cx:pt idx="3">Summer</cx:pt>
          <cx:pt idx="4">Summer</cx:pt>
          <cx:pt idx="5">Summer</cx:pt>
          <cx:pt idx="6">Summer</cx:pt>
          <cx:pt idx="7">Summer</cx:pt>
          <cx:pt idx="8">Winter</cx:pt>
          <cx:pt idx="9">Summer</cx:pt>
          <cx:pt idx="10">Winter</cx:pt>
          <cx:pt idx="11">Summer</cx:pt>
          <cx:pt idx="12">Winter</cx:pt>
          <cx:pt idx="13">Summer</cx:pt>
          <cx:pt idx="14">Winter</cx:pt>
          <cx:pt idx="15">Summer</cx:pt>
          <cx:pt idx="16">Winter</cx:pt>
          <cx:pt idx="17">Summer</cx:pt>
          <cx:pt idx="18">Winter</cx:pt>
          <cx:pt idx="19">Summer</cx:pt>
          <cx:pt idx="20">Winter</cx:pt>
          <cx:pt idx="21">Summer</cx:pt>
          <cx:pt idx="22">Winter</cx:pt>
          <cx:pt idx="23">Summer</cx:pt>
          <cx:pt idx="24">Winter</cx:pt>
          <cx:pt idx="25">Summer</cx:pt>
          <cx:pt idx="26">Winter</cx:pt>
          <cx:pt idx="27">Summer</cx:pt>
          <cx:pt idx="28">Winter</cx:pt>
          <cx:pt idx="29">Summer</cx:pt>
          <cx:pt idx="30">Winter</cx:pt>
          <cx:pt idx="31">Summer</cx:pt>
          <cx:pt idx="32">Winter</cx:pt>
          <cx:pt idx="33">Summer</cx:pt>
          <cx:pt idx="34">Winter</cx:pt>
          <cx:pt idx="35">Summer</cx:pt>
          <cx:pt idx="36">Winter</cx:pt>
          <cx:pt idx="37">Summer</cx:pt>
          <cx:pt idx="38">Winter</cx:pt>
          <cx:pt idx="39">Winter</cx:pt>
          <cx:pt idx="40">Summer</cx:pt>
          <cx:pt idx="41">Winter</cx:pt>
          <cx:pt idx="42">Summer</cx:pt>
          <cx:pt idx="43">Winter</cx:pt>
          <cx:pt idx="44">Summer</cx:pt>
          <cx:pt idx="45">Winter</cx:pt>
          <cx:pt idx="46">Summer</cx:pt>
          <cx:pt idx="47">Winter</cx:pt>
          <cx:pt idx="48">Summer</cx:pt>
          <cx:pt idx="49">Winter</cx:pt>
          <cx:pt idx="50">Summer</cx:pt>
        </cx:lvl>
        <cx:lvl ptCount="51">
          <cx:pt idx="0">1896</cx:pt>
          <cx:pt idx="1">1900</cx:pt>
          <cx:pt idx="2">1904</cx:pt>
          <cx:pt idx="3">1906</cx:pt>
          <cx:pt idx="4">1908</cx:pt>
          <cx:pt idx="5">1912</cx:pt>
          <cx:pt idx="6">1920</cx:pt>
          <cx:pt idx="7">1924</cx:pt>
          <cx:pt idx="8">1924</cx:pt>
          <cx:pt idx="9">1928</cx:pt>
          <cx:pt idx="10">1928</cx:pt>
          <cx:pt idx="11">1932</cx:pt>
          <cx:pt idx="12">1932</cx:pt>
          <cx:pt idx="13">1936</cx:pt>
          <cx:pt idx="14">1936</cx:pt>
          <cx:pt idx="15">1948</cx:pt>
          <cx:pt idx="16">1948</cx:pt>
          <cx:pt idx="17">1952</cx:pt>
          <cx:pt idx="18">1952</cx:pt>
          <cx:pt idx="19">1956</cx:pt>
          <cx:pt idx="20">1956</cx:pt>
          <cx:pt idx="21">1960</cx:pt>
          <cx:pt idx="22">1960</cx:pt>
          <cx:pt idx="23">1964</cx:pt>
          <cx:pt idx="24">1964</cx:pt>
          <cx:pt idx="25">1968</cx:pt>
          <cx:pt idx="26">1968</cx:pt>
          <cx:pt idx="27">1972</cx:pt>
          <cx:pt idx="28">1972</cx:pt>
          <cx:pt idx="29">1976</cx:pt>
          <cx:pt idx="30">1976</cx:pt>
          <cx:pt idx="31">1980</cx:pt>
          <cx:pt idx="32">1980</cx:pt>
          <cx:pt idx="33">1984</cx:pt>
          <cx:pt idx="34">1984</cx:pt>
          <cx:pt idx="35">1988</cx:pt>
          <cx:pt idx="36">1988</cx:pt>
          <cx:pt idx="37">1992</cx:pt>
          <cx:pt idx="38">1992</cx:pt>
          <cx:pt idx="39">1994</cx:pt>
          <cx:pt idx="40">1996</cx:pt>
          <cx:pt idx="41">1998</cx:pt>
          <cx:pt idx="42">2000</cx:pt>
          <cx:pt idx="43">2002</cx:pt>
          <cx:pt idx="44">2004</cx:pt>
          <cx:pt idx="45">2006</cx:pt>
          <cx:pt idx="46">2008</cx:pt>
          <cx:pt idx="47">2010</cx:pt>
          <cx:pt idx="48">2012</cx:pt>
          <cx:pt idx="49">2014</cx:pt>
          <cx:pt idx="50">2016</cx:pt>
        </cx:lvl>
      </cx:strDim>
      <cx:numDim type="size">
        <cx:f>'Question 2'!$E$22:$E$72</cx:f>
        <cx:lvl ptCount="51" formatCode="General">
          <cx:pt idx="0">51</cx:pt>
          <cx:pt idx="1">4</cx:pt>
          <cx:pt idx="2">44</cx:pt>
          <cx:pt idx="3">45</cx:pt>
          <cx:pt idx="4">47</cx:pt>
          <cx:pt idx="5">14</cx:pt>
          <cx:pt idx="6">3</cx:pt>
          <cx:pt idx="7">15</cx:pt>
          <cx:pt idx="8">43</cx:pt>
          <cx:pt idx="9">35</cx:pt>
          <cx:pt idx="10">46</cx:pt>
          <cx:pt idx="11">8</cx:pt>
          <cx:pt idx="12">49</cx:pt>
          <cx:pt idx="13">30</cx:pt>
          <cx:pt idx="14">50</cx:pt>
          <cx:pt idx="15">17</cx:pt>
          <cx:pt idx="16">48</cx:pt>
          <cx:pt idx="17">10</cx:pt>
          <cx:pt idx="18">31</cx:pt>
          <cx:pt idx="19">33</cx:pt>
          <cx:pt idx="20">32</cx:pt>
          <cx:pt idx="21">34</cx:pt>
          <cx:pt idx="22">23</cx:pt>
          <cx:pt idx="23">38</cx:pt>
          <cx:pt idx="24">24</cx:pt>
          <cx:pt idx="25">27</cx:pt>
          <cx:pt idx="26">40</cx:pt>
          <cx:pt idx="27">28</cx:pt>
          <cx:pt idx="28">41</cx:pt>
          <cx:pt idx="29">36</cx:pt>
          <cx:pt idx="30">42</cx:pt>
          <cx:pt idx="31">37</cx:pt>
          <cx:pt idx="32">11</cx:pt>
          <cx:pt idx="33">26</cx:pt>
          <cx:pt idx="34">25</cx:pt>
          <cx:pt idx="35">29</cx:pt>
          <cx:pt idx="36">5</cx:pt>
          <cx:pt idx="37">1</cx:pt>
          <cx:pt idx="38">6</cx:pt>
          <cx:pt idx="39">7</cx:pt>
          <cx:pt idx="40">13</cx:pt>
          <cx:pt idx="41">18</cx:pt>
          <cx:pt idx="42">12</cx:pt>
          <cx:pt idx="43">9</cx:pt>
          <cx:pt idx="44">22</cx:pt>
          <cx:pt idx="45">19</cx:pt>
          <cx:pt idx="46">20</cx:pt>
          <cx:pt idx="47">39</cx:pt>
          <cx:pt idx="48">2</cx:pt>
          <cx:pt idx="49">16</cx:pt>
          <cx:pt idx="50">21</cx:pt>
        </cx:lvl>
      </cx:numDim>
    </cx:data>
    <cx:data id="2">
      <cx:strDim type="cat">
        <cx:f>'Question 2'!$B$22:$C$72</cx:f>
        <cx:lvl ptCount="51">
          <cx:pt idx="0">Summer</cx:pt>
          <cx:pt idx="1">Summer</cx:pt>
          <cx:pt idx="2">Summer</cx:pt>
          <cx:pt idx="3">Summer</cx:pt>
          <cx:pt idx="4">Summer</cx:pt>
          <cx:pt idx="5">Summer</cx:pt>
          <cx:pt idx="6">Summer</cx:pt>
          <cx:pt idx="7">Summer</cx:pt>
          <cx:pt idx="8">Winter</cx:pt>
          <cx:pt idx="9">Summer</cx:pt>
          <cx:pt idx="10">Winter</cx:pt>
          <cx:pt idx="11">Summer</cx:pt>
          <cx:pt idx="12">Winter</cx:pt>
          <cx:pt idx="13">Summer</cx:pt>
          <cx:pt idx="14">Winter</cx:pt>
          <cx:pt idx="15">Summer</cx:pt>
          <cx:pt idx="16">Winter</cx:pt>
          <cx:pt idx="17">Summer</cx:pt>
          <cx:pt idx="18">Winter</cx:pt>
          <cx:pt idx="19">Summer</cx:pt>
          <cx:pt idx="20">Winter</cx:pt>
          <cx:pt idx="21">Summer</cx:pt>
          <cx:pt idx="22">Winter</cx:pt>
          <cx:pt idx="23">Summer</cx:pt>
          <cx:pt idx="24">Winter</cx:pt>
          <cx:pt idx="25">Summer</cx:pt>
          <cx:pt idx="26">Winter</cx:pt>
          <cx:pt idx="27">Summer</cx:pt>
          <cx:pt idx="28">Winter</cx:pt>
          <cx:pt idx="29">Summer</cx:pt>
          <cx:pt idx="30">Winter</cx:pt>
          <cx:pt idx="31">Summer</cx:pt>
          <cx:pt idx="32">Winter</cx:pt>
          <cx:pt idx="33">Summer</cx:pt>
          <cx:pt idx="34">Winter</cx:pt>
          <cx:pt idx="35">Summer</cx:pt>
          <cx:pt idx="36">Winter</cx:pt>
          <cx:pt idx="37">Summer</cx:pt>
          <cx:pt idx="38">Winter</cx:pt>
          <cx:pt idx="39">Winter</cx:pt>
          <cx:pt idx="40">Summer</cx:pt>
          <cx:pt idx="41">Winter</cx:pt>
          <cx:pt idx="42">Summer</cx:pt>
          <cx:pt idx="43">Winter</cx:pt>
          <cx:pt idx="44">Summer</cx:pt>
          <cx:pt idx="45">Winter</cx:pt>
          <cx:pt idx="46">Summer</cx:pt>
          <cx:pt idx="47">Winter</cx:pt>
          <cx:pt idx="48">Summer</cx:pt>
          <cx:pt idx="49">Winter</cx:pt>
          <cx:pt idx="50">Summer</cx:pt>
        </cx:lvl>
        <cx:lvl ptCount="51">
          <cx:pt idx="0">1896</cx:pt>
          <cx:pt idx="1">1900</cx:pt>
          <cx:pt idx="2">1904</cx:pt>
          <cx:pt idx="3">1906</cx:pt>
          <cx:pt idx="4">1908</cx:pt>
          <cx:pt idx="5">1912</cx:pt>
          <cx:pt idx="6">1920</cx:pt>
          <cx:pt idx="7">1924</cx:pt>
          <cx:pt idx="8">1924</cx:pt>
          <cx:pt idx="9">1928</cx:pt>
          <cx:pt idx="10">1928</cx:pt>
          <cx:pt idx="11">1932</cx:pt>
          <cx:pt idx="12">1932</cx:pt>
          <cx:pt idx="13">1936</cx:pt>
          <cx:pt idx="14">1936</cx:pt>
          <cx:pt idx="15">1948</cx:pt>
          <cx:pt idx="16">1948</cx:pt>
          <cx:pt idx="17">1952</cx:pt>
          <cx:pt idx="18">1952</cx:pt>
          <cx:pt idx="19">1956</cx:pt>
          <cx:pt idx="20">1956</cx:pt>
          <cx:pt idx="21">1960</cx:pt>
          <cx:pt idx="22">1960</cx:pt>
          <cx:pt idx="23">1964</cx:pt>
          <cx:pt idx="24">1964</cx:pt>
          <cx:pt idx="25">1968</cx:pt>
          <cx:pt idx="26">1968</cx:pt>
          <cx:pt idx="27">1972</cx:pt>
          <cx:pt idx="28">1972</cx:pt>
          <cx:pt idx="29">1976</cx:pt>
          <cx:pt idx="30">1976</cx:pt>
          <cx:pt idx="31">1980</cx:pt>
          <cx:pt idx="32">1980</cx:pt>
          <cx:pt idx="33">1984</cx:pt>
          <cx:pt idx="34">1984</cx:pt>
          <cx:pt idx="35">1988</cx:pt>
          <cx:pt idx="36">1988</cx:pt>
          <cx:pt idx="37">1992</cx:pt>
          <cx:pt idx="38">1992</cx:pt>
          <cx:pt idx="39">1994</cx:pt>
          <cx:pt idx="40">1996</cx:pt>
          <cx:pt idx="41">1998</cx:pt>
          <cx:pt idx="42">2000</cx:pt>
          <cx:pt idx="43">2002</cx:pt>
          <cx:pt idx="44">2004</cx:pt>
          <cx:pt idx="45">2006</cx:pt>
          <cx:pt idx="46">2008</cx:pt>
          <cx:pt idx="47">2010</cx:pt>
          <cx:pt idx="48">2012</cx:pt>
          <cx:pt idx="49">2014</cx:pt>
          <cx:pt idx="50">2016</cx:pt>
        </cx:lvl>
      </cx:strDim>
      <cx:numDim type="size">
        <cx:f>'Question 2'!$F$22:$F$72</cx:f>
        <cx:lvl ptCount="51"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pt idx="50">1</cx:pt>
        </cx:lvl>
      </cx:numDim>
    </cx:data>
  </cx:chartData>
  <cx:chart>
    <cx:title pos="t" align="ctr" overlay="0">
      <cx:tx>
        <cx:txData>
          <cx:v>olympic games over years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olympic games over years</a:t>
          </a:r>
        </a:p>
      </cx:txPr>
    </cx:title>
    <cx:plotArea>
      <cx:plotAreaRegion>
        <cx:series layoutId="treemap" uniqueId="{7877FB0F-F09A-457F-B631-7CD7299DD6E6}" formatIdx="0">
          <cx:tx>
            <cx:txData>
              <cx:f>'Question 2'!$D$21</cx:f>
              <cx:v>start_event</cx:v>
            </cx:txData>
          </cx:tx>
          <cx:dataLabels pos="inEnd">
            <cx:visibility seriesName="0" categoryName="1" value="0"/>
          </cx:dataLabels>
          <cx:dataId val="0"/>
          <cx:layoutPr>
            <cx:parentLabelLayout val="overlapping"/>
          </cx:layoutPr>
        </cx:series>
        <cx:series layoutId="treemap" hidden="1" uniqueId="{02EB76B0-533A-48A9-8830-9CA4A6499430}" formatIdx="1">
          <cx:tx>
            <cx:txData>
              <cx:f>'Question 2'!$E$21</cx:f>
              <cx:v>end_event</cx:v>
            </cx:txData>
          </cx:tx>
          <cx:dataLabels pos="inEnd">
            <cx:visibility seriesName="0" categoryName="1" value="0"/>
          </cx:dataLabels>
          <cx:dataId val="1"/>
          <cx:layoutPr>
            <cx:parentLabelLayout val="overlapping"/>
          </cx:layoutPr>
        </cx:series>
        <cx:series layoutId="treemap" hidden="1" uniqueId="{288042DE-23B7-4C00-A4B8-A610341AA247}" formatIdx="2">
          <cx:tx>
            <cx:txData>
              <cx:f>'Question 2'!$F$21</cx:f>
              <cx:v>total_events</cx:v>
            </cx:txData>
          </cx:tx>
          <cx:dataLabels pos="inEnd">
            <cx:visibility seriesName="0" categoryName="1" value="0"/>
          </cx:dataLabels>
          <cx:dataId val="2"/>
          <cx:layoutPr>
            <cx:parentLabelLayout val="overlapping"/>
          </cx:layoutPr>
        </cx:series>
      </cx:plotAreaRegion>
    </cx:plotArea>
    <cx:legend pos="t"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'Question 6'!$B$27:$C$51</cx:f>
        <cx:lvl ptCount="25">
          <cx:pt idx="0">USA</cx:pt>
          <cx:pt idx="1">UK</cx:pt>
          <cx:pt idx="2">France</cx:pt>
          <cx:pt idx="3">Germany</cx:pt>
          <cx:pt idx="4">USA</cx:pt>
          <cx:pt idx="5">Italy</cx:pt>
          <cx:pt idx="6">USA</cx:pt>
          <cx:pt idx="7">Canada</cx:pt>
          <cx:pt idx="8">Soviet Union</cx:pt>
          <cx:pt idx="9">Australia</cx:pt>
          <cx:pt idx="10">Sweden</cx:pt>
          <cx:pt idx="11">UK</cx:pt>
          <cx:pt idx="12">UK</cx:pt>
          <cx:pt idx="13">Poland</cx:pt>
          <cx:pt idx="14">Finland</cx:pt>
          <cx:pt idx="15">Japan</cx:pt>
          <cx:pt idx="16">Russia</cx:pt>
          <cx:pt idx="17">Spain</cx:pt>
          <cx:pt idx="18">Hungary</cx:pt>
          <cx:pt idx="19">Australia</cx:pt>
          <cx:pt idx="20">Germany</cx:pt>
          <cx:pt idx="21">Canada</cx:pt>
          <cx:pt idx="22">France</cx:pt>
          <cx:pt idx="23">Australia</cx:pt>
          <cx:pt idx="24">Sweden</cx:pt>
        </cx:lvl>
        <cx:lvl ptCount="25">
          <cx:pt idx="0">Athletics</cx:pt>
          <cx:pt idx="1">Athletics</cx:pt>
          <cx:pt idx="2">Athletics</cx:pt>
          <cx:pt idx="3">Athletics</cx:pt>
          <cx:pt idx="4">Swimming</cx:pt>
          <cx:pt idx="5">Athletics</cx:pt>
          <cx:pt idx="6">Rowing</cx:pt>
          <cx:pt idx="7">Athletics</cx:pt>
          <cx:pt idx="8">Athletics</cx:pt>
          <cx:pt idx="9">Athletics</cx:pt>
          <cx:pt idx="10">Athletics</cx:pt>
          <cx:pt idx="11">Rowing</cx:pt>
          <cx:pt idx="12">Swimming</cx:pt>
          <cx:pt idx="13">Athletics</cx:pt>
          <cx:pt idx="14">Athletics</cx:pt>
          <cx:pt idx="15">Athletics</cx:pt>
          <cx:pt idx="16">Athletics</cx:pt>
          <cx:pt idx="17">Athletics</cx:pt>
          <cx:pt idx="18">Athletics</cx:pt>
          <cx:pt idx="19">Swimming</cx:pt>
          <cx:pt idx="20">Rowing</cx:pt>
          <cx:pt idx="21">Rowing</cx:pt>
          <cx:pt idx="22">Fencing</cx:pt>
          <cx:pt idx="23">Rowing</cx:pt>
          <cx:pt idx="24">Ice Hockey</cx:pt>
        </cx:lvl>
      </cx:strDim>
      <cx:numDim type="size">
        <cx:f>'Question 6'!$D$27:$D$51</cx:f>
        <cx:lvl ptCount="25" formatCode="General">
          <cx:pt idx="0">2459</cx:pt>
          <cx:pt idx="1">1684</cx:pt>
          <cx:pt idx="2">1123</cx:pt>
          <cx:pt idx="3">1092</cx:pt>
          <cx:pt idx="4">853</cx:pt>
          <cx:pt idx="5">803</cx:pt>
          <cx:pt idx="6">783</cx:pt>
          <cx:pt idx="7">771</cx:pt>
          <cx:pt idx="8">766</cx:pt>
          <cx:pt idx="9">729</cx:pt>
          <cx:pt idx="10">699</cx:pt>
          <cx:pt idx="11">696</cx:pt>
          <cx:pt idx="12">682</cx:pt>
          <cx:pt idx="13">680</cx:pt>
          <cx:pt idx="14">673</cx:pt>
          <cx:pt idx="15">616</cx:pt>
          <cx:pt idx="16">575</cx:pt>
          <cx:pt idx="17">569</cx:pt>
          <cx:pt idx="18">558</cx:pt>
          <cx:pt idx="19">552</cx:pt>
          <cx:pt idx="20">544</cx:pt>
          <cx:pt idx="21">527</cx:pt>
          <cx:pt idx="22">507</cx:pt>
          <cx:pt idx="23">503</cx:pt>
          <cx:pt idx="24">486</cx:pt>
        </cx:lvl>
      </cx:numDim>
    </cx:data>
  </cx:chartData>
  <cx:chart>
    <cx:title pos="t" align="ctr" overlay="0">
      <cx:tx>
        <cx:txData>
          <cx:v>Participants by region and sports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Participants by region and sports</a:t>
          </a:r>
        </a:p>
      </cx:txPr>
    </cx:title>
    <cx:plotArea>
      <cx:plotAreaRegion>
        <cx:series layoutId="treemap" uniqueId="{3AC68434-4CCD-4B15-AFB7-68482A2051A8}">
          <cx:tx>
            <cx:txData>
              <cx:f>'Question 6'!$D$26</cx:f>
              <cx:v>participants</cx:v>
            </cx:txData>
          </cx:tx>
          <cx:dataLabels pos="inEnd">
            <cx:visibility seriesName="0" categoryName="1" value="0"/>
          </cx:dataLabels>
          <cx:dataId val="0"/>
          <cx:layoutPr>
            <cx:parentLabelLayout val="overlapping"/>
          </cx:layoutPr>
        </cx:series>
      </cx:plotAreaRegion>
    </cx:plotArea>
    <cx:legend pos="t" align="ctr" overlay="0"/>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'Question 13'!$B$26:$B$50</cx:f>
        <cx:nf>'Question 13'!$B$25</cx:nf>
        <cx:lvl ptCount="25" name="region_name">
          <cx:pt idx="0">USA</cx:pt>
          <cx:pt idx="1">UK</cx:pt>
          <cx:pt idx="2">France</cx:pt>
          <cx:pt idx="3">Germany</cx:pt>
          <cx:pt idx="4">Italy</cx:pt>
          <cx:pt idx="5">Canada</cx:pt>
          <cx:pt idx="6">Sweden</cx:pt>
          <cx:pt idx="7">Japan</cx:pt>
          <cx:pt idx="8">Australia</cx:pt>
          <cx:pt idx="9">Hungary</cx:pt>
          <cx:pt idx="10">Poland</cx:pt>
          <cx:pt idx="11">Soviet Union</cx:pt>
          <cx:pt idx="12">Netherlands</cx:pt>
          <cx:pt idx="13">Switzerland</cx:pt>
          <cx:pt idx="14">Russia</cx:pt>
          <cx:pt idx="15">Finland</cx:pt>
          <cx:pt idx="16">Spain</cx:pt>
          <cx:pt idx="17">China</cx:pt>
          <cx:pt idx="18">Austria</cx:pt>
          <cx:pt idx="19">Norway</cx:pt>
          <cx:pt idx="20">Czechoslovakia</cx:pt>
          <cx:pt idx="21">South Korea</cx:pt>
          <cx:pt idx="22">Romania</cx:pt>
          <cx:pt idx="23">West Germany</cx:pt>
          <cx:pt idx="24">Brazil</cx:pt>
        </cx:lvl>
      </cx:strDim>
      <cx:numDim type="colorVal">
        <cx:f>'Question 13'!$C$26:$C$50</cx:f>
        <cx:nf>'Question 13'!$C$25</cx:nf>
        <cx:lvl ptCount="25" formatCode="General" name="total_medals">
          <cx:pt idx="0">18127</cx:pt>
          <cx:pt idx="1">11536</cx:pt>
          <cx:pt idx="2">11475</cx:pt>
          <cx:pt idx="3">10496</cx:pt>
          <cx:pt idx="4">10355</cx:pt>
          <cx:pt idx="5">9540</cx:pt>
          <cx:pt idx="6">8335</cx:pt>
          <cx:pt idx="7">8331</cx:pt>
          <cx:pt idx="8">7584</cx:pt>
          <cx:pt idx="9">6514</cx:pt>
          <cx:pt idx="10">6209</cx:pt>
          <cx:pt idx="11">6171</cx:pt>
          <cx:pt idx="12">5880</cx:pt>
          <cx:pt idx="13">5832</cx:pt>
          <cx:pt idx="14">5563</cx:pt>
          <cx:pt idx="15">5473</cx:pt>
          <cx:pt idx="16">5312</cx:pt>
          <cx:pt idx="17">5133</cx:pt>
          <cx:pt idx="18">5016</cx:pt>
          <cx:pt idx="19">4969</cx:pt>
          <cx:pt idx="20">4516</cx:pt>
          <cx:pt idx="21">4418</cx:pt>
          <cx:pt idx="22">4358</cx:pt>
          <cx:pt idx="23">3814</cx:pt>
          <cx:pt idx="24">3797</cx:pt>
        </cx:lvl>
      </cx:numDim>
    </cx:data>
  </cx:chartData>
  <cx:chart>
    <cx:title pos="t" align="ctr" overlay="0">
      <cx:tx>
        <cx:txData>
          <cx:v>Countries performance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 lastClr="FFFFFF">
                  <a:lumMod val="95000"/>
                </a:sysClr>
              </a:solidFill>
              <a:latin typeface="Aptos Narrow" panose="02110004020202020204"/>
            </a:rPr>
            <a:t>Countries performance</a:t>
          </a:r>
        </a:p>
      </cx:txPr>
    </cx:title>
    <cx:plotArea>
      <cx:plotAreaRegion>
        <cx:series layoutId="regionMap" uniqueId="{D2D2B9E5-C54C-4115-8375-C0A03F70D13E}">
          <cx:tx>
            <cx:txData>
              <cx:f>'Question 13'!$C$25</cx:f>
              <cx:v>total_medals</cx:v>
            </cx:txData>
          </cx:tx>
          <cx:dataId val="0"/>
          <cx:layoutPr>
            <cx:geography cultureLanguage="en-US" cultureRegion="IN" attribution="Powered by Bing">
              <cx:geoCache provider="{E9337A44-BEBE-4D9F-B70C-5C5E7DAFC167}">
                <cx:binary>7HxZc9w4svVfcfj5oxo7wInpGzFgVUmyFtuS7bb9wpAlmQRXEATXX3+ztI2KVlvtb3zD/TB6qRBZ
KICJXE6eTPCfl+M/LovrC/diLIuq/cfl+PvL1Hv7j99+ay/T6/Ki3SvNpavb+qvfu6zL3+qvX83l
9W9X7mIwVfIbQZj9dpleOH89vvyff8KvJdf1cX154U1dve2u3XR23XaFb79z78lbLy7rrvLb4Qn8
0u8v35//6+WL68obP72b7PXvL3fuv3zx2/JXvpnxRQGL8t0VjKXhHkeUS0YluvmjL18UdZXc3Q7C
cA9hRQUNWXjzx+7nPr0oYfz7yvjrqxfn/sJft/e3nlrWzaIurq7cddu+uPv8ZvjOk3xz17R1dCuK
qN6u/f35zcP+tivq//nn4gI8/uLKo91Yyuq5W99sxtH3HvrH9oLTvZBRRQm9FXWodveC7HGOuGCI
324VIvdz7+zFEWjjVV3e3/vhzXgY//RuPNxebse+/vXbsXEX1eX19x79x7aEiT1BmEIhkTt7QfYY
V1QKJe+2Kryf83Yrnl/H0/ZwP24h+vvLS5Fvzn69yP/Vtd6Zi/vnf0rdflDmco8riSRiuzLHbA8z
FCpF7/Qf3895K/O/sJCnhf4wcCH1h+tLsf/r3a8X+/61Ky+q6V4E/7nYOd5DIQ6VFOhWpxfSR3tU
IYWkUrfeZyH9v7Cep6X/MHAh/YfrS+mv1r9e+of+oviJsmd0jxMO3l2xB+E+isKY7GGxvXEnerSQ
/bOreVryd8MWcr+7upT64d9A58+H66vr6ieqfLgnJAsl4eRW5XcDLjgcTpACZ8TvvPz91LcO5/nl
PC33+3ELwd9fXkr+/G+g71Fqqp/o4qkAKBNSie9RJYTPx/qO6J7klLIQ0Ogt0r2V+LPLeFrgd8MW
8r67uhR3dPrr3Ut0UV1c/UR5C4COkoZK3ENHQI6P5B2EAHOQwqDr5Nb/LJDl8+v5E8HfPcdS8neX
vxH9v3696F9d2Iuf6GJA0wVnmHN552IWmk7lXigFF4Tvavqzy3ha4HfDFvK+u7oU96s3v17cNxjr
oviZ+DEgfE8ShZii+MFvP9J2TNkeCxGW4GButH0RTf/Skp4W/6Ohiy14dGe5Df96/+u34aCrkgv3
MxGN3MMKS67uM6QFmtzSDgA0aXifQO2q/19Yz9M78DBwIf+H60vpH/wNpP+mLi6qq3sJ/AQoT/YI
hvjK5F2mtOvucbgHNsAIobfOfgknn1/O07K/H7cQ/f3lpeTfHP96vT+ve3PtXwCLVT/r9P/vSKTT
a59eu60OfJdC+7E0moMSMC4owbumx4HRECFS8t7yICI9xlh/cTFPq8DO4IUe7NxbKsPp30EZBuPn
2324F8l/bovAICmEgdJD+NbaANI+CkZqD6wwFEzcpxiwWY934/yvrenp3dgZvNiNnXvL3YgOfr1p
nnVt+zNhgWB7QgkQNrB5N3+7ZhHKPck4RTJ8GgI/v5yn9+B+3EL895eXkj/7G4Sjjal+bjwSFFyR
kIBz7wiM3XgEeA2EHmJ+w3GAlSwA2V9Yz9Oyfxi4EP7D9aX0N4e/Xu/P7YV5Nhbtljy+V+BhwNuB
7wHn82+9fuR/AmCeOKNCbL9x87cQ/rPLeVr0d8MWgr+7uhT7+m9QyDmt3XDxEwEwD/dCTClArH/z
pY/kjtGepCoU2xrPY3///DKelvf9uIXA7y8vJX76+tcr+l8uHf4Y7vlvRXPXOfxoRTOary/Tui3q
/iJ/Pv7+34Hi87rz6Yuj2l1f3JvIf47GgI6BCishSjyJxjCRe1B/heoTW9jlX1zN08a5M3hhoTv3
lmZ6dPbrzfSshjrT84qwq3TfjUgQ7oFoxJCAPgXEyBan8ZAQ8W/25rGH/AvreXoXHgYuduDh+lL6
Z38DJ/nHdetfPJTCbuXwn5vBf2t9t704N4qybNNZtnhodzGb4uf5oABiPwCDLTbYxcEBNIDcgjSo
wd78wf3Hqv/8Sp7W/PtxC8W/v7zUe/038Dp34OCh2eSnaf5/e2y+1w714LdXF/5ifdNj9gg/fP/u
vTEtht5p8JNO63ZXD69+f4kF6PpD59r2J3Y0/+Sic8Y/jkMPg64vWv/7y4BB4KaUhJBmciCelYQ8
ZgDnCbew3ENi27kQhltGNJSQ+Ve18+nvLyHeUwxlRqhDKsiSqIBb7RZ4wIoYVBGALYBIBLUbBh8P
XX3AaE5JXT2I4+7/F1VXvqlN5dvfX0KbnL391nahUHzDGCZRENgEFRiCG9y/vDiDVi34Mv5/RPiw
7jvz2aih0YUcY92NI4oeyeSJSaBm9O0kMpRqW9iAshNgmMeTsLKUCRqTz4PK04Nq8qFuTRC8QnYQ
+vszPfk4kL0AvQgpDFUg7MczJXwOi3AKP+GpyK3GQ9if+amq89WPTgMwgXLFBHCWsHOLabqB9+C8
+McBNRitK1R270ZeIPaM3IDxXMgNpoEyXLgt1HGJl5tjlFGqoR8rNOF1I22swxlnm0RlsY47glcp
rdmJHBr1ik6FfeYht7uyqxpA1lOCOOSDoCNou6uPVCMHLewcQx9pmcUriktvdIAmumI8iLXIS7Ky
k8hOp8A0t4DlFoo9oS9PPTenoCdQGZYSbGZ35trUAXF4/tiQxGfvx5INcTSIduabuiMBOvC0YmQl
xlgWm5oTL9e1soN9Rpe+1VqCBScUE9BcQuliFWIytpgt+dhlKVuLJnnX2CCJ8rzEPzxRKDinGAng
WwVli20egiCdZEo/Bj5vNnHHm3WfT0kUjklyywv9qWCp/GZTBfgguAzNI1JAmyDaFW0lggCUNj2d
J5oU0cRM6ldxPIKxqNqW58YNOdYuzUMWkamPX8kwmbxGolRGt5OYqc5ET1Ld+iEdV1UdZ19iGVuj
OyfoRTn4rNIJ9q6K5qqp4pWYx7xe97TpZ91PM1GaOKN4FKCkEEe0qZDUKu5Dq91cpl4PcYsvFVFs
XGf9nIaaxRklmuI88TpgSV/qqqEy2A8Epe1RTPF8ovjcHZt5nsZNyXNlNkPT2QtVMspO2iCMq7cq
DNI/qMhnGRV0RPUByZKw0SzL+lDnmPavbSO6ZsPcoEY9izAHXVeYnYu+KseIEObt2k5x7KNymPMw
QkVZX2EuM74uUFb0hzEj7t3UDyjUwrqg0EVeBvLAmqQ9tLFNUTQHoh6jxnErNJ9rc5AkCZN66OJp
XPd8nPp3EuUzPZorMWW6zE3/OQ2q9MqhiisdO0NypDmWIr7ATqHkSydEfDb3PPCnfSfiLhpHp0Qa
YTEGINh9FGRp86rxhKbonKkspWglINgEb+tOtCLTOB6rNpx1LF0z529ibnI3ZFEZFEVYSE1j73Gw
nqx1vdXMDlUbnAYzD5z7ZG1tMvqWzMyq8gANvGzPMuRw1+oiK4JYnA91WPtxP3SNmyJPu9yboxK7
vEEbzLKezInOeWq56jUNkpr1upzk7NW7skiaJPVRMKMYo00iDWx+FGCejm4V4LwuKFsJksjmj7jv
ace0YbKziS6aOmHxYW+FClPdQWObf1eM05yPmqLSfZ0d7RqdESSaMOpH72x83NOk6qY3nJhMoCin
lrpsX2QTH0rNSxRU1fs2dVndrHgMvBrXdWOpXTEKUxldmsQ2h2HTjnnU+QaVp2mIcnTU97FA+y01
7usw1cOsOXXqJExFYg9rXKo/qOsTG3kmiuusqEny1Y6uY6ftVMypdk1s5WuS9MFrrwoT74/g9dIP
k0pJE2FVIbIv3VjOb+Ka92/TMuPJ69EmwaxxU2Wfxtpncr930FUzaM9mDMIgw1j/kRJsu/10Fooe
exGn4sAMoev1wEc266xKcHaEq7T5KHKCGl3ObWXWeBY4iDwOK7IfDKO0X5I0H/1GJHScV+OW0ABD
GtE46rBPuuTjEGe92/iwioP30+B7+g7PfRy/hs5+XGzURBH/mE05p+8mUaL0Kix9Iy5b09Be6aKc
MG4170pS/9HUOAwyPYK5hycZakQudOyz0J/0oS8LGvXID7HSTev67H0+G1d0kXGpHN5NtK54rus6
mTvwNZjw46BNZtjLNGFRhTPxZlK2qNZKBJ3S1dAXb1su8kFjg8Dr9Jw0k8ZBz9DaZK2weuosOR4K
O6eRxa54i0U6vulclnk9ujYJV76wZoTgGPNUZ9zgr10DAt20JktVVLU9KyJqpZhWQIqLVpdDn56U
4FnaaMJdbvataSHCmnIs830yivhtQovxQzs2E4rGioO5mKCOEYhIQBhqE6Okrljfv4sTyd/XwdxU
K5aULFmF9eyGTZ8JIzYkiLnQpOpMFcXcpSdJLc2ndhpoAG4+G99glnIahXWQmyhv42CIABv2SKuK
l68HysC148nwD9VAks/Kd85qngfxJ0Sy+rIrUA/IZ6gzLVOSXadsHnCUtqb9LAKETmzDi3yFvckT
3XUepesBqelTDdvnVg3PpI1S2gZcS1yHn3lYmXxVMVcdzVPiRZRUQ/tHO7Tpp0nx8ktKBjtA/Kia
L76sgzESZqgP7VjVZj8VZDitRjyXh3nAULdRY6n6VUZn84XLkr/tm6l4j4OOXmRlMIqoV1OVR71v
zDnOi/ZzOmL2vkPBcAkeKsvWdWdCtYIwh02USUfyyPZKbIYJzZ0O5lR+HZNRzXqGaTo9NgONVxa5
ATSwCKtAT75DZzNh1QiTOGe0FQ1HkeFzkWs1xDjYwEPHKZhZmPv9Aoyj1Fb6aQBLLGcwv45MbFVl
tMGaJvlwiuZ2OJoBkE5vJs7I187k/rgN+uG8gB0YVgICa6WrvCPFCZhOfFpnM2lWgql4jqpwHjNw
tI0sV0q5tNMzRMlQ15kaL2llZR6xfjRGj3OeXE6ZrIj2YUoHLacAfCERzGeRm3h9WrSx7DWaB/vF
DbwNdIp72Bc4KVReCOUavKoFwIwNnSrea9LIql3PKMntKpntEO/Dt10Rpart83Ve1t1xmvNeRKVp
q2zTBHH+EUymwvtDXJE0InFbcu0KP+SRJJaf0daM8+YGz9+RwHeI8zYtuqzt5AzEj8W//3Nyf4jq
5lTOw9dussd///faXlfn3l1f+5MLu/zmdr6Hr8Lv382/zRp3/vkmgf2TFHWXDPr/yl+3GdCfp6+b
C1dfvzhsd1o8tonhdthdAiv2CBc3aYhSBHp3OODguwRW7m0RK5wKgiQFqFMF2dhd/gqNnTSEHAwu
Qusmhxz3IX8VGG4xBDkaJDQUglD4I/krXuQKjGO2PSgWAjkOBDo48l1Am9VVillXschI075tsxAf
Mpe8i5U3676f4sPQmXYNSIR+prjrj+awclGWdf6VyfJqg92wUlak5wrC677F7ZUapD9GgMXfjlje
dir+Kf5epKc3i6UEZCVg2cAKLPJGZ+KpaX1II9nN3RmuzHQq4qp9Jp+4yUweZW4304D0JZYh9HBA
Jrwrk0HZOKuDikZjjNsPcVVgGdnaqXeW1mLQNbMi0Vl4WKhK5joYyHyW9q4ctZcZPvTGtO0awE65
AcioDigvqC7Swtc6DCEZ0tzM4DmyKbjOx8yfoqb0p1kjY20nlgPWYNn8FvxxsOrqmZ9bFScuYmFA
AWPEJW8ip1rCANJP9G1qSeu0z96MygaXdRhmPiKN7T+H4BnMM3J5Qlc44wQ6ihXwLYyJhfj9UMyM
lw2JmgCQdOanTeVk8b5NZH8qRtdMK85sst8KcEBRXIwAkBJSIt26dDizVtYlhCTjotkaCbh/SvG6
Epa8NU0VljrgvFxNjDbPLJt8qzVwAkMShqBxlLNwa4CPE3GG2QDBPcTRMCSm1XE1NOvKiH49NMU+
6sT8Fmddu6GunjUzBXldcDlFOBzweoA4kGljkYWC1jRdEdS7UKfjPBy1LnidxcPrWTgI+khI8857
AkC/QVYBih/mTNcYIPkzpAbfprO72gmVfQEbsO1qgcrWYhcQw61qwUAiR5Pg3FdxcYggi7/0oI5O
O8PTV4jY+L3hCfe67mahxZy4jcy6pIlE0shADxRNH1BD/Ye4tNZEXZwPrfZxm571th3fjn3XjZGb
J6whsZpsxGUYcxg2Zp9jloZO26RT66oMmjVkQBVbg6qnVzBX3kdZz3il0VCpqJv8VKzacbRv58H7
dRzYrolkMOXjapDpO1kN8ceO4izqRVqeeSPtRYdg2RmfM7KaQ9sdVGOSjhHAkeBTSjp3MGHVXrWF
DbQfixTWXpduWvWQdZ7AgdjgzRBK+7oup8Lo0GPz9pGDf4JbuaHAluIHQkdAm6vYuogFGRc0pXMx
CkCbaGP2nYxNpWUmnKaFik00Jk7k64EAMgkqASLCSbiRXcfOsoEWkLgHsB0tinrm+jdGZpKtFUX4
XdMn46wLRZvXCcSRNhLUpxyQTpKdhJMlg27m2AEAxHY66eL6wKaVG7SzBvYIsbiPxrZLogH3x1Pc
5mnEi47BoMCbqJnSYp2mOYSxKug+FH09+02e10rXbZKeVG6bNSUiz8498CtKj/HkIoqyONdtn9Q5
PNQ0tREbgulYNrnGltkMaIepXlNIitcUtTmAX1IeBUnZnsiu5oCcC2JP52BEK98P6at6GABAmdED
oJ0L1hynJXwh6oShbwwRr4NWAR/SVV160ORvSQfJILB16QbZKdlUNpZ/iKnk7UbUPD13anTFSprg
CNVJV0aY29fZKLNPoinGY1bS4ozMoRqfMb0F+QNxAU63QPi56XdSgiziQkHmHPJ/T6KuAOUyk0PH
OQ3FaQN9mfvzQMVK8aL9Us8pOvm+1uGnfBhw1gpaT6C6StDCh5XJrOJyyEjUEluveWDHTxnwVEeO
k6NW9cUh812zzznwO2hIoyIM7IqYLj0JwoatQwuqMrSoglPPD2jnCWO4CbgLY4ByLg/BDrbMB98u
+xHHiUdWj6qYcBQOhq5TJvv9zEJEio0EhJwN8wYYARHx3BUaBV0cob4MzpIaiKA6bakWtEf7nYvp
iiQUvQqMFFGax8nxgIqx1EVFLwE+NVHT8vGZsMC3fnK5dlg59A2KMESULgx56ljp8hTCQhyw7FhU
GfBIMSZTdRDn+LyYKfa6QkCHzZBhHwBjFfgoy93r3NqvQBrERKeVoLXuoQm51nSAOK25Q/WpY3kd
r03XhysrLD4GS88rYCVUCkEOp/Iki0ezqlRZHNKMxWe8KMbTsjKgTWjSDByIrl2CjwIxzQHAi1Ad
hYyxDHg0azatyuYDl4P3YLSdPhKv0vMizvDH0mAyakPSvo8CYBrPWA4H76Xj42ExT+IYefO+EaW/
kFMRrvDUilWc5eC4+ilNn4tSN9z6QrpAvIOLRFRusdSCKM1mTzBwETiSrZnfxXyOD+amHFc0NN1+
OWPIWSt4Ot+48gj4tmk9dCNfQ0ObOixRAhRAIZGex86uvbR4LQLB9r+vvHS7hOUSt82LeHtSEMFJ
nl3lbZN+ol2KwJP3Zf5H01B1FAQlJIsMb6pMiE0BBx32kajxugPqKXJN86np8+FVqIZsn8wm1FCz
oJEHnjCqoDp02AO3sG9m9zaZp2aDVcreN9PMVzlLu5O4DUrw2lmwhvDJP+V9nZ36UqT7pezKAxc0
wTPuCi8YeAYQAQosEmh4DPAeqPjdBwyMiVXZAKMw4Jy8SUAvX6GOdRGq41ZjJ91hzbw5xnUzQghZ
0UL34WjWQgCTVHUc6aQTVwjCzHO2h7+xPVhZCAUm8BkIjvQssw7gPOMKSHEc4Yplb5is+nUwuS7C
sj/MFS4OjKtC7dVHgSByYfZq7IbwNmn902TiCelAP1AIR3NDDOYvFvZvTObHBg4URdYOl9wwcdCH
Pd6UJJmfc5PfJFmQ9RGoFW6bkOEk9tLVjO2UBQUqMNBOY/GmL2X4QU7t66wg5akVg2LaV9y+aUnV
fq4lTT5gIRK3ikfSApXGgyNCmfFahgX+ktfdQTj7xOimYL3Q84Q8sCjFvJ/VVFS67mkOFGxv57eq
LrJ3qMlsHOU1vGGhkL7QGJnmlUzCUa0ZzZ6pPPEnhApvFQkJFJ+gIApM6K7KQaLZI1M1KBoAeayq
cSojRkR1PKRqft9NjK37emrOppHQwzlLgP1rB/a67hnwKrYbaBkFQ3reZpI7nZV9lugYpfYyduF0
DoZ1BCW1+l3pqhYQtu1rrqdSuYuGzerDtki06YEK9xoXOUBdDsSSSHrD1jZrZk1NO60YtmGUpWZ4
TcvZXg0uCK5QWJpPSS3Ux2LI1RENiPwyeIYB5IacH+cNEbUOgPM/kh2vG92m+SGefQEcU1PkXDfq
nfDd+NGOuCrWYf0e0rse79u0rfcZzmAmFK952hLzX9oFXn6z5U8IAyTxgES+aRt4ssX0Ydw98SLg
CCbYNYeCnQjhFROQSN0SL1jCuVkoSyLA8dtcSoHp3xEvEtgVziS8GIeoGzLkvmtA7UEUg1ARbjMu
CBjyR1gXujWDf4ee7YwYPIHAEBhFCLzLwvcUOHMVHnJ+rXDsu3BNAFEHRYRsb+YPnHc2v2CBA7hb
NVMLNKYnI5Rvoi2B/SWpHKuCqCZjLl+FKZ+6VR4GVXMwhGXRnhS8tMGk63zk9gvPfTbWq0CIIqNR
IiXD13Ksp+6sSEdZXEBjg40vaUkbcZoIA7UZXWLTwlKY5a58nWIoEVSrpOAOSpw1lKnKYywnYD7X
SVni6YiUtMq+Bm1fw5hHW/oEuNxC2scyAu6FQLYuWChg+whaYEuJS8CvIlXX8VBXWXPgS1awA/B5
rZMHc5t4M0Qz1JjN1wLFhsTPhAe8Df8780tJJSXbN/fATsFidl3ZnFFIs5EwVxnOKbD7vqacpsDh
kKDJNm4cEudXLvUJg1SPBbOt3gyMTi2JMJvFQF95kVbttojSUIdPQ64auPd9GYEKP16jhLhFwdNC
OgoM41Ytd9c4piYgqaPBlQhcjwgwxBLqeptCMU+Rrhzkc59zjmJ/+P15F3uznZdB0w0B3EQgjC/n
td1Uyzqg6iqZQOeE7pEt2o8pi0mV6CEznXldxfAWLq/TtIauGf396XfjKYPpJYPyMeTB8LoeAja0
+9gJtI8EaEzpVSAL2dCID9A2cwGGFPjDejayODUBrvEJzZupO89bhCDBbVNTgFB+dCVKKiBx4QQM
5BDAy+6uJJVpXGQTcldMDGBymwmLGecbDoWMlq2Nipn47DoQAYSN7UmazzWagEJa96ZGdnhmV3aD
L4gFyDmmOAd6VMDW0IU2eGEQVAar+DIGSoa7fai1lvG0DuKyDaf9SbkRVOT7z48XngzmDAHj3hjq
ts9FLQSQhHPGQ+uDL6lxsgwORg8VQqjKjJDf1VE3ZGwGbrlsJ2L1GBIKguBQIuzOSwtl4qgKsKvO
wzKFmA4VrdqRs7I3Vfvl+8vc+tNHtiyhSwsxhiCDl+DDqVj4kg7KnA418/hldN6BEqAuR7A/aBwo
D6AASfvg3JK82RqNH+rthwGG65n9+UZYUJmUQPhDwqmgeQJc2662qIa0HvKu+ktV8AB8eAbeax4g
AUN+4kc05uD326Rz+QUUpSvwqM6WDvMDFWRBn+smBW+79fxTCqMqMxf9EYPeE+BVvy+uBdPLQF4g
JEkENO7ADgOO213oSIfKhtVMv7QxEUG5znxri+5NM3tjK8B2UwOLC2TZwz3Ac2U9rVQ+T8H5YG18
2IauyJKonGc0HZVpU/lYV5ArQtYPWUVQnIkyTOYygtOVI7hEEmQTrl4h6D2DX81NPDTPccCLhAM8
lcDbUzk3JAWcybwhVR8RFaCZVdNXvf0sec0zHtntOzMaHcddGLoIzzIA1x5Pt94TmDO41924E4tj
BbfGwVPRbAChPm9DNw1Kj7WTANoIwZAwnCfd2u5CLfIxb8s4re1n68CKmjVtc8VOCE7pdETbbgJx
hHFfzB/KdJwmqbvUDU0K5XsyiLMEeMHgwJVQNfjggq4Vp8qILUAYWV8W4X7e8e321C0NQYWmXvL+
zLosnz/MBRTsc42KYhu0DEh/S8tUYQoXKRQB5w+qHEfYO8qzCT5aqEJ6tbK8pcDDyW67d/mYGAAY
zc30oUoCqL+qeszgJ2oAD7ByE1RbbOAtL/OLsRVVYzdh73B/Dk0gsz92Lo+dLorSEQD/SVyOBwmD
4PqpUlXMPvSox6BkUiWAM/qmqgGifF/Zl14TpA9vJZPwNkQGZABddgnSeILOjdAWn2dcti7RI7Bv
ttVQlK+BoOmaARzF92dceiMiwRcRDHEbM4jdyxlbh9p0KOnwic7dVhmHLRVVrUgrcwjeom+4+Axt
W1B91gPpfJucQClQgp5+fxk3WfZjvYMX3QE9sH1JCUHwNjy6CKMz7bsG3iFTfihZVXqqfd3x4Lpu
0ga8UZq3FV67WNbmTd+qBDyOTXmdrBMFZY5aQ4PcUPTak6Q5KmIlzkfqCjVBPodFf+ZVgIB45vNY
H4ESISB0gKQ20AYVw5FFMPYUgR7WfQro4hBoKL+1fKgb0NcE4r2dNM0dHftnKJ+lX4NWYiAbyPap
4WmhQ3gRrXLo2oHqTyvf912FAMRy5wiA2H7e6i0UvBg7SPEwgtqOeUjhI/E3yDYQdqvStMuA2T+P
R7FVadKYuXQHxhK6dZHN3CK8aQoooJj9mU85WF08lFtMjSdVgnVK3IAZPbOJu1QKU4CAoLsSasyQ
ckM3Mlq46oZCt0OdVeS98ikF2/I22S7AB7Tbmu6NHcPphAnWFqfj1sTBV25dirMNBJogxQDj8ci3
l+omb/OLIoSqBPQ2FVs5NNNQi9O4GeFbBppN4GempBTtJg+koxurXE+hBQfiBTzuM4+2QJnwaFAl
ZVCUxgrBy3aWfc9+zLEsunp6TxOg3XLtXQOqNRezqS89UjmpoE2kbuYPklTb+FgG0BzmDkYBLXDT
ei4F9skmpEE3vAeU6kAcg8woaB/tZ/AmlQlCUDEGXUlb79aB2zwwxA7g1jwgEpjQ+BjBf5Bj4f+l
7NuW48axIL+IEbyAt1eSVaW7ZcnS2H5BWLYHIEASFxIgyK/fpOWJnfZEdO/2QyssVRUJEDg4J09m
FqZiZARTsSwlBxKM9orAluB1KvCv9/k5QqH89veT8Ed0AkUaiD/OLxBOkzr+n1Q3WXdSbIWJPgE1
UogO7+ltyqvgZYvKkrPpn8LCH0XFcUmQs6ErxrEUw5b0j+MoFgpZqw7lp9mBb/ht2ZYFCwpnP+aH
CE1UfqJrpMLcFEO2YcIHTyekLAh6mKXVhmF5LIu5ouJMF1IhGGBD+icLGS1OgDHCxl9AnCwefj82
ZtYJUxnQv8RewS46HgeT4XgQkegT/Kg3ASp6rEaFO8mlxNkki+WoU/9+tiER+GumiMEfhwCCRJIQ
ZEF/VjZIB+cIZPvtE+dbMdBmcSA1tnSNqXgoQNe028lwW+iqgbKgRjffWgNALR5cFvJGI9uJbi0b
I3JPR15mrVlVYN/jfoivVupI0clyUsMPIobdPo2qGGFDvCfD+oH4JAYjsBJTnevWIH+c3Xldwe98
sIbToBrQ/cbkLgNLtO6myaJzIQIIZbRBD8ag28wnb0loWZAem8GDxLYNTYhyQcS5ThNHnoth2Qhr
45C41V10vfKEIn+jbLleeInMrC13NK53lLVYivo6yI26xsxaFGdflyzrcpC/9k9rodL+1ZGBgdlO
ljQBB4/UagPctsx1V/cp2EYsH9hVmWZLZ1S87re0nuL4kqwJT88M7T4en7RUI3nZcs9k9FIrkCA/
BTBNlvtoXqboCSdG6X7ktijsy156NqlGK5Xw+WMdQAO70B7oxnlXpBrBrZAqA9+ptPtsqrdkFNX0
g6NZ5kOHpbKZn7Vb1hUc1WGdE3G10MnkVYc6IB+KCx0jWTzUSRlJefHgJMwD/8mrKVswyyHJKkvu
90x5LOk9sbPmH9EgXgpoFyYCYsO1q2nPh7spD9IwMK/Zsvq7Naes78+UjKvLn8DGysx1IQhn1Rlr
pchko/0e41gf5gpM0oZFpDBLx6ndxXa9sjni/WUFo7FQraxXggDrde/yzypyRT5fY3GsEZj9GdKW
5MFpZF3AzLesCsWHIS1L/Fjef4lOwIC/oZ1BcLldzcS87c7Uqb9B51qz9CoJUVSW7SZy6cpLmEQy
Dk1O/HEuxnnUYzgsy3GofENzGAZQrch5Dd7sBkqhLh8FjcQ6nEsJ8FRfS7fVlf9QiCxHj8TU9YFJ
lHbJuXwtGaXRfkvIMGOmog1Mu/EeUdvw/DbKKPgkd0lv+mR4FGIVFT2tAoGAnVQPIY5FVzw9bmnz
wNPTExpFW2+6WEthq25a4iifPqcsnXC9UQx1/eJYZcCYQemNmU0r1+MEAcGbHx+C+0fK0hhTHzk9
4UDpURjwZMoKMHfWY8ayYZH4oWa+RM/TWB4hn/iFVSU6novCAtgn5BuXpbYjXqffh8qXHIB8YwTE
GSXOkpniagNPUGROSX88HnTQeZr/KxnCMc8TqQWwpMhFFo8imiQaRz+NQUFjzrYHUbVs1wpUEtP2
Fc9dhCdInHGvEAuAl4r5iviuLtztJAn3lSiPW+7xpPX+XGBl4QoZ/mTeKIibmAYQVo4nn28RfjfU
4zE13id4KY7Yyqy4Bz/NuGz7ezzWZpl5A+DG8bs8aFU8y5xQ8LDIWgMAAu+SJ5iL36uH7nONjyxF
dAyOLtuvyXBYNbb9nePW+Z4f/8rmXN5ncW+j599THb2//D+T/P46IAWpvAd9ccQNJFPE/ZvsC93b
Sz9lGwZt0j3gWizNWB8/owBnqm7y9weldr9gqaHydpZdT0m9gcmSSO634kM9OoVZ8uk44CWpBsZm
W8AcUFQ0aMYeSS8b4TKKPQoJlnmr32dQaewgxLX3MXE02jcDhthUrMnV5qqjOkf/+hj9+/IoqBww
PwXp8Y5TXg7H4EOxcaxTltjjMpzwAr/clIlL/rJHPQHFDiPNjul9X0i728CJPmGQx6ckvZ3xPlBe
MqyueeHHrb9PaLSvO/4Bor8i5SmK80mK6z3Ny6Av7ACR4tPaO4U9XQuw5J/1DC7LW+/L1LwlBVjD
EJjlyFgxeOuR7H6YgWUfH5j64wfxrMKPYYqP7TDu+XH/kysYX1/cwAbWnydW4XO5yRKWXcl5K5Pl
NntfK6CD1wv49e9TXoPsjtsJfSbxITgBFC4udC9xzvvE7EX8gsxNgIqs0VCa+jaeGcXFc8EVSiaQ
xoFtDgAMANngMXF3XSp2bGeH8xW/k5srRHWWSBbDdpPV8xDU1UJUPI4gSZBh9A2dGWDDpE4cXs8X
M+MHksZ8eBiNw/+3cQVul8drAqjIAMsfHrxcKECB1QpcPeFM+ddiogFVAN32Y+2vNUK5OIfMpIgw
4AsPYEsNI47Y8RSiidbzNagJdg9f4iIIxBs2KCXl1W84WSwDRBNnxwfUu983MoMMeaUFpAfxBbId
7BmjqgETNtNV0v0145ValxeTrXwtrpb3oYeazZiiTIOSjBFJts75qdjjBFFuseSYviToY9UArzqW
+Dt+Ws0S7LAmgT4O4wWZMcUPiwWO1xtIj/CvftiBK9cklWjSArKAEOE+A6sfryi25Khhfe5mrKt3
kAXN/sHSs5uMpek1owYSGLT2f0FvFGU5UEOTEwmIkiYSpe84onaa2mUAMJHfjrI49tNC1h4gPJPV
glCZFaAoJdB7INKIM2q9Y/Jcnx1QQeoqCSxeDBPD2+02YJRfVqRnNLqBPApc8oc6EwdIqRyOu/tS
0qxYPhLAWBs9BSqijZ+LVYPKA4FWlBSkKQECFV8Jg9bNNDgMazz8PSI7RlVM43FsjDk9lpuF7g6L
730mxaKARGd93Gf+Zt3zkZYf5e7W6BlyoQWowq5NXXxFvMX6ila9YwYEiY8xUD1FCP4oLw+UauiR
ryKzrke16q9FvXGTvJEwFMNDURjoqs4kVfMS/XvtExHoCScaqGbNPAD/jtoK9FX7CkRylcunmBnB
GKQMW8bD01oitzE/at97k36ZaQVo4mKl82PdRuk+y9eduJSoxuF0CCj2k0Qhp4RUt3aJwyofRZ22
Hr+MQGkvV3SmQvd7JO/P0mgBgLiFfG87hvUr3AyDP+JfvbEjmiD7PzZvP4/HK6Zf6D0V6fG7PIkj
vGJj2/FCmgGdGE+o3I/eRj9Qja3MkC3Sh33ZEn0S2KjHrqzH4y+/lyxySkQikEKPP71D8Ec4hQTE
hs1mZZOkUPo8Ol6yVTVrPAGwJ9tO6/R6hQAPb4Iw6IAD5+MbHiDVQVq2XJs9xvomMfoP0BXUx53L
Hp3Gr78vlNsaR5rBUome3yu2qRd7KaFN0I58lO8BS74DjQYOvlgN0WAOEHK2hSWkG9loFG04dHXR
s+tzjTGDgCuwlPqUHWkcJwHXKP1w3Jb7teEiJXGONDR3xybX6dFm7KY1HGuypHsKWR760NM4nrgY
sBvP7xMCHPgIehItfXwumZNI3PI0G8rqH4CvPwr6Q1GMfushF4IqFxyGP7AKvoBdCLw6feZKFbjr
krGA3bAqhFkTkWMHDR7AC298b457/4fq7q+13XH5g3APwXGegxPzJ85qXVDROpeAqt5DowAGjLtA
HYCd9PeX+qNDdbBK8MUruBYgK/y/OMr6/8KbodQ2FUUq+Z81EsugVGs0JeQDlN7H6q4LfjxU1ws8
YUUswSP7HRz//l7+CiHAKhTrp4IUGWJgqHDR0vzrvVCfpYBvBXuu0VUrvvZ5cuTj8wyiymlXSJ3/
aZ7/94LgKAI4gE4wBbhY/4ErSm5jqHFi+mTChIOCSZz41+UmEeZ+7+y/H2DyB5MLIwR2CwYXaE5p
gnbUHxcMgyBsWobi6XfEWPl+gPZbkW3ghAQChuQZLJjdfnRrtoludNMRz6EijJ6jeYci+x9QucOL
878aTphzlFJVjcOrrMGUR3fwr3O+1VBClVtmnob3TbUir8MeD05SxPW+8j0eASduw86sMxwOSC0i
ftyI0Jlxe+sNKvtzPmYKPKyA0LK1CPUGL8f+oMlDv2WoJ9v1vZ+l38Ps30/rn48RD47EkBNm0K8k
Cb5A4q9jwLkL7WuI/AOf5RGZ9l+JkJ7zyX3cosqRd+/P/1dCFhogBbQoeJDHf0VR/DFnJVjieMCx
e/h97IH3bUQTK0RW1di5Z/9f0BokAXAyxrdeYGPAzY38TzjIICJLJt+Lh/djCUny8TRKOWBfTLM5
Doy/n9ADOPu/ePuhxwffjWAHgo8CP4A/8cx120Nv91xelVNkZd6WMHbIvhZgof7jFvzfS+HRVWh7
VQSVfvlnqBtpOm6OFezqPRXxOdARrKPUjPjx96P6TcX4r4EBK8SlahBkfjXmqz/jehyjL1P2fL7Y
PY35fErzcLARXExSp/497xN66C245sBW62akO6rFZsnZkoy3OK1BwWGtkhrIz11KgD3EjyPNGVNX
G3IDKOZAl5VJ2FqaouX0ZTZmRBlkBcSB5jQObk8XUBrjYoY0z+aA2u6ykIAL91i/9/NkgWIk+0Cn
MTHhXjLua1BmnC/6BJiIAFXjCoVG2Y/dEAmNR/E7QSkjvI038j2tQIZe4bAofoWx91JDrjFC98rH
FKEbpeGRBqw+jZDQqrRCnTClDi9AilW48iGbhyOZi95zG43mKHY7tCLJ3jdyXsZkb6bZQsPZFboc
hGv+A3kYHJu8+Z3I/Mqg0FlbMb+7qY5DvDTwB7hGbSGL9KQrhUuOUBYhU4jRrehZCyo1PFkvwPOh
LX/JkPbW2UMBHxGir0URRwcYMHsLnHV7r8PqdZsz03HpRsCuQGBKdBkawZdK0TZyiq1g54Mvi/Pz
sTa1LtcTM9jc5lO+1X5Xn9BvODpayAHjtHhQy4wmwifIaArIa0FCAp3gzKF0hO5jhJrD/ntD6TlX
N3kR1vRrAjH/Uj0ANqP64wRNk0xPAtr5GJUwAkdYWnjAoJd+mtSGZ9utId3tBn45kAnfIjVL8grW
DBtd72Q9L/MO+aNYe1TTdWXRF+15PF9IDEnkWxGPcuMdJUi4p2Ysp9F+noC8RK6p3ltuv2ORQT+c
FXfViLgtzhMfitQhi/6VZwH4PvLEbVqOQ+d9aQy/ssGpHKAYuNgajBjdQFIOyisiGTTEuI1UyrRZ
ZeTrTwjiqnrWUx0N5/HQ7TScsfU5h3BYdFsP0WdPfHbVx9l+Pdrgr4BkqKfSFmkb6pw/lP0yxMCM
vf1EsaivCMvVDEpvyt+E1cNnFveqC3VCUYsO2XJBsQtIKZ3y20rHX5XEdpxWXdwVa6+7knAQ1U0c
2bMoA5Q9qncfdjEs8QlZ+XKqthhMYTkX43eu3TMsWPStJRG7Hf28nPIZEDS4L+zKK1d3vF6rj6Xm
Bn193f/oZ0O7gcNsYCPTdHgCmJtqT8fzRid0gSedE3w0pMUtEVN5XvGR1xXqsTcblLuA90B/mFoO
FxmSYW+2WuRnLmL1rAmw+WYARDM3EbwFXtawV9+GaMpRyrvx01ql/SlOl/gGbGDeNyqKsjsCmO5s
l3n6Cb4p/QjwEBxbvmT1jwStHtQziU6efAq26FlvU3RK5nF5mj0B4IBQ0M1bcDfZbDcJp4O1aikk
Urz63Pu03q7BQHDfIdMTCZTQekGZ0498azxMcX5WSw62a0QjezPWoCN0JFnExwDeLuqkUd3m85KY
llZcfYvFrO9CSeLbuUiOFQqPCfRQmV9vYHgQ7uNS+mug39FNLzOedhWi349kXbOp2fcq4SibdfRl
1Wb9aSIovtM+2b/Ns1ApGAUa9MF9n7Fy+aAHSBOUdZ3eVxluCkjFWBMnun/YkhKBGCVV6yFgym7w
rWqDvrHB2HOqXXqbDxA+Aul9zdfte+wofSCQiTd+dksHaDHuGxZGX3b5prITKZfpQXNiv2w6ICeL
0d5mc+MkOBDQJ/cs1w005uQbOtPQVKTDdFEACpo0HhfoSSf5cebbArHRsrAXwzfz2QY9po0JkKvR
xEKWJHB/6LhWwNyw8QKUDSRU62Odznxop90LCNj13qDJM75C+W4arX3ysUYT4VqnFpI1G9Mb0k/k
21wV4U4A7/doO4A2D9BngW9QZFCROnZXVBEklkMi6282QlLTVcjPBHSRs3ks1kKeEeiLoq37vbxa
EsUfwdMBt2Pl9iVVk754FxKoZXzxzWb0ZUWd/AKFxF5djCZbI8zIfm6YkAtfSudOSAM3CKvrnDaW
GHRsD0OXGFqPa7it6ItBHpo0rJzrl3pa6rcs6OyTsFS9+d3vPx0WeOdLld4ffjCXGCdFZ4JZnpFf
Rk2+Tv4usrP8usdqumRDQsHMApz8wLeY4CwLiEix6CvgQbksrkCrp62G3Pwic2dfwO3KcP8+vUni
KTuLIpu/AJczj/XE7RWspOrncbT7LZuFOYUSIfeQ6PcPE4mXGwuV2uM0U/vJQnb6PZMewQHmEf6B
bCM2DzCtD0m2uNtgy/W6XwMUN8pV04UWI+lQHoNhCdijvt4jS+8o5fbjnlb8pQJ08sXs1fIJBz67
wmYr7/ckWsBhKvrzADXjHTrcCdQbYz101b5NGda7nc47i9SjBAT/yILSpgUzJD7bVZgvenEEfPR8
3+9sTdwtiEoS6MCoPrFsh4CVszGcslJWVwl6fi0Y+ORD5VkGZN5GPyKagoN2B+sBCEfabQzIdTv4
roxVdQc3D18up1hZOSzNUMNYZY00ewTKMjxEZJteh8V+w3sYgN4+eZ1HZDDCleIh1AL0y1wn/U2t
dPrVRdSt7cDX+B5UH/fSp96bC0/h+dLWPClvCYWQ+VzH41TfjLzSHfq4cC/x6Hd3Vb2PZQPpTg0z
mYxODypCv/92O1wPYBkTr4u9M7VHoycJNlmvJ2LGD1kg0cdyqnvdQgPM1YlDbfYkWO/HE1q+G78d
e6n6LrJTDhIipUl0Kf08708b9KqOX47UI+5qE9QAqaHXamXyRqImh8tBUiJzafPRUX8PtETMbeYS
9mktd7W1Kh6KO9D1aNKtCVLE2wWF+PKa96j+YLMRWb3kBRInNoFWdOWXorzJ0xBP4tOebTT1zRZM
XLubFMEuvq4IOgIXM2yT7bifc/dcR0wKMHDYAMGOjSgbZBuROjz3GVgzTcrJ8FFtSbRfVhSaoo1L
k8Z3ay3C1KYWOP59Cb+TtQNBbu8UkK0bkUKNCYcpebNEW5jFh2GLihqmUH6c4jB2wGlGebC0dAr3
kGUholo6mIQVQwqAfYYQSVVob7Yu2dLxRBI38DvJ0Z1txgkwb7tD0TI12bih8VM6Ia+mnuTqxNAo
vJc9YNJOhD5cHQqnqoO1Hi8BiQmbXEtmNdqRDsLnBl43GwQN6fIQ5XUoW0jdyNyURGaA4oDZvSY6
sj98jdQks3pLL0rRJDsxz1OXtkjheKRa9OZBRYP7BS+etoioEomZq7Z+aBFJF7xAxVEf+u8IQqYq
TlwP8EVhJgk1PC2gNuQnnQaV5/fwkCncC5q5I70SpiLfmPdf952zF8b1V1brXDQoE8bnFdyOE62o
vcQ4PGIEicKi/VXut8OWDg82693Zc1u32uhdNyVomroZx3x8ttNQdNYWW+OqniC++mX8vjC6n0s1
oI3HAr1Hh7GK2yTMq+mgSgvksZ559gyZirVd74H1YD1gwTTgw60/EqXlR22muTrNZcnuZjWpZwfr
AnZygXl6DdSYlU00hvp6VMJ06WSGszQ0f55knJzqhatbSfPoPpWB3KYaTUvFoBqWNcqiLk2p/za5
0l32kKZQVpY4hLu49mY+6aRQD+APrsu1tisc7+Y1hm2WZKIlxQx5ep2MFBxSECLd9QxbtnDaAHI/
Q1zc/6Doe5uLQH+ts9iUK8RF0j7glMfh3xdy6HqB/AK3QJ8Oj6+zg1a2dZPmr6JnyVcgb+EM0k59
UdDUnEtdiscIrlYtdHH8czyNL4MAE4yhcDuXKRVf1JrCFSHPlPqSxdTeuDSjAVZdQVSwgXHkhuoU
g2YxEO4++BbFbvZBoCy58fCV+S55Vn6FWjT5LJNsvfPo3Ha5Nuo6A2T8CvA9lUdMC7rJYH90X1Ca
IW9FcDwWIflO5FEMb9N4nNqQWr0pX0X9aSh6NEIBJqviesoh7mxnC90yek07xD+mXEXSwloonpoi
6kV+P+g5feOcL7JJB9zDIV2EZZHE50IVCLOhhm86vx4Ll5bdwkHktMi1JLsZtVr+pVG18VbqLIu/
4uBdbVNH1eqvYKBRdIsW0VVv8vTl4A2ck91LB91xpD/keRBvzlcaxwMqTxj7UbChFM2zO7Tu7K3e
QCppLENKcxdmp99kuoS+nQEz+qb3Q/i+LBv2CjYl6jSngWL+8Oha+QYdOX+ahM9uAFIzUKZgF4Nk
HrTRnwQUUnoeS77ckg31WxMhHVm6gZooP0EYD85vvPv8dZmH4UupfYAoPJu7IY5M/ODWMnlGd62q
wQpCDtcUsMAbLiuSqhtEv2k9BcO5QCpXI/UEiyNSDxlfYZ7l6MHE28Y41yerPRQGYKRgEbWEj1wQ
6c/MF2iljBL6XCRp9nSUsb6lm4HnW5tnE90/T7Ob5IdUJevcoaqgEiGtLtSuW5s4NmyXCI5ME/lQ
uAyWWDIxffZtAG00mlofVUHQMxpmMsT3kqtCwcEuws7Ujdv5OLu2xIGbbx1H/6oaGgc2N9m6CfYp
o7zdKppmcTs7FGD6cfBAh7ImgOZdu7N12vSfGZNEsW7FVkEbBWqcDEYOPhhVLGeGXG26dtxF479n
Mwefnzj4T+N0yg16bc80TtF7uWgQpZapsxuJYvEonJZ4DiQCXcoJMJnRA/CguWP4P8eoLmPM4yym
ras1D/nnHF0m/vwO1kb6aDgsQ31Aoykc7vQt3L6P1j34AkcfBPtwL3/AKC4OxQW86h37zSRz3X9x
euURb6YKQBcsJiQVa4EjAuF4eXVQe5vqbkFCGR5iUccbaR2bnZGXHd0tPC0ceUKJt6xykx+7fFjc
Nt1mDsPbG3zLU5rCEiGfs5E+Z0uu++JUgKjaZ1C0OrMp8JD6BTkOagdmzlpXAvE4WlQnwUK6T0Hm
Ququa0TMrYYT41KRS7+U47ZpoLAeSGrfglLlhpWc2BTgAnLSKxg3MPezk6rudqR+FdwrhoKiC+Yp
fCmahJianMptz8gFfb/xVVdueInArlmaVEF81hCHvXMC22SEilYiywL7nVt5UsVc885b8FTglpga
NB/3wm2/WPY3dc/8I+TK/go4cH+nYpq1Mi3cvUi2bTzpbARZy8NwINPR8CzqsJbXBikc/AYnGMg0
YVrldLFLDBZjgK3nBHGOlz803AAlQisZYT6Kc9R1S7ZvTzCSXQMShGg4IQNFhUiFzvOLLcgydnSs
wlu007DBC5atJnmqZC/zbu2n6buFIa9tZuFRGkDJ7VGNWJHwE9IJO185nkv/g0XhQFyQUacwtJSc
naHT8jQ6jy6pQM5JTQ1btZgodSJbPF8lsyq/DH6AxUlb0pQpWJCkMDRpNshlH0Z8D6brYJfkls+g
PoA20cCCcIT2OqmNR4KUpOAVAdx6YKi8x4YY5OH3AQ23AOcSWZ5KWQw3EZsVqOwuh7gC3Do9grqR
bm7u4NgGT8syWvgFugU8mDKwqMnArbsyejACDoU1edtBWMDaoPVHF8EI0/Fdn4tEh8cND7sjNa3q
kwC34mcE8hLAQ6HZXYQwPH9Fcbnyj6UY7ZF1ZSkcLLkubiy8dvo3hMhsu2SeiCcFK7R70CTZD2YT
zHy17gF0NeqAjOx7Hxrdx+tLFXL3uNqBYwiQsaE7XI4K0bQcIVaQef2UAD4su1qo9ToBaNF3K7gx
/1ozAh1hLmdyBeW1AD3R5s+GMnVe0in+XNg5aeoSPEQOUxAw9OcdjgRVvj1AU5n2XepmD1HXMIEg
X/fQS1+zwoKdNk876KCMQilerfVwUCNQDbd6Krf0jA4R+qxxBmFhx3zmEXoj6B36ZtEl6IUZmw2S
gmmb7zOn3R1LE191cc50eQYRQn9aQ7mAdbxMGCXYAOVXYnnFmhEJ+AcTHRnvXBFYtyGn3no469Ia
dBRpet7hQBdgXgEuedxHIADNXmhdnKQHwa7L4rE/7SbgPSwHnQ60kVF3PtP/hmPedIJxWmjXJd++
lIgW/jYsk9XdYHz1NOd2cbhcDjOmCJyemwx2i/fZQNPbig+yBE2IbmNjE1rDUYCnb/CikTch0vMj
uHqiBQcs/QZVjJvQZyjrDa52s7BtuZJ+69y6CYibbbVQ2A701YD4a7PhViTplp+XYs1fI8p1eABy
JTOAAbC6gRZ6TL70NRgPzQgixoMCwyQ+lWu+oSioU6gaDI3z8TQmgn+SebBri3MTWR3yc7ggw5vi
mLcChoUrYOgsVfShGsbsswHLgjXeDV+yeVSf7QKnC3ylMLBHMCpBlGIeS36wXxhcceFHOoeojZB5
3FsHec8M3OXrxFx0bWHxOnS2l+WHxS3qZskNtB62lHfABcqriMbVKxDjvsQyYMWbTvfsFEg8P3m7
pdewsYDnivDVemRr8QjqzASIp5zn6mrOYMIBn6AIidPY1+Ey5akfnqCW7TsLcKuzWOqkNVnuTkhf
kttpUxzcwDX5zGEc+7mmS9Lo2cWQTubyNFYD/fcMbiGMKMnyUiHdvySEJm8KDPTPMd6SN1HAxIHy
/xmam+o+oMl/0X7BrqvcNxCUl0ft4o021aLiBPtgf6xZBP9Gm5DxgvPATigz5qyDYcMtULTobjWp
/ZcA2NFVAYWKgRP53gSeqNeoGsgzjJUIRPRA9a+1nhK0wsC0lFn2fXNA/+1JauBB9g0HlBx9hx44
VEyfUdGqUT9ZMiuSf1jgY4soP1fVwU2yBvpnkATCJkbYG2o0HNUHAoMf0E/WFFqNtMtUHBZ+HTv4
nOzXIHJvywvtw5p/zyei5JVQ1biQlhIbL1FX+ZysFsFLgs2Cnhb4EbCR64u4A/Eu2ZE2VvHWtxZe
I3G4dlsAitkUacjPhExr9bWYpgVBxWg5hAFxLOdx3iHPA0+hi7aCMRBaCDhWoCMjjQeraoMWGpsG
NHYCAwDPtfoZm2grZ5g1xiDqnWa9bpKjY9kzCbaQZvBxS1usQYM2CBNsj81Hn1ULSpg+C4W1rwqW
kl50aMTC7fEMyVAfxIMQanaqm1d8AV1yinXmZvPm5O6TrcGnwHqpXRVBStbsmiMyXFHomUXdArE+
RkIKFtfDhbPgS/MvF7E9zRtYckj8DVz4sgi30TKjYL4V20yHog2HeYQ//0N77q8CETT/IKCGRT1y
THSl4XbyRxt3ilFziKDr77GAiuR31zstZI72k81GBrbnWsGnuY1HYtOyKe0AIVIzoI8yt7AKD+WL
+NXo+vv7+mt3GbdVok8PuWqN/itY4IcG/78ZEn2+QZrE+vKHVPrQNo3vxI9RHg70l0ihXfYPjcq/
9uSPK0LGjdk4tMNo+R4WA/99RYCGFSxU2fRzfL+if2fVZPlk0ZqfS04cSHA+DhEkH/+HufPakRxJ
m+wLLQfuTn3LYMiMVJGy6obIUtTSqZ9+T3Sv6Kqev2tn92aBQQODmU5mRpB098/MjqUZYuWfX8V/
hMl8rkv+8yv58q/gy/9Dkub+e30tT9e//qj/DyGaylJ/uTf+K5rDL50gf+Ic+Bf/xDnIf0FKAHYJ
q0WQk6RV8H/SHAzvXzACFO2PfL/gGrFd/C+cgyP+xaNJ2ss24WniPeKeQE6+9kBYPv8TyT+PxwO3
hmv/J0CHn+V24nzEv69gLoen7I8Ayc+3VinzXli9I1m3w1qIg9PFh798JA9/iun/ddHE/7iCCVDF
UhhKSJr/fAWt87Ybcq7QMotkzRRx9v94hesD+xfLEkcakgQNV2BukfI3uL3+v7kCyUcXuyLB4l9B
jHKNmTYa6BSDGxq2dcDi9Zsr/BLww/2DvYxlzOYBt21FrvHnPyJuBKZjsIwBuE1rvk2GRjytGmJ4
GluGvBFd21T8ZTEpuNyrbisrjbYKuf3WA5pnbZKWgoibuZWWC6tHLOs7QVVRHjgbd3KP+CZm2KYi
Y1RLQcZ/RnPgl7/GT6kxIfbGhhWo2s+/fAtAoHValx34KsF1ffP8/IRVeVtPv2vG+Pnl++eVrpFj
3oIuD4D45bs2OGAlojBkoJYG1muX3Yzu+lgl5Rr+82377y8EQAP1X0E7+eVCa1E5ZVolirOwE5Yp
WMGpfk396f2fL3Ndw/63AeX697jg6CFSkO+3qRS5prr+cu/ODorswlA8EE4RmqOocad7n3CfHYwp
/821fl5G/rgWxSgwKPgHi5f5y7VSN+8tGEcm27j5eEUuZ3UwNyvRhpvE/c8W7z8uxh8FWULi3JPi
18Wb2Y+2vDnhWF+am8J5FWYYuze+UeNE/3DHSxefvPJs6uo3a6WEIPf3z9TjD8Q7pAC5Ya77+TOd
rIbxYdWZQavs4dmVIzLD0lFssKm9Ib4nJTCbG+zA7jdFbv8U99V6Maex3vZA162QQ1pag2tZ0vus
Rp7f5E5TJZsEZncSOKRY3huSKfvRbgQkAGVUnHCG5mXxFXeLPWT9c7Sk8tM1TPIZ93XG1AaYWRMo
u43SUDrFwPyxHOJqm5rOBNkppjdiw2TJPGfNCgfEI2ketM40fimYgjg7N1bTC8E9JA2sJ862sLV3
sYdy0pe4d60KJ7K1zid8i8K8waokvvSgUR+KPMJBQjSpHTaTY6wn0bga/G7qpxdziL+zNHDqYhwM
0zeefYKBNH40BPkcJZ8mWLjqZvAa5Zz8OW6fWuYW9XEGrrNbGkN/SwG1P9hVUh85zlYHin6KLaMX
2QZJtiTsPZtRdUjFjnlrWpNGRSn9RmwS16thzJNNhg1EuEns5lo2X7LUAEy5DmuThf2Sl/N9s7Y6
bCJ8X7dQUsePyBvqmzZuTaTTVjz6pvYeJHPBsAZccfbWKNkguKTWJi6HDIHHFvW9ouKo3I1jL4Yn
+GVuijgNyoYTo2a+oikGmG5itAU81ZJDs7PJdJ8Pe62SwebA7rqctRlD4G9x42RDsCj/5K/+KeN9
d7DrOdolXmc+jpb2nybqE8y9jKNdQXpyg70q4LYz3VfDkRESNeeXTRkhvpMQqaYTX6ba4dSbw5kS
lBPGJI7doovRSSGUVkwOSpPBdO7Mu4ophHUefLB7gVKJa5/7eCr2KwUGr5w3r8LIMOjt6GSDxV3t
dMlDvggX8iSq0w4JDmtBn9bd7dCP61YbRkZYyuzSI6jdpL4w8hXNjmycP9yUfJT3Pg6lI2MiFo+q
WqblOefeMfcTPw54dCLLfGCOgvXYf+6v48bhip3reg6z8/X0crB1zb0MzrH2dvFSM7R0i3Ta6V64
xaml/CDb2y1SrMImRrr/fsqR17+OwuSkEs1RbxwW2y+mJ0fY2YeuDb++IQHhHotqrXK8QDXnjQX7
ybOTV116Zp/PWMxPYayGrdNln0koZE0fWoP2cQ6woO8tuE/zpmckY5YB9EDjWHXCGUISmd1blfud
xXRPT6EZmf2ushb/KbFKUDgLxKbAwXzzoQpEDMsYpgPxu+6B447zKbGs5oeSk3XIRKl2aWZ4h6zr
hg+vFdOWA4Lm4SIaPIbSQocN07QdpiBFED7oxTNeNI5ixNGpFCjX8ZB8w3XkXaIIQhAouWp9I7s2
EVmgi+jDTzJVb+xIID9No33SqqEWYuatu0MR6N+x2Xkfy9Ki4bjzYNKR0/cPI5n/rY03aA0QdctT
6nTS+HBR/+SelJyxHWLDv9YuRHMRIlrGBjkvgcaU8JIb9/la6LO1Lm9YPpKPsivJ61XZ+jVLncjb
T2Xp11v2r+2yscpETHsOH9AkmWumL0vaxfC4tNHtyY4YHQqfZWFjKkT5Y+pbL0Q1mvzLCNrM2Qt8
CvaNGKpZ3SduquVWmhxQmX93/Xq2LYbsOIxjyjBKG4XlYOBEFQH09PkR/unU3nYyK4bXcrDpDQhb
AaI3DaG9WKEA2X2tg1HGLsoSxMR0VvMzvzd9Gcqb8CjNY/OJwaO/GUqLVwcxuMTZ9SOE8xuTJgSY
Cgb7sKArs3FftXLaq2iS7d51s/qbU1vFAkBZYYZqryTtYTHWrVv4qcXgWhuXRLhlvBP4Il9W8Ocv
1ZUTupCjOPkN0asQ82gctl6/vHqN6axnqVNxyxBqHp7bTuSATZhWP1wZnfsBe/yXidEzdUsoH2pH
o1FjYrtIPPOlgHi/gTXd3BRdDGGsJrouj22EJLcF5bCi+Kfr0kxPFaUl66kQaVrv3J6Kige3t3T5
3ke4VdEp1ZA+wg0rt9SaidOQlbX8XAxkAUIvtVvrYWL/eG5lMT7G2bRaB9ni0jyoKU6Yjqr4TlqV
cyEmgsDFuHJRGxhxBI+BERgsdu0yO/EHnmG7u3PxjzNNKpbZ22XDKuPDDJpHvfYcqRtm+NN841KU
c6g15kX8INKMQdqP3XFRRv1UNtfaqGrq0+Imtgd7xD1W+w9FPCl/OyssXydGNUW8sRhRUnbUx5CW
h6hDhQoiA0vjhlxOsct0ITqeb2/Nb4w/2jmyBn14ZOrYHkaMRs6BtaE72LOuy7vOr/U+FbH9xuAB
m2HmLPO0i+TYH6g+Kd8YJK7vKy8Ad0dBULXThodfn7fteGwLR/KUIAIxVleJJMrYDQ/9Sm7xXKJj
SYKJSyx3TCGRJuvFNy9Wv1Z8svO0b8hsf5Bg7QSUnyh9MoGCcRqIzK2TqWi7Dh5TVOBdBZJWxkSY
HBXbkaCznWtkxuYN5q6SjO0fA/hidc0jupaUGEydqQemWkfVxSJt2WwxFounMoHvtNc+33ugRee7
dwSg4gtCAO8ekl7Wy5okF17TMgsTBDIkhmgesvc8j/3pjgKpbOPqqr1rG8PyzpRgiSqsu6IbbmrF
AYoBFS0sQEOxegSr6BYWU+HhAkEvRvbM5tMocqwWK1urOe+L8rMxFwXPHTNUK1j0lBfbyoSdRw4W
hydCU9V/MYxWbqnnEk4Ym404WCAuGNBGU2Yf8I4YFNEg8BCSamPo0mi/DIcfEmnrCYzSR6UWgmrS
mrLXCeo6y1hX+N6dI9esZM7pIfR4gEyAgEVVfMwiwY/oxtV+X30xAROP+5rAJ0og79oul4eY8iT7
SP1QXp10nme466Y+2TI/z+OLjNZhDDXFhAyhceiGuBkgfdjOyg6qWZ49TWHQk7BtRu1pdvLitgsr
vSCxEkdtBY5ZmnbgB0x+sosBeWIddOIdwl+M8RXXOsOveT7MJE22hWd3uHdiB5eWLIT+0RqjG6hR
t+HUpvZeF4ZRsdbmoEzdSJfj41hObb6NRpX7Bww1PZ1WlfhUtnNDXwtm0K2xjmCxdDNbDInJoG6Y
UszLbnK0VbxPpNOSgOktaoXGXXRWvcbMpDAAnwW0E3Xr55aCljH4xZeMxZWNgeGTa87ht0N9nJyb
eZwcEvlr+TAvbu19TPkYx6++qECC69XPWNIc91MUR90uMZt1W8BmZzNhiE/GTNXlhgmLfpxNVUFU
KbUD41F6zBu8rN76/lQam5ZKJrXzIsPcJKDI5mMzsl3c1TVdQidrNaIvpaJyTJZgWT5xjCLOYqUN
dDC3IkEe4ISC18Bnv3z0MOZpVXCriORxV8urpaQ0hlAUaVc+2XnCK6RvG0ByHbbdo5pLN6wBBCMQ
pw3YTBOUZaDHOcFOrc3nYSk5J5SNWE7LYkRHQ6Z1GXhWZHhnVowRY5wf07Vkte2PysqvLU3I9XOW
H5c8vxkGyvHwAVrbimyWDpe1M4750ub4gLAQZn4W3c+pKJ4bvevZymuGQkHqjzwAghhieb/avR55
pPxlDdhHwtEw1zjiuEFx3uOkstYMplV7d16bVVtOGfYdSgFnKKscfmAYL1545Ly92wCh1X6jdoan
jR8y5sna8GoGCSH8aDrZUdKKG1wtJrtG2FVfHYtasnZdG+NlMHMTN26N5WBTZ7KS1z0qhXFruszh
QihwfG1oy+QU5me4HKDxbzuIJ1nAMasLuz7Pz7pQwtu6rlfJTd/Wao8dJ1qP137A+FiQUUo3GKHF
vpwgqm1AQE3Z0XAmV6HytHF19gqnNgObm/YdImBVAMufm2nbr0NdnfOB5oyabOFy5LWYHDlURQX8
CxAAW5lhIGY1yKpNvpYmVUqJUKe4vZ67SIdy1aonmFuM7iGDr4GDrHE0qWhi5xdvthCj8cNnDwvJ
xi+tq8fba43jPnJzP4xqf5hxleZRfR4IZb6LsR+7wK3maVC0Djg9r824n93ttBZZe66Vn7inPmqy
8rmvPNgqPd+nu23NJn83ORTnG/Yi42UmfPlozJH+7Gkp5m0yO9hcE9HfjHZhwbpRVLfEVimq2xX2
CAahtO+Si4NpwyHoZaV4nAdjuTHGeJm2rYU3IschfdA4+afr2YTqvbh1UA2asfvaVBjxDXyU+sjA
Mf9ixUAIgjEKe7vym926yCi/tdtk/WRL9ueh6juTzqrU4Ei46Owt66UaN0BSymIzdkmCtY2KSI4x
rD+4I7TyAcViZ3Nqp2UJ0G5zNrNpclBz2MejVLBn8IcipBuW/+r74y7Nx363zFlxaeQcb8kBuduB
uFUVTJDz9/6YxJ9p17Ofm6W5Nk9GVDK0fZE+1p0Wr53kyFqtIr+3mUVt6YvRBPDTOvqkusZlNifb
G3z73R10Cy5LRV/bbK1kGt982A8/ihpUTaBmRD/fSpY7Z1w4l/dON0NdZk0MKyft75faUtiUHalf
kMKWUwIGNFylp9Ydj5xNOMayKM+anK+OVsZtPrYYZspYVI9sSetPwygxP6b88dc+PzZAlhnFA6+J
GEbZ2NucNBvDUUegwvbeGWd9xiFRnLmjMaXWgHf41dtHBFX5PFnFU1SxTbCZbuCYT6GoxFYhdTiD
pvzBi0aeMh8P1i5ykum4sH+vUPyr6k1jE0r2/DTrDssbRWBYCHTASdb86pEA2E4dHpxpdeW0QZif
ZJDBYAojpJBPXnsNI80NMyoDH1iyoS6OJaMwo3XekvRocHb0tQ5b3gevhpH7O8VJ8t1JYCQclTaw
YuWtU5E5brzQL+BwByNNIY8GGJNP4ErKi9PKeGMb8XxTIHudJzzn3HTSlXe155QHGPv5pYvomBUt
vaUkYup7cFL+wcmJnQceh3ciz91Qhg7a9ucBWmHYu0o7h2zm+yIb0drDLkkE/o2GOPjeZEHBXTTz
C2woDopeWmf29qukL8npIvmDBYX9d6uIMKd6xWMxZ8du9gcwST4sIqoK9alcrPnZt5fsMSH4WAaT
PUfONk3LBhXZNtZwZAT/hBvI2a+jxs47Ozh0N2265LjhIyYWtUUpRYTFFZ+pnHZywn8VuPiQwLJH
w5iHJciHDfroQtCGnArHdKwyaUCX1PxoYFDnmNx2Z2sYe/qzSC9FyQLZauK9ZmP6MNHgr/+S9svy
tVgyle8Jm+VUKmJn2pnN4mPnQFPbuJC1zvhfOn2tybO/x5q6WFb66vNgo96lXnaJtDTH2wbHS3jd
PL94S+4+wT0psTDV7pB/XT2/eVs6wxp3xkp64oGPg8dnbkZYkxITPGQIr+Cfa2ncS9AP2Wa6zgbZ
B8ye2MMecJcDNH2xnCEp2h91emWnd8xFww7d3d6lqdEB9+gKiD1LLgBEydbNNkkX5bs2GVmO+nb8
SufnsIWb8WDJDHq7bjhJBdKAUjJQ/vjkYtAjglJbD5o+1+/OwmRqKdWEg18l6zt9mdZ7RDHjhSHY
NVgDQPUG9IGWjCv1QKFBm3OETgZlduGKVgMCZU2fIvi1O7zB7taXVUTQBzGJykzwrOu2W/RgBp6b
tNT2YKY526MLIsszu/jRgSthBQ0KE7tf7jyMCcE8PhExDppX42zH+Hz2QjbiiALvK9p2OKjpM9GZ
dOuXxjdgNBH2Jc7j36PBMeQV0isxMk3JDpLEejN1bo2jBTBecgCroD9cq7T2wq2tsB3qdDksPZbX
YNLmwpNNK9WjMhp5Pxd8cX4uhm3ul1OIw2ViPyRBJFh1irsJIR1Drajogr6lMPO5boYPF4Tf7eqp
5WKNfnpeF2vlLSuzoDsRPnnMuf0OS9QXxO4s9uN7t7OH9zWtXPck+nLmbVu39S0z+YXtYc2haVZx
ciR7a1F6YrfOK2fD6TR5ODxVjg/xEA9F/w3DitcHtu+VIZZ/ICkSjRkP1lqFayStnvFJPr727IO/
FDWmTBZ3jo7bvDeTIgR34rPdFpzJbiuvrvxD1xGxC7DFDEQXcFPfJrQqgD3Du25uMtIdL34pExmm
yAr3MwlQEsUD3q59a/X1tcytHUlomkW988be1YRVOVtc82jTFzVMKeFJ7Q5HlRTa30fs9T/yIXP2
STNCUCQJTmpuUvIUrdksdhwelmmftv49j+UjFTNOgIcDHlE629c+vcGyd75OC8om2SfTDsV+CIM5
JE0cVI0fZk3cvTfpaG06rYkegGiK3jqOPP5GDR4Wq5qv7NVhCOuiFGXavJi164b4F6wjRdMsyWLC
YBWCzWHbZI6K3oM0iSYKvgqLwaA5Od1tFC/eNwaa32tVPkYJGesAv466X+y0lrs1maJiG7tRgdvS
GvZpp9IfZpFjR4t0xMbTM0orqNy6oXVzWfzyvGR5ZvMoJLjyaOvBiR079fIRU/WBg7se5ldgbhXE
XS+nJdesRkZKA/mbo1obMeyH1Rjwd0+6I9eAVToPBnIC+baIS0A4ONKXfNvJEmkSyNcYPc9QgUBM
pfE67hJbRUuAFhjderGPdUGnTa73OSahs5H2ygz8Ml78Q1Iy378je+xj3+jsGaaHt6RfJcPxcZMb
ZXrOSBTbpEHjxT2YC6Ude6RoB0BfLKGfsnNyQj8uIOeR5sgfY0nzQwOVb9wM3NlnDPn8Hm6DZffo
E+w0Nh0s/hGnGj6/7IGadMPFLFMPjP75yAIOqe30USZ6olEPi/MHPpp0/dZz0CoeRva9x4p34Hyo
XGXQk9Eo9Sjj2snDKK/ks3Hd7YLKNaU++LUZbfq+qrYWDTb3XeTopwEvMnPzVsjva2omu7mC8Qbz
rMIwqWezoQbGSbJzwecOp6hzmEDTFs3eJL21xj5a94URd486VsMBPkfGMarz13uAmOBgk5iyWFOP
4PaA6zBQEC7/Lwrlv1XLgN/fyOzcxB5mxxr/bGbPe9CNk3WD1cIIE0dHrxWeoJASmM47eyOnOE7C
TOEvA8bZHly4N76WKz7gIF4Tg62BjMtXgC75ss1bQi/bdaQmJBhi5qfBYMTZa9oxDuDd7BgVLOEo
XB1Ln+M+4sXs5kQJKzgMHOPmDy6WR1theO2TQWTspSgb+ntxnHbfrTLLHgrAgSFJ8aTfj44HtMlx
8KqXnk7Km5px4RN8MouEVZ2b6pzag/+j6Dm5BiIaJK7JSOtpb4p1SXfwEi2gjCsu0yDu/eIwVzk9
afXsJseqzC3cN9VY7/M4bz+V9mLfEi1sjsLvpydB+RqrK4alIPruN43xWBqaOK7/DYvc4tudDBE6
mRzMbECLjVMJUnxOLsV3LSe/3YwEKDBiV2T9bnJM8m8ZjsGOSqqCo5nouJ/RlP0XpoL3Y1I8RxI8
QGg6SYSNNNYN32K9bvt+HjhoNBkI76U/6Npxby1XL8PNUjEIOQvcTvHO8iFDnZp+6pvjkOHkCi2+
6jurb+n0qYYxW0ma5qMKOrWSEcafg0JYVoCfrYjqvB3fOJ2MqOl5cS8qTwQNXQ91OMRZAppyIgdN
AyGqVQDvqzkINMNLe110497jznP8JgfYxtP9GaGPOLmuFF3B3KnA9ztCYZzwV/Wsy6y6H92KnWDO
3JGPitPbbmY2mu8zFzJfWLUex7Mp7ZbsJOXovtOYlN7Q3KuX+67uB0lCxKT5skrkKfZJk4fkQ1oV
5OgRX0gLVOmu62BnvjUNmgXMwwl2Y9fg+xdd6tbb0YgmpDqmNo/NNK43CSmx/LFCnuMv8/q4eJC9
7T1C2+qrE40CtRGWlWu8rLoR9yKOKTQWJWMjO29LqJNiJVe7Kkex0fGd+ZZEq/tmiusoHJgZGACT
TNOZewnED3bhnU+dcnWae2kRGun5hADkNN0BresFi9uKnkMsHFtyqd11r4gk9iGYqEw9Q4tqJW5H
wE8MFteB6w24xBGOYgeVwAH4TA6W13XhjMZrHc3tAXgwoZ4yLZYvfHHyNnV1ln/O+bMDVaYKYIJ2
CsSVMU9WBneu+TRBi74OHSMd5hInHHQ3ApdX7Wk8Es+M88MaN023j7W9PtMNjpe0mOb5BdZlGtIP
aJ4XxtWPqOjZ56pvQTLXBPmPbtk3+QG2hvkFvrHa5hjLcBDjj+y2VqGzpwoOshdMUEjXkMGE/1QK
tgO3RW9MxaWvIxeGPZg1zsajJ5cdFoam2BWd9hkkVnEh2I24zg/qgkRx7KcGgnZZ8n7cmH6hj8nA
HuJLg4izvBhOJZOLJg0ycctSTE6QjiBuQFJnehnHrEzpekqrFz1RkbAV2qPjGnXdMID8MzbfraNv
JI8kZRqkrzTXn8w4Lo8NrRYHK6lJxF5xsq+pNq0fs57zp8RumCtZ0UTSS5nOwLRtUPTMZ206Ax5s
pkac+ymW6V1uG4m4EI/gDs+4t9wbfNdUsNEjT1wRlZkzacKnHyyeGj4otunvZD61K+dI33kkXYpi
M7V9+eCRPX6iNoDhqWOAKT1FvdM8xrGch/OkVLUr8jr+5LARotJqjpg1ZnDROODo5aPNvca9xkHS
cRN3LC4bxbqNO3KNUzrBrHjWxFSH9MGMCwgIhR219RvE2+muwGXKaTzOi7cKOD2to1L3z73tdM+L
Q5EWHszGYNif1mAG2i65OoUVxZLmQG/TQnVWvSnbXDFMaobyzECveOR3N2Rokcm3vkIP7G5GqjQe
pMPGRFmwphvaNG/pW/VwycomlJQwnBzGJuIa/V5SwridscT7xbExpi+UgmL4hbvhzhe67lE+XdGp
R8Cd6pslGmIgZFjGHQ3qnvpEIbli9rlciZ1Ij+5B87wcOzsbzmhu7mfZDNRTeZbNWL0TbehXLSH3
qRNpyUEwNXfwBsTjWKtxr1KqMHkIF+sl0gVv2BEv+d7tW/o1B87EqJallgdF0wGJssrv2+06xQDR
ESd+sGTJsF8bmKqRnRUfeui6WwD9yUNNtIBIbATTP4DkP9ZhZWQudnu7b4ZLq1r1QOIIV205EvPx
hXqXXS/PziztLSi44qNFvY82Vaoxo6ctEmKhpma36HrhLoFCH4xUuYxbcyQ+cUL6md+YFFU7ds5i
Dcql6W86M4GHbzfuqwDtiMyghrtmGny6hnP0zgINmvOKjBngI4wBgIgQ/r/xLEXbsdH+Q9YNTKqK
iF8odsxdXEpxTzaUprGmoN2g5HXyNgg294Jbc9tFtkevc5So8kcUs/cjNe5F9Sn24AmEUcH7+MAm
nWRwQnwLEmVUPmVST5/NKo2rgMGoZlcf4+B/SNKo0QcsfNUp62mbm332uYENkJI7WhglOdnOR87M
2uy7UNH6SWkbZUSgtHUHxpXLC2iTXtwmKIB8FlZJ08ZkDhaIXD81v5s8hnuyNFEXmj042aAy8uIS
A+K8Bi0aeZmYYbKTYuoW6FyN1S4xkD39si8UdArTeynXCLS3Mw4upb5ZisltLMshLGkiqI4RLvYE
cJbbGDt2FA38TzTCQ1XEa/G8pOsc0AUynRX7Oj8Ay8LWoGZJI/TvDHJfrGX1YHtschaywh6TV6kh
8GkRsW+5fnG7SLOpvmfO6cWfx7VVPCidfRW3UBHCuBzj24FeKnCWYFagbdZss/x40aRFCR/iKgfN
zdQZDvYPHvGWQ6SxyhC+HHKF1g5dndfSqKIft84CBDUv8ododvP0BEYhvyRDhSzPV3Fj2+76gtoe
67tU0P3M/NCMD+if8XNjpDxX05DdxdJhSI1RL8ZRwj49212BTgXs5YHnYuUDGzYGu+dwXg2qFZc5
6b7SATqVG6fux89UPvDSimhzeSDZ4MOnRt8qNgy+662HKlFdqFdCvCSZegNs2b3jCOPcD/3cPcp0
SUm2kSY7LmOpd35kcF7ByD5u1oF4G3v6wtphW4f7CmC4PAwe7+GN5wpxQThj8Nvys2oCL1Z0XFhs
xhNw9uF+akf8jSABzXjX2R6EhpnJQolb3ckVzouhfqCqVN3OVyLtDd66ej6aDhHdDUyD+gEya464
M/KooPSnnDXa7j7uLJtnY6r2GfubGxkl60fU5dNT12OkJDlpT3AUhpXMcgnTdWOTYlK7xsffGcim
GI9MrtWrw877zVCEXsHtmMgOpLo+hjpaC9aOIqof5mbOtxZpM48t2mKdpjzt/DfyuR047nXOIbos
g7kj+EbmpOuNhowX6H76x4v8Phv5gHZsE6THbAkmPZqp51SPqBDJ8oSToOje2fZ018RSmxzsLsl/
aCE8Y1/65pg8cJT3xv3AfibEr+7goR/xn19DOR5hG2Rc2gEhZzKlx4Zz4TWQ41wSNevH0pTQsnr1
4sqB3lkGW1s+cfEJa1/DWxAUzawAUVGky9eNQwAwvs04As2UaBAJVvpnd4ZG0/Vr5Bpz7g2H0Tob
AAij9jlLlUWbLK+STYkx7sVsYuvVok8c/LxKvnmKX+XQWXOjESBqL+O0COvl+hvPCYFVPb/5K4Tl
XeqT2aDkGcWXliKoQ28glK6tX7Akj9VUM0bCndhVWzbwM1HbhtKtxe/Y2khSoO89GbMv6VyZH603
agMzWOV9TnA29RuzpdoINT/2viXIFz6vePQXRqgTmGsDOzWvLqNDJkqy8j7rl7jeAkpmjOi7S7Me
iOP7j4wwsYGo2EufxrITzV0eiQlU7JKBkVmsqRnvSytZT5C356+CdfW7SWZ02Yy54r1T++p6n2fe
/K4aaT3RaSQLVHZaUw/X7ZmLWshoacc8GzQAtCSZnfGiVSogFylFmCq/f+84Td5kc5LTparHyA0H
XtTQW4DV03BequubOh6ZHpR97Iuwsdo43yjLJGu0rhGz7xwU/qsJUOBLUrHBJ1meRCwmLK39KY1A
jB/RzufHPge7tf9v/bzSkd2NvMIB/lDsN1rjD2/QJuAiJtCXfKi8vXSG7LzM8fShsr5lBivEp3+2
2/7d1et6novvQzrsomDn/WwNrSc56mRY4PLoy5Kq25IH13fX39Rl/RujLVqk8BBCPduzrF+83KKB
Kr/0GWo8XH9hXFKf9r36Di23sR7++Q/6N15XH1Ae6SjUF2h2v/xB+LOaQpdMdKnu3ggRPdPg/PjP
l/g3nxnBaocpj8nfI7xfnNA2cd15yLmE2Tw27nO1bhni//Ml/u6C9oQlBPVmwibXoH5xJpNMxwuT
tBai9BS2hhmk+V5gk12T33UmeX/zBnvCtiSrue+CFr2GMf7qt65a16TxoMZL0kTAfBgbpGTzvIMz
fy29E0HE39mRr9/1zwZvPjJF16Dn4SKnOOnnCwJpzzt8tlagC9iYDA+FPFXdPvVvs/SWhNiI3Ov8
xnz992/sanvGw6ZsYG/iV++6ihE1fbxxVOpeFK27Y9XvzGH7z9/Z3+88Xzj0yktc1u61ve/nP6zx
iiHtHLbQ0r+fh9fe+w1UU/5caIKDnC+IO45kAU5kh0f25wto5qfu3DlOQJ/IppViM9Zvme1suoUE
rrLw+zaknMcPpV81B2Nmi8c0c3/TX/+3+4WUAWkMXhbK8aSiPfWn+0XWpG8Tn4z6Ytr3ddKEg+gv
S+bozWTIB9VmIVLCbxC8f3jjf7pnrhf1hHSkoCOJse7PF3UKH+8lzCOQFj4dKm/NxG5AW9MjaInz
UqntMDl3CHLMKO0On6PVP/x30s6rOW5kycK/CBHw5rXRhlY0kkhKLwiNKMF7j1+/H3hjR93V2Ebo
7sPESMEZJsplZWWePGewNbfW4rusnK5q378v/OH58novrQdfhRAyHQRzp4JwSKuaLn6VDh6EEf7J
C/1WJgZDoqXcdPm9bbbIt9gbuFm+OmrygJwFNQLtH1VXVpoYFhfEkXmwO/hX6DtP58aCCm+k4dna
lCmQS0PaOg6tl6W/JdNxFZOCAf3z8/LIz9z5vBxHJudPOurRUKuRAn6GSSgrC4OMB1QwcPZs2qq/
oif3srGzYyUYE9Z+MHwQzj3GOtAxXNgUMi2eE5eNnDkIjHCyLGMWT0PmQzi7ACLHqM3m3vbR2FE0
OBQwOpbEgpfNnLl1i/Y0iw41HISD6Idwgn0oCRqp0dBEMuxHGqB/mzZaKVNaf50mK3+5bOx8TA4E
3RAqY0ing1YYU4EUsNQYlreRQsR6CJZ8rXthF69cuOf7DzMOpDYqdCd07cxjPtoMeeOrXTM5HiSL
yJjAB+HqGQgB0Mntm1UY7uVBnW89Agn0YSg6Qq4NCfmptV7qggZWGdJpWN3QsX/ded0uHtKn2Jl2
XTat2FtYMS5HnS2hyPxbPF1ItpDqU1Rvo8O/ZyqfkqF5ziDO1zN/RVr+zBIOnj3BoKDsRN9SOFTS
XKXKItPaBLX1xH8JI35XUYFDvHgbNPLKTpxPzYlH5QpWYZMgwKCfkha103mUK0gnQeJxhFuohD4r
xu+ePpAMVrvI2qXdW9b1u8srd7YdZ4u6xRaBs103xCPWlmkK/RMW80h3jbDatcYvD8bNv7ZCeGmw
3znK9KoJ4yLNNKpOBi1PNXxCLMKoPN7kK1fgwkphw2atdKIYWRf8PoWswtZ9i6BMurN5xOvVjZW8
ju3L5aEIstVsB8IV3aRCBLxHtU1DiJq7RhttJVGJM2tJQS1s1t+yyuE6GbTodmyN357W02zvk2ui
x/4K+ltqM1RvdmrkDSu78+zcoYaimORKYb7mOIgs1H1dJjDIKcYmUvUe4AD1djvVtS+a3iXXU6OS
iNDbbCXiOZ9oTZfp6zUsh8YJOn9PN6kOV1JGpYOie4OIT/VTlae9F9955pfLM30+OG3uYNcMmg9B
Eoo9lIiLlFPVAOTLmeyugBcoRK0EvEURuoXz+7KxpUGxN+HU1y0du8KgUq2bSS5JBsRJ8Ujv5jUt
j+D+ID1TpavLps5cM48gPIkqMzCTPtp53EeuOfa1qJv8zNqkSbzNvZe6hAkaLWcQybus+UlR8LK9
8yMOwTyrBTkjZST2y6k9OLO0QougIpw6vbqVvTTZUjXM4UtJuxVvcu6/MOU4swAEtzXByKmpsDZ9
3ahjOoU6O76GhzGEC21Mt8No5rNCaWje+NbY3VIZf7EojK+4mbOghLCPnTJ7AUvVz3bM0I0xIIUW
pibkpZBV3sjlzeW5FJQQ5tN/akKYzEKxWwvCWhYvVLKrHP22rTHm7TUsxfSyjdReNSV7h3Qa6YAs
eYBfq/zbu2/+ArQP5/cal58qfEGawMGqd3yBQpoYVgflDr40bvfxDan2lfto4VTQIGegtUeOgFeF
EBmBEh5J5RHlJU2wVaQb2blP4X3K6v+nHfV031RSR58i3BL4VIB3yr1HVTusbbdMVi6JpR3iII+i
QamG2zwTc/WS2G8VKrHI4j2Vhf8zsqSVsSwcN5rtuOYUXoMK/vF0LH2AQHyIJNCmAoy2qbXONaDV
3wTGX2puf+zFE0vCThhoa4XDmllrdbpuwseJjRf8aiQdFONM/0Oeov1Rgz01V+U3FnwYpg0uAJJT
/EEYZNTSgwushvem8iX0Hyj/6fJVWT/26kGmuKbDq9bdyMOhoE+teg6qO4r9rbM34s2U/1g5kssT
/udbhGnQoyaElJ1p4FvG/OA3n3L5uwdFgWbc0YRoGrACfU68Wy/qKJLuII4ex5UrcWFbERGYKigz
k80lXolKZ2q5OXO7FBWcRLBscWGBobg80IXDiEAyNwaEG2QbxDd+C0iUfmhyuPS//FbzWXfF+EXj
3K6EhPevTc20HRpuRiXmnelFjq+o0u9LvYg1c0OR6LULxydESW7Be/304qJdsXW+fESGJoEMZEKk
nsRcp9SrJfql8y7WpANktVBUq3QaO9/+dkiY4SGkwspvKcDKTocEi9FUjAZmrKa7C+ACBpa+C/Nx
x+tzJTHycYOfhvGza4FMRKZMbf2n8//ohnd0qS6LLiDPEPWW/QSP4HDtw2jVvyYNFOZ7LaKGsiM7
br/qWjNEFPwmbispjPvRJQsXXtOoab4kNGZb915V9L8SGSDtHa0H4OEtinPpNk8NgtxmoqCwp5qW
/EaOga50cwqNF5VGyUe5SpwbtgzMqkXXd1+KoKKNZdDMjFRVkSUHXYsGgClBWH21zMn/UqP2+o1i
BuxS2dD+8qyouaZnYYhWHOS57/hIbM56JmTlDFk4r0aRoNsTAgxJ0UR0Ijey38uwdqcSPqhrS13x
+OdR5PxShLnQUi328seFfrQWBLAamImGtbCnK03znqjdbZS2u9e5ybTJ++vbWYe6QiXhaEP5AM3I
6TaTTdqBIeu0eS8qm6DdGVq/tyb69tdUpM9dDr9dc6itWxYNY7Kwn1Wj6mojip1NBrevfhuZK6u0
9Pt59ZJG4wAQzQkBceHQa+jnNDGNU/5PQ4176q2Xvz6SsLH8MSHMlRRJHQ0OmJDpsaE2CfGa5VoQ
Z4Kcv2xpYTBAqMjDafOFrKnCdTWBWI+sOrfxMTV1W1hStDUT596ZesCRCWFXN1PX97Rs2XRaSskW
fRjfjXK5v5po1N/V8L19uTykjxKA4GTI7ijE22wAi3rE6U7LMyCyUG45GwBqG1Mrboo43pCTg18C
7AhcPCBYvkBn8KxHg2sHdIHk2W1OE7RFf4GiRk+Xv+f8nJmUdmjZtmiJcSxDCBUdNJWT0JK8jZLp
zzoyNGjt0PldX0VT8GZPysqj5nxFGTftFJQPLAjOzh6HcWFKaiuj6mWG3l1UW7/7qZlWHPn51TRT
w/D0JJsw57mFlxr1CA9eQkqzevcjzGWg5tYe9ZOVlTyfOayYIPFJxdhcTcJJQ0sTMrww8FF8UH42
BcoLdNgOkkUnUNVntOXZh8tLtTQsjauQVIksz+HE6c6Z2mzsZoJs18q/ZAX9syGiv+aagzo/EIjT
QQVHNQkfC8nqqRVacCC99x3qH1YXuWGbhYdMKSBj8ONny+iVlRDs/Ok5m7NxVIjdn7+qE0+yGruE
XiWwvY3mvQG63MU156+Fjx83aRqJsjEDY3t5Ls8X79SscArBXcGtAfTCjdrhBijanha9Gxu6h2Fo
9jiElYTP+dLh8TVV0Xji8pxXBXOQFmQ0KQYh1MPtTV3CkR6P/W2hSivp4wU7XJXEf7OeJnSVwhbR
PaMulYriVWSjvkNHTyvfxcnb5bmbP/bUg8338R8jwhVGM9g4JgSvKEYhZ6/4AJzrxIWFx50IBSEK
DYbq82WTyvzhgk0K6/gMdqaunEXqXVj0gA5hajfU8Cno1b1Oo9RQyT8VxX8a4g5UsPwKGJcEXrkN
9XglPDjbLijUwRbjKJwH9Ee0eRcfRSMtTeVJN7f49nJXbpre+ulklvGj1FrFVahGwX+bjV8vj/ls
LWebgAh4punct7bgX4aeRo/IzCEIjdRyZxqwAuGXQ0ipORaXTalzgudkerFFSIc1xDCpWszfcjS+
AMVPoAtK6I7+Hr6MTZABpp5evAQ2mfilTQZgz3d0ed0GyTzVbgq2bTiYabQvYvlaaj9V3i/Lujb6
letCPbsv5g+zdWjSIOThz8IkTNXYx6Vuhu6UkeAlARYRkTlZDbYXtFl6H495aLrgTIG7h5LZNld5
rhqPQaJKO+TTW+8qDW0/uKlwQuOGOBIlhLhUn3pwkLOYw1jQBS4N0i0KUZnuKujMIALR98TrqOlp
b60VgtijDBm1Kx7ozM86MDsz4bAsUsM6qzRCitwNEtTgbkG65o4H1LSFPruYlQLkKyX0zavLa7xo
jxQbB5csH2WR0yWOq6lT0LWIkLtJbtTmmx+qMDvsZX0lcF/YtpTUqUwQ4nJgxOdumNDUADsR4xrL
T5zMn/C/HHzJXrl9l4YzJ9G5DVUOiCWcSNZ7CriNIjeJvivGe9ftTe29CFZc3bIVQ2EP8qy2xapf
GMpK0IZq5PrydTO9TzAh+MNj2L1fXpulOdN5EVD5I2bBeZ+uDRpyXIOeE7oRt8RBCo0U0h89DCGe
ivKV4Eg9c6VsvPl5wE3Ec+fsrEfk5xGljCNXDXr5BeYIVI2yIFKehlEGpomqEVAuWVLlf+qst/YZ
MMGvCQ1ldylIXuuRFuoidbuJyOdAhQ/0vCXX3jtKVcMX5GeSn5ZVG1fQJABkHTvb+qZHufLj7+eL
LIeMS0a00DKFfHXZch572QvdFjkJLwDO7uRXjvfXuCFm6tiMcGQy1YvJ6WIGwBvt/Fd+I0MRH9OI
+XJ5PEvbzETd0TCptlORna+fI/fr6CWMW7rEeFKL6j9CC/qrglTyMw9d7edkBjjAyxYXLjTsEHKR
w2Fvy4JfrZ1IYyGHCOW3mH4kuZPuWbx/hgyRhgio7a4nl7QS6i2M8j+PXh4/vH0+7vijUUqeLZU8
+YFe9nARlr2b8g4Y7fTK69OVOGjNlBCi2BM5kjImSRHnLwUtX6BtwRi/BfqKE184uCdDEqYROtjG
0DLsAFzd+nW9s5rwCoG4ldVaMgPzKUG546jEH8L+kEO50mHNn2fO3rbw2Hs0n0M/tr+8KXS2mRAF
6IiWmCaoQjjTLMGM1lV5FLVzL1702psVAeTnywYWxjHXmBDQnvNslHxO93nhFXFg5m3sQuTwO2zS
fQ4RB4jdlStoYXPPpV6YnfBuvGqFcytDYBlIJoBSSBXuSKxRk4BwLHunxEWb0LiyOOexKXC4uWyg
wCP+ERmfjqqCOC8eM3Qaoe2N4LdQAgjKrmUEclDKUiGNQ+PUqXbB38mJzwCH2a5OwpMIQocO9dTu
VAaZJxW0WNBU72roj+S1BAuqsru8aEsXBuBPhRwMeQuF1MWpHbMeHCNF5MftEqKuIiDh+eTYX3X4
3yADoDbQhLvSu9H8Qwc3P82X9ucKKs7uR1Hc6jN0H3nvBzK3lz9rYbOSrJNB4hAdg5URjh5d8KUR
0qPGET/QcUmffL2ysEvbiF3EktIwCGmE4EQcNDDKBMUy1+baH2nXqh8aStqwgtRrIIilg2Fz+bOk
5C0UQ4hmfMs0fXgIoM/xCzRNpq0fG9dQma6MaNnMnPCZnxaGGJtNvl5rNo7R9fPJNanjolq5sbWH
yyuzZAU/xeUCcph3izAY1QscgBPA3vv6zpg5uib0AdcusIXlp6pC3KxQx5oVKk43ZRmXhawh6UPi
sb0y6Ahk/VYi5oVxMAT07uZMElIGwg5rJ7/VkopxTF73AtPKHq3ZT+go/G1uAKDrjJZg/Sl/m2IG
rkRApY2Qx4Ttw9kq7c3UUCuwx5XjsnAjnlgRNvMIdTYar1jpRjhIyBAgDNuMEvC/Nd3zpWmDGBl8
CyUogJzC8kNbrIx2gaKhZcbXEm08OlQiXhMeLu+ysyzEPG0cfA4okdNZBKNVqqc3Ddq1qG3QLwkJ
BJXwm9GBbthgIgsUPdr2939jE4AqQGuyOKLHRULNG30LmxDC7sKOiPi6UJ6qnMxV+ght2mVrC/4H
Xvs500Itfy5Qnm5xMt+GmWvwFWq2eSvzzp7lgs2WixNQ7KoextKyke8jwWGTokVP4NRa6dm0ZRh0
QvmTfSMjp6vYxk6tV14fS9twTuBAr67MCSphTK0B/4MjwUgg5+Zhzr0hOrzp4XqAcHMlClgc0JGp
+VOOws1Qp5PWMTGlVc6XhJ5zZNKNadxW5lh9v7xSS86IOii+jmCDFRNGFXZ5yKAxBVvgtT1aD5BU
rWyGNRPCaJB26fzCw0RVDM7z5FcRKUTff748kOXl+TOQeUsezVkwglKfUBGCcUTaTLwJdKpgz5r0
X1ytlKfnEAZ4E8VxwUfA4iNPGb0lMFXpn2dQTOd4V5MaQOMa32uSvZa/W3IWR/Ys4cE42rDj+F7O
wS1ojayR43XzDqVRXy2/eR5M0qF/CPJ4f3k2F63O2hvktkn0iCFKn/hG7Ydl4k55ckNtsUh+qQo6
Zfpjqilua6+YOwc54RIpC/xrb95DR6un9pkFMxn24Mt1R8izJOjZFF2GkPZzbzykZNgNyIii3eVh
nkMrBbvC9tcVqF3Ql0CWGHoUKFX08mnU4HU7NIwWaEdejy7ESPu2voaF+7LxRSd5NGbhXJjezHWf
YpuqCTsHTkB0ah5HxA0VA51W5IIv25vHIryRTuZYOCH6ANNnkM9jVe98BVrUGu5F2pEvW1k8h0ej
mnfW0UrCU++31bxzRgfOYaP53tct7TZ+BIhyTYriA0h4NiQy63TyEFGDET01ljQIwdU6KfzGgHwW
Ue5NUVo/sznHG3pfoqu83ehQmMGOocnXMtxX0Q8PAffOf+vyFf+zOLu2o88AAzCP4gOxU8F4tUXD
GyKsf6U2VAstfeKJ7a/cDYvze2RH2DUa9Hrk9BkyUp7bflJdCSW1bPoOJ+RKyL3ot8Ghz1p+KhhL
IYj0S1IesG+xP6XR2Wg5ZGNQhK8YWZo2IiCw4EBUF3BMGiLZUKvDKQqVke0Xd0bi3bWN/fL3u5LA
x6H0A4gB5azTjWIVnRQAwUjcODKzL6Y8JtcVrI93gepoL0Yav142t/SwNh1eXsB+iIDQMTm1F3Qz
8WA4QoQKyXLXXJOHzbtvJiHfeNNK0HRa90m/rb39ZbvzrxXPA2+xOfZizWhMPDWbI4rRtb7M5SSF
d/Av6Ye4HuWNnBv1o93cBMnL0OawpK4i4uZffGoYcKhCEkElp0ncJxgunWlsQg1xCB+aWyjMGutO
CoY3qdYgaaGksUlb+xXK7+m16Ytx20SIxdZx+Oxr2vde8V80u4o/SeY4HeIO2g2fDpmVt8r5bub7
mBlaorlOZfEBmUhyLc29TJtS+9IUr332dnnqz2/M098v+L0srdFGCBQe2cohll4sFUKzpyQ9GDZi
de1fn5pTY8L20pE1hmONwXjJVvYDyD+hbYI66PKQFm5HNjDejJcQOl26iEZQ66ajskjiABj7Rrde
jPi7pn2VsmFTGnex+rXsb+tuD0mbGq/V8pWF9ZqLTMDzEAab6zGnWzmzujwptcbYqMo3JUaReua2
hd/0t2W4oJyqGlpNo985/VeEn/eec7+aDNDPT9N8jsAtzD0eFPqFTS3BmmsPHZua/vQdxDAxZFpl
eNPoAHpoCJAeWqh2kRisPYT+4FTK8v2g7qYWOvBtrz+qhVsHVyUhL9qRMyNNEx062oSHzz2EHvLc
AB27pRHse1t3Rw820+izXl2NGTzJdrXJ6h80F21j6b4pvqf6r7r67NgPunOIRvngA6WgwpGkn1vr
JsvWsp0L8djp0IXdHIaWN2UJQ6e5HXo3GLXJRSKKE+i0tG6Bm27H6NmA9+Xyjls4RCczLix6NAyS
lPSY7cZ921MlZx4/81Jns/l3PMRXYpWVBdaE2BoC59hGtdtAWgBmTpr85eQmHiCH6VxVQdJofJfh
gbw8xPML72RmRZxDWDQdjHYITBrI6vgFdMfgMENESy6bUdVzjzxfArxQSP/MTR+n58cbR4g+WuyM
0+DCN0mP5ucs+eUYN0r7ZFnSBhLtKYZr67WvYkhk9qr2Tv5+0xsmpF79BhH6TaHd98OhhkZNkord
ygfOHyBcGScfODuAo0DRS2ncgFuUiYBVp7FvIohWMwRVa5kzD7NL+ysZlc3MMGv5j1P4PS/AA6eb
Bt2EbHDcMYQaCslmrabn4sGGk7GyPqm1+ePyZ56D3mAQ4KFhABfWLNKPghMgWyEjpMo8ovW5lSzX
ib+GwXUZuCoYowjeMN16tkmRU8pzylfy5e3wDlfIymwt7pqjrxDOo4qWhBV7fIVMJ4HuvZdgPTO4
q1cGu7hpjswI50+24SpKvN5A5NbRnrNJkWe0j3E7GFNFBxQMrW0+EUR5KtlLaCd3bYvcczTr6dRa
aK88WBbCe+beVGhyBNhMl5Q497IzoY87GJukfEJJKKiuNT2BTzzdWM62dd6s/JvM+vMy5p8fxgBP
svOtr8ANfbk8MR+u/myzHn2JMP/0u2iaVvMldTfBuXbVAulFkBoy8xsHYn5oiBUo4CT1Qa6fZXnv
T5+G8asueVs0HVuy1lE0btT2pqLcUdu71GjcCKq0QW9oyXqD6Iu3ZnG4/M0LMeg8e3PHr2nAGSri
z+GK6i2nR944qN88FW2ebxIiwQijHgbwIl43uQ04ElDwSrPifBZ3K0s2k2PAJSFenBBUmXkXTgZC
NoiLtE2dwwrYvcNUm6zs2PPX0DzGP5aEdfFtDzbgCksgIHin0IMS7BvIo8zWXBnTmiXhaKgpi+bF
WPI1eetxc08ZudPkUW9XYvgPRN35Xvt3TOKtBGGtbY0BXjAsva0NgYnKH5ObooVbMUSjPtqpuEpf
cSfpkyIfVO3GD291h6joJXHetOLFsif+8r0f7ymH09j7kDmpG5W7HB2h4nV0nlY22uJyzxlEGuEo
wX4c4yNPbiKTDnKCDzYl79MQQOJbWVDpWjzLB20fq/p+kCcyOdYWasvvsfezqhCWQw/rMDndFv6s
FWe5vPOPPkjwG1OglwPdbMYmM6d9PhauIsOm49zVgeoidENG57aWH/vG3Fjh31/vlKjmvhLmA0p8
YZukair1YYqjQNmCfJV073XJDsn7FUDC0hCxY1GnmMtIZxBeqY5BKltcCIMhRa6EYsYGdUF0BEa4
baHdlPb8v97Bo/cSAkZu2DQeAct0drIy4KVAfeY6mbMv5N9tsY8V3YExClLcTASn+eBr29xRXrTG
3KpD7jq58dnz+2uoWO8cWJUhb3oye+Uh1PW90cUrKfrlWTn6FiGmaFGapkeT2W/npIhxQBhLNu9z
qDngxdV6t5LTG3QC23TlCCycgJM5mH9+dAK8ki7CDHgSshLRdWL1+3DKdnnz94Vj26A1ggHi8igd
C/s6AYKghPPw4ugGAmXXaVaqAcsTeGRB8KdKh7innDGQ1PnkW6+Ddl2nV3H/qg1PaX4DalFX7/p8
bQvNcbbg8U7GJRwasEp+gCYqoaD1VZlePck7JPKNlD1WaII0oMrA+q1ltxaXTJthWCY95dSNTpfM
aHhEmyMj1U3OhadfIXK/yTNn5Q09T9jZ0I7MCBNaIYkzWrMZhKjcoj8E6EhlkLs95/S6Qby84ooX
gmqAcX9GJcwkQb8KHx63VJw/Kuleiu4BiIf+L1SSSHzA0szN6ObZu6IjCt2vRByXpxQCwtMpTaI0
UZoEt6vVAQyW8gPM3PddYv83h+3fMVqycmpmSmJSbgljLIznunmIzLfJe748j7Of+L9Xje6qUxN5
KAdyO7Bq8SRt5B76bWnFwtpczQt55DHivJHhpMBCGwQHbeCtO/g3sxzC5YHMu1gcCBgbcCA0Bs4Y
9FMzfknLvS2zJHWlwc6KKpR9r5QNOJhbyVzDaCxFycQAc3mUnI0Ga4VgDdUEo45YGXRvuvG3EahX
WXNV5oNrRvCmOw/yBGHVQExiJTR6HmSrPtjDZ6dFVe3d0T/J2ntuvUsaKpSPTpNt6zzf6v2tZP2w
zcqNG3UlpltydycfPAd9R6sw62klyIhyd8Vq/aBGIwmZvPmpOfSc8oMYUH4avkCbnd0G4xS6Ui8/
2EGbrHzHwiqdfIawSiS6eGXCvLgJShIRqtnIvDHa7jqG6QsuFpRs/SZa64CfXYGwNU6MCp7JT1Ub
/UmMptMuI5HVZ+OmCrMdMFG3haJP1r7a1irr23w4z6wSIn7k1FS4e05nXM8HLTMHNqTRV5v6Jkpg
6ZQAdm/tT4n1kI3Vb91MnytTur58EJZymbj5fw3bgnPyOy1JmOX5Lfml7b8p6u8P9kb7S15dNxEw
nwkOv9sSUbHWWLkDPqD+54MmLJxzMfJZDsFqc8VDf8XYNEOR7gLbKbdo1sh3igdHRQex1SbJ+t7V
nehzkKRwyvZT4KLfoRLJAeBSrDX/tuB9mIw/HySsfaC2NYlNJsOkbT/tvvXgnLpsxcUtoO/sEyvi
Wptm2XkjViLuug79jnB8oXuca2+r2T8qOGGDbEPu1MqhNpbdKYbMO0PxcPxcRM0WBuG8eVMdMqjJ
ZpreVvbD8kacK+tz27Qj5uHqLCvSYmRN8vbrMN4m2rWW7Dv6jgYUpkZA4bep7sKcd9nsUlqOOflj
Vj3d//FEo5GDcvWmd0gyzvKRAY+7cNeAA6vqrQ1rbe796CKIuip6K6kSWS6w9g3844n0DHGyarlw
uUWkJxv7tl77vnnhz3YqfV7ERPJ8b4ieCDRXGUjMiqn321k1NW46ZLQfkZmu42/jtLJFlDV7wkaU
cj9BLILpiMLhimSKEvabQNkXBbqEN2HxtbM/G8Y9JOvB0JKSvEf6A03oX9GwDZUns1gluJin/9L4
hS1rTmaqdNG8PMZb1k7XVTLt0UjdtOFXVXLj9mXUVbIaX8qRL1q5q5eS7nNrw/9Ovgj1gHzMGBRa
icm2NgQ3d4lX7E3v3qMglvJcKt6dAPaQlXTD/2HVkUmyzdipjzvy6A6UuJ4rq9GMzZR8cxJ5Y2Rv
kGlvrPKraV+XQ+1a1mdJl1YGKy48DYXQ9dA3QKigEpwI8U8n97QsSjY4Fvkakn23B5Ng3GnKS9U9
5/mKAxZzNxj4YA4Bv63K8JwJcYlWIe3doTvodi0QwhbuX9VpN05s7LRkDYck3uXzYGYzlGHB+J4R
xRlwgmfkBaAEzmSvcvMxziHiRx6pJvKBKegwWVN47VdZshIWLwzSpL0QVguafSAXFAaJdms569jE
7gBHwIZd1m5J1r4hQxPdIAivbC57skVzkErBoQFATP9w/kfbpmpzhKgh4+b6/q6XIKvRboX8T1nL
fH9kj46PJBNKbwlV2/nidEgnnnpMHx7aWdqQds0KSJCJMBMqgVmwmagIaTDev/ne1zqDoPxVtQ7U
VEb1M9KTtnm4PN6zPIf4HfOEHA24iQdHbj2+w4y8ja16+wSdr/QRP6kX93BLeNmdFbqpskMmZ2OH
d460kt04OzLCRAi+uZ5AzI8qH6Ajku72tr8BK41OA5KjmRzvYFzfVaqxck4XtvPJ7AsO2kNVyohg
WSWVF+yi4qaCwCMJ9lJ3JQ3fLs/woinuRorJ9HadMfzUntOqpcPJgTCdjNahUHdJFW7Vbut5Kw5h
3jNne4omLLBtQGFNcfPacW7pfkURY3AepgZ06uu0lkpZNgHcFmZFgAfiKzWS9S4rZ/x4gNbvh1Tv
78R/uzxjZ0Htx54ESfy/RoRoIqgC5AlNXi1yTSsbhSG53kma376lnZPsTDvSr/x4kj9nQxLtk6Lo
7xoAUh1dDVJ4HaOWupZ/EB/O4gcJbr0M0H4LdZlRq1tLdqsAiIK9NbxbCyXF4MkJr0t44Vtni/JU
aLiVsvYBYgLkPx9gcU1SrQPALyQH1CbWJyvlA6wIsUzFTaWdhoaefI92Zo5GASpMTkXtnIL9T91Y
ie7O7lLRurAe0qiPBqKvtCHJh6D5NEG6qob/gIjv+1fZ3ifVvq5WRry8z/4MWJhxVOnKLqsYsOZ9
T+LnsbhP9d+Xt9niwXT+mBCyqnkpT0hLYYIqrFz9BNuW2g/dBJhhDTe+Npj550c+Vk9RPkhy5k+L
xk95+11y5L262n206EiPxiN4cifWtBjCfaw0vDxRQdUPPbqrPIVgy7acFbc9h4znvubP7AluO3ey
2DDm2RumR6QMdOeTad4N2SEEUNLcUMa5vFhLU0grLu1O8OjNjLynU2hqZYJerxO7RfEU9j/8iCrE
Wt5kxcbHMThaJqQRlbTvsIH8NhVpRLDRCiTjfXkkSxHG0UjEwFSljtebJVbSRPui9tqubbZy18cb
RVs5Q0sbgoQiCB8dEV46pk7nDACEjhg9NT0wBn61T6lPjG8t6qOtcdt7h8vDWpy8I2PCaVISwxw6
BWO91+9M/ymiEbjq/rlsZHHujozMH3G0Qh6OiOAMIxa3j9rdp+YeVWwkDdc83uJoKC7Da2HMjXzC
drObzEeJnJu0ADeS/xy6fjOi92wou6pUd3bwOaFcqqDHOmVuW21H7SEYflRrhKOLw/3zFR8kEUfD
BUTVhVLBV2QRnS0/BuNGQ5l7jWdxyQpMyYT1UC7wgBG2ieNwlZoxUHxof/R469ifpGFrr2VRl2aU
KHd+fVO3NxxhRk1o3GpEChO39lFgcr7VwEX7aAVa8ZGKFb0S7D+wD/BomNUETjfICP+A7MxWFJn6
YZuUs4xFkttXMVRuaF+iV0c5ZEqqnR/b7b1tT8VOjvoxvx9Mq4bOyk7s8lcv0a0HBC73HdWdogC5
Xz9Rf8l1gqYYAFvgcLmRyeUeivwcpXc7bZq7rtMG+ZCkxkCAUOmFvtW1zF8jtl6cRggSaRacAZ9i
Y3oZIGI91uCxpdL51Ieqq9C63fjx7u8PGgmkf80I8XFSI6TUmMzj6GndRusRUrTyDcwbD1GbXP3/
bAk7Q49JuUsdtrrsm53cZvF9Unxq14Csi0EMkRP8UCTHtLMUrY/EXK2xhK5pRL9a6DBKud0gqcnD
WUf4tnqElnGbw6RXrYE+lw4YZGkzFbnF7hc5K5JMVaQ2ZM1KRd1m3i5VgMhAofa35JlzmEaehUHS
vMgjSbiSi0KBEt9ihGXlt/sisn4nhaGvPJCXQmFYwW1SKlgCRH96wrxWDySw6LwX8/o2BKTrZ8HK
vbU4X6g9zJxhsC+IOUyzC9pymuhXRBI53g7D90qpNuZAQ/9QrnVhLg0HoS5AHnT0ka8R5gwZprwc
R26UGBExO3/qksfLu3vRwMwWrUM3Ba+DELnbTmdIScJgjBn0215Hzc//xgD1c1QK8d9iC6TjR4Pv
6LRAwiv4TqYLobNgTT/irKI0by1ECUj0s/aQ2wurnldqWlYR2m9D7R2UcOeoJAPSLWKomvHiR7OI
z92siQvF238zuj+GhbCiK3zaYxNaLq0y+0Ffmqv76groZGm7HY9NuDOUOkH5O2BsvvoNnp6tNuwk
29iPxkqENPsx8W4CbU4ZETpj3ujCTqBUYtnRBHClshQP4ayfQ0W+o3+tuujRGXwT6unkToY14PIM
Lg4PABPUeBBKOWI3c2o6euN1mB07GMKUUtvGkYVUvfaSSe+XTS1vE+52OlFNOuzEuiyU6Glmzr1Y
XaG5pndn5Q+jCS3etar9yssrw3iS1C9Wt3KBzGf0bGJnZgnSrpBRi7g8HfJZAjlGaCL8qYLOyd5L
8L12fND7/eURLp5mpMRwFSQHQaucer9c7wKrVDFVNryyaqW68vxorW66ZkR4bsPpk3HJYwQ2t5fe
k79YMEFfHsfilOH3oNqc40tRRkwaLQfJR7zSKLW/Sj+8LiDMBRt9Zfffy6pbmbWlhwgUif9aEwak
yby1+5wThvI4gbTc7sh8bpB9gxXk1eucT4rxenl8i2lNmrwAigODoatknoCj0BmJRikNJUyi4fTU
T6mLauBXVIJfMhmJPPpLjAzl2KxAckd705xxq7b6trWLnYVE+uVvWZ7rP58ixFJeF41JUuLCHKN3
S4ko6hMitq3R7JJhxdTCRAMcoVVvBivwUha2Z410Obq17By0mbZFjWT4NjCuTCvd+vZ3BJAvD2zN
mrCsYWs3HXKpnDvey+b0tfTfBl+lAMGTybkxs6vL5hYcGR2RJgODrIhLSIgT66IyJrWncQ88yIH0
Wyu9G80zaskrDnPBTyPKQXMB8S8N8SITkz5UUlilc1MdxbLqi9nDZnGT6VdKgv6Wyuu5WEnbLs2j
QspWnXuRIKAVBmanLYhwD6+ZTI9D6QbZcKvu0KjfdU290ma5sBchRiURjbYQhCAie58smZUvz+2c
NQLNA3fUBqk/9kjqb7zYejT/Go9G4IDBWcsI4i6KccLYJj8fvBj5TzeC0b6V7E1DZaHnnP393jgy
I+plVLVaGM1sxiPEjur7ona9QqVvacWTLd1wyMA4VMPoHwdOJpyw0jHappho7JyKCtQtFMWw7WRq
eTsm+pM01OGTHY7aT680m/2Y0cAeRGYbbPQAEeqV47e0T5lZinIsJWdC+BSEmBVESFWuieF7KH+H
gjOZZlz0jUF/uVNvwrUc3OI+PTIonPep9sowNzGYQ1PSJgibf0V/eKPmkdun35Vg5bwvvdjAGv8Z
oBB0SoGtpg0SQTzB7wq7BlvTwPwyx7nwRu4lGYdN2cYpf1zeS2vDnK/no6sDHFQ6dAHDpG3rqcxx
NIH5kgf2QXKmxxIduD5bhYrOQxFCmJOhCjGo4Q2eVmda4hbqr6HYDeg369e+c2c515b+4DRf23Rf
GgnC7de9t/LcWvQJNtQtQEZmXVHhqmz7Zsr9nGlu/oe0L1uSFAe2/CLMALG+Qqy5Z+VSnfkiq1Ug
VrFJ6OvnUGMzHUFwA6u+bd31UGYdjiSX5HI/fo7JQFBw6HyyG4LYRO+RXGMbucAM/TkP8D6FOlAw
cW3PnDZjig5GisklXm0iRZ22WylHAEUKp0DLBv3hMF6jt1baN2AafDEgwr2RPpShkQAOcYknxfH6
ai+NHtVzCCShtoxn2uyACiV0BNzSwczTABIGIMjie97uAiPbi0Lvrxu7wMlMwz+xNs/oVZywrk5d
5KfKx96C7LpoBFDdzzi84qRyNrLgm7Kx70Wyq62NHftHL32t+R0OaeiuQ3SBP6mNsbH4yocthJz4
rqkcPQlIAGt77vMGJLiQUsMsKJQnM1E/4mpYmeil6xtYTfTV4q0agGXk3ESY0aQxumk3Z6mfbcYh
AxRo9OURGpMihapy2L1cn+3FA+TU5PRJJzvZ6bvMRuiJuHMiBBTfhv7N01tpobz+VUEMGKKBxsd1
m4sTiT2EyYI/OXPiUBAosow3GGUuQ6g5tneSruHuFicS+qvIJ+E1Hs7BTBa1Mg0oBnTY2zszv/XV
F8Peh/L5+kAW9wXe/C7KyBYk+2bLFVSkEV417QtWPmXEuBGJeBkDsB33/UMCyfjr5hbnDQofHviB
CF5WM3Nmx2RXAP8ck160t61XhXeeXqNLmH5kfsrCA/+/kZk/1ByJwWSAEddVmzATkBXJNsJeuT+W
3Q7MkKiOY7fDEc7dLkfcVfIMrAiDUzw30kI/ZX1MZXIwwCasM+fQ1+GtdH/54VpI8D+YxrsHAQoS
TvP2WA9KRpA7DhEj92TTpR+WAXW5xt4NCY1VX+wL91NWas+stfLPklNOzFiARoKryp0XqAeBInFQ
AsKn04Y/9qxFftPU2b0YLAiosq5deeksLSWSuMA/ARaEXsDZgYWcrWsAaYVkCigWaX/UuB2SX9d9
cjHYOzUyOe3p+aF0a8oERgYjDCNVg+CcGdvcxdTySWxZ7TUyYCUPn5UfQtgj/fm//IDZrqhQ3TPy
Ah/AjGLnlHtffzD64Iz7rmXbvnm2zdeA/EY1+brdpc14Ou7ZPmmbjgQFwWK6vIJOwz7w1Oa6haUY
a6LywBEJSCZePucz2zCLkbYdsd3BA0usrTW8cWPvGIceNMg5ekivm1vyTiSHIEo7YQGRuzk352oK
mtsER6Zl3VmhjHkHng7+WRnp9rqhpZk7NTQLkdvaLRkwKyDfr8uXXpevpNQrY1nyfFQkJwwy7uoL
mr3UoTkJBkRQSfdPgHyyeCr/y8P+1MQ0yhO/d80uF8Wfl4V8w23poycdb8q4Z3EnnsQad/Ti4pwM
aObkYRaaIqVYnDG7sZoBMhcgoAt4pNaCnDVDM7dWBrf7IcPMcXpjBW9Dft+0X/xkJc5ZWh+kiVED
QWPKJXmT4jrQHg2wZ/Ogigbjo67FQbJy5X5e8jQPcEyI6dr4b/4QpYnpasfH0RBkHNrc1OrRTWHx
t+v+vJRH+yNQPXGtg0B0XlA1O+6XPQQYoTtifPaC7G2DoM3GjEfQzEqVgIP1OwEHshibXdizLcOW
CmoW532w4veLpzGEB8CWD5Z5F3rM515Jak+iuFfgyNcd2tTTQUWZQj3WqYCtr6DPHsZVKtAyn0bo
1okrvdYrPR1K8/Dh9ANm28ILRV745ZTvQthQ9rvMvy2hhAeEACvMbV9VeC/F1+d/yWVPTc72hksl
ZzVDbT5s1C7tvrfpvpJko7vv1+0sQe6wzv9O7mxvuGU4pv5EmDi6KgXfeRnVEtyWfnPDOpCcoTVq
43ffic72UpZbbqcg5/nrLprpdXT6EbPAyYFQQSCnCW4LGuU20vfQyAx+afeH8L6PyT20WuLM2bf9
f0jAQabvjx7oVKSdzXJAxiRDsR5HqsUPzIcSVEXvbP7SBRvufefD5vpkL4XWp+Zmcy0qRGUGij0x
S/TXchTbwfHQB4/s4pSHs/5WkffPrKJ7EgkGRNcQEznfN2mX8jBoQe0IlavNKDZV/aBN0O2sUcAs
DgsPO4La86SQMrOTpLrqnRR2RPEybYpB7JXFNoG4D9bSCIumQEo3kU0DEza/z+umSLyGCxwFpgWd
vwMxNgUEAei39G/l36fJm8pZaOT1kH2e14fTMVAd0PWIHLpt54JQ5nnIHk1Pxr5113Yru33p6jg1
NkVNJ/eulWY1S3wYK4e23A/cMiG254BmrYc29nUfXDM1C8CyTAunsGCKyAd//JEbT4jWV2wsHV5g
TkOEZ4MYGmCV2XBa1FUrDoeoexFlfRUDbxJBYikK/9NoTizNwi502YQ6rGCJdWgCJegtow/D8HF9
ypaO/9PhzPybi8ExqxJGXCdF1/GXVqSR5e4t67UYRdSqRyG21y0uTiDED6G2g1zzBVMXLhsGiTFk
61Xy4FS72jym+Ss49/53VmZeNwJU3SsBK3UJETyLGZ861zepZT/mCV27xKeVmN2hE2k9XmwYDw6k
2VGbACNh8QD5c5CEbhu0xUkQ63kij3pQoOXG0YFoKa4f94ahUZTaVuwGzco3LLw98AlgmQCfBdJY
8y2tagA+6ukTwLpm+9uh2dTucQB/oOn/GFbRdQtH1VR+BPQfiTXQG882mt2qqtXTi6BwB7A7GTvI
1706njqgHeC2YN5aA8sUhMwnGBOLbpmp4grk5/mm01ajekKwmgD1baUXbJGhv+4vC0fHBLGbBMpB
jQ8W3XMLZdvmY0NQH0uMz5o9FKOKeL6Sk16zMfNJJ09NvxCwoSXos4LPzDfurEDtro9kYX+djWS2
NjLNXMJqeELDK3T3x7k4puTFAhfV/8YOuOvPZ0yD/dcC2Ts4tp0hqsxHACJ6XsfrIOlpceeLj5wA
suv4Y2L6Pzdko8ooSINntW4ArIr6ZqwzkNtZ4cYwihZJ9Kp07W3Ri3BLkRM/JlLJI8RCwzsV1Pi+
HKLbGx0IuddJwnew0f9CE46ZRk0iSnBthhRigA1H2jFVGnTNxZgB7tthr/mHHvULoI+qlmyzvLYj
19DqK5Xa/OCsZXdhWo+fiuU+fc56m3w4PZhzqsRAFliaPtsHueX9pGmmn/zcRkeoEQzlvq7rUgL7
xSSPtYJ62L6hnT/chU1miB1pMyvZW4wlXxt3kF+NRhACvsIq+ajHwEojg1FoowWdPRxQDix3kjc8
XLnllo4TAKIA8MN7HCiv2S2na1x+hYVEKS27TefuGwSttXNQ4q52tkXw5borLW2MU2v2+Qoz3qcj
t2HNFxKVaDSodUkUIKVx3czSzjg1M3OkNtNwmhFmLNDnFc8Z/TL0P8Rq2Wuam7m/gtAHuDhEpiDj
nN0GDXWTkICHMW7Fj5ps7GJPnMcsgXhKfWvwPeBDoXjyvJWn89JLEm3i/5qdRn8SZ8kOqlh4BSCv
R34OIBuqii85lGi8Yeu6Q2Q6j62x7UCLsIbnvmDdQzQ50fXaODRRcAJY89xwIHRnAI5VxFCx++FU
n3pQO4Ci2PDWZ+2Nx8ZtgGfAJDWi0GaTuc+4QI86qW5G4u+vr/DCvXT2KbM56JogRzUGn+JIywMN
srsx3BqQ5Y7FfZUd7WqN5WchfMLAcS9NwFHTn1MkUI+WqVPIIs4r76XKIUMT1FnsFvShN6rfqCoc
2rF9qZ3g5/WBLmHCTw3PKRLcwsqkYQ2QSKv0kZo5Qpyg8OPOcLp70xtAUlKXGb/luvWrmywx6K3p
5ym6aus2+U1HYhpxl3kWUurF8GTaIz/wIoCwpQMqOhtd/7T7SDJXvQ8M1fiIO4m4SeTg3oymmT+Z
HNdwyaoVVOmSCyMWRZkH8C0XEpgzT+JMt10yKOCajGGIKbDsZtC6OBWcD2izZNumyV6Rh3ly870W
GYkstSa9sXASAUECzN2EOAKyY3ZEAM2oDZKaBcKA4ishyT5s/XfPWkOqLZxEEE+dUj7IMSAQnh+v
kivPFVi9UerIQyUDHW99si8AqrjuJxdN+9PmRAnDsoHCMSfo2PnmbC2JOlgwFrGwPxSelQ7Y1DeN
tSn0zWC+gRAPnJBJciBCRTl6GEzymKfHhB1MEtv4u+tfczm7U5oab3YQcOFu8WYBkJlzbcB/JrR6
AQzboR/LOFd/fcqDitiFxBGw4vCmObFNnww+UYAVQGEEGd50o9xP235Xaz2jlyHpuZnZUYNQhYi2
gpkCbAfSeRjDbGW2Lg+zyQJibA8EPaA1noWkbj6mVuHCQkX67Wi+lXoDNP8+12ClOl5fmKXBkEkv
3AGTBITQZzGj52mKlQFHKcTsuqeuTFHi7YpiZUALzog6KAEODUaAdptLHfnM9aHyBTPe+OZCEjWx
ivdQlmhKyV/CFqh7NOjkxgBR6wZ8I5MCJos6N33p7Ben5/fUelV+HRtktRf08sqemqI8FG8g8QPW
+dnBgxofcRpTFDErQ0iyEjDSpb5+RLo2Au3LttYg+Rm/q6HY5S1gUO7L9elfqHCe2585E2eGO3hd
U6AUEe4GMURiNKAjayUPmv5u2nQ3Gg7ashDUq7VE2pKXoYiE22tShMS+OT8gqgpgFF22WBO8W9Ph
3i42U6xC1a3O1qo8l8cehvmvrTlQJJXoA05S2CK6A2wW9CnqlqS3wRqma3FMaHJDxWKiI58nB0G9
hwSzhzAALUyRZVboiNn140PefZbGfmXpFl3nxNa0tU7CLjU4bZ/5sIUXJELkX6aFEPng0Sp2/O8a
WebU2VXAHqnX64YXxoj3EHBkOB9ANjKvYdhhkLa+U5VAqf1mpRHZJS5KdA3yG39VemXRFt76cA/k
DfHP+RgN2RQl72tIItstimZ7296bNajd2z7q/r6qCXQzkJyw4gI7Oo8m624UNhsFbLV7z7rXUKFu
lRXpfmX+FopA54Zme64mY+PlCob64jZL7nW9V+SnHWwVMpV+Hw3lLQofpv1eVceg3fbZ8/X1u4wc
Yd5BQQ23M2gN5wmb0g1zhtiwjKkrAYNCAzwUpuVUlPRfyraOQfGdrTVrLOy/M5uz+5fgmLcLBza1
k+9CvrMKevDJjdutlbXWBjc7VKCK5vJaoeeMQHkThI4Y1Bj12Q/LpZvOGeLU3KXBx/UJvXyynk2o
M8tHIOYYISaCwZU+El83XbvRzqduHby5Y8Wb499bw0UG1TSEMejenrbMybYflTmgxcXCO7xKtwSN
u1lzZyDdlgm1E70ErqJfuT2XNuGpxdniuW6fQigZep+GVe9b9c0o0JYceLs0KSJjNYpatGbjQYma
x0TENtvywLrxJGswvk5Vm7H0QVIDkP9YbWyGFpvVN/OfTtnzRzMS6lBARNyPd7M1l/PTWZdoq4em
aWijDRp8/lXjBzs55i0YP2uIue3HLA9vQUYMguqsSax3qwDALjBq55ib1E8ftGTBb5pV1m/VltWN
kXrsOOajv4P2dPoaMAkEalvlzYvWWu39UtRPpgHJO2+0nX9KKZp9FdZOBlm/mtIYSrvmZ6q69NOz
OLhiZG14X5GBLCea59I2I1spMWxEnkEAS6TBQPaeNJwXmfE+fMzCsuK4R6ecMyNDPRxDVoC3v8h4
8I/dB0YJKmV7aLZ9PuoexFFF+KuuKFD5HXNZtaXUcMg2HE1L7ZvM5H48tkj6gYMDEsPbchC12DEB
6uKj4TtD8MUOkzaNaGopdXRo4ftxOrRFdmOilo6J65kACJOoPU+csHukac66o5cLduhCb4SJUBUf
CTqIH6VAcjQaZQDSmDLI21jbwUg3dWCgOAoONnSnuwEUgqVmUITNi1z5+4I4dEvtJkniUjL/jlfC
r2I4lY9whQ543ri4JEEVkzvjz05Pon957aETrR7AS/SUSGp1x5GbHdh5Sj9sotQY85dKht6jbdcq
3SpAzu/t0aAqcpNcQf5AhMYQealTfgzETcF0E9bSjUetrR0AOOQ7UgBe8JyDUb3ZdQnHB7tt220d
DdTOjucmYs4uS+pHXztl/6orVfVxEdal2IZ+EbbHru7M76bVj3uTJtD4cEfOkINruC9vG94EH4nD
IHLJQZe8N3U7oliHlos35KlTEfOi6p4HWYOfrq+AdA07H4xOvm2UP2Ttyp9D4ol/qlGa9w6e5Afh
Mv+2N7IC8HM2+P4GbHNBESWmp49hXhuvWdgWX0I1iH4DULG/IUUibp2ecQY2Ot9+qfOi2VFhj3rb
jRWauVvJsvfKasRTU5Hci2go20PAB7QytmhrBE2lHug3t0jVj0oYbRCjkqr3KPWbYEn30SWy4Sr0
0M3DQTCHwica+yArVX4rNM8OHjfIu7D60N3kAa1+Id3VOjH6ckHNm1SFRp+49L+xxLU1MFC0ek4b
t943gWuLrZX4/qMApR7UOzJT82hIQ+QcepP5bAslMIk0DaH8W2BYdr9vergmvBu3U+b1pdxJN5mg
EVZa3udFRyWUbXLZRdpkqHV4eIvdGyobzV2JzfrdG62MRVkxWPXKA/PiogFTDXEDAhAkXu54yZ4f
/VTacuh7ywBAI4Zk4USMmHh2zM37gD8j23P9orl4mk3WoF4ISCDezBexbJK6ZZtTWDPCb22B3krn
87qBi7saBtBnAdojKNDiDWifD2eoWh8ScBAZKYGUR4ll6B7a6p2PUH6EvErRHmq5Rh2zZnI2g3kh
kUuycaGw8TMHOAHM9xW8Mgc8/NsQuHG4Rn1xkXiYjXEWpNu97oYS5ZZIqYfA3hG7QmZgf30eL4Kr
mY3ZG5Jqpgs/gY0EQRxlu1CCBVFthLMSeSw5BNJGSLWiUgGXmEUeAOKDGj+FnaZ+zUkRN/WKQyxP
1r8GZoGGl3WjLqrJgHpBStGynlfpE9fGMDnISfTUuSPhWQcTQcJ2kCaKtLPmYysm5s1TlcWRlp2m
qU28yGHvZriyDsvThIYPe0qYoP/5fAxU2d4AoXaMgbcRaOSb5ovtfbnuU5cIpsmpAuAM0MSCVuf5
YjsdiFYBmZzk9rINE2DhajY6vB36mDt+5PmPidFEogf3Z7sxxYpHL04h+kwBLwVfDCgnz0dosczL
IA9hRD69F8Vj0K7UQxd3zMnvzxyNDcPA+wK/b4zoEyfDdgwiU9/na83ia+OYeZvwCHPHafdXTR4V
1oGaaxiXywQO1mnCbftTizgaGGabHy3wSkuFdVLgofZctKlGjD80JCbjsXY3nD6Iv66/TiaBLHCA
k8RhQGb+57WiEwMCPIhDPXRmNFqvDtCLwj1cd8GlyTs1M3OCIkUYl9owY9ofPgidvOHXdQMLXoCW
DxRxHZRPAAeZGbBVnUCxCM13on2zUEARm9E5qvD9upWF3Qor8OIJtQCyntl7hvCpD6PRRpQ72xIV
jaTJUElOVkKDhclC6sKDUAGStgCEzDwNJKI+6UuoY/LwLfSfzWSFn+xiFMjPQrgD7SsuSLlROjjf
kcnEAg7cahI7xkMmbzNvS+jfrjdMYH4mQjJwb4R/hPZOjuaBoXGmkWWCkA6NOF8csvL703KePfSm
30eeFTJnrucDbXE+BGMwWVrIKok78ttqXmR3IxNEbJskXTF04VczQ7O5YiGFz7Ea4l+VRnP8Tep/
OvnWbP52yaGlAgo34AMB28M7eea+pCjNoiklSCjs31266Yc17MvCOM4MBOcTVnTc8kY02sSu/6jp
Dr2CNbCOa7XxhWVByQvL7aIIgIf4zHMziijf7SYr4j6n0Em3D91QxZCgUWvH8YITn5ry5okaFVbE
UjAFkj2n2vftzRCs3CxLo0HUTJBdm7rd58dxXiWO7DuCRXF+OHUUlLe0RWMUKgvZipdd7Hgs/6ml
afVOtktpe3jQerBUQQiRl6iUrnETLUwXcoRYFIC6UGWf17M6KYfMad0kLvDcyN4cb8ublcLrgovB
BPouQOU6sZjNfBgdGTToKIhUcvIrcCI8pyLBv1TQRL5+CC/aQY/+hBfAreXP9n4QyLDy6zCJDWPD
SczZxgse9VoX1cKSoFgGaCHUUG2CdpzzJelTYqee7tMYym2W8ZoWb9dHsfb7syUf7L5MCgu/X2e7
tnjq6t/Xf/9yllD/RmrR+fMeuziB00SGpG0Y8E7c7g4h7R4CRyMnUQHCJVSyBmFYNDdBfIDkAxPF
fPFxVCsdcrCmiHHrtRV4NXcpdj0zVg7Kyz2J4h86BzE0bEh7Hsq2uYb+YE8zdPY/WkkLdMxO1k+9
3e5q+e36DE6H1fkdA1NQN/NQygeIaV5nzIQLwIIDU9BIDJ+z0lTPMm9v9Zg1h2po09ge5XfSjuo2
Qw7kuu1L77BAioZpBFEQtArmWFDJiDKaANMJhqyY+uW2XWstmg78+egc3F0IBYD3REH13L8ZF15e
ehMLjNtvfcONQr+7zer0a+eP8YDKmo+M1X8YFN6aqKXhgMDQzk1y0qcJCDbQMCOeeFBH3RpwZ2nF
cHuCfgI1e2QiZgYG3y74n04NV0DliUPkZKPCJ0CHTI5MqUQKa3N9RJenKnI4E2oJpxC6jZ1ZPDgU
vAkDAdwzLZ80CuviuV97gV4+3qbSI846MBA4oG+Zv59qu+rrYGSgKk2/+jQ2Qag8HBSDzDQDt/HT
gP53ATUND8Kd7f768C439bnpWdBQd8qCxjdM2746Kgvt4R74F77ov8aonw/RnyWPrLyTqrMS0A0H
eeRlX5Oy3nVrNdZL5zgbzPzaaGgq+ZTTjLUFGDWwZCBG+dKGKoIw0zuzoMvZSCQ9w5UD69JFYHYK
iUARB9Tx/B6pZYscpYOx0Rx8IHzfVO/0ryty0/whe4A7F+xbl0BqwQZjmGyI0BsO0g1/oQ3+sTPG
+oC4Y3fdKRYH9K+xuWbFEJIMsQqMJeSXa241jgnmrDje5Uv4fERzwJGfuHgiExhxjDvqbAbvjoPE
vCzIrrFvWmur6x+28c/1gS16+8nAZl6YcB2OFoXNMLXLTZPze3cYHTyMK2OLduO1Vqe1eZwdwIVJ
S+VX0CEyyXNCn8QAcOFK89aaiemWOQkrk5An2mcplir4jogMCI3IZyuh66Vaw7RUE+M9YGETinr6
iBMjaLV0HeliHG54b0CiVNxXTtT1kSIHmh/d9NWH9CczIwjWC/fRydE3FtndypP2EvQ3+4ppcU++
IixJDcIMfIWCACSJ7ERFNqi9s2+JeiwgOS3pxoM857B2PC86zcnoZ0Fv0kCBqm5hd+Qvtgd9nwPo
8Deo11z3zcUNATMh0ChTKXUOB251DyoWCjuGgzydg3FYHhj2KEqpFF0GyYTNM62N0ZIb8LVeN34Z
c6F/CNAxQO6CANfQ7FWHDmR3tGzYzkRw4/jGJkfqSyry6VX+kfVrDjVdmueRyak5Z94SoPxAVKMN
TbIc8Z3/q1bWhtHIab/U6HxuymaTVLuilEeZrNzmS2v57zgx2+c+5KVmO9oMhktIrwniHVna7Hwb
AG9wuV6f0sVb3YEODl6XiC8vbvW8b1VfprAVoBwTDURHQa8h7ZFvRpTA3Fptp79vWvKQWfkB34re
gxXCs8U9c/oNs+sdAIOuzCW+wfA5fUWKVt4WXolHla6GuDTBsiMNpvcgzBtv6tRuHgvV7Du8v1ZY
Rv+HyUDTzP8tUs0fpxYk0JAYwYeYHjBj3WboD9z/YXS7zN0xJ6rAsSAxSUi2qbXjazoCL5yNIOMK
+s8JVDhbc0F4CnK2CkckGx+IIdCfQVcigEW3QmeLi/ekM3HEnruVPYZhAVp7THP6CeLNjPwMJ6aM
FStLZz2atiBChBI+8Baz64QbihhV3UxxhnvTe9Uh6dFBNn5f8dul+UJnGA4hH2ijC5ETP69TK+BT
SDjgiFU0eC99o5jgDmZM+9x+o+Af411BAbyW31Vd/dO2/rNwKBiqCvJGO4esnE6LRyOYWtGuhrwZ
sg+zI3jIDVxMDXAsWVtsKaFfALo8dFpAuxGacjR9dvpi66piy/KViOFPWm7uPXikISEM151wtrOl
zSCKQMBzF2f1U+Opfdo43/Mxi4rui7a6jcWSX1CemfK4A+p4Q/3RcdxCsrGPrZshULMjL/y4vkLT
pp1/EtYlQF7Xw7/znpvRb4VAAX96IEMFanguyLgHLUtEqXqo0JNPszVmnSX/PrU4i5tqCM+Mo4bF
mmsB/UJn05r5R4q8ibsK8Vny8lNbMy+3jE4rW8JWhmg6lGnk1++1XLmBlu67UyPTHjiJJRrXSFor
hJERRzDnIkoZCO5uaILHz/b6ai09Sk5NzRyoyrs+AQ1rFrcAC7flFsKHfvpJM7axoXs3sj6q+5Vj
f9kkZC8A6cdpNMdIcVmn2eBhdCYVsMTjJrOPY2hGvRc+UA9cgsVjZugV+YGlc8N3/vSKg08GLJvn
c2oUjTsmFg5B4qA/wA8eUrYWIy0t2zQe9EtNOag5oqKqzRTE6x2ub88f66diHCRQyDgw3E2a12C2
YR3kg1ughVYu8yWnhIYVVCKQwcdLfXYANXWBm9QcIFsyPmZk10GqTP6XSwQEhLhCQsdBaWgWg5md
kmXqSgi19t8M/cCStzR884LddXdcHAmosWxUBQNUi2e3ofbVmOMmgW8E6UvfD++8QQud1Ctev3jh
A4nig6IKueiLfhL0SlJmqhEhXnjvJlsvu5XlbmwA1nky3W1lbQneCN6dNbz+h/Gd2J0dVYmy+kQm
ejo+yl2Y8SMRX6rCWJnFpSP4dHQzX+cs1ayYFNQS36njhvi/JqOHEEiz2K5Lf5fWvbURZbkCuVi2
C5APintgvZnvbFeWgrSo9YNorIjTIrgdfG8zauORGmVUWsbO835fn8+lXY3N/P8sztGytCvSgaAL
Ft2zLA74Q9ivAbkXb/dTEzOXxOPGER6DiSCgYEvAztom7InJr7UXo7xkQ2WRdisbeumI/NP5Y6Gc
DCaN2Wajbu22mrtwkwGlZPcDrKaxyuSGANWUNuqmc4o7U47H65O5YnU+mUBpqAwtlxipetQ11ESe
7OS9MZ5a59CIWKwhtpb2+skg57nLkIR9hiYYwH85eg5vE4Km6OQ/7IRTG7P9Bp3RymM2bDhZCzHX
yHWSyEZGuxk3YweNzBVza0OabbyxCLJRmDDnJ99yNKKUarsqPPTnGpkFWB4cfqr+T3ideVmAZKwT
Le7QuAd3ebqz7IF9QI3U+5Giy2AXVlb5oqoge/BV1+h4bJjxiOouymIyY/IuEXl+27kBOOWve8/C
2CdObhsCpCBgRrb4/IINSjSRd3i9IgFzpOym9VUUDKscFVNVdT746XWOBytYX8J5nw/EcQEGHZAj
k1K4d0Yg7CdWuLe5kniyNeF+HGy5Qfhyr0DtHiW80ivDXDhxJhYddK2CDQON+rPjAPhMtAb5CPY1
QYMpGPJwWVyfyKUTByagsQgmDBfguNl1zrSgncsQk1XebdgdVLsNqjj3P5zERMvhXkk8hlcqzUuL
hxojqFEnpvMLis/cI0XnVFPEadzl3t5A3ImO+evjWjhevFMb3rmDNJYJxFJX4qwWG7DnKLbRxT1N
38CcC16R/j+EEtCdQAkSfXBTpDmbRQComdcTvEdT68ZJbmr1GaQrMeXirAHViqcfPB89sOcjKoST
JomGicCCy/+Qxf3YrTwuwRm34PFTnDzxtKMOPGfq6bhqxgxyCWgpTMXbpFn73TWz4R3KVjXYSqn9
mbdleKQpNx78knc3vLCKLUcH24FWZnJkvOk+HEXNb4JX9GBaTO+44TK8KryK7KuB0R2kAfobILUH
J9J+qT+yESSMHlN5Gg3KMWtwIQfNphh5f9+lubkZW6+O07a379vRNx4bQVUHAa9R74Ul2DebW/m9
V/T1M61bdefwtHvKjabHazOpQcaZFSEY0/qWbZhpfw90Bj790mmpDenKunvt+zTdOt2QPrh+47ab
1E3BGVejQgq+kcQHfamGztZ754FvDBMnvwy1ZkfLFdY2pAh0or4PnENSq6pGylk0dykh05dRfhwg
NbSxRV9C3txJwOccVnInPLfZmaUMiz1aDPoDsozyiGaGlMWmTsgby3VwI71WgYZGlSTdUicf68gp
TOfOrk16YDIEortuzbaNekziTkI/cOMCp4VmZa8wDkOfp+AVcIdwx70h3Rc69P4puqS4QfbReOXA
d39qGtDHtpbO1rAS0qO5yCF5lKIa6mygGe0AV2hm1lei7RBlbeXd5kVvfevzxv7lVKn5JP2cbyvA
yhEwoz8q3xhllX8tMk8KUM5X+c+SuuqGQ3vjnVvDcKxKSwPkPhb3+N/7+yQI0CWT++SeGqOFwgpJ
joGy+b2dumLTVDqtI4F079dQ2N6zLFnIodLekBrdgkEud7RgLN+D9cI+VnbbPWeciB1aaMMu5oSM
NwB8yU9/SEzUehskiwMIse8lOnmbyAHp9lOAPrKHnApeQ6BiOsMhu/PCsqL8UpXaqza8TupjXwnx
wRwvCSNhNfKbM3AAR3Nr1O6NneTdPxz4yB3XeX1De5O8ln1N6BEK1SnIS239bElSontldGODGv6z
6wt67KzWNfeDQwnbil5QK/JK5F1jh2fjsM/bVj3n9TAOkcpDeiddo0BbpNEfaFob6IdQovqOrsLk
lWBekkiASPuFWW5bbkp/yF8r7qgXG+yPn2ENomuWh2YX8ZqXryUZxDc3R0YBTY8eugOSLBFfK5mH
zzRkrYd+IUIgy+AUt4FUbKt7EFLkVStfbTHaTcSMpvqtBqm2FgqKr7aXovsuD1Asigq7AlF9kYbJ
C8ko9AlTN5ERQ3D+ao+2satoT5LIrMwcmH+q5DtpmDxSNGCEUSk971bWNn1gpMMGrkxXYRcBzJgU
9XArZWZ+jEA+RXYmHHw6+mgKEIZX/kPR4IENdi9XHQVNDRwdXpONEB3VzY3TGNnTyHVfRdDDEkcR
eNmudDvky1ydNMg+uAqNZzz7CVyXfKv9sD8WQR6isI0k4GOJN1qJdspk839Iu64duXlm+UQCFChR
upUmbs679o2wtr9VTlTW05+igd/WcIkhvOd6gGk12Ww2O1TVrGLvkRvGN/CG/UZjxfyDFmazWwiA
5qyhnGK/pTUwg5Z5ji6TIUHo6s1OuG9IWjxOcNc7PW3NwYeg6IhZqWaHRo/smtRV+qCFc3xwYsvG
ccgA4OI6cbeNLJB+YMBp2AG2MvuGwRrNJ3PcbwGwQw/AxwHYpRPZw4axmSLpZ5joCQHGc7QjMwVr
LWnGbZKWZFsNmT3ua8dhXuAWxF58YB60nj8CGrPbmHGbx3iUMVSH7Roo0v4A3MMt0Eg6K6CY09k6
RpY/uamFFEnZTtoCF2azOcBw4FIHnt5mH2CywOD3VDXdS1N54Xa2WP2NkrA7DHGe7QAa036zIq3D
tA6Gq5jWd1tGWb2x+KLHpba8EqPXP0aSuT6lWXWPxgB6FXVeewkmn+VowBBBd6DFKh4eWSkAMKZ/
bzkheowxLAWuQUw4DdbDkux01CIM+s30XnXUkxcn0Go/m3dExX4kjeZ4uyDHPUEyWRDL0ANVGbyW
rLX7BoQVOVM1VkqjnpUE/gWrXF7U12YEHB0Udfv5e2384jwgHiaUHAsJoeSnl+d3pFMhVEhDSKID
NcJDrhwNZPylvpLatDTtJw1BQ8ZbH5OjPez6IvFBnZbEhyl5DcmvtFG8xWWBCrJ6FJ2KyKkg5DqV
mbQx0NV5+boKb5LEH51dV+/H9jpUPepkYddakLCkIJ2bvYFXlTX21LM3Kzr2KkZUmV2sRfBPWK1f
2oQsTviuLfQ4FTZA2a1/L407SHDhJYceL47MfiqhQiMbMXn9zRsvx3lPva1nK2rSPKAW30qg8cDE
OxBanE9t3EZbtLox8JLt4l6Nbn7RJRmIcRNQXZub87G9bEtWosSeDEZpWxc5tAndR5fcgdTVULX2
fobdAMjxWobw8sL86VJ6MWQANDUASCZCRKD6LvqGhgyQUNqVic7CeHBAroM5ZssLEFX5emn4WTod
ZhCITnixdfp3iiaB89orFlpsH3Jp1oQt76Rg0dazXsYemYWLSNUMJbNJG008eF6CFA5Pw1OLcYa8
BSoNXp4m+8jYU8yev6AFz7wC0QQsGSJVH6KgNpxbvGYKb9s0focpEyDSuqWqg1JqK3AR6P53gY4g
cniNZorkRYbnrRVemNp/zQB4OUWJQSVC8BC6PTfpOEFE7z56Q4IRiY2uYnRVyeC/r1xElbHBJS6e
zG710WTbrLqd6oev7Mjflfr0YgbiWD1CjRrhWmO/utX3sAhGpqofSC1rtSPCUzkxzDhybMgpQVBl
PaeDIi+sWirhNtIaPJBCgqVqim0DNtTWfjH+mT+Ee4eVDoI/TTMTsJc1dOjai7R/Zd5jFt6f3w7F
Mv2+dFc77oUlusEZRGDSPs7BDcS+cCdwXhp0piJfhxDs1KRmvcfcb4EaVWFcJGA6xY2t/zOjFF8n
hG0YwwPktCeW6XWMwDdeh1M+F2hmGe9c7b63ryM0sDsKryiLB9aShEPYIG6OSwwoBbO+J/EhYq5P
nHuglFf/3gXLdXJALwrIaZ7yOV0306jDpkwhaTAAa3CzkN0wfmXvMROFPnzkXtFnfiqCTeBWM0IU
2rv62vYqvyu+ctb/CrAFHfKyqxw35t59eMaQuBNfVuHeUY0tSU8iOqgwII3eayzXqRpUT8qm7XkO
ju7HaKc1mZ+qLmrZbQhQZMxhoAwEIHAhDqzqBeOwI2prMUbKi2iXObMPSEEj3Z4/jrIinrMWJBgY
WOQZKTouqO3qKySVsosSSY0t7dr2DhOfYcAGoFsPjvN90o124yz2LncSKwAUuirilhk77uXfdojq
sSkEJ3lnLdVi4ujSbKebE8bpHyL9sgPr4WQoso4yN7QWJdQ0ytpskFeBKN7Qm1j3I/iDzq+sXAKQ
9vg0GCbcBD9k5eBSSHnqtGv3dXVjDYrDJLUQZPD/9//CfeCVgBRkE/6/KX+lfbqJSmRLPLq1EhXu
/W8sLjEGxtMOQ0cIHdHzLxgjDBE1LQAuBu7ggEvTxuNH29kRYGCRs+oWilYv6psRqLOy6goNyzcz
cn9L2yMzNvgp0MotgKYlo3fojZs+9JD4UqyF7H24/kDBiDGd1i89X4tee3Wdu9i5KOJtXIHE+KKp
D5aq+UK69Kv1EBwAco62B+wyVBZREGuTznfqGaOFhwgJovNGJHM1a8WE4KX0UoyOzFAsRcOk9dxp
N7qu8ABSO+XMEOhLQN1CtNNRK20gQqDhIjWv4sxA+K2q/kqP9V8J4vh9UuZehZ4O9AmAViVvn1q6
K/O3vL3SAC9yfr0UynjCsQ49h42NCWXipD5UaXIFyr/DeRHyLfmzXuILvbXMeUpDjmHj9PvKGpFX
K/2c5optUS2aYNLNkDFihNj5GSPEAMWgJZAAsw0ZHsc0V6yaSiX++yomm2uAvgJzENdmRzZO9Vw4
mO12FesmP6N/103wh6FuJNRrsW5RetDRBMra63m8bhwEUKAYM/aetTu/UfKrzcMwORgagL4gvvXq
dM5GQnpcJ8lVUlyE022O3mPTeAW2Ug/UMeITI0Al2MdL8SvnlndmIfduYXxPWNFyWjLkpyE6bi/K
Pg50JPpjFd2TdNtWQoQVHUg5aw4/uZ67T+meFS1a8hWlM+mBWskQbpmmTBZ7sSFjAt5MyUENeoXx
qSQIQSGwuOpE0yABa+mHWhUMqqZaqeWh8IfxLvqbIebUvCuQWDlVga6r0k2fUrhUvyhALQnYaSeg
wGsD0s38gMrJO7q/jl+wQU58i2laE0N6n7rus7FN3W5CAdWO7gvXwnDP09g2yGXXV0NLg3LS79n0
Y+le0Be/Jdo/owvjpQIwNQSqfGqYfsoTaKA5YwZ0L1IjA+A9nfUDGTT7F+CksivXrYzn8xrLjBJL
DZ5vDDjo6Mc+XewpGQ2O2wyjjH0jA/VFebtEs+J4yZzjWohwLUL2lNQEQmLrZ0JR0Dnkdo2n5FPb
v5xXh/+TGPqsJQlnDMBuczT0CI/rCTClwArDgFFgokhkdd/OS1ItnHDScJM4OQoxiBe99yg60OyR
0u15EbKDwCfgAWwLjBC8YE73xjSbpk1GtJaV4TtNQO+F+nONiqTuj967pe2a6Md5gXKd/ggUm6Hc
vEc3cQuBZmVtnQn9CmANL1AEPS9Gvkl/xZinetWVbTCz5JuU7ZxyS8imzB8t8gVHtVo98dFvl4CM
7xtIsdhbke6HWpFpljnC9f/z31e3MMWg+gSeNTxJJvA3gps6Vd1K0v3ntyGwKTDyKj6Ph7TNgV9p
oE+ZPrJuDtLphekExUTUQY/JjDKRalhYelDR74qRBozgY8L2VKeoqyhyVpDoGVdJiHmUdFdGoz/2
BuLm3XkrkK7fSpZgBSbw/m2bYf1ijIBqDnrmFb7gM0wsd6YrCcI7qHTnkrAJEhp0ZKYXNXusogdG
grLZ9ygQI3ZOL4xoBzB+zHUFZal4UUoDGmr/5nVAD8ungCYcgRvZh7BALTYA3VfQYX4miYaCM0vd
CsPRYYnS39Q85NQpbh0MQVUB70G4NjDfBxhtEjHFmksPOMY1MKkAoJtPKP3UjMamDS180fCYmtt2
vOg8hdNSieCHf3UsrMKbmyQn6GZO6U3WA0+tTG9KpgIkl56NlSaCo4f3HdxkgZh2yLtLm44VghHj
Ip0SZ9Pa6YXr5TGm0aNL0lSqV570lKxkC3557PrEHoA3GrRWBWylHcseq3gPXByMv3zhjPyVJKJu
p2k7uBGDpLizfUZ0vzP/fxYhnnhqVZSyChJygnC03plo+CGFojQhPeorNYSj7k1GjfYVmN1gvAAa
1pwezy+TdENcC6hNmI9C9yC3yZXNlWkKhq4GtSigo/q6DVz/TQpEyfAORbDzkn4Xx8UAA5Et3glw
LBg7EFTJciPNLT7IAXgAP7Quh+EjDwGBeKOBu66rtqN1oMW3Obyu7TuU5M5Ll+mJ2BCTTwTMXRi3
ONUzdLQyBWc31jFt31mM3vLpO5rLbif7ycpaxUGWnTBMn2KmCbMJ5BMJJSBFMXzBG/1MogPv57JI
f0yW69tVEJeXQ7Zpu//OaycVCOgXDHQAn9MWkX80cBWbddghTeNWl3P7rQVahTvdxO4YLGH0tBTz
Blz2iiWVuStcoq6OTUUnqFiSpnj20dLAGElGgGAHnpnhclbiQEmFAPoL7RboYQZG+um+ee7UI7WI
tzQj7a4Nl2MT6/s2chQ7Jm0oAdI7GNswlIc8pnB9s9HksH/89ZDk1zO7XQBuHbP2BqhqW/S67uIm
vgPP8sOctoD0fT+/fbJDjnFl4E9hGMhFUvhUScdbSqfxEOQ3IGvVpquh+nVegHQVAdeNYgQqwcij
ngrITNJMuoXrlIbLnlfuak3fRZGrsAh+QX064SsxwgWmW6BJpjwuMSnGs0x06Ra7Pn0kXxh8Btrg
X3WEw2xUBrBo0QcahIjpEvThZMV7Y2B+T1WTkp6rlSDhpZK4odPXANAJKhNcGN47QRtn/tiR255u
yio5tO4XSnou2rgcOA+U1UUovXrsPZ01SNZH2cW8vOnOwWBfqK6COB0lewRYtileW5oFJJ1UQ8LG
S9OATgCpwBWpSoTKLHotRPD1TrYAi6iEECBS3+lOf++VD+dNWiVBcAyWVRYV+C5xZsDzZUy3dq7Y
CmkMitqdzSfYDPgeIVbJ9DmJRoZT2bqveoVZocvZfNT65zS+B0J8fK1dI5m2fOWFt5IqvlxixJ65
zR/8Y7agPealY9Sv3Y2SwoObrnhW13IEhxcxfZwAEZUFRuOU+8Sc74fplS3enbP8LDDP59Psx/kd
kzmhtUTRJsrMqrIKhymzMZjA+VD6h+yfeVbxcFkLEcyiMFszYiHUGrw9UGR9MIcDg9RSQVLKPN1a
DLfOVdhU0Xa0JgoxNV5g+TT7hfOjGw+1rhi0kHbmrQUJnpvMBsDO+Wwe+KSDaH5fQmzYdVg/gBsU
7HJgzLBNBFRfKOlhzBcAfEgqY1JczAB4aZS2Jr8O80G/6Ep6MyiZSPh2CwYIER4H3AQU1Seip9Cu
xgn99xBBm5uGP5PrxU/i3i9SC5MyDZI1F9QqN6P9NkVvZq1CUpBsISqKjutgggUjqiKIgzP0RpGY
uER0IAKN1T5Fl4b+3VYBZEus/kSMcCdi+DciGYWYrkMTeDfddqT56Ep9c/5wSY7ziRjhSuz6pRkS
PkuZt+k1aKMwlu1n9xP1rlkV+uhFUVz1kpuR4h2MKhombz/X0lJD05u0xVWfOs0LMatt3H/EIebO
x0eYFHqKf3jJuP+CjiuZwm2sEW20m87kLmvDlkeW3fu+VSd+2ilK5tI9wzsBcS1IOTA2d3q665YV
UcIFjTOQOt14NyzFRbNEChwRlRhBH2tiER11iJm6fePcpe0ujw/nl4x/6adDBjJOPH3AS4uI6VST
LmxAiIjm+WAY0aufbD2GLA6GdAq/+0KNBlx76BEBLDNHohQuFA/gwAjKIGqKx03vHKypBwmtf14f
6ZKhUQT/Bi5yQDid6tMWFsYkbBdZGIzSAb1jRo+mHSluftlZMnS02iIUx7KJo4lRNJlaBG4KzHQY
+zBGKjwlAK0j88YbPAy9TEgkJpVip2SaGRgRBHgiQr9PI3Xp6MSYmQH+ZdyBD85jRbOh3jDuEmtR
qCdzfGtJgkdaFupgMAHqxR4oLHpyVQ7eMQL2IG6a479vl4l6Oxo3gTby6SEMqJMw9zIkResJDNY6
0ORSZzszT5FPllm56eAdykn28IoTrLyhvZdXCTIxXlaCrmcPstvYvXSoP6e78wrJ1m4tSbj3wY+5
YMIbCpXaDsgevkN/DN52sB7Pi5EEt8AM/asQN5ZVeGFoph7hV4ixl1s6evuqUvF5yDXhYJ04SvYn
jH2Q2ICr0EJiqSg/ZoyIe6+0344qjkGZVSOT/EeK4OKSzLCamGdN+/qu6o8zIEmm/fm1kokAkg0S
O5hu5jDnp2uVFIXXj3z4vZtvJvtFA0St3ipuO5UMwe2waWS46yDDJTsSvY0GEMxUxJcyr4PaqQdA
fRACYo7/VI8pNzNAieE2wPTij7qIrwYLFG1WusuBQGo3ru8CP1bhTmW3OJ8n4HkxNIOLMZBdsXQE
9xJkDjWGbG9SOOymqHwA8QZOvcUEJsi6z2+X7KyuRQrbNdRmHtU6zmpT0Bv0fQTmWPwcamNbeO5u
oIXCrao0FHaOMHSmhQ5Wda7qKujI9B7WWnvMh/atGvRvusd5pxLvpkA/mGJx5Rv6d3EF2wezaDbl
NRZ3oSC00mskrgDJMmzA/fA+VeE3vTKuQQKgaGOQnWvkHAFrjDwgbkrhGgYdiznXGveF4yWeDdaU
+UsSsPDj/DbKEmboowKFDsZSMAgu9n0QDDJOmG6H/zCdaz1zgjl3NqD/3Tdaellk3zq3ONqYQ7Sj
+RDZ/c/z4qVWxBNZyKAC0kBEA3aGYWCAQkbwXv3ssgKGk+zMaMCV9l5oqWIjpUu6EiY4fcvWkxCo
YEjKAFuvdl6yJTt6LShctK9E1fi7P2oJPsDGJF7qMKg1xxio1t1LWlLEhfTQT9Vt2ukbFne+uyhb
Y1Ua8t9X902JTwJMHuTGaX0wcxakdu/bmOoAVtb1NM8B2uXuogFwMKl+CPvusaidW5qAhkrr8n2T
9b6hRKqUbrGjAzyIT7EDiun0mzBNm7Ox58cHmes83nnATScbQB34KpA46UFdSRK0HykDCkYM7cn0
nVh+kR9yFEOMdBNGJZg/FKYrvUtW0gSPVM1AILC4XgkQTPT5LUSe1ABj6vkDopIiOJ94zGzNzrkl
2ehH3WLy00c0phAida4rVfjvK7OxOruPjZlvUd+9WV53FffOZghfMA23JU6yTeL3Er265zWT1aY5
28j/DENkUkiHOG1qLnWy852VJEcgVgbGUG4H2h0QPaO8km4AivEwDNYu1uqtG73rWnSXx8fzX6JY
Y5HPvGs0J8S0H09DmxsSm8DGTPa1pqLZkQWDYHXAwwCAgUBMFjw6zdva9jK8eSJq78bUOWBgff8V
Tf6KME83Eh3PCaDv4eHaIbpIaYxm0vglXBaFGKmbWWlinYqprK5yuxmakDk6sra+NoYHo3TRBuIo
LFNWbEQPHLiCCUYw0AUkLBoIH1vNij1EhcCkA6PbYj/kgIqzXih5m5ZdH97ao1+SAeAP21Y1caqU
LqxnjFC1JQyKmsgtVeTeiS9iNxjrS2D85v0PTGTjPAKGfTDRZjVuz2+m1J2tVBdWuaVj0zP+Rq4S
IJSlweLso6TfRMVz6flENZ4ny1CerLRwO0ZRXMcFXnlBvNzYw7ZGm6s97JeEIa56sLSH3NxMqaIq
LjUk3uHID4T1abZR8/JR9yrIrMP4WDKwYqKGW7ravoeK51dTeg1xQC8M+BNkKwVDGma7mEMTr2U7
BoMv4lStJ/scL4yFvOHaUrgUmWK8P90DvQ7wfMQy5FxFxNZIhYDfoq3PsvxX13hDYEZO4i+m/Xxe
N1mJAzVPHaMVNvCRQKtweiCjChyYug1x6FQj+zarr7q2qTZ2F01HACI5+96xfnZJ0/qT21cbawKG
fx0uj4VTqzDhZc4UTh3tAQRf8wkP1iw6a0KUlQdp7l2QvglIQ69z5StLYq6ofPFHL6gJQE8qAhN2
aTSYrjUgiZg8uOV7PdxXQOudQZLjoDq/bTVQclGFDX3eVchEagztsRYoWsTyq+aacVKFkJkWgdE+
Ji4DRvCxGlVwVyo5/PfVfUzNPgWrJFLqMw26/nEud3S5ZeT1vNWopPATs5JSpyPg9F1oY+cgP3Ux
tGU8Eh2V8afzcj5bBF81mCeaXHWPisbZJDGYDjquTf44DvelftuocPs/H+5TEYLviu168TwuYqI/
Ino02Caq0M7wsaiqAJ/vcMyc6Ca43n4zmYntJx0AS7SZ9wpP9X3EvAfd7RU5a6kEMMwQ5Nk4P4oY
ixlpHCYhEvI9C7r0lVj/7HI5mifoEIGPx8lQhF3v43pup9/Jd/rcWjsrrPwsvC0xEnR+12XWtZYj
BK7mVKIHb0Tqyyk2UZ77EQWgEopBRKGPbL1QekLxB4kjoKYJfr3vELjVDjJTzLs1q//y0QzOKyJB
4sJTDivFoad5EpTb9+qcMExClHOJ8LC3a7+dnnQwfsa04OAvPquuPe+DOOl9Z/W7LL3Xh/aAAsdT
b1ob3WBA06rgIxrVs0Bi8DY6ojluOco3gN4QvqkHyxlG+RGyOvlluPSXLDH2VmPvZtj+vKiqlzJx
4BKB6SMHCLMRlqCqgPEwUmwma5f620xDAMUUC8hFgyrP29xPZ4MA16QHf2MJZvfIJ2Sg/jLR8SIC
ScjW65ec8yDPFaire5cjaqVD+xwiiXRnVwNRkbTJvhd1EgckswStEWI3XAiGaOSRsTwz3hN+mOkb
bZku3KS6mrTuV5n0KhvhY7qn9RkL1HNgIDYJTBEF19P9mEGdO0UuDxQ1BpqEVt+MVn+F2a4NXeYN
azykcQrM3Y57tDKqdof/+SfhsAUCzA+OUCgIx+ROq/ULQptp8DZs1A+a7u2ojk5a295pPZi9kxEh
D9ppzaehjhSJKskBtHH6QFbGGT3RlnSqeglfsxQhYjg7+jHGrm8Cw+r8CZS4EjRy/S48AAYDQ6Kn
EvIhmhprCJG1DbckPjbG5QSApPLtvBTJNXUiRThSUxkbgF/EKg70yCaM2Da3nrs9L0PyoLAghEPl
4Bwh3SUsVsuWZGEtqkOlPe0yDBv4UeQZAe2Med95WQYmhjHb5BWAuKe0m27QaYbkjTHaF23R3w/d
Miu+SHZSYLo2cAF5wlqskVlJOBI0AAIa1fxAJcEv3JtQ1+56b0StYtoo1JdZKkwUOJ540ZkwmdOd
tIYWZW3+pKmNEGQpRXvlAehrGzdV821InHSHSOG2ixZ6A8Dr69TVKEghMoXB/l5k8bxgA0BzauC8
okfr9CtC242nIQQgxVQ7Y4cR4cLSg8gpyJPmASKny3oGkPcpK+NL9HDB6JI0Q5nSwJD5kdKUPU1W
BqCqTqPk3R0iawM826XH1VZkF3ozl/E2W/BPfts57VPlJcamDmuOdlZ28zZanOLZdDqb49gYT3pH
tI+mbJu9l2rmix2GzSHv5mKTxmS5ihNSoBIShrEfARftro/YpGpU+vzMxN4jMEO4jrjGEWkMsgkP
b3Mo88A1Me9l0rvS/tmhjJAZDOic1m5SNTFKUs6QCIAAfpnwuryw/ungkLGneK3089Zz761oU/av
JX2Kh3cQ3iXIwTjXREnfKDvfuAxQmQVEO+AyhaM35uZsg0YiD8YY4KoGZ3bJbh1GFM0AMmcFFkpA
eUA3/kI5Na4xB15eMqETOu89QLkdk/p76r45dHf+KMnOLZpdwGvtcI8i5qzGilk9ZnvygLjj1pzy
o+Nlm7glfm59iyaiuN+ka7eSZp4qtQzmkKYM0roFAOKmuc3pXTMpVk4uBLD4aEbm/SjCBplxNkXU
A/fgVIw/x8mZ7lw6PFdpVynKzHIDBHUGynOozmK06FSdFC08bOSv8yoc0XP6o53RWXO5eH40oTK4
NenFgMnUWgUTzbde9DvEs3DYwGWECU7BNFzS0dApsIpO97z0j1N9EaUAH/Az7VlnB0P1VpFkBTAJ
gDZ9QC4B2xcF9VM1exD4Feiig410z5hbn6xAzzZhsu0yn6ZvVh5EkOrcuPX+vG3KIoK1XCH0T01A
Co4u9HTbbp/Q6TDOqrkwmfnzNxIWE3WrT7lU1o2dmQPolI9m1+2xGQ9zU/C+4cpZFNGHzCzXogTb
z6oIXW+IgAM3AvtU5BxcO/f1Iv/CgV6LEa7GKJ2bhcUQE2KouJ7upuzNK6ognH/FQM88v0Eyl49e
IpD2ePD5ROxT59n+thw7nDSMangPXur5nn3PwsceBNOOKtFvyuzBgbMH25EFGDPR3xuNNjTM4kEP
+jg7w/fqR3PBzm215r4NXzALrpHrPnqfq6BwD1b20dY3Ma1Rudm7w6VOfjGt8Yv6MV8OpbNJShUG
j8yY1t8n2KvTtFZmR4gHABmd6v4w7xi9t9ofXaKIPH73ZIseADce0GvwWsUtJDgei7mtEdtYCWbG
aOPa5zOqGRw81u+y+8aZN7Fh+VlXbvMKl2/+vbYABxTkzU/busiml9IF5OgU6M79FCk8vDQyXX+a
YOa9WVso82IRmuISaFRY/C1SQyzdWN5TWuycdDNkhwocbFGxKf99BMvCvCXEo18KWEviG6JpkPRA
JgqkwcA6R+7UD0kwqijzZO53LYTf3Kt3fNbWXokBQwQAxreu8+1uT4udFT+N9qEIb01Vg4QsEFiL
E7xv08x2lMwQ59hp4Do+sW4mDMt5qteRzHrx1NfBDIDMLyq8p2r1s2Y7RgVva2UDJg6PbHmIAUxH
jPdchboh8Ru4Ln/3EaO7DTm9U1EYjE2LhEBUkj46EcM4J/CIq9sIWItWgIGw815Ksl8n0oT9GlMz
yrUJ0sCXsjTAfMR8fhIT3zH9gnwHzi5aXhSOUeLrT0QKe5ZiELm0B4g0mbXVu34zVte6yjAkG3Yi
RHA3y5imIePBVDQWfpNfoOCIZfWBtD40ipDKlO4YzhNmZpHqQ5HldMeKMiU5mfka5o/JdByTm660
MKS3saMtKZ+SlATx8KstfyXOVbgcqMU2I3F8S9+5gCJPjl20Y2G+MfotJquCKe+BtLlDRJGBHS++
Hb1/vwRRLfn7ucLSwD/2pZng/xl6FDw0LxlsT5sfo+Zu6a/z1iXBFeVMC39lCdEYczGjs/AoJWx+
VPam1V4TpEO9zs/ioz5vWbKrrSvP2JrVXQd0prkMGvPBs9/yIt7XqitI5n5XXwMS6dONAnNZOOo6
vsbDMqOwGoEENrAz3W+HI4DJ/XB869m0t+27stiM0xcqDhCPsTnHwssMc++n4gFebbUTD03D5m7y
nswFLSLVxRQrLkDp+forRhzm1ZZQ89oEYsr2LWHjJqoPZVN+5RCvhAgO0SZaPKGtCUupfW+Bi90n
W0cFFCzzTbwvi89VUCBQCefK6Kcxz3hZOnZ+5OFxyUEUeWQUYLPZZVW9Ti/njVW2bpjrBd0fkkZo
ZRa2R+909PdGM87dvNXcg+0+Ll+4gvno8P9EiFtTmyPo2muIYM11Hn1rnK1WKk63XAuwlmO+Fckm
MdcE+Pils7QR18dymMmrnl4x1TSZVAQqJ46ONCEmTYV9iQfTYAuFFsP0iC7oObtC1fX8Xsgqj8Dh
+ytDcFKzDa4L0IzAvtjb8p0g594Gmv2fmXzvh/sc16LdFwqZcrXwzsFMFF6QYtqwqbueVGikCmx2
jKKPBMkj6/28WrKbAuWmPyKE2zY0dLdAKh4oreF21A4Iwu1NWt4s3tZsFe9vlTbCJnlzlMekhygP
tOuRcRiT72iPPq8O/w8h0sYm/VVH2KSsn8fW0CGjSWY/yX1CX2a38D3j0lIViPjKnBMlHE6DNiw0
aogaq5+GdpG3H/WEh+L+vEKy1zzyZYbJ+6MRJIuPtiUdwYQC7qdgRnSHnklQthh+2A+XtHGC0GR4
ydU31LX2sx1exzS6jxvFxKnM6a2/QDCRGl2wAGPAF1jucZj/c4Yn00KJ+gIgPJW7S3SVxtxRCwuL
yTLbBCgZxrmBXnp6KQ3eEk+jYSNPyECjEvt58kyrbR5eTGTxJ+/VQgq5w9vx3+8PzB+gax4z+GD4
EQdrM9Y1IWBEf7sp190U3X6Ytuc3U7KSGKzhPFJgtPIAonCqWV3QemoSEJI5TRJ07s7R97Hlo/rm
28kGgVaqSnlJbHQt8LdPW719HBP8EvUUYutI6udpjV7i49JfpZaiFiU52idyhLt30DGMTgoPyRKQ
r7sUCezJb79wwZ8IEZ6qtO7tskRYGsQYhvLCwPJeRxUms8R/AD4AaUjeXgJL4L+vFixztKWwMicP
UBa9aqse7FXpZTcm24rPbw6pYt0k3vdEnOCugIgDfg4dNpebv7Im8RPT8HNtC95zF2upmgpVSRPM
j9k9IoES0kxnw9J3dGL6hB2mbGOb91n/cd7WP5sEQfEOjgehJR4hjqCarodO2VNwUtC2QfYCJIaD
X1a780I+2zeEoA4OEmrUxIH9cLpd9lKgAjpFqL+iGk36TaMleJ0+UO14Xs7ngws5FtrIUOxFuCS+
p9IlqvQ6gRzD+MiAXAsys+bVBOXfAPQmOgaxrYiYP9vhqUBhq3J9rAzQAUOxcMvKw+BdtN03kFkp
adokYc1aEpDCT5cQ/SL1WHaQtBDHQtQchsmOdmF0bVhpuks80GHUBat+kdiJHmLDjfdO72VP59dX
qi54dDl1BTIaYpEmZB6zCj1Bu2dz3aLlODfvXfptsjcNU5w46U6uJHGLWh3wwk51VlJIysZ64yGC
axzQfE3o8jzE4+tA7kmnCHukNrqSKLgUl4SYArcgESDc1bhdTIqG1tuw/kKVFTuJ+hpqm3jN4eI8
VY1McQk+XQjSaZA4gW20/jAAnU33Wf8Rkgc9eZq8G/TFf2Xv/oglggGBWTeNnJLrZwB7CAhf2p3j
bUtvq4+KtIbUpfxVUGx4MCIG2IEKkjSytfPrcbkz5rfzysiPw0qGcMkYmlbTPo7RSs1xKaptgYpQ
t7SgmkvQF/s8pL42HwcVToBKMyHk0ROqD7MBzQZz2WhoLJym7+GiwrhTSeEJ+5Xth15Z2DU3kMS6
jNPHHnzmmYoXVGrtcJMAaXKRlySCtdesqMLFg4zG9ssl9V20nAIcIEa26/xOSV3GSpBwv2Re2YUG
P8gTcupE+xk11561XZjfqFijJC7DMQC1YlHTQGOr2HSlhX3uLTRCYDhu7fJ2SDYdfRyqG/QtZNWG
Fv9u5WDvQQutjYoBCgbCCqaxFQ1uliBZkl5R4y6334p/j3JQjlmJENYuAeZmOs5I+mflXWfeseG5
qYJlvjX7f7/GUPeBQ8INjbK1ONzZ9Kh70AFtJm54l+uPaRO4bkBwzaTz4bw5yA7uiShh2dB45tLa
wbK5+UenvTkgwQ6qevbb/tpoXoz0Ogp7xYtBYusnIoVlzDVCANQL7ZChHo23Rd8z76pUlY/5v5w+
h3jt7O8aCm59mLN2mV0o5hm/5uEdvHeh99DED3lyCE2F7Uk1AvQZT9Xwsozoh/qxjcH5h9Ixco8D
ejGSFiSGV1av2C2JJwLRwF85gifKxsG0sg5youXWtDdh/TSoeq74X4jLhkXDGUIdBM1Hgj2UnRtX
ZoiG9NBEK6b+YakyZ3IBADYDbhvyc+JjznLxLqYLhnvBFgZKefNxsSvFqL9UBBJmvNiNlkaxvTCL
DXuE0vyc/qrqBwezMOdPjWy/eUbufwKE2y7uDHNaygIJpuJeh6c2s1uaP8QqLmDZdq/FCGbF0mbA
vQ094va4lC+08dNQYVGS64AzTP3RRLCoOGqjeMqgiVu9aMk3D0TqoNrM5szPVViE0l0BHbfrWpz6
Q2TkdjMyGq2Okr2dXJGuDtqiUWyLSoKgTIbQrap4owrYjSxkQGoVV5x0Q1Yq8N9XkQDrapQFPDR/
afFzQp6sGUC+o2JHpDLQ08NHuFBHEBNXUbiUTTah8aqabjVt41ZXVvFx3nxlNzNKx39EcPNeqZGz
qM1IDRH1fANK1d7bELRN1teNBqrkBpSsqmkimS82XfTaohz6f6Rd2Y6kurL9IiRmzCtJTjXPXdUv
qKcCM08GzNff5bq6uzNdFqjravc+OtKWOjKMHQ5HrFgLdXG5IAtMG7SCLPQYEr5r3C40oTmc81Bz
rxCfGzDdLvun3NQn5iT/eoh3gGEG5kh7NRoH6r14VsjbQ72GJVZ/q79+ScFyHAjoh2YYYtN3N903
qMzaK88gpS/o9YtBLAE+ka4x0vgFRkXQ47Pqp7F+psnRjoF4fUzTL+Qc5l9Dsjhhw0ZWFA0Cv84P
Q/GEHD6vNwMQmO7KCIJy0U4MScWH2CTA7wLaunGTb1peBZjChB7gyhZQRmgf5X9wsGD2RN5xOqDy
KdgdsMWtwEZXqyWhzjChu5JNKyPOiRlppxl9mhpJDDOmfq9pr40WLu9kZXoG4DM+sWA/R2p7flSr
1E3LSGCPmhmqcFpySdIstKh5MJLxUh9vprIEPM0sm6D0u5WmgGoNLSQBgoFU/JFs92BmtuYSW28i
t1WWB056GDXgXo/LPqr2A4BO4g5CdZDIhINJP1hzR7AfKmNvRn8Gfsu9tRqoAsOIMsxfIzK/IHj3
GZg3YITVG2DUQpNcR96b7e19Z2MAMFE+pP6+W1NYVG2PU6vyVucWUBHCaldeUuhw1v8+lAa3PGwL
7HQQysm1i9Yc5nqusT36SXPZxvbSbm9hcLPZNF7mghqU6X6xsieV3+uvTblwAYBElxFhs6l+FB5E
qt8Y2y1vCfW2P7EhLVwzDqDwmmHDcI9JZwRj6wBcdZf3dzMqll0UVtpWN7fLVlXXooXXN4j/MIUB
pPD5WZus2UD/AUajHsorAaDC6QB6Pq2BvkxP9s5ommHd1fRa6yMUFnlh7Jd/gCrWC/UGQemDp4SM
Lc9zjVgsxw+wkVjk1rbBoYv8PNDyF7NcSTOUh1t0ilBmRqlZF1/5JAfQC4sNvs/wOm9pOKflFoLX
TQBxYmRNztokqHLLnBiTwuRclXk0Nej56fUdt8N+fM7IypZRrp0vdAcBGBZ8Yuf+aHHi5WU+Ysc0
Jag5tMAjP/DMBMgVE3uJs3K9KLfKX2uy4lXjNj1AZnCIU/sxIW9z+xr7831R6pd6SXBzYjTFXkPx
KqPJiVHz3MU8bjQzNuBiAWSoSKGGL9QkMSWHoWiMtiBXkyuFRVFDNz2BW3b6bs1aMI+B5QR++eys
jVGoP9dfS5IvaN9MSSd2BNMxq9MFrr+x6P0woL/39oVDhQF2NDocXKLyexNSbrHVuxPqAIAHef0N
lO4H8gQE+RCtKcSqtvkHfhytdEMwsp1/IDcjnFoFPtAMRoCsHrcNw9vQfFl2SHVyQf+DeUY8bkV5
7dxKpTsl6DU53lHej9R6n4ADbqLbzl15RKu+EMbUMGCAQSeQAkohmHVsjNsE6xZrVyw+6uZNPl6a
1T1zV/rkyrv51JK0F3QAKVjSiy9k1Pu59S/THrgyq7RArFSz0BgwplE1exMjG1PX/a6d1y8sKDwE
ygZViU+Szqwl89z7YkHBautrdhg32x6RI35ftqPcHid2xCvpJOQSTcvRT9axouQydS7tdKd1K3ez
Ki7Zf01YUlMhm1yIIFO4Mg3fuI+i7nRIQdMbW+8c/SmT3+hrWqnK3QiIjQP8kIs2n7RNPMLN0Yjg
VIFel803rvGegHbfpCuZtnI7orBLAMwEysGR7BScMjN1sEmy+YAmbE2ftHHb1bfOWt1Q6ZB4pMIf
JFVyDMxZ3FVxamI35trRbd+JP/zyc7Drtc3KCVuzJO37No8oj1pYGs17sMDZxTdLCIbF2XZ5333g
3eSaHjR//3NJSmzwEgbiNTLgUkOu56EKLLfdDGX6XHf2Q5uxK6rX4C99MuuXkiZ3mH8LNDpvR/Jm
433G63Y7u3TjNenRHtbYhNYWQVx6J4eC5U7j2g1+G9htO39b29d6Erbaw/ISqAoQKAdDqg+ZHW4C
affEjT+axgBsDJm+5+x9GDZzetSbC15vxt/LplS3NAjiQAOP1MohctvD5qkxElDgbbLptjJuQYEQ
LBtQrtiJAWnFMkuredbAQOPmYWpd8T7MG2s3fKX6eOqIdJt5ZjUULoMdh36nxRw4xr2R/Vz2RXmq
T3wRvp58fYz+A6YpbHBWBGn2OtXxJjMSzMY/kLUWtnLdMMxoQ1WDQARbujfHeMALkMNWW4PG8nXq
Ah0yJWstSeVOO7EiBXmIZ4woeiMCJzg6brrtowAoLKbfkWhnk6fl5VOG+xNj4r+fLJ8e56NlCJAb
1a8jgL474M53vvGUxJuuPTR0JZVaWUH5EV16GkDR/OOifGXVfqoBw3qK1zi9ldck8jUB2vugxTl3
yqgriEBVMx7NGtnPBiiI3f466r3j8topz+mJGSkkOBR9iAicYpsE6tcUItzmt2UDykcsaOT/c0SK
741lFZkNKofNbL7bTA+a9jD6L7b9YDbfEiCWoD5FqrVYrzxRJ0alWD8lAzTtMxh1asR21IWQH4YZ
TQIkx6Hl/YYS1S4pH5iLDNV/m2iy0di3Si+fBoxKN2kF0ufxeXkhlNvm5CdJAUtjeuzUMX7SkI54
lj3WNWYiHlptv2xG9UExMQf8mWA/ALPE+b4p6r4Yqt5FLcQMKZiNinleyUFUjpxYcKQP6seZ2xaU
wMLwbdLDybs3vFcQqi37sWZF+oJRisWyGg8xMf8zgSAizoJ++t7778tmVMcMvTFHDHVguFcuLLtj
1aVTA2cK1DfQinHs3QwJgmUjYs3lzOPEiFxUJmatJ2YLIw1Gdor40W9CP70HEVSXXnZVGtbDGmex
Kv6eWpSOtW7GPmbXYdFtwFm8YSZOgBnw8mr8nZVrLa2VNfSkDUF8Nph8hDGtespYOA3P1krINZS7
wRfwLjQ0gOOUdkPfa3bLGWpCTts9eRi+PEzc3HnN/Ar2zizIRjLup67lIQXD1wVx89exalD+S7c+
/QVuiSunGHfWNPcrgDBVnBEaEtCSEFoZnrTOvsnsRBcAeDJoqHVQMEJEKFT9SN2gX5M1VS3zqS1p
mVugCLUCsn2buhkD9Pw3c/vLXkNJqRb61Ii00Li2Y8IFzL7kgCXERljlw02hgUf4Sy1wVKNNNMLw
uAb5wXmkQmpCki6ecDEYoQOm4qT8sXzslB/nxIDw9TQvSEnsewUMxAYGAQE7txgNouGlsrdGuSas
qIq7ICjxoH4AjjdLpnljxOY6nWzRsPxej7+acbfsjOrrn/79kjNNwmwvjiy8XuZkE1tdmHhP/bQ2
M6JaslMr4r+fLFmJJkxUYPxvU6XHwdlHOkZCh01O8Bp6/II/oPPA0AHuKpTtzy3lY1FBlhn3FLfT
TdPtLBbtTG8lbig/yl8jH7nJqTtONJidDiMRBsaIt0+GtblM1XnxgDm1TGxl4P8lN0ooKVVTimvK
ag4z1OHKoJwe0q+gRU6sEKmgUXoOKp4m/DDjXWG8T6B2Wf4aCl5dPHKEBB3B+xCocskPxhzEFw4L
LjoLpX3EO9Rlt3TagwaLRMe6/YYTmvX7OoZeDs4rXkLLv0C9kP/9gE/EvpqWtoBQi/JXsmlJELnP
Vfc6DcdlM8pj9NdPmQIl1ikE5Dr4aRhJQHA35I/+WuqiPES+oGEXXJ4QYDnf2hG3OlCf4DFfgpun
fXToUS+PVbdN11BKqlse7Ov/GZJjglnxOE1QOkHFyRyvx/GZawe7f22Lg73WKVEepRNb0oturNIy
5x5spWjFzCCZqOnKXbrijfxpKnOyO06wbGaRBF2G9sUVYVdNH9rZ99xd6fOrjEF0EXIrqHWiKiTd
c3Ps2zkTkWHKqh01zQ3znCOb20Nn+KB0mIK+rVcaycozJtRWAQARI1nyKKPVR5RGOfKkim4iSw/Q
HrEsCkqo26g5OiSg0R8kbkHa3GTmlZeF/ZpahvItdvoLxEc+iYcaaQeDDvgFcXVjTuEch864q/Pr
JL5um32cPkR4mywfOLVNFBpE9RxaAXIlCCiUvqfQaNkUGEYYbbRt7mh9p7WXiduBiRDT7FUWYGp7
xaz4gHLO/cEeCvCDoImQbrKckLIoXZj1S0v7XWdzhxowZBHYpBXHshNgUuDv9g2GqjZemlrIjs1x
ftfJrOOXodE5sPErQBkw7qEcBhIajLVIQbZBjaL0ZzHBpVdB2b825L1eZXlUHdQTI/KdN6HubY8+
Bp1IxyCcqqOLtbK2qvgmGiLg5secky8/MZ0MBDtxTws8zZKgin8xMK1k/u+yvlsduFCF6xNTcq3F
sDkZKY2LzRTnIbRRruiUhOY0rtSg18xIaTxL5yprTZiJ2ofO+pa3Fg7jGoGO6oY79UXK381y5n0R
JcXG1rYkuXDJLZKqdFz5OMrP//fjyHCVnM/eoOlwBa+RwGuswFsDS675IQWRSDcKvTRgwcnuxwL1
L9iw/SD5ShvWB+UfyKlFxJRTkozoVVO3YE3W4vYl9fy71tAgyTtdYqJ135n9YTliKBfurzk5AckK
mjpzhF09OGw/GdP9jBth2YRymwmmBKHGBhYlaZu5RuQMcQETXf3LwghqlmzH+O2fbXhC1hC6B8BN
4j1yHuKZ28VOo9UFdJB4ZAc80vU7DFqkXmiXZU63y9YUA8bAljlCVxsFPsHoeW4Oqr+RNdig0bKL
NEg1xFLnKkJjnnlo/W7qOQsISw5Gfme1/Q4iJiu3i+IaPzMvnSl9MFNIN7dYUXunobQMKrYh9AHa
tfRbXVtJUFRX2Zk1ceecXJ8d5oeyjMKaZT30eIrN/Ra8nIGXvDAL9wyKE1dR/4UDfWZUOm4OB8Vu
b2KFk/q2jkfkXmuptylWSborz0yIfXviV2yRqtBy+KVp95Gz68jWSuLQ1q+d6DXTtrTUgva3VWi7
NNkm9FuSMgGJxIt34wEPRy9H95cev/HmiQzR2gYTT5tPv811oALzoRUqkzNg9K1oQI1YALL2UoBg
YPjhzLuxJvuifbLnEJsP4OC1aTjFQcVbA3hDMLajMCiXdXRuR40hVGqjKUitF7e6Tvvd8slRXKIf
Q/mAAqP84clz6rmmW5PlgfShM629N/0y8x2Pu81U7qc1cUZFwD4zJe2gBnAm4lYwlRhhrgEBevDL
PV8jl1TEzzMr0ibCbHrvNx2skGw/mbcduOGXV0z5UZCr/9+KCTdPdilk3iqzpjCQmmDIfqbDLqEr
MGMVCAMYQnS8ATY1P899JEkLKuYBswYe1bcYnoHu2rbIfmZRSI0rCzNB2S6nEEbT10rEqthyZlmK
25qVg0vNElMOzT0UXKsi1NOfKCSACZrWIbhlV5/CSpOYTQPTI7rBKMRIKbLhp1FuDSiq9izIQTqL
qV0GYsk+6DkL0oJhWBFZRPjPXxGo579GZT91kvJM4CbL+a5y73Tj3Z1+LZv4mLOXYsapDbne3g29
Mxo6bFj1+OSw5iKNeJACYN9hpCvrrbC33tv81TUekYc37lUxJVuDoL1LAj3D1KGTHOng7ngBSQD3
2Yx06Jz9ohi9BW4lGJzybhqd2xTT4su/W3FOz362fJfSITGcDj97wCvQrHaj8eLTUCtXQqrizsRd
DfiijhwEFXXpoMZ2EtUdBxyXu7P9Qn2/+B5jd4CZzbaSS5wKJA996bYVFiMBI/Gyk5/DBHjxQT+L
BAXM8J9Io8a8KTAwTgEMyB8r/bLMV7z7HCX+l3dfmHAwiiZ5Vww1baMUf3+HXovfxJtUz3a+/rrs
hQJMAjPASqFUhlI7bJ0HI9HRdCCAB+4F+tCC4jPb6dZ+gkpZHAOYe+vMYTMEnn/Vb5onxw76zQZa
tfVuXotYKnehUwvMODSxwDwh7Zk+qY2Um3C3qf5UmXvVc23PmbkCTvsY3Ts/UaAmhsY0mBiAPkIL
5tzdWdeZVuuITqPrzkmgAV3ybiSFe8krc8gCPe8BKeybGSo5ldVBVSXHCOBcGK0VGpRWdwae1bdo
1HcUY5V+54bWGJnbsWuHCerprCgDDdKQVdA3WfIUeax7GucKK2jpGTmYUbp2WYnP88kfgNzAx4Ba
jCeHvoYVuWunLVpWdoznSw3509zPwamuERI0ZnHF2xz5XI5Js1T7AnYFq4lcGWyqgJgCM3a+mpox
+RCIwAms8vfYvYzofoi+OcV+eY8qt8aJFWlrQOFiSB0xYUK6hywLjRYkF8bzso3PWQwAVZhis12o
iArI9rknrAPUvrYGAcat70zmXCe+tXejGddHFRAtWrk8VMFDjJdC0RrKzERuA3aNpcUGg0stMM1+
awZm8mPZIaUFlKqQAQghiE/hI6rANJqI68lzd74dgUNiZfBHuWQnFqQ0hjfolNYZLEzV/QAC6fFR
Ty/9rAv8NSHhz4EeH8cXxCbgxTbwP9LHiQaoSZoA4qbzDSCQenOIkm05Bg6BpON2ed0UXIRnxj5h
wdsobksBy26bsDCvR74vmi3JtkZ8cO3dZIVVd1vQsIoOxFpTz1Xt9BNHffG+OckMoT0CqIBwVG+u
WpTC/UO8puqmChinJqSnX534UWTMMMHykE1HsAYgxEMHIPV3Gtl0a4LgilqxWE7cLHjM4+vJ7+qp
zDK7BDhnE9e7rr/T51czPZDulifQffhDrGNuf6+1ES19SL3pPzpnpSKmOgeITrhCAd9DdiiW/GRJ
o8aNU2bB3wI0J5jdCQZzJTwpLXgC3gSNaECOJQv6XNeZ6QrkkdUFRnGt0zVOLkVxAqECqwhCLsGf
Lh+AttH0BjouuLUc9JMuC/5g+Actu477beWGsZ8FTQeEBP6slPpVJ+/EsHwYMm+I+2GAYaDSfW1v
WD/T/sbgz119Yfw7QPHMSVmjLuU4+7Vwso6rXcd/1LN5oSU0XD7fax7JR6wpc5cL1HYCAjV3vs3L
S+S/kftT7w/Aj61YUx3o0/WTThsD3qPLdOETmvbe966/SMe3ZYdUYRijYrqYw/YAsZOCY107oNPt
MflDIhu9zpb+oYOpBWMFtZRkiuct6GLWWEdUi4g6mWBsB6aPEGnLT1piUV8gOIrsse/BW77R9OfK
CLh/Ma6RIimW0BA87R+jnxg4lvwDVaJRaS5s9T6qYqbtPtW9O+9yD9SGyyupCI0G+AVQ2hZighhh
Pg8VsQ5Z3hF8BhsKvUuD05u4ugNi+kYz6ovaukl0a0ccpIPLVhVUvEic/pr91BqYGFIEB/GDTv4B
o1UQX/HCmL5Y3DxomnvR1U9tnFwOSRfiHgeRg+1vOLQu0hlyUt6znSYHm9kb21h5fVqKr4wfhm2F
GX9kEDISpI3TofJKbF5SYbJBY3F2kTiVbm5yn6YveE3Ob8TP/SO12HhIbZ6FLevHMajNHjKv/RwF
zZwl38q21u/KyEyjUB97Jz9EXcbAoDxO/UU5WRO0RblrhZ6Z1L9ZOsRjaGrF9DsHe/OfJAITcWdP
fApG6po/vaF1juXIs0seEzZtcFfPD8xvDWwKPXuLuoYeMebS7QBQ64orrWT+daYP1UrT9fMDF58M
Q2nASeDJBGG0852Sp71hJzV6/EZ3gaeCZv3m1XUerU1VfWgDSNk9JsXRXxPDThikljJfPHyHvkls
9P6GttQ3SZIM11jT8Z0yrTvoNgNZhZvV009S2uymnEa0MPQhq7fZlHUXoze1D3lWobLbg9DvuaV2
dtfkGvtZ+9q8siSqzQJeIAdIecEJLG+WmOk2ZEPQh/a4RveaO5tbt/GPdd22R8tCFYgTEgW8sod/
v+AhjgU8qrgfIcsrfQs8XlHN/+iPdvegKQw8d7t8QFUf+9SAFMN7O+6Jho2+AcEJyiaVVgcR1Tfp
vxeUMPiLZF2QLuL/yIFca4aGUdGOIm6zZSy7KS0WsKFdudIV6QoIGhDl8FoUBA7SS6cshiYdsxF1
aDKGVMOhnTbLC6a4kfAgBEUgJtpsSE1Jt8OYQA5vaOGIyTctKMShac1MEGEOQWtYK7YUHwddaMcF
1Eco2shdwkG363yI0IlOqmAov7fTbV9t0zXRLMWawQoqE1g0odAj7bHM8alJuLBSvrnkOl1rXKz9
/dJTKuHDPOSiO0ymMtC1bTyVK+u0ZkH66qmeun1hwoPSzI7ukB6q+rD81dVf4u8aiQBxkmg3dZI3
M4cPTRnvfAuEMNM3FyXYfx/ogngLQdlNiBkLrptzO85g1MlQwE5h3M/OFMTkR2/d+GmysmKKvOPM
jljRE3+gKNVxQLgKDEze8eG6G79p7G15yRRV+nNfpJOSuZHZTQNszPFDGgEYXmxLLw3i8dDP12Z7
T8uj7v/gX4hoZ65J280FjahGidjONmQ9uw1r9E1dXVprn2ptCeVNl1S89xnci8ijU9+28RRYWbi8
hms2pG3HqzkqzB422vhhJodq3ADJvJaiKU8PioWYVsQjFlw753uBEZPGdocFa3xg0J3QB+kYD0Rl
zdOfObgF6EubP3YR1DaB0GX5E6ZOl91U9DiwVUTODRV4FHRkTrKqawCZrrDtWbOzvPuh2AG6sJua
TVT4gQ7onz5d5f9OLOtAUlNk3zhwKLVLGbHnZjNvDQ+paXHAKB/4VkgXtsN22TdF6nBqRQYstH5B
QMEFK077WtahPV+ToQ6yDhFkFxWvy8ZU+0Ug78XYmKCwlfbkXBtZRXSgivI2bFtID3molT58wQZI
GAzcTLZ4tZ9vlxFZjt/42C60fC/jqx5EK2u3uNINCxcehCuRnctw3Wps05FO2A4CrpAI9B/K9Wtk
/6pt7/81IqN1J5J46TzDSF8/Reid068UvJxTC/JKIUXhaYHTqzV1gM6kyy6iNb5nVToCaAGAzWCQ
F62a869RcA9negT8pjeu9Clkw9vg7azsyMeXL3x2G49wlIIAKftQAju5MUBpW4CTFp/d1Q9zFMbt
MTKfl02obgzBJQLU5Yfmt3wiWdUPej8DeWPkb7V2gfdPWA1b7j5E3o74+8x89/Rd5a2UehV3O6xC
pQqraEADXlpCJ2GRi5YuAjkEJUyoZdPo0OAhVq0BU8T3lh48MISJcPCuobkmnxwjZ3lnFhnABC7b
VlYTRATTbJiBmQD/MraAZQBRqwE1NUJXe85+Lq+uYr+fWZfSvCHLdI0ApwFc6xSU5MZoVvxTriMG
bDDLgbaJKze5cm/oelTN4R4Cdqa9T9ODllwna5eFIjjAwF8zkh99YvW09WHGiq8gsjgkByfafWGp
TkxIWdhsaqSJswJ4RlD1jh0wwPHTsoU1J8THOjlNWgueY0usFUoQQeW/JwNUy+qVfqCq2o/BHTy4
8ORCmVh+toKpKtNALgYsBnTXaoqnXYKxASsoyxs8uGEP7NvgPa6r54k9R2uoL0XF6cy62C8nPkI5
d0g1HRuuGNJ953uP+tBcCrqs2HKByMI8+FRgI3b75aVVRMQzs9IdSPM0xmMKTs/WQxdd5c71ZLxZ
7XdrbcLy8zfEO9ADh4oNYXD01qT8oehG0APqXopmqp4EGWtuClcLcj1ZiU+f11E0F0CpB7ECvAE/
vQl61vQldzN077rAZtf19Dg2fDNaRx36FRD1/XecrUCawBaUg3EK5IL8VBduXtdetkEnWTOes+RB
696WP5Jq7U5MyKV3h7mlH1UwUQPG2dqvFnPDjofLRj5HvA/EDC4rgmsYkh/nG5CD5nscJ0hSN964
ddMuHNdyiM8hDxYIRgrxdkafUy6VFbbmljqFfLk3BLV2dMztYIGGa3hZdkRhBvLromyCsQCxuc8d
wS4rBp8BPlCwZ8e/tCZIwD8xY+VNqLICzDu47dDIQn1DfLOT8+po3DWyKIaVPMLwSBM95Dq7GWet
Oxp6pB2Wffp8TAleHH+tiV9zYi3znHTWLGiyl7TJArv+MZX5kxm/kdk88P592Zhiu4HFFUQKOEdg
3bakgJ6mdRI1DbazX8WgUfgxATrl1o/LRhTbjYhPhCFToHpBF3XuEcDIfeUJlrIJuAsnQCrj3eOm
JL+XzSjCwQfPNhEi24AlSmGHJ35hNAIP5kW7bH5NwAOUUox+hZWxA/gXhaK1oUk04fDTzzMXgl2O
iheAJSboyqVMNpm1wk9icMlaNenmQLcjjkERPboDOBJfz0vw5A4STPFvPDKw0B+TMWgMgqwab2TM
HWioznQbe9RG0E3P3XgcR81+KaIOqQjVh/qQ1lY2h4OFaKoXbp/s2ZhDa2BAZL3q2pFdoYLc3jQG
j9ll7VH7zp1dnLeZzzuz58mlaxb6d5NX5HKipDsybC+K4bECgdmebQPNwyzTQDEU++57oVfTbrYJ
/0k17txXXVQ8Juhkfaszwi5tP5t2Dmzc1wSoj7oszSQsJn+4sHPXfR2aBOxOGU+MYGJjz0Mj1sqb
igLQPOt5F294qw8/BKNntwMBWnVk7oyw3Y5ecTeWbT9foss6Rnc+kKW3GHUhw2YEVWIfTGVSHT0n
4S81a5OdRwcwgVYG+AFQ0HT3CbWgFRAR0J2HMeMYAJrNRLvNzVJ/zZo5uq/6jqJ/4jnNsRi0NITg
G5RzBrvsNqhbJeVlWWfVBT6jFW8tP+N/zMasCrCmZcUT6IpqvLNBGL4ru46+d32TmzvNa0u8iT2P
ZXiXx+zVtMf+rZpjaMoMCUl/QqzB2rYxsyGtUebWlZ10KL/1bqQFy1v+8xsaNTFdMOV5gEkA8HF+
siguqkRrwJVsFvPGBveDqfX7OdX3FNTM0VD8SbW1xpXqMKMkIbSufRCyyUURJ4o9uyxwyqxs5wJ8
xKZ/h9jBqRMLUlCvy9yresGWGkM6Vst5MJbH5WVb80Es60mI7bnBbP4RKbC/OnozmffLBhQJJiiK
LNwW0LtCi0KORT3wqlXZcxQ3KlP77g2e91Ym8dhuGlKiPOqDAHNXRH6MU1i4wxz0SUTNsM/M4ncb
Wym+H+0uazoOTbj8y1Sug2wU+Rno7VCqlwJ+HkfTGNsARozsWTOGwE1WGg2KyxKe/zUgfsDJ2pK2
zyrzg9hoNF8yEzSOQGA4vL4ozRVLa65Im9+hpEg9Ia3Yop0B9EW9qhmluh09vEnx8AaFN7oA575Q
nyI+C2wCIlVoei8+OA4TZ+WLKI2gsYh8ErbQ7z43Yns5rUfoq280cj90u5yFjrViQvVNwMP6nwnp
ZegDsupGKbp03fQ9c9wwZYBklyM6mGvslmvOSNtLr1hVjxqc6fjBaC86ZORrKARFfkRQ0UGGBNwD
ED7SetGBmwPinkAhlDuwDu6KvfuYgFjZjv6dyhV0CCempHWbKr3IuIYSZVTTA8ROyzzeOX3Y69dJ
8u9Z35kpaeEmw4uHLMJoazVFYe/SEAyrefVi62By19zNchBQXRtg0QSpMYRqgGaXjDVxNbDOxxKO
9YZ2NKgTaOQdIEMVONBLTtc2hXL7nZiTQkJnZDYvNZjjRRTQIeT6ezQEQ/6y7JVq7yHPRIHFtM3P
nVSwnDEndwAZSSB+AEACAWjDmNe4mVasyJqxvIx1l3IksynYpkhy59oP7hpzsmrBTjyRB+2KuZ2b
7EP6tHbc/WhlLcr+xvUMSjw0i6L0cXnh1sxJ25xyyJt3ORbOsn7l3i/M2W1qTA4l6bdlO4puBpj7
kDOgZ4/+MCD856GuxXFqI4YR+QH3buFsfOeBmY8GR+WDhkm16/l641C11wVkAzh3KNiBCfXcpp+A
Yz2uAKawqlJM9FmXFWOPbKyLrdHeDOjhaP4KKEIVoXyw8MNF3ffQpD43ifxxtLwRXAPaaLOtZt05
GYvA1lDqx5o0r+DhWGtVKS1+cAGAF0wIWp9bdFlvd02GsFvx3EO7zYDacDZS47uZRVqyaewmyvfF
xIqVQpriCgZoynI9gmIIOIelJxc+cZm5I9oqZeIcK3btRc1+ec8ojtv/kjC6QGahIyV5puXQQbcZ
Kt96lhVbZwavpNt2E7AY3p8vWMI7GLMIvhgFlXyZa99FIRhRKq1QEDHvmbevzWa7bES1YJg8F5wx
mEn5VFI3ZpK0WSuI3VweTBjDstaURxRbwT+1IG0+b4YUjG5xZEXoyad3qb4zrENRXFX8C3m6QPai
PwpoBEitxKc7yfSycio54QJTaWCIlPmbOvm1vFqKwIT+I1pRAK0DXiSjiLMx9WqrtkAQYlyY40Vp
bzl5r5y1Z7xi4Eq0V4G9AWu8h3+kT+/kBeNUpBR9Squdz+LhUA5+Owde6bhx6PkJuaZ6kdzEfsKq
sK2K5mYc8/yRzha9yAuzqPYRxrvToGmYvTXdKH8UpfIrM51A3GtCmR0ocgcUnN04dlGQVpi+2rqU
chOFA+o85j7oYzZogrjHtOuaFs8eQytXskDhxXmtAv4BDw2OZBS9idxLjngWRy0aBHi5OfqWj2W0
sbtOO469MNj0fGuao713OBv37dCQzfLH/HySYR4zK2A2RpP0k4wolEJHmtVoK4KupNn1Xha/Eg7A
SBm1/y66DlMCzQnwDgDocjic/NRIyxT9xZwNPPCMkh6T2iUBxnXW+EFUXuHLCbYv3zLxIj4/BCjP
aNWYY9Q24XV3WRG3vjfTnvwktYUSzvIKfj4OYkoKQdUhgN+CIP/cFnIb3+0GTJDW9W1joZUEXeOB
7+1aW/lUSkMe0FzQ+3MtUyb6iE238cpsQJsZ4EZODbxX6Q3UeLad3Tws+/Q5IMKnv6bkWaKotit9
7mGKu+D468pbzuq3ZRPKTwTuFjQyieV/CuyNXeDM1TAxDnFYRNZdBg2+JOMrN5XizQ9XAMlGnw+4
WXh1/nkY9VHFyzn6K+OOzQ80v9TSl9g8OhjxppDObC5naKSnN3UOOObTso+qZQSLgVDWxtWCIuu5
bV3TvIFmDhrEkGouWLkp6G7ZgmoViQB+I4UCWPFT3Yc5VeQi9m5o/QKtt9m8/8pZElGegNhIkBHK
/RweZ1U7txjfHLODXkC4YD5QZFHLfihWCmkgGjj4SjauFOt8pYhTNbQmBug/uLFh2RbzIysWFKcH
GHlUCwTCQMefcwtFg7HBJErKTVleR8kNba49/300Vx6MCj/EhBdEAjABiBlOKRhAJLPsszIrNyME
Hu1Xd031RvG9ETghMI3bHU0POYaWHes5ZnjKTQ1m3TELzfLWYiuKi4obyQW4AJ9CVKOwd89Xyswj
20WJq9w0xt4onkayr7xvtnvUnYfIgWIKhnqXP77SKaA0hEAAQO6meCycpCxGBqR6PMLgkF45zkvi
vWUYKPv/2ZCc4pkes4rAxlzeRuwWJeuUPi6bUH77v27IAgHtNHeAdsOEPfOdYeQHjimBfzeBkQic
EPyLWS4poHijXTZgkSg3GoZXqeuhRp99wYtTE1K87KiXoLwDE/ncBj7GnYeV18nnpx9SbJQCsMd8
pHVyyHKdAdRdTVtu3IoGdvmUvqKxihJH6KJTM/1cXjDVXkayCpIwAQGDmtj51sKW83PW9iUEsG75
APlkTFPr6Km54B/c88jd62uyZarNDAchNYQZAVDUS5GMpUnl19WAOONS+HNRpD/+h7Qv662b57X+
RQY8ycOt7T0maeak7Y3Rpn0sz7Mt+9d/Sz3fafdWhC0k58ULPBcFwk2aoihycXFUEfHKYtmpDO6J
JwemszoNrzLI0Kog/W/qX/UkyqjCESSmc1H95PvPUY1CP/9cCJ3NmHXajEuLXGlOFpT00cEcJPUD
w7nCzqh2VcQd7llCJgxIJzIBcDOhRW0KR3TuTSyYXBZ8K/9x1a5s7A9wQmsA6GJRkY1JPhLmNfBE
9m1cB++W8Xj2VCEX16uwGxdQiON1aT+1TNWUeSeFkwY4mJXlXIq4OoWjpOuYykGOBujhkGOGKWqM
KnDT3WUPVwkRgmfbGP4QMwghMQDe4Bezqk8sW+O8BJyBFg4N+IiY4+rGzBzGQEyQmai1W9GcNOFl
Nd659B8JkIGeLR/9Fi7OYWwajMqh5c1aP6rayPMfjMIPdUU8kFgLCQZGvbGmm9f1+b+fnJy47hqk
0Q0q4e2ANayYZFpekw8nZRjEx5pfVEjw1ZH+CbpofU1JxzdYVdS6t8YpIhXW7yWKOCpT5VSKea7K
UszxmMVcCvCTjq7vjHS8tVwVPkkqxoK98OS38UoUTuXE8GZ0VgziTQW5Hph14wI8Ypbjx90YW5GR
oXHkEJ/AE7RZNdPpCG9RoN7tAmjWWgEaSJed7N3Vgw8DXhrkNChZGcifzoWYdVvhwekAFErIdvbT
DeYyd3MCLE+RPTBtjihVUfC8i6KCSCEGZF7TumxAs6JMbcxUb9LmRxIPUY5JO7vY2t0OTFeXleR/
8SyMIi/A+5qX/oDqABPEuZLuWjsNGdCo9bweObsLjppmA96GnbN6D1Nc7i+Le4+C5fJ4H8EAWzEK
T4K30xgkyyPfzDWjzDgWm8ZB235XZ2HtPuf5i2HcU/rVT46Xxcq0xCikjS1CSCGAGDzXEjnynJYd
itZWd0wo+jO8ZXzVMz+oJwV/kyQ0ofiERiMaGJik8kWvqfJibWuIckz9UFrx9VjkoDFq/xv94f6y
VjJRvEmiA52FK0N8rNpV3c9kgrcQZ9KD3mjGG48uw3XTt1owJMsnIhWGJn3UntBx4pWZcyvOptcb
MaeA7kxng34r6KxRLfsw6BseApw0x8YjZX33gvQB34D3oMQFVn03yt3EDdaiuk+NApOnVb1dqurr
ZTvKvAMYaa4bv93FZ1LrdlPR8QUM3kR+FwvbmdjCvCZdH2Revu0dFYuYSp6QK/WsB5aKQl5Tpv/p
dMBSUnZkqMD3WnvvdB9OX/4Y9J96whFfqtptixwG9Sow7WpPWNO7rVUsjJLA7wK4jGQfXRPkyUIi
W9WLDw486MBy89Ba98NENkDcffzeP5MiWC4pxy7PeH2fUXOrd/HXcWhvrPUtSTtF/0emD2qBHC6I
ZAalwXNft9Yly9ZsQSSeHorZxyiZFlBV8JXcMCjOoeyO/6GgK179NiavuxisQyCIMiKqv+rpa9xn
QRX3922Kla6KeCEV58LJAXUDUl/cV7gwCnQBn33u1+bo5teF9aub243zu0FffFJRv/BvId4s4DVA
EoDEBlYUYi5Y6Ue9n5Bx5L7/phUgdKxSBXhYFgCRnll4PCFNAw/W+UfCIcLu9h6xFlWigz5W0Tgv
3/ESwVQVUdyTMn9A/uTikcYr0uLTMDUAz6tcNEoydw8sIZDQ+94sFGWH95QrOKqnUoTLw7HTsvL5
DrahsMtf2kqcY8ys7g4MV8uzoa0uJsedZoemSoHapNtfZQ2qIUHVZf6t6c/To1NuzFlFWP++5yv8
LOEw+OlCYupAeQ38PcW8w4SHs4YJodirFdWtFdp016vuAZm3ommEqwZsX7b5J5M4Sb4NUO66K+gI
w6YbDqljHdZ0vI4Ltl9wFONuPOZ29/GMj/ep/ooUkuSpdpa4SiASvBzBYDsB896GOALgaoNOYpUq
zqPshHDULor0NpgCxNmcsWjWquAcAYYf31lgJGft8+WbTXpAMPaM/aT87SqCRMyEVP7ScQnAIafH
SS+NbMcso6VB1pD4x0Cn5jM2RLkJtB94+aHSfH4mp2WZ7ISjh4Yq3Y2u/rXSm2PdoOTgmjfDAjLB
UrWVRqolr3OCjwvMmWKkoe3KSIapiNBFU8BedbAmVld27WP+giiqDtL8FR+LBzUIfIe9M90sx5JU
3N3xUGAkdg5s3Hluss3yN+YGmvWljR9dc2u7itAgjT84BjgINsdsCmal6Guvuc3bqL0bYHXMHTB6
2xjLZC47jCw1Qb3wf8WIyJjeWxJz5IdO75JNMrxoaBa09ZYuK3YcK0Kq7LOhfIvvhbIRmFsElRKi
GdjuyRM9BihRH3u//HZ2Q21gFHQ0+e6yZtIghkE4G48ctA3w9jh3zMSfPDT58LWc0fqSdg+152Ih
dT3vCpJszbX4xlaCtRW3maOacZEqeiJZCCvxgI02PYHPpEX5ddZf19y6b1CcDdHQ2l7WUuYmqCWi
4YHEGfUxIQ1z26mKkwyi8pbkQUPs//yhPKKxplq4JYtdaJkipLiowRsie2E6WNgMyDAxibb7t7r1
aWAp6XyldgNBBB5RuHLx7c6/WDaycq4GyKhcAIixEL3OgKC3TdA1Kt6HUufAWx8lHkQsPgV6Lgo0
Ocs6r+g2O8PgGcfBt5LiBslmwwIbqwwAUZ+y3guc2cy/2AOhDyY1xysPYPaP12lQaQRVHl7lGHIW
DwVJm9HzNfyQvBuekU9jrM3Mogossoo4LVUZcCpeQeNNR7E7kBGDFl6LqIk0+Gh5WRLkWLcc9/R7
PM2/Vt98oaUVmnV1Z+A5dNlN339ZPFoRqmFvFIreUc4QayZzg1wnRPdtMzugiK+jBByXVfVwWdD7
eAZBwKuh68lfk2KGaE0zGS0f/Ym4v66c76xMgqLa40GOzohCp/dH71wU1/kkXwG9V2MxG6KMBVv1
/I1fI1lUXegqIUImNhHStwZv6WCTSdL/9LUpyD+8IgAoY/Q+cM2gKoRZOSGGYNqj01mCUn6OuRun
mPalW2wtTVUKkqgCvBFSBMxkIWCJjcPFQFLZGKiqV737A135nRsjICdNorhmFHJEJmYs6a2xnHWF
r5VLQBtt22tsExMVzlgqBmxP/HZGHiJCwDV/WrS+dWC1JZ5C3au9wHdq8HyN8ceDlYEuC6asUUIC
iYD4jkvaDpGqANl/6jRB6W08N8yzG69OI6/77jR062EmaP3wnAoPSkBgoPZiAPXmCa7npD3N4hRS
vaJ4AjfUi9kg7dE1bGjDDBDBsFuZ+JvLx1cSJ/jImcNZKEGvJPrIZCVZMa5pjdEffTtZP4tl3q3I
yBfsDLos6X3lFY74T5LoJXFaJz1jkDR4zxhsQU6y0WKyWdl3YiLX27Sq3rxKoJCOFEMdA8oFgbRv
A3dGxvglmzHj9pq63qbXvroqwLjUluA8w3wex4CIN8vo2iNhfV6HBmCLC71n5hLpcTC5ihT5/bsN
lvwrB62E8zjY1Y3exA4UywwLletX21/DOAs18rX0Xz1NtdLmfSJiQCWQCsEpoZcl2NFd6UyTDmGk
da7MpQkssF9fdg3JyQaFFKewRReAp1XnCrG2QKEBM71h45l6sOhztskHULdgb5OKF12mDGrHDiDH
/JyJL0J01AqtMF2005MmIOROmVL9SeDPqzJYrMfnnhFBgCAUE52xAwa3i3GKGemroInJlVuSYast
2S3Vtduyt8kxNudrQ9OOntcdNLN+btv1pjGTBDzwOIU9vUMPyUbaPB1rrMCJNWRkiW5NihP5njoV
1zVA37z/jzwFNjm3+9xNgDDltMZskLNtjHKvU04Yr0fNhP1oDJDoLA519pasJMqMhDPtKcqNki8P
cgFMWKNWhoKZ2DbomxgdyEXjeIBjMrlB0j2A2Gr3YfeCEAzNYlUOADTiuSyLsi2bJUEgQB4W9/rO
AfW+cneeJN1D2wOPYzztXMBmxGR6zNrKsHKIqVm+qcZnd+HY2IHt15bT6YzRgsVTRoO1h6RX5ZpS
O+JZyaUjpxBHHJEGtlZKINvOwInFhpA1xlVBVZAAyenhCPO/YngEPM3Aqg4sTCPEpDX6O4XzZaCq
xeuSqM1bgjYQlchdwXdyLsJrsU6o1BDcnO7Bjr9M1VcQ6wzsweu/2vZ+jBW5i6TcgCVKJ/J4sD1R
aVgGL17SrA7XNqq7L/kSpCh+G9G8Hm3tu28Fw/ysTfuPeySK+BaeIYBYIZ05F4pZ3LpsAORDf0K/
Xaz6yBJym2pfPy4FvSsMf+nwfVOs2oBiEmDLAlscSbFsumE5tF0fAearuI5kTmFhpyigVsDYvStD
z5lHW+RDcAqMqFj9b+T+H9fDRoAwTeCD0IkT0mUzw0DA5PRwbv3JIEcLOwUKhQ6y8wOIHR/1AkQI
znf+QWJMZNdonMLrsA6k6hxOMhIo7waZb6NnD6QgwKe47YSbNHG82kc9BJZyrkaMmoDExJjvcxpV
8e9ujspakcdyNxKuIuBD+Owa2B9QM+dan/h2MXUd5tEx5GyBk9MdWWDO90N9l3ppUGRp0Kp2Z0ms
iIFD3pTVAVlDAn0uT1sm0uJlU4d5xad1vbcpweVimSrwoMTjeN8SqBF+kaNWdy6nsowmpqnOU8lO
O66zCZrliaioOmVS0IRFDRL2wxUpWM/LW1ivWGosGbliWCitGtGUeAMGgPHEAF0u4ONiucwcXbCt
Ufx9rds0OkqpObqhT0Z/Dd5+M9ktKpSaVB5vUiI/BZOD2HADPoXMgw6ruTU7jj7boRIfOP5/lvsT
OQvY+dwd+sYfHT9GhHOw2A9MbL6O+10w4jxV7ZwjxcHFNOzdZMaacRWj05+/Ibo51DI4cxSKt2IS
YY8WrUF1W4cJig8ghijSQ6rfDMiIsRtzejaXwFvvsNgnSX8U425ab6kqnstc5fQXmOcOmRM2sbay
69CMV+2IjV/mrd2Stw+HQU6p/FdNIUZ1Vm7AkFAzy/WNhv9iBdLBBeHYZTGSV8yfFhzA+QCtYADr
XJfF1xeQbfPDhTRiaLzQYNgrkt62tYpBURYueLPv/0v6k1CdhCfSrWlKS6MOC2vdlzb4SPxss87O
w8cVwqwa2k7omKDOKdityI02G1H/ChPUnl0/+cm69EZHxgu2JFU2ITEeGqWgVeF88/B7wXjANpaF
lUCWmTVX45jcrYuzc7sS6zi8bZ4Pe926MwCvLVoTVOZfTOPRcbrrpCdBa/3s8lyhuiy7Of09oomH
Fs/ufsTvWUn8Wk/Gxu6MI2mqY5bTux6VjQI4SBf5KrpNFCQiCpeVXEDgFMTqIvCrAOElhpx5Mpd8
HgBOrHo/KI0DM0KsFSzMNCw1ZHXfLn9oiT95iNccAAeAEEZozz13dZJuKcFThq1jWO1MdkvxY50U
8UwlQzjpJK7zwo9pE3ZpFazxrlqSqFUODUrd6EQTwWWTtmG60UMTO995wzcNc0VFRLPNZXuppPCo
dnL+aONjInaELg5WwCUAKxzw7DO9p8tS5BZzOJEGliKDgP9cimesmQs3bMICy9gNDNAXKZpP28tC
5Kr8FSLuCaAg09HXjn967aayb0t3ny0hGxVoCKk7o26AwSVM573bw9VWbpwxFwbTegtpx3BorPZ6
BMs2xvTNcDbinTmrij0y8/HCC0ZMkOsAiH1uviJzc5DAYijb8zJUPv1rvax2/mA8Xzag5AYDCwsq
gAj5ECSiBtu8zYylaeELjnmD9cK7Ov55WQJ/uAm3NIjz+GIxMFNzFqhzRejcj2ZnITl0vbQElxqI
AXI6Y768r77PSzYiLialIv69lwmCXsz5ggQfS/AssdC+lhoZfBsp1pBGk//NtjbxeJzt76MeflQ5
CAI1NJ/RQcAT434aG9bY10hzmvErc77F3SEZXzrzuKqGNt9/pzNBYkDva1BTFTPuTKP76uYI2ar1
8fw4nn8mrPx20C7GWw6MsGKBrLentR4GB1kGu1qHO6faafS1S/btfNWYV0mvAHPKvtCpOH6wT2JQ
nVTZ2I0QVzRLuOgHcCrv4vS7xvZDpgL/SGVh8g8oRECZ0Ks6lzWt2CGPk4bLUH8ZvGxvk/W+trqN
1o0BOkuKXOD9weUT7ByoB9Y4/Ffwd6INWVLzm2Key8B1t7P3HDeby273PuxxGSCeBZsBlrOJzAJ1
NnlLPWMH81j/JstDm13TBTAQxeNY5nNAaGPOFYkhmiKC3QwD2xwtl0sx7p04RUXk/rIa7+MqFoAj
qOJ58CcyCKYa9bapmjZrwrqKnAa7ON8S+9bKDiV2s+YqsKbMC06F8R9z4nFlW9NxBJtQ6K12kOYH
4t4T0gSufuhVLy6ZCwBNCUwb8HlAeAlXH+hs54pQGK7F7o2i2/EFcISqGAakUvg6CdxJnD9QsB7t
aoKycdFgCdX94oPdzH/QXBUbq8zTcIX/FSJYzWtnDZEWQlYczvrQp2+rcdQN1ZI36cdBjwH5Imox
2M57/nGqpundPIUYLydXJQZ293iagrY0Yd/d0bkxk7hUHCGpRCx/RpsUnRRgr88lUkIrose4X+Py
F79iezdstYM2N9FQ7y67udSGf0UBEnAuCmR6Q5/VNdxh2YPqrp2bwCdI6xRipP5wIkY4rk5M2nGc
ISYuNs70baQPTfpyWROp0RysL0F5EdtRRQgaFkrYHaA2TWia91O2HchR92OAR0JHheCTKoPgowPy
jOggFmEoZutnq4Qyc59um8UKMyB8GJaSX1ZI+mlOxPB/PwkKRTl7DrZZNmE+lqiNhSzdLIYTDPUn
QimfdvlfdbhhT+RgRLQwQbKP5wPWD1uj91KtyWc+/4kI4aSiNpZgOQ5ETMkDSW9T/3Zlirqi/PP/
00I4M73tjy3hjgzSqi1NrsZ814KygtrYM6N8UnN3FROSE5OJqT2oOOa+tSFsrCjmUmc+M7DuNPLd
Gb1ocMvNtNpR64wZKGmmfb76/zd7ilmD42KoC1xgf8LraD5N9i7uVQVNhZeLO3TMArQEXgMZRedH
Lr3VBz9wVfAZhY+LUNXWqWcsk4MQI4n8YTN5W2IeXVVRR+obGEAC7glVEKzePfdwS18oNRikzM0b
dn60y2Yq7os4Cd1clc9JrQY4MUg+MKaGtO5cFLXdHsTNDQKd/mS1m6L87apiqTQzORHBU6OT85ol
xWB5MbRxqhev+smMH7kfTt6jN5sBADWXg5DcdP/0EYKQO2lFPdt4g3UaKI/SMaKMYSI2mMnPmrxc
lqVSTIgSfZJMelvDdrQje/RuJvZKAP0wrG9mczOZn8iFMajw90sJAQOd8rxLbEgzK/tn4S5pgI7l
FutTDpe1ktS7kEn+EyTO/AOe3KD3DhMOyaaLn0gVuWgfrtmejVHt7OsU0Z3uY10FHuYKvAtSJ3KF
O3c1GOiLMcgaxl3+MvnZwWdPJOYyMZnmZ6GBanTbfSZtPhEq1KLqeO1pkkPoOHfb0rxv2hmbXHdm
/23GYuZyfrtsXMVxE9twQEe3uc6PWzUCPoyZ0G5oHgrNVWilMqVw5MDNS9aphBi9fiNZ2AxHF7xw
i7+nc7j4Qa/KbFVq8X8/OeJJ0VCNWZAXLzfu8KWun8z28bLlZA+oU68UDvbUFk3rcxHr/MiWn9ai
uI8l0INztxeCLvPixMkmCPDY8LIu2oPhZ0Fj0Hsw7WABCrlKq9umwIRA6ahOHE9aL3m+EEg6z2z1
LIVox65frHK8zorkynWXY2Gnx87Xw7WpQETtbAjTFfFSHsOQf2InCgau/gSDky9XYcx1tAYE50yz
w0J/0zO6o+W6NbBgpuyyG0zeKqoVUl/B1Qa8K55z7xDuFgYEWJHxE0ewEqCdN5Vhg/ZFBd6VXgQn
YoSDjdWVnZ8tsOmQTtvS88JuTm8nUB+X1m/qqybKpWbELChKs0BcoBV5fgCcbrAmzEgiLxg4cWYe
+uNuAH+bvgZm/ZpPweXDIFfunzjh1rZB3N+Dzh3nrX7RgIXxXvs6WvutpXoXq/QSAglqf3HCegga
80e9wiDVcWBXg32r6Ufb/v1/U0oIIhgX0+qSd9qX8Ydr7yqw17FrI73xs+iyIJVSQijhuNTRriFo
AEuX9yWLn/0YdFkPdXXNzM+EFfRvOAYWiRSx+Y85OWC+Httljhn9kKbeoaavukXCrFxCx6VgOkKD
hb3pSfEY+6qWLtdCDCq8Do2RQ/CDgjvlXDBxejKuMwSnqX5gmn+F8Hmfdc7NRKnqsMnum1NZgpJg
EKxqvUIUYWa+o0k01/fjukfFZuNrQUJt8K15nzgCpyL5Tzqxq10mTVukUK8v/iu9K238jw3YkxKD
k1dFai3zF/5wBgElMEDoi52L6sZpYAXIPMI137oxBmy/m951vNRb04y8RMXSLb2ITsUJsaSsXasZ
e4hrkVO69qGgZgDGbi9Bs8y/9upNU/4eHUdxKKTucqKkGFJoMbiNxT+hduOx3VSjbAhEg6NiE5OF
/1PthIhi1ZhNG1CjCuv5e66HOr3LF0WmzP/EO89H7R17FNEsA6vY+fdCa2RMnBY3TO3VX6YmfkDG
pbiyVSKEEFJhSa9XDx0SrCa+xunftL3qESg1FB8IwdIHPrAuODgKRm2K1UwAHmFGyqDfep0FmYpB
Tnpw/wp5B4NGkQu7OhhCobss39fhKfXpIUUxl/3stccsNe498L5djr5S0wElhlYmZ2cWsb0VgAQe
9mijTLR87/w7WzXaKXXkk78vfBqmV8uk8RQ7dZy956e3NEefPKm1Tbx8pq4BBkEPnXnAqCxL+EYO
nVJwH0MX9DuLIHG1MkjH4dhSVW9M7gx/BdlC2XN0WWHmBIL0Bo+y5vV/xnYUIVVuuX9ChDinI/N0
0wJCSIFJxyLwMOQ/PqdUcTyl4ZSgDo5lQC6mVIX4Vmn9sHgWxCwcx5sUNKQlFqMRloarz4ImL/Yz
nnyXvU6SMYG9CHNCYDQFwPIdgKUiGQWevcZcyAbE8PYEqo6gqyPNf7ksSPZ85sximBwD2xZGb4Xo
k4P5wykdH2gtMm7spdxpxbqNsT6z6Nb9YP9GN/oLQX0qW5zrjKja6zI9gdMBUpFPrOK/57HPWfW5
mjOAVeyxHSMLy2k2xpz7wZjXAxbJmFWkU1BEXdZZcqQBQAe8FK1vTB+IADWzGqslNtB7KuKxAIXr
z3nBqOVlGRLWAROwVV70/cO1K1axp5X0TjmiEeQs9l05AQ8EacOVhx1HR23BNimNaXcoNrlXBlKA
0FyzHxjcBXLImfIgTcDlnH2csIf/JGBeMbWOMUGxz9sspl4yC3pP5I20j3mSR+AdhtWXIHZ8RdyU
hIAzYUJcG9Fl1RsHwljCgJnRyBKaoJcKNLr8vGxqyaUASWhU4nmGF5R4VqoWFRe/R2rVLRM20NFk
Coo01SJj0Q7tkpJtV/hGAIKY3wOrny7LlsSgM9nc1U7SOmzZG8F7hOaVtjoh5mVcM2oGa2OrlivI
zsmpjsIpXTLUB/sG3Zdk6b+4SHbaamc1HVajgBS23l9WSmZQ7CDALAtI1ACkEITRYe3MgkGpsccO
3dYyQZSlO+wFi3sISqDVr7QASXDdTdmz3o2l4sEtMymgZx4oIzF4BCZCwaQMBK4j04DdW5suyNZu
uCND30YpwWKqdWWjQp7MtBgLIpzOweI8wefyMPk2JXYObVuMMk7ji98fx3hvJDfpoDgSslQZ8yJ/
RYnzcGtd2iS1ERNsRuLAIFO41PQrGZwwN+PXfOwOwCi+LY15WPRPPI3PZAu3ZdUTlH9R+cJrLrub
sJY7IcatVndhPhVBs7puMBHt7rIjyT4lZ/4Eg4SBCor4EvGy1mtm3qYe8X9HD7X42UjzaEkUEUBy
RQPe/E+Oef4J0f3sp8yCHC+eo5sqqisMLrV3Wr71zM1llaSiLIvjSkF9BmjuuShXG/PRIgg2NRgM
k7TcgUmrxeabztgT+8pTDSlIxXFqDNgQIU4EGcWkKcmf1sqoJ+m+XR0DdDFAySxlvXzxS9+IijS+
aQpsybusJz9lwqMElFWoDIE1G3wSIsLAak3MUS7IepryllPzgEtXV62wkCp3IoP/+0nwzPLKivUZ
Mljm/hym/CpO0xDZ9iMyo4NLu8DS3OiyWjKRLqho+eIq7G8X0WFTObfeyvGPs/GkaaGffHPXQz8/
lWjuKB/isjh6Kky4HOrRjLExHLATF4gWOv2yM1C4AhGpWz8KjQbxfJWSD2NVsbQSLzB06VFuwyDD
uUkbmk56xkVqxrplxnBch3Q7zs72shklY4SQY/J5Dx2GBGfouZx1bJe+5be7OWMvpvWYpGiRgdEE
AOvITN7QgMGrX/MiUqpGNGRGBZsrB9zhOBCRLy/TM4DLG5x1HZ0yrKfelOmz7r6MzjFxHyorBSTh
E3f8HyoVDIRwGnbhgsDwW5L1GmxqUPNxxNTiWJobitmTDtsqFXaVlNZx1PF6/h9ZYufbYxSQkRx2
tfNfFDy8ZRxXIVBUz12SbtKqPpgDawO98W89PXm5LFx2EXLGQ0DLwMv5rreKFs/UjzpuJ7+YEEkf
fNz7ABkFvpaEVaNARaiECWdjXTG8kxkQNllvfrIzhyIqste23TBsOb+sF/9TYig71UtIKLq1x3Qu
x7JNxotZ/AAfxyf+PhqdQFCimo5pg/OzkOhD4jU+/n7vl48GnX6apRZ9RoQP+AV2GYBNURDR6J3l
12gpgUw0KkCdqGMx2WUJsnjPsZB8a42LOWbxQMfDNGcodIWuPoSkCpYeHMCqmRlZ9D0VItzTYIS0
vI7XeC3/uXUPZRGZq4dhMSss2W35dlkj6Wc/0cg6/yzgP1paUkGYybTAAG+IbSg+vNRmLqaLQW0D
jLOI00YVOXXNDqWbJQFwCIPTaZgUz0bWf0oOZiFxKkHMJ34bbOnAaeHwHs+j805HHrzJgaWODKNX
1R2kX8gHdS0iHbI2MRnW9CwveoL44+vdZnCOWRqR4Tdp8kCvnqz44eOfiBMnAKcNPMC7KW1/Bdlv
5eJV0yyvAyo4mqq8IPtC/wRgsuncB5Z29crCgwBn/uFCidY9UlXMVskQTg5FE7SvMshYnK2f3Vvk
CzLdy3aS5dGnagjnptFHHSV2iJina5qBrezQjJHdK+KkShHhwBDwsZujBSmd1W/LNt9iE3NQDp3C
m2WRHyQMyKGB98Qzk/+Mk6zP1Ux/mHkQ4MuOvID6zzlQkbnzVvn/XTabVKETSdysJ5Iyf1yQ20JS
A152B5y6pbMrekXGJS30nOrD9T2R0mLeaWlmmG1K13viacHc4t6kRuTY+fNkDBH1B3y4BY0tJ7LX
YQqqOt0WRfala5nqx8jyh9MfI1wUi016c8mgMvP8lxnDb+labwtQG7k1PTLbDhBCdpiejWj5CdwU
J9f43+/qCWeN4qk32hxrlqQ3jP1swYE1b0AosWDPtfH4f/qy4lR1RWNvwJwxSr8uPVQJKCwrQKdG
FQ2KwoE84dw5RrWstQtrYpC1M8vAHpMAq4ov6yILuad2EzKhanJaJ+VgR7LcGWZoTvdD/2Dm1+Wy
L1U3lkqWcPaKqTVW1vNvxObranSCLsOS9anfTBm9yyYfi/0mhXrSogdnNgIlGt6wiPLn56Nrh3pp
OZ4OszrxoViscgs7fnXL5JBhHXKA7SAkzEn2WPv+UW+XZvth++K5h/cekhp0tcUn9OTF1KqBWwqT
miKcvc21h+MYknlnT8dMdRvI1IU420ETG9VllNXP1S3aOfMd7BEOPap9sQ1k8mRAKSkNB2wKyUEC
t1Bns+h9oC/F/rKmEnc9Ey3Eu8Luhr4roGlp3GTNpmhfqlghQhK8IQLoS+vPrjWxql05TZwyjuTI
2vtsjDR7k/nbeLoaLAUQQaoL1nVhigJFQOx8PTfjtOQGSV2YcXL25nKk9Us2P102l1SXExHCwSs0
J8njFCKqdJONNy0I+UBitrK9r+L65YYXXiAY4fqnjOATazf7LG/wYUAvWqbHpfnOEoDof17WR5Lw
or6PZhHf4AIIhXDQ3Lzq6OrC43yC9Xfo4AyqFZqyj/JPwrv2a26mPjNGSNC1u4lde/2hjKOPKwHe
EjBK4BBxDobz7w7uFHNaebctKXUG8BqYTJH/lopUR/ZBTqSIhVi3GS29mZG5j/bXwQ5L86rKXod1
d1kXSbTFfs6/uojlTzsuR42m0CXzQZAIon12VWRbLXv1rS/Ven9ZmOzb8Il31Jc58as4n+GNGDkH
fQWAO0tnotrk9MG8NnTjYgROYT2ZoyGWo9MPSQDiCRmvNuKpg7DOWztz1K/D1aKrOtUy06Ghgxe1
C+4/+PS5GxCPTqUJos6QgggbO5exv7femSgmZbV/b9OfnlUeLttPFg1AR8Yh7Bi5BX3mucQBqe+M
/WRoAzDwC05tYGoPpEgCsmhBShRTxSphQmLRWkAyFAbPgasNti6HCzv2a7ZdDFBiK64/bikx9pzq
JQRSjvzwcj7sNLEvOqjcsOIpiLNNWUZ9PAAKfqchCb9sSpkrnooUAms359MyDciIAbM65pX/dcCA
sWVTVY9V5iTwEdTFwYQPLKjgJNOKx0mi4RQzoBjN/KV1X3xgM92Dke5jqkit5Xb8K0wkca6Hcqld
E8KahO7nosLY5bjH3qdDaleB5q6/TYeNgafpqkERWaw60VIc06Z6NjsZh3zXxAvG9pklZrCmN6Ak
Vnw2Q2FPU/DKMcb87cRVnM3mBzXsLtB7Etb5cu02bFPqVpTp9JZ533QnjmrvWdObXdabweDMt2bz
lDAbXR5sXMO6pU84FKeSBHkWKhPvMDiWVliNi7PJnGTf9wjY6fBfu3aKeC09lSh9/iHR5cujzkOA
0QMSa2kIoY7+1MePg3XbVbv1V7K8fkIdE6R2BqeMfDdcO/vtpLUr4mee2eGCB6HvYghR1RaXaoMs
AGubOTGh2ArA5vqStjak6E5+j98S5tiwFIPYpSzq42CoLgUZkAQItn/yBO9Z63VFKEM6hWetGXT6
r5V+rxn2k4/2Fo2Ym9VYnmL92e270ClUzNnSQ3IiXIhyOdOmIk8mBFS9uPLIY6nHjzldty4s+4mP
dyJJCG6NZaxYHASz1vkecI0l+z6qxiGkyvh8yBK0DBbm08/9sGHzZPcVlEnpr86KvGqb9hjJV7H+
SMP0PzFietLkaUm6HGL0HvMyTR0yPkvymaN7IkTwCn/wJzPteJI9P7bzvugfsuTwiS9yIkL49lpd
JFgjDD0MAgWwy8ikgCsrgqPMWOBLxpsOsRhrwoVvkpT5GFs1hNTtNXYtdO01VW1ckD4d0fhBAOIU
fuDXO//uaaMXuct0JD3e27g8JdQNsIMBM5ZfRsQJlgVm9uiVn2iPgJ39n1QeR07qV3i4LD52vuBi
w9KAQQ8dYKAvfyCJP0MhPP0BAsU6RhFP0qKRjrOJuGoz8zm38DpJreTnyAjQHYOqZiMJe8B02Qaq
8gZybzGPmxdndYYe51MzfmGSOXKW/KBVS+SRPrCyt8uaSbziTJjg3S5LDJPOEFYWx5F1yD2CeVZ0
yqTWO1FIcG/sM1ktY8KTewUmZjWfzeIhxzQq1X5d1kWS4JzpIgS2udf0vsH/sYaePWPYd+sOqED5
bdR5/s0yWs9gL984mcr9VCbk/37ifs5q+tNc8u+FdqMDaENZgx5TESL4bxeS4DPdhJPleWMCFlbo
loDIoPSwt3lQwYhUegjHaEQJjxUJ9MiYdQUEPmYIfCii2tItydHONOH/fmIuitUzNbYZwhvcnTNc
e8OWdSY/TwEZyrBW+ITcbqAsBH8lnkXiTTSURkn8HtG7WerI6q/aVLWQSJY2QKG/IsRbiPSdxzHW
qFrQYJwD37hmJARhiwsiZZYHoxGiPeioxMqjxD+pwsGl/qT9P9K+rFdOnYn2FyFhsAG/Qo97HrP3
zgvKdMCAmedff5dzdb90e6NGyVV0Xk6kVNuUy+WqVWu1pIDVrGJ+Yz9K+VGON308+tG4cn5X9tDV
zq89irSpVCXLAbH8MO09Y+0iXz65fxajfsGJTxRGX5QNVxbwtvMGf4y2Q7KXqSL+B4nzfsgPl0PF
2u5pZ1aglTbOEgZBoIvBu3l+EEMadGIz2F8vW1o+VX+Wph3cIeeyliYsgcJ56lBxIn5OVgDeS/fu
mQtqR7eiedN2QiVCE3CcG0e81fnXFmN+vfk1TzaT5fdrlEtrTqEdY8xBAZ9MsS6bfOnCr6tltLV9
09IVUvVgKR/x77c8/mZMwwEUYm9tyXaXP8/a1ulNnxbCCP2snLuMKKZ+dqBYaiKQO4LbNL518k1u
XbE1PqzFCxEMqmC4ZYCHfq5z4vIPLYRAb4g2QppHGyUa1/jhApp/eXmLX+l/lj7VO2siTNl1sDTV
GC2qC79s/sW/TyxoT87CdbvOVOG8BhWs2/+AalK0Rkm0eGWc2NBjnVc1SW3jG7Hsw4Gud3SHNvWY
tZiTB+Z0ZcsWQ4MiJHeBiwbTvBYaiDG4FaZkcZasR5tkPvE2Y3PTifvS2F/+OIsufmJJCw0mT7ou
perUNk8m2zBzy8u1yLDsAH9Wo0UGO7JEMQ9YzWAgZ+i3ht1uc2tLytavSFDUA5RCwBsN7NuXVH4U
fTB0Kyds7RdogQL8fEgvW6yyKX469g+0OS/v4uLdcbKLWqCYMz6HclQrzL9EwxMnkMl4CLuXkW1k
A02Gcg0EveIgXGsTszkPaQ6FvCACG5trBuEcDBHIv+KgX2tXrJnSDpcz1NbcEeWLKJkZ6nu9i+m9
T6/YGg3pmiXtiNmYVhncRlkaDKBWr4URB6TxnfHH6K0csMXoB0ZggFdBEInS5/llX80TGF4x3hmY
3pvRQiTC+d6yh2YNm7t4uk7M6KfLElkTqRrV7H7DbEg/3DjhSkV10bVPTGiHq/V60rnq8TR4z3H7
30SPl117bQna0WFJ5YCXFztl5YlvptHG7PZ2+N//nxHt/Ey08oZe7ZPVO1AUk5jf39vR+/+XEf2W
lXWdtHgq42mGeyixtrPBfFesEbGt7Jf+cq57O6GNKuAR9zWmX0W0z/6BRQof/H/O62m5cOUBiemp
tAcD3gHrv4i+CuriJhU3BKN0lzdtMbKd2FLud5IVG8KKU7eCraj8FkKWZ66yL2ZiQ87W3Lacb6pK
7pgjPy5bXbxsT6xq56ZtiZPN6sUUDV9p+WqA5rqvnV1GCLpKjufnabomL7kSEXTWySLuw8FT93tb
gt8/9nm4BbeUb6whOdb8QztPrpPXZFRLs6ajN27k8LbK675mQjtNbT1TE9cd/IPv3PEpz76vQqxX
TOhF/ir3jKmLfu/WS9Y98OaJipXAtmwCUHHVTESeqge2zB4qUx2kae78ODmk4SvAQ5f9bPHGsf/Y
0D5G51jhSDzYENn0KmTri5Hu0jH0y7L4yOkaAHnRrdGPB+sWGINRDjg/TFXNgH+yccG5mF8ArZjP
u11fi01VXsXJ0VyrGi+6NLrLFKhQDHtQ7T6twznlkwtzwvyg05VXHeMikN7x8h4ufqcTK1qEYGmG
Anw+4eDYN8DLmONbbKyYUA77qfCEORqosWIdQNSe79tQZ5YjIxRXM0yVmQeSbhuwDVrjpon21B39
OX37hzWdGNTiT91ZRmobWFPmTdaNg7wkCDuGPoU5rbG6LG7fiSnNzWevTJNxngGi4OnjnMeBiNzr
bFwZz1t0hRMrmqNb8Okm6mDFyfaeDSbnB2nesTVk+oKghAKI/flQeuRxwPI+cpgZ5miDQcPMrH0n
vqvK7Vh86TGHLa4xaCLC6755mhKQHOz4Pz1oXDWVBAYUxbKp+QoFxebgqEI8KuT2eMOmr85a2Fj0
xxMb2m7a6JRThlqoejTF9kbK7277rZ23JPxZ0W21Nkm6+PFOzGm72hhRa9YhlkTpO5t+EOvF4der
VYjFRNIFgzkoMFH61/kHvSljRa6+XTONQV99j8MVH1z09BMD2q4NNKaidGGgbvepvAIlE8hNLp/b
pQCLNzrYE1VMR2P4/ONjaNSIvQgRz56K/KmM2yvOAAeZu4RdtRgsuYtMCANYtFlTDF36RICNecAO
Abv7SczVGvOR8XxEwHCeXPcR6KTRuk7XnrFLO2iDZdzG5LmF+SLNESDXY5RVbKvjZW1CMPxEbIby
nb2/vIsLnqAU/sCZgDleD62m811swDFsCA866SbmQUHWEpo+eNjWqIrUQdSC+pkV7d7oeeWOnQMr
GGp/KEuwoFbZDhT3zw3q1g4K15cXtbB30LixwT6hOGJALH2+qLjNMuqNSom9i7dF3fyw2zFwDHOl
Tr1oxkbVETrXEOPU038XdMmgB4DKdZ+U73kPHDupH/gam8YSXB61TUUrDmeDz6mfcZKWu8KRjMbQ
nw69nG29Kk2eTCd+n9Mo2Qq7u5FheZcmzlsBEKDfz85tGEnbN9u58sew4se0YWusMkvf04JwsgJ+
QUJEJxDoewvzwxXkoRVwcuDF7OetQ3wX+W4AAaXYT5w1ArZFk4rvByP22G+dxy4e3QjSgVIG47jj
3VXIavz3dYIsarmGy1+q0ULu7o8tLZmiwukTh8LWBEpWGR/yPvEbEZjzXTtvbPtxAp1AbWwvO621
EFfOrGpe60AxvWjGDPQEMlX8LKOb3FqkaL6GoTfdeq2w70nosF/hMHrlLmo7KGdmjhkeI5P0j8OU
5egrWKRCo3M0j5z0dR80dYPeXWl3BGKeBic/4iZytoOIEFha4K5HP7Ps8hCmInqNczplm8po450I
e7ZSt10I15jFwokEVBBjtjqA1CbFYBiKAHlmEFWznzt+BCFhTPeDe5v3K2jBpZN5akxLvocInmt0
MIaJWMvyB6M2fxEMMj91hsg+Ln+3NVvaZ5uEkRZVClt29NTSY0n2YRr8iwmFUwVSmbq671uljXGI
DsctY/+N+QMk31cFrRZXgXRO6bBjAlufXu94kYihRpAx2bRPB9NHKwG1zDXU0dIYNIBV0PSGming
aXo9w8q61Op+75Yo/Gmi36P8h+yyGwuDed2U/ayJGxCaBEymhxmaMVEqHi5vJlEfRL+MbKVxipuB
OUyPp2lmtqS21QeD9sAWyjFvJjeGHeOYcaiyBErSjD6btZf5pimuRyaMDzfJniTpnC0YUoyVj7sU
2E5/jgoLJ+FdspKIWcXS3o79AcIH6XzH2oCkV5K/XF76UoTBugnmyHA5QYrg3FSOMfe4SRMZYPAI
Aw9dFAZhjvcOmdIQr57GaNcarYsWQVIENVTABHEdn1s0vXxIbWUxsX+1ZDug617NB2eth7JmRgvY
IWRlB1LCTFrchcmmDG+7BO61xhWw7L2QfEMr0MEtxNW3PPlW3ZCloqlSGUSpm+z6svATntwk0/TC
u7c4z27rrAsqU7x1jrHLs/nIrPfLn3DRW4DcVWwargK7nf+CPmpkTxmuppZCieELfNkfi30tfso1
FM1iwD6xpOVsEKSEtpa6BOuWbXj6Hsedn46mH+PNI7rhWIbDShVoKReFd0JPB9T/uCG0tRnR1Ne2
ugCREI++TMdpU3d0DciwFOmoSlsAFwP30SeXnASFwGOOHaw2Sfo6YorWnDeXv9JiBkGpqSZ/oCxq
6vhbYFVdWhlIdM0IbENX4/Sl83b1fOOB4w8KEMTduGujwUtgZMjb/LGpBZJIhNA44bBpQfKogBwh
Iln5rbfv7HBXWZvZuY+rYEKgM94rK8hAQ1GYm1YeneLIi7UUfEHhG8OqaEdhKFrRMOlHheeNerTj
1wzFdcR9Rn+F42OZ+EboD9azE/pztCVQsqnvWXptF5sQg63VVddty+EjE9si2V3+JEvOBVTv/5VN
gcie9p4ioTRqmzQy6Pqx902VoLZl0awMYS0FIgrEI6Tg4Vvg1jo/nnwskKRnnQyY+Wtu3kvHBQme
h0H6f0BX4rIG6SynqC2i6HduqEubZmR0kEBeHzm+9ywevLUh6qWTgmAHWCBEQ0HdowXvRnhFh2Ec
GeQTO7isunULcjBIs5KsqZ3X72OwruK1BGIURcFyvpQhzYoo48BiDU3OhT8PxLzvwXF3VZuV3Nh1
az72ndVdyak1nWCScf522TUW12mrr4X2oI0/5z8Auk1idjr8AKM6Rv2HGe7l2udaCqaYzPufCfX3
JxdHVdoTXnYwUckYR+BmdrZi3kS9CfCbB5rC7T+sCLQkeNZjV/Hn3JxdpXbj1cpcbwVU8tt4ZNtJ
zE+XzSyu6sSMdu12FYALbQVvBxUf+KnduvZz481pXrhxLFfBvupf++QnJ9Y0P7EiYc10gDU87Nvs
fQaPVCxfcffG5VvrbYvC9L1fZnUE/6J/eZ2/s99LprW70JybsC4m7GcZ7y3zqq+3Mb/NjUBW+yjb
eFW2r80rp6z9hv4IvW1MP+L6GHYPYo2Hfym+4N2t2Nxdhtlc7cOyCshW5mEPjEShtw9lsRHRFz6v
PNaWTgQSNtBFQlwe7w7tRPAhqyYCHQgofZN9PZKd18TbKbRX3HTxmoT8G6aMLShLoUty7qcRc/pm
qNUlMYFCZyuHmP1n9HWX+lNoJeGOiy7cgku2fcqQsrpBn6NXijeBjNuVG3tpxVBvA0e+IlhAbe/8
l5Ck7dww7eHKw47bX3Ppm8Ya0HrpuJza0Bw4BSqvimd1OUSb2fVT62BlIK0sdmAbcP4BwIuBalS/
oKmmPqK2tR0oQnEZYkH1jOuhsxI/6ZJ/CJynNvSMQxojklHYCD2MFkH7kRytJv7uyuZfqj+nljSH
RKvBNaIc11320hR3Tns/zrdmci+eLx/0xS90smlamJbeUAHRjS8Ups9RQ/0M+tF0A4G1me6Rda+E
lUWfw4seDzLk85/0MGvWOm1G1MAPu/aSfWY9OmtUCUvxAmyq/8/E7wN4cu9Yk11XQ6X2bXibh59W
syF1INfGwJZyq1MrWlSyhJXa3YCFtFDEtrrGB4PF5Q+ztFVAeGLIGeqrJsgEz48nS0uUHBlBKmLf
MIybSoBO10rhS3nI70q4ieiKIpV2PPmI6bMGzUc0RVBX3M8Yx5R481hl5I/lvs3TTTJsLy9rMQCe
2tQuFidPiYMoiHgezT7Nb9qoxijttSl3wxQ00R24MwCZu2xU7ZV2mXlKJNdktgk5P/0OMdooqYGK
xzsB4Ode0ZXJX8mEzmr93V5jP/hdUjg3xsCdq+p96OZiTlALQyzKutztMYvZMfSmMQXpeL0/pdve
daCI99MDwd/A3ksy+TyKkSfv0kn6Kf/PTuZbiRJR1xzoeMPd59Y8Ot5T1OVQIs02Lvh21lCfn/dF
/VQOdWx8fwYh9HMfMwWfylnip2bNVgxPRH7g8dabeKOMvy5/gU/nBcS7SpEUcdkE7YX+BG04uG+b
2MmgSAq9+GqmrZ9m85ru6aczo6xwpkquiDCfvjMG3ksnF2hPYM59vmqK5nXkFkThcuf175cDKUoL
TPY2Okh6Ta+32zDlM7IFM46+SZTLZisKLpv4FJixFsXjhbo/ulREB4jkrWFnqHqgoFt+TPZzO4Pq
evRJFPm5+MKc7WVrSzuHiiqecZjisFydGcDOyymdWY02lai/MBLdeHH9hUdrjH4LboAEXU3nmpi9
4noXlkBZTMioQPZj2m/u1Dw2yGwvr2TJhMUI5vBU0Pz0TDTHoRs5jlQQl50TgKO0RaRZo8H6dHAw
4EdxtPEeBUn+p/J0LTBoDI4AGZAMKfjwYudtELEng9rBbK80lj9daLDF4ArgBqFK/lQ7pCKUPZ8y
ij3zUET4zyAbOT9045fL27ZkxQH7DcgzGEqXXDnIybU5sQHFr4Kp8s34mNjfMal0W+YeFBTnlWD8
uRqNBYFZHPUodURRnjg3VdHIkbkLUzUYm8fuqrfRjTnw4mDQa8KCcd46KJYkw0fiXgO09PfrxMMe
LTyGpgxIY86N8w48pWUvcxBxF0Hs7l3viPekj5bGiqElP4R6EhwQyGnMLmsZgmdDrpZPMASAVwAd
87sxoo+X17JsAuku+pEWWE61tViFWccU9IUQjo2OZTNgZrIvf1y2seQXCkWMtxfeCZigPd+vKIaa
BsRWczSxvnsoZ7kfNUSLzb8WkYNP4JOY8Dx4Oh57mpkuSQfu1Ngtel1U/FZSd4NZ+5VvshDlzqxo
yS7aHYNNBKzUJYb2RQ2xAvpT5nKl37K4Z3iHKF5/1EL14ZNWsIQXPcxEzruAOmQW+lWzWR3e/zwW
pzbtf3ZwGZ1vWum0BUsG2MnyZmNU+3n8ahdXc2z5sQNJVH5XoDpRBdkaVdHC1XRmV3Ntq+JZ1IfK
Lm23GFUL8p77SeZt+5H61H4yUSf4ay8EiTBhwDiA3AdVs/OV5mMo2rGFbgtiF3jJCl+0gx/aX8K1
QbyFT3dmSB25kzDoAJRP7AmGGjuTz66wrSPau8X1VJdfU9BNr6xrYSc52lKAUjAXg+M6qqAzMDJO
bASJpky/gNds00Zd52MOy0/M/NZGUS6k1orNpSVCFAnvY+QW3qeCSuoSMCInXR7YowOSs97v4w3P
Ie9QrVSGF04bIvxv7md1rehVTtEPdeW5CB2o0V95Mo99h6AXYLtrHC9LK0Ly6kL0Hmp1qN2efzQ+
mWU/pFjRhHe/gBYvf7QhiVLbKzu3uKATO5pzxKZBnV70iIWhuxckCixXbtJm3l129qULkp+uR7uL
xzBGpUpiPeGcb9J0BknirnG3zhSUzhW01Ucw+1bGpsHwZjdfC/tvQT7qrYRhR3gIEmmm9w1ysAir
afI84BgjIEa6tSa6JVbxdHmZCznUqRl9YCGkHcmMDGaiGM+g8OtgV8/ULDatRQ5FueaMi9bURaxK
iGgias0QMVajMXgzFgW3MMvi2qTfhfgV9c0mxuvn8tIWLmawPKMLhH4Qo1R3SGI0JtBCWJot8gdD
2jdu9e2yhUVXPLGguWJlTnUkOSy4SR/kUe/PpH2CQsWKKy4uhDFwJEB9B4m7tmutyCfZQ34naLzo
0XTHZ1usjc+pw3n2XP79ModCk4MXKIdMwPnhLQT+tywYnH0Mn0KFqypeXBQ7aOl7z3m+BdelS2/d
XyYI+XPZ7i/v41LogAIPaIVVimPpHPU5baqQTSBRT7z7BLWofPghum1oziuhYynQ20q5Dcv0QIuv
HemayYFYApCkxHZvgYrejIXjh1Pqc57te4/4Qq5dZWRxbShAcHxA7kJm6HxnMygl5gOlOdgl7Tca
jUcHKnJf3cy+Llt2m3eNE8w0fnFq90kM4+CzNCbHmg7mVSirI6O1vSvbSvoRsV8v7/rn7gI+OtAo
SItVBwp05ec/Df0v1B0hkRFUVeOz2PYHh/pOj27KMCZHqwh3bAC1lFF1PkvSgAAxw/LbFBMfPWDr
fTX4FfuPVWsDbZ/qYfhZuM7x/GU4tJZeuoH/h0MSI6HOW3eDXimW/l9aNvuCvOZzYBS3pdxc3oml
c+wy4DZx+XNoo2veX7pGi855lgekksmhMjMapHY83hZ25vyLKSwQ2RMHb6J+lqknmjDnWFxRz7d8
QlN6NF8cd3i+vKLP4E3YcGEFSF50OD6BjdDwdKSpstIZUqBuGr/2rbht+l9T+NMehqMXt7HPOjNA
L/eZiHHLQI++MSwT2jIdWUn4lz4oGMqxr+iDM6YjpuuSkUFMIZ6aA/HtJgDhYVTtIDsRApI38Zcu
XgmYS2cODOxQRcXVCTJ2/R0Dnlrh1BE8yIr8sPvuuru8nAOxho9bXNiJHe0l41VubHiFgbJ9/9qO
D31+NBnGrdAe47ek3JXDP+RyIHIEc5cK0+ivnB9YgShphEOMA+uBWxzVdcMY/KYmK2Fy6TicmlHb
e5J+07ZNGgJVUBAMPQxu4bcYtPDWMGFLsRihB59JBUZLb37jHEjJO4EzN96F8a2swXjtHri5a/Nt
vKbBvbiiE2Pah4rNumhkluB6o6ZfVdeW2DegrLx85paSm9MVaZE+baIGSDasaKp3htsFOQYJ4+Km
Fa9W/y8O/mc9umpjj+G7IYtgKiIfpXcY08faeqnWtEgXj9GJFe1+cPiQjg2DFe4defk2lffAmvfD
yuW/eIhQ0oAf4A2G0SvN26KsT4TEYy+yow3vfpmWQLX1zW1A4mCIHbHNwJvWEtElh1BUWhzCNHgW
6RFfJIUlaxcOgSx+y7PKT+po663Rw/0ekdfTqlMzWoLYEvDlGBxmDJTLX7uU9cA8N6JNtj1zp2eK
ycBwB3LqnPmAiHRyUxLef8OVPGwmTiIM8Xl9ZgRICUjx5FlG+2XsiFBgpoa7gEzXcLUpBtKJ14X7
XU4zf+qdOitRcCDecxIm/HF0wMrTy7D5qPCvoBsL5MZ7VkGJt42LKN1FBu1bNJvAn+HHLfpdj/WA
gtoGd1MDEtekAgm3ZZvpbohHO98Ow0CbndtkDkhrZ3vT1G75UIbVDIHSJKszvytbN3BHVu4q4BZk
1GLOtaFFnvlj3JXcn9AXvON1S2bfccb8pwFp0PfJTFvhCxcQRh/8JHhVjXRGSt1UURfQpLScq7R3
7Y3lRubzUPVjctvRyXkgseTjFqQLQ7R1Ryu7B/FxtwFuOXL8mGIOjWbAMGHW1gy/xCUf3dtY4rkY
JIPt3pNa1sc4qt3dmPQI2qEXIeWpGk+aWH3ivg5JFbV+1/XZntRtsZPUK/NdwtsG3UZBh2ugIsdv
oRknXTCMRgmpIavMVhKGpUN46kJazK/nYYZ8H46HRNesCe+68MlFbclLXy5Hr88tQWQMaEIpUmKU
CSBNdX4Om8SkMVF1zGm8z4sDSPMSczdVryCl9cvkOnSPtnG4bHPxFJ6Y1C6a0esbNzdQeKkBQy6t
KkYVpHyMyvnjsp3FPUTfEf1owNZw5s+Xxptq7vMMdtqxPgzA/hdV8prYzlPZDSufa3kb/9jSO9/j
lEO4V1WcZ+dAvO/m9NhSEUzeN1pu53nbpJBKX9OCWXhkKFg1+kYO6umYH9EiNRAeUQ2AMGqB/Daq
Horhth5/RPG3qQgStptwYMULzrmPqVarbP3C2oj0vc2+X97mz5H8/FdY59uMKSQvbGP8ij4F0jF8
rqd0k5tjEMaboXyLRSCalXfrZweCRZspVLIiFtbXnTPMtYq4zaFKwIKyMnZUeMchXDOzUOOFHTxI
0E120NXUG3Ph0DtlNhe4CQfnmXJo/PZxfWhjfuXYaBZLKx2C2MYjrxX1URQQxwInt/f3rqV+haMY
lPFYwwji+f6GBBhlkiKnl9UXwX+l8eTbNXbV+DDkt366wxjxNK+1aha3+MQoPTdqyjCLaoqPOrL5
kBDnvY27XVHTlSxg4dxgcarrgHI6Zs70CoSJHmFYgEwVFOxgFpR3NX+RuPnlvQfdi3orm1sZroGF
P8cFZROdQ7WluAe1YwPlnI53Ndynkb/qJgVl+V0YTsAS/rp8MBb38MSOdjBCzospc7G2urkqsu+t
3JLh8bIJ9RnOM43zpWi+UUNCBzAVLKWtH2ez8EcQiF+2sLZZmiN4VuOyOMciUqCpEbWPqfAeXXD4
Yq5mxdRiIDnZL7WfJw8QWXoJuipYTO7dG+5Po3H8eQR5WOiH5GYgod+ATufvV4cTpdD5kAKBLsO5
SW5X3Th4qPZaLYXkzv0k7vJe7Ow1XpUlVzixo4+jDXFjT2YMOzHJryFbs22dbDNn0UqsWDOje/aY
9bQzYaYDuQjHuFEs600p12DnnwdTIDCCSOQ60IxVhLuaHUC8SmF6qICWYpjRNxlCurNA0Tf5Y9ra
8hZDV6hfeZVxJ0zRb+16yr96g+yvrUYpQA418D+XP+Tiyk9+kXX+IV27pkik8Yu8sH8uQvKzcenG
LZ4vW1ny0NN1a8eN5M1cTiH21x3eeFtCtQ4DqNUjYAexOSM5e0f//LLFxXV5eCmjJKbSC81iVIq0
jC0UgYXwwl1SmeyqsPsUTcZsjSB8KZZgakphaoCdRDp4voXQd2ujQpnqOvumDosHkTvB5dUshnu0
pZT3QOQVUufnNuIwTdrZRCegAhd/VGOY/mCZh7bfgbeN8AfLif22W5nzWYpg2D6A4VH3RJKk2TQM
DlmFEeVfNka+S9ogm6ejpHTr5O3K1/pc3QABCwrZCuoGazqmy015Vc/CytHak/5sbOY+8onzUVu3
+XCV16+Xd3NxYSfWtPKGK4d2lhLWYtS7POiNmy0qD41frPHlLJ533JPINVGixanXwqQx11mTq3VN
zARRc7uzudwIIC/bxggSl2yG6Q0o7mCqxtswc3dhMq14ztJa8QNQ/wIsS3nPueNIWZSQxMI1FOMd
GsofnRdvJND3Jhcr3/BzPQeBGvVTtDMhoPsJlzd7KS+FarCLprlFiTzeh9LrNu0EWlg+T2iys9h6
ufwll045QIAE9xAsIqs9X13Z85ILE/DfyIHgVi2zJoiqIdx2Jfl12dJSBFPwPDAVKEFMnZ3OyKFE
wA1ZoL9o9+/mNA81dI6JC7mrhnrfCmdq7pmIBgC30J7EcxB56coGL6bVroMNNsGkorSzz1fLRO9E
Y+qiGJ6Hvm0PaOc+V9wf869suhfpfUnvHWc/V+3u8toXd9lB1QdCsKgf6Rh14rkdjQYHyZLxzaCQ
FMIrPo9W3iYLJXiCTALQYdS+XQxtauHGqUNpMWBJA9eK/XraF8XDmDw6ErWffewczObGsnazoMGA
PIN8oOpweZVLX9gDuoDCnwCR08MdZou8HKhIBUy6771hpxC37QPzbuzkOIzCd9165e5dinroroEN
iuLoYN3n39PD1yRNhhWP3reZ4GHyIAFmb0BE5Y6bqFkjfV04oAgEePapgITuqBYKrKooMZtVKei3
V11XE/WgElfHoFWmidjaKDLt29ZrwpVVLiADcPWjdwPkGlhtgcc6X2aRWF0mJezm026k9wPze95h
vrjHwxeaKrecBZ33n4c+GhoUG8L+mohdjVcBI4p5VUwW4vie2w/BxmIMLaiOpHU1iB+0eoyjn5d9
ZynQn9iwdVTT5LKQOTVsNJw+WlbnSygbjOaPhKU3QCQc0FP/2kbTB+qbvtWRY5mu0Y8uONPZL9CC
A8o4SI09/IICisAcfGlNcwe2nWunHTcMKLtJJGvxSJ1I7RGFZtlv8QgMBH4COFWZnXYzoUVglNHs
7A021O/dHIVKAnBon2KUbx8r02ByZzHIvPohc6PohkQ0Pbhl0du7LqPmVcK9YW1MaCElA0uvjaYo
A34bz+PzT+6MfTEWqsDAErY3Zm9XijUU1KIJnCUMIIAu45N0T+/IdHInBGPwah0rC1VfoDIue9XC
3U0waK0EJtWL4dMbv5sqPncMrwUpD1YVQcXvphaWz+Nw5VMuWUKlT3HSITZ8Apg6RZKlVoQIL5IB
1d5oU/ArVjxG1r/YQY4H6gqbqJbr+XfxMo82uAPwXaR5TcwfZlUdmhGRNmFrPC2LR5KiJ46GI+gE
USU5t2UZdkljN1X0enfh8Ip6jG/GB5KlkFK5N4pXp7vu2JXsX2NnBfy8dBRPLWv5ZZ9btYhrZCXm
dOtWtyQ/WsQImH3nxq9kPlx2kqWsAEB7hRJy8dT5JLqU0DiSk1kUQcnpDS2sp6l/4X25jaJiVyat
39rDrWmmN57hXTUk/LhsfmmtQPFCQsFV5eLfX+Gk9iC6lnUQllO3Nv8ysdi3Chtq0R4E2Mx3OOt1
G62xVC2vGJmIo+rumDbSTrcxTnYcRljxmLKXEYOexkQ2I2nTIHWiG4cMmFyB4mppByz8Kena2MFS
pgLZKTwr0SsHAke/UOwwJm7f4rQUzY1XIpc/ekODJvME/PfB41uP73m4y8BCl6AMuEvXyOeWXoPE
gRKrYutA4quPBtVchE0HufRgSI4EjagWwABq/BcjNjjGIZuONLyF5tHff2kAd0HH8BuYoEP6gTyO
qlhdMJhBT27StpYQ8WnLWy5Bvd6JOzcJv/Upb1ea+EuhCdMx4CjA6AKq9vq9Ztd5Jqy2CGhlQ6c4
910HyS6QPyYGPi6vcCFBAhMEWqvg8QUOWh9zDUtam26B2bie/YA4yB6cdpsW70Le1kcXJPmXrS19
RbwnAGyBKZRwf3cpTo5Ol4Xgeed4UiD1ef4tYW1B6MRMt8Sr9kPz0HMz6LtwF6ENedn0wp6eWdZC
o1FA7WZQj5kmfBjCJGhzwJayaGe7a3ynS1EYpnB5KbVLuKuW4xrTjLEXifjQzvYVRS8WN/9NbEQb
u6y3qaS+LONd4T3NTnw9D86+Mdeqo4uLdS2EJxQrcWi1aJHPorLiHIudja+AkDVG45ftU4Mu8+VN
XYiEGA1BrwEsgDbaz9pKOw9NY5xJpLmku6q9fotQHTgV+WHk7cGQ4zEL18Q2FiBpSgoKFyp6WXg8
6W8WWrouaH9hMxVHBr4XdkWifZ0d8PbMvUM8b6T7xoybnO+s5BViUT6Uc5l73/01iy7yajwoQKKC
25tC2fT8ru1sPsbGhN+RoLqQ7qn94rJbrw7Rir/m2Zo4x+IX/WONaSME/ThVAo127DSECVrzDbWG
zThSv1wLeUsBAcUM7C8qbopD8nxZYWZNQ9fNePSbbQB0BZot3VNOyuvYTp9GXj9e9qDFw4LgY2EU
DHN0aLSc22vM0RR4KxYB4RNgfCVkOXZpZ/q0vAURDph8Q/EU5l+EB5I78XLZ+EI+i0rVH9vWuW0I
eBOzRtMcuMUIWPHkhsRruFV1ArT3AmCTwAyi9gE2U71+AamvMvZCUElmhrf1gAJg5oQsUBwvr2Tp
fgbaS2H5MMqqMCvnS2Edht1pi2ZuU/NiL6KY+jOV0aP0Ir7p2Zjt4664TVwHxgGiaSaa+HE0ITGM
2Cvo1dtjX8hpJZn/fVHpqwdu9Le4C+b8dMCAnJA0JB0+bo1Kfp8Rf4CSdcV+Yi7zmppqlh0BmH7j
wvFLVu9pVwfgVj8I+VB7ziFlrR+id5o44jr0nH1sGYDUr3X4lreO2S74O1ChovrMSt90STRxeEHe
Q0w+uerS9yT0ASUBV/FrQssjFe+ksX3LGV4sme2SpPZrc23aY8lR4B5gycZzBMmtFkrxQYhI0ZYL
hI1BHUHJeAAYGcj0pl5J1Zct4d3j/R5X/J1qntzBqN9VWaeesAm1Dh6JD02fbZ3M3f8f0s5jR25l
abdPRIDeTFks195I3S1NCEkt0XvPp7+Luv85qmITRUhnoD1pYEdlMjMyM+Izl5fkUsaiU0vnXaMS
DG39fEX2oiKEEFVx9gGLkleHIHoPoBSra1IFixlkAk/zHEA76UOZMh2gcdUh5OiscF156+Pzs9PE
suYiIbSfW3MwXqVGkg6Jb+Q3lVFJN6ZeStdqmiOqJ1neWkabUvF80VtT+QUgK0zQeYEWk2ZZ0Sar
iqq02+DGzd4b4Zdcbw1kk+V9ke7jtX22NNWnEWd3m8HPy8qaTDPD9EshbmKZuvBw3ylrjf6ls+E0
zuyR5yaumFUNcQQ53gkFqDOr3wh9dcRqG6cUfyV9LN0uTsPNVlCn+EEfdExkXL+NJSoA+XMXPImC
k7mZnVm7y+tV0qZ0/+HD0TSgzz8pV81vFmOYhEaqcMZSAgGcmZR9X+4r0F7Vli2jX5W1XChbD1D1
bsCt+kXMS/lB0KxBuaqNpKVXmUv9To8UjD0aCiXeTh2H4VEeMtHYKKOixA9kn2Kfd6lqHAI36r9F
EvyCjTZ4ytYfPdKgZ3rRdVVYdefIkEZL9PnbzN/2mlBexWImbINp2Sqp7CLx04jSu1WL1UGuumhw
xMQSAqf1w9TYVL1r3mlCEQIblMz8QfFU8VMhS/GbJibIcQmSOXLLr0RP3KiB5EJFzOrw2CSdwr11
sNBog0XHbzCbu9ZwFc2ORcH7JpVB7lD1LJ+VQulyZ2iKbtuEtfgV7gJ7XRUDHWZQ4vn6TvML+crr
sA2267yr401SdZq/rxKAAYAYJ1UJKVYnXpZ4sAoZYc86buTRtvIefEfYpwWpCaX7qy7yLbQLvdB8
z3Dk2AyNYf2KvFw6JooV7KkSDI4VQ8a6AlSP1lONWJ9dZEyy7VXhEDo49jUb8IM4Dzaimvws8qG5
1Ucrq9CyDN0GUdkGOQ2cWbRfieXW36SgHsxN5FXlj6aS0ucM5yjX1orBdGpTsH7FGtP7ZGSGd4eN
hhhuvCHOIEeo442KuPG2LSOMFCSO/bSzzH2bunIPz70+JnUTXo1dlx4pdMlHsaYMXvR5F9hy6mN3
W1asMKEERnmlaQPd8VTLzK0stIHnIOCYIkfXureinAvlYUglw3MiWRRuk4a1aw+ZnL3J5QAIxgUv
qG7KYSwKp8N2LXvM+9C/1stBUTdFPhbQd/qimGzKskrb9pHv7UK/q+4EbZSe1bIPRkDQmLLbspLJ
0kOutWm+bTqp8W6FulRu+k6utgqX4O+Q3os9AhsAVHNWRrLyxFhM7xPTgz4bGVWZM47Lsmb1JDga
h0isufLeL27l7ksU3CmRnYYHJftVjs6g3OjmKgF+ISHwqqHGA+1z0nGf5dWsra2iirgZwBS+gSd2
p3nvEe4faL7sZcINXbujC35dJIFdxaDg1WwlKS2kQFSzwPKDKEPNe95HSAVxTHy9yQBpSLa82Ws3
TaeyK0X0H9as+BayO1dh+pn8h6v4PP3FeaUmg8G9IIsqFBkoWbuoS0RQGy05phJrlEp0DbsgzFfy
/FJgWE+wGCGwaR9EOiQh1iqpFqhtNQB+7/JEp596GNxPrhKsrKal+aSqgjqhjH8HWf78UpIPHfm6
ADXtVip1tELNriSxb2IbnVtElEhfjTN6UpTaY6N3a/I2CzcvOpkmQBhqO6izz6LXylAFY0d0FSfo
Smw4yNxjHKx5YC5cB5AKhKWv8iQAzDAPQynSzP2c64BUb0vtgBUFJ/YnY+2puHS9ByrBfZWZpAIw
X52D3udK7gXw/Zirt4I+LcW4ATrRpgaTjkGq7vEr/DAaQHJ3qqvbA4fcV7dt2sKOPS+6ST3JuPar
1jr4nu5vXTf3rv2gE7aSGrcULSo9cp2o7uiLxjpy4XLZ+msUnaWiFLMFzF+eoL/gf88XhdUGqSY2
WFrnOtUCf7T9ON3G41dfSW3J/wqJRo6dRJVWlv3SajgNO/tMUZUmchkSttG6bZ58UoZhH69ZAk6/
fXanQV9F1QFeTVCa+WW0jpVqaEUuxy11ak/x7yOvWVFRWAsxLcfT90RWsrE9QiRJxBd2/Ue5Dv7+
zTL1qGkKoV86VaDPY5SFaLRxhZeUKeZPaSV889x4h7vAyt19ulF+mK2TMLOCQBPEpV6bhME+PY/v
M+gJfnAbWnZsbZX2NdH3l++cC5mPYTEkWK06er+zJZAUVA8TrULwfvCdLKvvw9HY1r16JdeuYyTD
ymmyGA6hi4ncOnXXZuHCUS/0RuL+7lJtlcZ4qxU6VAh0vRT/Nl+zS1rItSo96P9Gm60LKBi9EA5E
K4X7satsWX6votta2/l0aNK1ZLT06SBqQCFkB6P0NFshaoQEp99Nti76T9XYWsa+737F4Serc52i
ee/VtRb70mQiBgHAyQIJR4nqfEmqSk/d3IsK0HZwIzM3t8dY7e0mCjeDbwybRm++X14tCwmD6gB3
WMjx031o9vkSv8+sbNJpyDKgYr1+73naXuZ2bF+OszQyrocK73Z0kD9IDJnDYATsNbC11bYdrxEY
taHQ+CWXwzXe53IoemlkX0Qh5phaxUXdYIwBUBnlWyaKwNE+D+D6cvcwrNVrlxaIDons/0LNYbV6
EHGPkkCpQ+OSy7tOLxx51DcGuy82vyWVU6/JryxdXflgf0LOlkjQpCjZ9IQ0sNgr8s8W9zaxT7aq
ED2AQrWziWJLt2uyuhD3sWVtOldewRgtXAYm2BS6+haXDlpK58uUVmVbhiMzHGOXGiBfbQnlbS2I
RxPI9OV1sxZqSggnB0EstLIiTNpARV8czEJzBC6udR9B21s5cpZSC5B8yBY4sfFFZztB6QerNAfg
p2Gbbl18ChxZyJ6FvtuGRrI1Y2Hb99nKEbR0zJ3GnKUzwwt1vw2JGeNsn5YKFcLny/O3tL8NNAdU
6pCgK+abwQXXp1YDuMVcc1FcjNG0B3BnrgjoLs7dnyjzfZBCRWvHDlzy2FgUK4SXILLuJviuYGB8
5Kn71lszQ1vaeicDm9f4szqX9DECcK37r3r8YLq/5P4YVNsxfvCTZ739eXkeF9fhyQhnp3hYB7IY
TOF899bsESzbjuXLqlj/4no4iaKcr/ZAo5uoTPNYGnQuupCCeuQrK7t3KT+eztz0I062VEbfR+os
gsC4tuX+IDXvpfqoBT90bfsPkzZp1wGWM8n7s+E0YVMbUsaktTQFQrF2lOCAb5LlvlyOs7j8TuLM
RhRWVkMzmhEp03Jroh9mLm46KdxFsfVFc9WrPIr+JVuchJxlCyPttHAcCZnUFEZdx/efqgH9TFqI
2g+/XWtyLy4/qMpQ7QBq0NU6/2aDV5mxbEzJyRPsuL3LQaK1waMWrbUMFhcHUIiJ0od42XxbjW47
yGJCoCp+1ZJbId7BV96k1ragnvQPX+0k1GxLpZTkjF4h1CDciJFsy0mzjeMrj9pIFN1oa33lxb11
Em62GJVA8UWrnKZQLHaR71573Zqf+EdPCpQmKDj8d/ZmCzEJrCRQm2n2hq+p/jRgKe73tjlc1cj7
jzvoeogbxvmhDg9Yw2304HNnPen1w4BkWyV8ujy/i1eF018zW6PgRRGJV/k1OGM15TXdPNsAMdpW
np3r1xZXMFmEeHztp9tVLYzfHZ/5swcICL6B6GHAX5zdUwQdkyizGtA+MOUvETLmctHdCQ13Eyna
D1Zmj2np9OXX1IohX7trroXL8SnKoPvBPQVg+/mOaemJdoEA06OR9KOitDiYxXbafBb11lYTBb1J
aL+J+03VyzdVXMkOS/0/MLJQ/OnjT6J1s9FnStOCImX0bffapbrjyqUzmJMUevHiWvKRMu827yOW
Rr/1tOiN6u3W1eubMlm1JllKHac/ZbbNANRiMlMzEakFyd3fitZPXmZi4R1Wlts0pvkXPw00m/Ea
AvtEx+KqZnD9jV4UE/OA3K6yT3rb4OW4L6i+hLQN/LUe0lK1ZTI7mQiqsDNQqjz/2MAKorawmG5P
yWwlBzLyroiPibQNMYKIwnt/uEv+AYN5FnM6lE6O0VFlZzUFMQsK+cVWDgYldvQw6QCOBP0XKBXd
0+UZXjrmTkc5XYlOIvpjkCetRESEK0PhOsoRZMhsv98o4m0Yr1Wqp+zw8XP+Z04hS5xHc6ViCOWc
z2mk2VWQVYccSLth/bw8pqXz5s+YPmIZxhLw8jSmoW82mVtwG8EgL3hOLIY5rjU1F1MiNmwQ2Shg
mdYcYBPLkp412CFtNB8DnnEjio+aGtu58cnUv4PZjbPBDtS3zL1v0pX9sbwP/xt6jrapekGLzIHQ
ddHvOnmXNI2TYBAW/IOkwmQq9RvLRPb50N0wyh7ClEykJHvx3V05bGTvVhY7W1Ku4tAxxs24ao+8
uPlPYs52gzGOcSplxNQpHUTGLhapD1PrD3eCdq0jT+pudcEJpG+Xl88SKeJsrLM9EbSm0MQScdOk
3ZTWsazvNJ3kjt3jDYhOUagdqnp+tmtk29XX9sjiNwVQDqZpMn1SZiesRCcQ5CH4+DgrPzdd+Bh0
3abzX2JhTVtqcTeeRJp+ycner/s2Rt2aSJkbO7nvOwo04VxIt5fnc2lA1I9ZPQrwU1Rsz8NkUtsD
3IGrGAvQH4wwhNjnkUdTVf0aSc3K83cxGshNvCD4p87bcGZRJpIgQhUSZIj+rgJC1N8kQvGIPuTm
8sCW5g/u4H9DzdankssxQj+E8gUoyZFS03yG7u3kura/HOl3gXWeOE9DzebQ0FK/bRNCZel1JX+V
rQc9v2uKGz//EeGnOn4VpRfJPcjtaxY9IUNlrRm6LuXUkx/w26vsZK3QhNUrWspcfbL3JLkSzZvJ
YtKUH5Jgrfu0dCSdhprdc9rCVSsLhPymGo1fkf8SpYGd6a2TCywcEKmtGq9M7+KHpFAJPBLs1wf1
dSHUhahqXT5kqh1BF39uct8p2n9gcoC0/RNmdmtSTJ8emkoYbpHXdabuRkIEvXYA27diCLYwh/Cq
0ULUAULDi5zNIRat//e5DKurtrGrWk4nJjhheMZDSFXN0coeKltblSv3iYUXEWJu0ARNOrQUFaep
Pl0naOT7SeJnGy0LhCelSYxNgvLTygeblvtsO9A0pBM7+eIhKjXbDmOhuFmi8DBGPkRvHDFALQRF
oa8mFY4YQyCpXOFby0vjQpmfyj22ldiezsZVZC0Vw2KCvcEqUKBAx02LWC7edI2GKoF2wBdiG8iq
HWnCUUF30DC8rVYH+3oM7dLrqFx1jqt321E3PomZZJtmTCU1QoMpcvLU2kRy5FxOGguZUMMwjSQ4
CcpQMTn/FEOPBVWfA2pMqwo/T24joR2H70n9eDnO0lrToL7yD67LB5tCo00Fqlj04/t6r+E66fpH
DwQiwjlqfTDYx/9buFnWzaRyFI1xCud9zizflqy7sL333c9p19qr8v5LzwCkrYEFYncLdnxOsE3y
IugrUYfG3DkxPnNWbYeR5FQyUF+70o5jdput0TKXvtwk3w2og5T0oYvoyY3W+3EH2aF0aiXepPHP
dPjUiWs8uYWk/lsm/D9xZgkJwV+6CxLbSDMPLQJAuq0Jqi2NmzhfRT9OL7X5liWzTiYaiswLYL4a
vb4s1YBYhvTQqw9CjxRbayOQ19Qt0vI7CPdZvkN2CUXbvblWal38jAaotYnoOrUxp6k4yUuJboR6
MvS/F2kt/oiKr4a2k1vkLbGOQteg2cf9yr5YShmnIWcL1a/dPq10vqJelZtxtJ4TRVjJtosf8GRU
szzo68rQaS0hhMK/KTTEGlEjbcvgVovi13ZVe3KpAMIW/+8s/hYJPJlFWY+r3KyZRaPo3kv/3sCt
JPa9e2pgV7nSPAueubMoVNbqW/VPMKez6LNDzcqsesgtRutXx6jYFmEPkvFJaN5d78X0b7L8WTK3
pfIpV1fulEsvgrPIs40SCLKcDiaR8apwhBINn9q/0fTwvtSzz1Ue74buCeLbXvBaJwqfB+VFatfU
81Ynf1YLiRR9yLqcyY+K99h9BNHo1NYmCe/b35YM6chb7LVa8/pdzEVoGGNxAjBemh+1w+CJfaoS
1ZectH42qge324XpykJeOkMQuP1PlLkK6ARuzASNKJrKmd5wuu5G6SBrX+XKLrtPl0+QhdsDRQER
ejCUTAxwZrsmMIYU0j+pyDIh3kR7PX8ZLOG5FFMb+hUeHrIda/5Kh2Ql6PyprsI4+v9M9zZzsvaz
5l6HPCh9jXrpjeEFtp6uHP9TQp0l3AmOB60ByQ9ugrPdgsKc5QHA444kPeaITMnlcWjXWvALq+Ms
yGxjaImeuLVCkLF/qHmlxxYSDdzBtJVDf20ws7UfCKYEomCKY373y45auGubf2/CBIARgN/0Rv3N
pjw/I9ICB03cLFiE8UaNX+jHmeN20BAazdc+zuK8QVzieKeY8kHQwpJBVWcioXL3fmx/Ft2z4T1r
9d+/AhjQnyjTCXWSrseIjlIsEEUwKJTGdmFudXdbNF88paCFv7Lgls5YxJwlaP06Z4Q431d0ur1K
nsIZyX3pfe+UAp/qF117NMaD1G27BhmClXWxcABSoDUMyPHgaaiYnI8Q0LGpxtNlMNZqbFxRszG2
GWBn86ZQg5XxLe1ggywIwJYrGVDC81j4t2aya064UwyIs+hoSZ/97M3se1urf4zKtiQDX05US6uE
5YFsFRcm4DuzRDUUeuyFHRE1AItC7W4EFY2G0XVkKEr/U6j5+56eQ6QV0RRK6DZRHx0E+VWBlj9m
5lofY3lUPKEsPOrpCc6uYpUnu3nvadlmqMv4PYUt/t3MJeENpHb+XBmyi89yFnvXgPDjm3gcjRt9
kDFqkCTLP+IIz/tOVsdMQqQ8kRpMoP2idUQlaVfubwtnEvAGWbImqC/tptns51rfV9AjwDTTjqW4
qlcPWtbaMdQwJfMRfPty+RMsreXJewsmLHd+1ZrlUk9v8javiOfXhR1lqL586bmO6+KDGfwDZQXE
FPwRPG5QHZ03NwS1zBplGttYlNJrL/vDVjby2xLBWgdw2h2GCsGBwa9gOpae0Qa6GZMyB0/FD/vV
jxXooSHIYq3U3RczFYcnoBzS8xj0srRR2rj+0ulKdJDVRPtVaI31DfZqu63aRgntnp7PUU0r7Y0d
7w22XifmkxlGWrQXMrXrHL1ofX9btnr0qvkC8vW6Ujno6Ei/vFGh3iFJnrT2sFk4mfB/oV5MP5Ka
xNzPrPV87OoHrKRRi73LvOwmThXAMMbfJzrURgBf0vdDI2gOeoe0aKIzHeXUwu0YjocoP1P7tqLv
Srey7BfSHNmU/G1MghXyB5phmvqZGkx8uMKG0JoPuLNVV2VPEbXfJ5l/5HtcXvhLN1tCQomDbg+P
fQ4oMoWyzAu8HCGd/hKjPZnWlprAjpNN20e7yPqSZS+e8hKmK6ICSxzt08BzjFGfN5FYKwRW0ZYs
gNRXghNaD5r7TY5bu+gg3FxZxR652MDCxvihNN4C78uY3VVr3IKl7u7ZT5mdLn2NMU6j81MEodxo
yGx1Ev3txNHEb6FRbZTyICc33uhAFPcQLAEbm/6D3iRy2ZhpAvkH1TWnVBuKC/tKASDtIpQRave+
r9titpLllm4JnKJsGWisk9TmLK3KRi0nrj4hvSmSdbtY/uYme3NayOUuHK5K/Id0Y1VWeuoszm7D
kwQkXpTQyMClTtv45Crk5vyULpoQ09kXWb2VrdjR9MdcfpTl3vH7q0rdAhy4vK4XDpCzmNNBeBJT
NZA7V01wmwKcmzGG8T98mzoFWhxDIQPCD+jmcsTFVXQ6zNnZ2g+d1xvqFLLcitkuU/fJuJ+QEpJx
yKXaDvKj5d1SDa4LfEQec+vl8g9YHvIkssAK4sk8+7g8MPK4jaFCiuJtnjlV/WTWdM/HLYiRlJR9
OdrSu5wZ/m+4+aMqCooodyW+aij6G0U+ZNbd0B6bYiMkOAND6HP1l1w80HBO9Pe+VNfiL6+qP/Fn
mzZDdwHiOsP1xiO2QmrwmsOxEzdD8NlXDj2uzF64EnPpvDkd8uyW0AWcDfI0w7L86Lc/xfFObX5d
ntalE+A0xOxSnbdtPPYis+rDzs9AUYnSTgMEYSUHfLTK6cuunAALVx8siSFHQwJCyXGOEBM6yepG
BVD8aF3BXRRb07bK74G7N1a/2VIoaqsoFAEyVj44kFllorqD1+WbXviapY42gqWKtgpsuX5cA74t
3HShr09q1vB2UOCYLQ+11ky0pntoEwl9+fSG9/g2DH+0xeHyB1vKqSiNUz8ht/E4mV9CpFbUXWQL
OMcaDQPk1FChiqmxilp9VWOBNlQiJ0pviemNLphwdpOw6WKn8PpkpVGyOL0nv2RKECc5D71dVWwV
EaNyv3+sxh9Z8FaDDBgieqPj2qG5OL8WCmLosKmI2s/m19QUr0S2AWTQiMWKawiqgw71W2YZb0IM
YOjyLC9E41qE8geUPGSB5tJWYoCQjZmFBZKQyauZ1+1BDswSPnQePbbuUB4vh1vY6CDhDSiAJFPt
g/OT77WBWVjwNsRwNO2miEBzSTJmjbW6pj65NDKadXjMa8ggYB16/tEC3FctjIWKjaTke79Mt2nb
HvvAONRNtXLlmkoOs3MYSANkA17t+OTN2ylN19F0rAhlhvUhMfq9b6xJ8y1NHJQQGp9sPOmDUovr
C2KhK/jUhjXPZIxN3vG2wkplNH5e/kJL2w7FCHxPSShQF+ZXmYKiW56XXQH2BeSz2FwDqNharXvM
RWMv1uVdJBf4a+Y7yTXfV2JPa3s+kQZSs1z8MTmm7nL+zejaNKFvjMVGdodt7Y7brI4RHGt3elHe
drrPOV/ZiYDQWaLt08EPV6ohCxt9+ogUr4CDouI3O+nLJq2h1ovFJu90eCH9gHRA197R5vG3aigk
tmg00vbyoJe+7EnM+XGPTAaLspUKDibslYyvIo+hNEYo+nKYpe0wqdzKk1oH7KJZDkug8AmGK0+M
KWsvdv2PQtIO2lgedEXaXQ619PTBqYbDyCR/cZOZb73SitVRoxyXdfImBU6ptqrjge6E2u9EItDW
pnCS9iXiVtG23v5/DD8bqtmDFvMKwldNb2xRpIbQEXS7LlfBlgTCsCGZ3/eeMNhF6H03tPDGNcvv
Kz9i4RYFr1DBVhJ0BJX5WRqHzDgCU9CKDZyPBx0Hamor/c5yi2/SIF+FrrJvAG83vuXZpI+VS/rS
x4ZIMAmggOGDXXu+j1KzHMzSMooN76Lbruqf0Et9EjzxrRitL5cHurR8T0L9TicnZ+Mw5CZYFpNQ
dQ6nekiT+7DV/Y1eqmu12KU0a9LmBADAvKJ9dj4qeahNBXw/hwcFUZ50XzpV+3F5NL8LAfMMZIGH
MICsTra+s8+WoGw4DpGcT55qheqIxfU4vDfRIY4VO63e/Fq/1r3PQ350++dCeg+tfFPEt0K+S8aD
ke7VATDmNvf2+Gt1ysrh+fGrYuzNk46SiYn6+FwGsuo1T81aGN8S7Dn8uZrE2wzyj9B6ujwJi3Hw
pMQFfhKdnNuu9FartPQE0fTBk12jKRF2NK9Q01u1GViMxJDgkv12AJ7le1/IS7cLcPqDt46N4RMq
PYN73yffLg/o48KBKvS7wj0BDxAAOl84Vo+LpulSZ6q7WMcUukbLwnXXqOxLg2EnUEz/LWo7v69W
jaBVpc8Lo837+JprqXCblTIcX3CO3tBVK32QjxtvquLSYoMkOlVXZytVctEvGV1KDqXhcn9q9lpj
bPRsTUlqae5Q0Z50PxV4qXPaMropShSnPL5745C473L8dvnbTMn4fMMxDIjljAW2Drfb82+D9Wk7
6AlE5URDotF2E4Qg/GtkzexQParNz8vRlkfzJ9r095NsJUluoMQR0YJO244i4q2x4VwOMeXWDwNC
3sKSVI2+ynyXFpYyeGPG+0hslDshNrdS9sXqnwz5RR4b5EsanoDFmo7a5aAfMOhKbBa6VvMA7IRD
1ex8bT8gM9Qn+0AHjELZMV9jCS0sv8kil7MNxWjq7dMvOplJs/dDq+0Vak9Vgd3CThhFJ1p1nVqI
AtgLeoiuTqwFa7bI3b7LBq/h2htriaNnPWRegbpEuJGH8HUI9U9t9qIJsRO5jzBcfuBxfw1ZpLQU
p0CH6/KHleSPX/bsx0x/Pxly1VEVd6c7uGU9CnjF5TWax4ETcQTatfmaNtl1C4TDGoVt3N32/bCS
xhYmgwch9WQOP5iCc6aO3CO9HGZ9gWyg+Yl3m4ewflttoipeu8F9vAfLKr1O2rgIZyPPPZv2LJeC
gLZcuckGzPFaXFPtfBQfCsP7oenNfVRExgqSYGFjArFEOQCIM/2beStAqzHVlMu6ZAGPNyDXruu0
2F7+fgvThz4BYG14VuzL+cOmC7TADGUZlcPsUz48xel++HtcySS3yK5Asghl1vneHzUzKtxIKzeI
ETg9AiYI7CKN7P29vyxx6IJPGDc0J+ezFTRx63UxcQrUxFEzd5VDERxNYXd5xhZOtOkZqHO8TFKC
865JmfIgheZYbjzhRk+f5OIwYpW4xvdY+i7sbHwRRS5dKOaebysLBb2+MNSSvd1A8DMPTW3tgk79
60oHc8ZSnsBy0EON2UETeWpCR5A5S0bsNR4Nt7Dh8ZrUyP5h0k7izI6YIUGXO/OJ4ybKzp9cCAz9
MxJhqZ0NK3WHhax/NqRpZk8SUhBpSmg2hBqQFdCxqu00y8kKFLOl9qXUf8QlJtdrAkcL9enziZxW
zUlUoU6VsS2JOoL6QW3Pkn8OEoJlJKLMNtQjink8kutaBkl/RKjs8vQuJAqAA5jAAfKc2muz1FRa
VZmGqVvSTwk34HRASP/9B4SIadCP5MyRPhgeJ9Q19H5qWKUYowzA4owvYfwcjCv3hKWBcOWBD6OY
PJbn2hCtHDV5lgbVJihqiECbjmvc5ala2Fhc3P5EmL2D8YcYEQMkQm4dtSq2hQqw27+MgpRKKpoc
TsXZYiiUXOlQSq02cYvZMG0uac1Wc+EsIl//iTBLD0LfiH2RE6GzHoJ4K6So4oFWdu1UWWk0LUWC
+UKBEvl3EHTTFztZ2Erfs6wR2dwMyXVZU3/iEvGeBU7tHi5/mLVAsw9TN4kflBmBLFZYJ2GnyXOW
vhIohbX25wLJBpa1bFCCUKezT5vFooGPKHFXVPjtdRi5vRXZnS6gVvhDGxw0nuvuh6r+GKs7XuuK
VtpAwBtzZR0urfSTn6BPpZKTeS2SshGHgZ8wgjNv9Uc1W6nPL5xTaCbQ29e5Okxo6PMAgpilEWbR
1aaWZLvj2lK6tiyVNmz8yx9uIeGeBpq31k1hqJrIZCTiAOQbNftrNbiaXse8jDV1p/gr5Yi1ePL5
wLJMkFpPJ14THtLcKVWuYLtE20iCnSe/jLXFspQwTuZxfkSaGngprWYeRyweREjn37364fIMroWY
/n6yFqpaqVRs1/lUqHH3L4l0F68hL5ZXwwToprol8QY7D9EVYRSkAaOYsAbFTeNtfWXfr5kRLS5q
lT4YRB2gVHMzBTpQhjA2DKQPRZDTiW2tNWIXIqAVhoYFt2KQK3P0WhSVblzIQ7HRuYDbgHQcpMSr
lVvRtP1nr1Vaa5Bt0fPh0Ju/KVQjGuvQUgts7EpH0Pdl9EZbYcQVMW/u/TWE6NKQqCrxqDDpLnzA
FRWxqo+lTwVPj8XxWa+Lz4NvlX9fGKEM8yfILONBvUixpKL42QWljXvCVa2rHBj64fJKXpi5CXIh
TR2ZqVUySzpF6Ephis30BqKbvytaA7ANjoR2mmb3RWmZT65aFJ+CuNBWAi8kBYpy+N/wOOOFps22
UN36bmMCudgE4tEzt431UOp7Kbwtoq9VjSLI4+VxLhxWZ+FmJ7zqMXxDnWh2g75txG0k5NuwKLnt
OfiGrCzHhQWCawdkNB34K4WF2dg81cqbxGq5WxbHNok2MaiSy8NZyA5nEWbDMeJYw6WsZzg5AJI0
2lThk5rcZlXvXA60NG+nQ5n+fpLp/A4BVOzPuaiKj1WX2amHwXxxLWUoMoP2vBxsbVSzNZ/rGPVm
YldumlEo7hM/6reNUHiP+Wg9imktr4xtIYuzwaYuEoZnUwY8H9uA2Vw+aIRrrcc0OZbBu9WurISl
6ZsE91TaxYgQzMGcbRH1ySCP5abC31azu+bQRWCNntu/Z2nA0DgJNBuLK7uAOiMCmeEBe5hQfDBa
R22cwX/y25WLytLy/hOLG/P5vJlNGwJEJFbdPwfdlfkPJQ4aTshIcepN7L7ZfWHw/L7XG4XU4JX0
Kl9DOPCisFKqWWjvwTHBYYctSq3mg1RaV/vFyJWdLeQ5bu/EVeJ4ul2JL3L9Vsdbs78BhTVavy4v
8aU1dxJ1fvdK0DCTq2lsZvaex9qrXMpbs0rf/rcos+dll8VWnnSMjWvkPoIikcTZlWKu6SEuHR7Q
iadGE20muu3nC8G1UsSFVAZjiL+y+NAlT2MW2W1pjx0T+f3ymH7fRWaHPLDXP9FmOU/2VbzKAqLR
Hta/Dk2kXUdGjNNForkjOHxFQYR8LB9qydM2WlplNwbQzSMAgGorCnGwwa68OvphojtdWZvbOsrf
L//ExY8LbPJ3OXlyojmfDyWI1bqzdH5h8tBFdzF0YvHpH0Igb4S/h0aRaR6iNWPPjBImQRsxJm4j
+PdVbieuu3L9+H0vm8/2JOOG+Sf3A6pz52MJMiUdEn3gDIvkbVu/NrwPGl92wtDadcUP2bDsom02
fQ40RWxva2VQ7a4Yd1XzZTQfYr88CpJ6RfHhXhNdJ7fWXGCXktDp71POf1/nG3LhhvBus+i1Vm+T
NeDW0to+/f9P8U8OvkwN1UhVSXIySUhJjmPdOoZ/FYYPbgvcbqUGtrRyTqPNdhKGDEIog2OAovV1
KKfiwIu2BgBdOl1PY8z2j96YY1fkzBgqb2H0SeGlFznysLJAF5A3Mo1Q4OmT/CQN6NmH8VDa75OY
oYzyS+cZ8DKPJfDWzDiivaFXVyo10WLtQbY0ttOgs69VWUphuhqrtWs/x9EnLea1dPsPvD2GxpV1
0pHm2j8HtQVG0yaI9hMlj7ZBkcBza1/G9O+NMM/DzM4/MzFdMSr4UFhJjZljDZjAjCM6W4ONI6Wt
Kivn+fInOxnX7JPBmq068ffKGGrcIUG6gCbhVXCTKKHTTdYjMbLfGVBpq1jTi1ha+adzOvtysg+y
XRGZU1d8DJovUbMv+6vLOXPpEnYaYra5BNnIRjGSuE/08VNryvaAe31llJ9K+BJ0BlYKcEuZCejz
1O1D4OMDjq4YBS2oXMLpsfBzCLvvKRYll0e0OGkK7zUENmD/zrENnee2uKxwvgeF+Rqgpidl+q3p
aythlorkUPf+xJmtRAkSX1HGxPGT4HNVfA4a66gPMRILw0YZXvtR2Mtt81wF3dbrJoPAYGMO8efL
g116KZ7+iNnqVI1ECjpxOvIG5b5xfZytqv9H2pUtyYkD2y8iQuzwSlFbd/Xe7rb9QnhlE5IAgYCv
v4e5946rZKIIe+ZhXtpRiaSUlMo8ec62oM7J8NIbFEm2LvQsOMxfN7s2x5pj9qXlgvEbZsvGjpDx
iYQJGJZ3vG5lbXCab9o5l0B4wkpDNwGGMXywodNuA0DyhZa3CcrA1+0tHpRnK6pdAoR7ZZ35sz1n
myUxIE4sfEer119YQcsVXHOmmtElmBnNCDTT8Wpk9okMezeNVXdnmytR7mIIj/5S4CxR1kPWVIu3
8tRHT+I8mJy/NY4V5TfNT9+LfesBRAc+jYf+y7imIrt4mJzZnOOGs7ggla3tjwI2odNUFj8Ht4vU
+B4W93KV53ApBIHaM1DG6DkEFkMbHqi9faSDsfvc4K5hd1121zgPUrzZ0xOQiH++Yue2tGF1ljGN
HYcth2ZR5m1FEjtQ5DLUir+vjWneD2fTB5KlnHsQpdpkHd3yIYDI0vfcs0BbINFnb28QpWz/08h0
ZCrEUrq6SedZFA88/eH3H3Lw/oRkZQKX/GKu+wMHBlp9XKaXA4PcLlGGj3qi64Pnk9576mYCA2si
by2xvz6ipZPp3JS2VoNDB955MAWFqIR/If7RTX/8NxPaMjEOlClez4h0TLDB5I+G+FYPfw7mnUEZ
/06Z/hYOW6esEnP2ubxztgUBQ6zZQh8gR+nywQwTsrk+qEXfA9AAmTM08yKDcblEnhQBkGzz82yw
3ib0um4mb4gbNd4SytCIYb+jx3PF5tJ5C3YOhIsoxc0Z9kuboZOZaaNQ6K04eOjmE11C2yGmzsv1
sS3bAXzfRu0PWDRtbCm4lxw0SDSbkKkjxNoL6HiGRroR44rzzT+kvwsB3kQEjEadGR12OSAgGoq2
nTCJdf+lFQAI2mi53g/lFoRINtuaa2K9i/vqzJ52YVWCpcoaYM+aDlxFthWn8pNv3jHxx2hjVCdM
ED7M0rU+9GYuB2ZVhkllXrQbbiI43Cp5l0AUzDr+6TrBCngDLISGyA7rmKTKKV1rnCh0zws0oZ2A
wm2G2Fh76v0+acA9IaU/i9sjra/LfFhOWKD/3kE9u4khZwzhr0qAFfNRrPVR/n4UXRrSVkcFaQZE
jI36kf0NVOUV3sjt1+sztmQCMGkHGVrkN3/rWzQDQO2NPmjh0qfW/On13/gaf8+KCb27dgi7UloT
TFjjsXCPNtlDaff6KOZo8XLbzAsxo+iRTAEie16xs3tPGPVIpBkgVZZDpkOiNJ/ylZTN0ijOTWjX
QmoXZJiAmAf4DORZIj2AmmVbd+yPX1MYiU0IEkMgwDB/g7raVEoucaJx5X4pswrBMZqF7gAWelZK
BjvmWise8PuRA4uODdAzCokOWuku584ZwSkO5knEDAAa0PR+Cr1936O765hldiSbqFqrFv1+ml5Y
tLUMd1KDTrzr5xsW3e283g51/hkKjKfJ69cavH6/lGAKLICg20DiEEn6y8FZXVDmyXwpgbzltkzl
s1chqWfU3uugkueO9DH3xg/XnXGhuf7SqOYqLanBxUpwW/jp9NgL0DNUwbegmDah/3n0fchW5rux
CSjAXsaTx9t7CKjsif+B0CQOnf6Guf5OlOnKq2HRgc+mQlvnGjCiJKnwVaacdknX3A+AAvOsXhn9
4ozjbEQq2catrLfUOUHedcGAfVINnz3pRA6EHKC/CTKPaTi0vhFdn+ylsxiPlDk9jg733yivJQEp
YhFgVLT6JG22C8z6qZp+st6+Ref7SrixOLYzY9alN9Whl/oo4iKb0kLEhpWHsj2SEKIpt608msEa
V8niip2Zsy/NNWmTu02DqZySJFI9tHNcshnytVrN2qi0p3hneMToE+yRQYaRYX/J8tggX8zivQ9u
feP79fVa3PtnY5rHfHZS9xCoD3Nkh9A3YkVDbsW1/J4O7EiR7/tvlrTLszVYk5M5lPLYT16i1GlF
ZfvKgj8HxGC342QBOBWdMFDluhwRmiMdvzBDhGy2EyF3ey8HGmVtebg+nMUr7syMtkpo7ERUJXAx
CFmSOOG5eQDngb29bmXZF34NRlseljukDToMxmtPaNzb2f7HXh2F3HvGpg4+XTe27AsgrAdoCIrN
RIve3YFNYWLAv8GvvDE6RDdeG9m1H2Xsz2mBsUjgrgrmgsscG14uUu0Npp14mD0rByut92zX7/5g
gOTpuWTmxhQrvrd0KuG9j85G9NwAVqdPoz2hqpch2mWNG5XNfQOpDi6exv5js0bRuDSJQETbaOFD
W9FvKu7M6cagYAh5eYpmzb5JrQfLKvI9E+4jSLTk6/U1W3LDuSAJEivw/gO/fjmRM2zGqWQ687IU
28pK78d02F03sTB5wDNhMIAQQ2pLXyvupk0wFYCkhsZT3t8VNjg8ROwhexHkK+6+kOOae8zxaEDv
CGrV+nur4bjJuMBCZQX4V6dvoTBi6C9GIh93ObIYvg3GYqJG5MCmZ+auAcTwNsF8aZErWi/RnoWu
DTAJ60WPggfV6JYloJcWiv1uUWSf/HQst6ZUZILqXFm+ssRQW2Kn/GjkdvVN8sDb9OCBfulFkL0m
EkFEOqIKWzJD7oIid/H0CYyTspv+vpOmQouBy+ERwi7rb2jhbz+WdLA3bmuKj8D0B9lmMIUB7hs+
fCWG4T63deDfNzRMwEhZZQfAC4cfeedV9v2QOOA49uc4jU7E++kNkrexTTPrKKbB2Kp0oseJZH4F
hs4SVI9OmRUnVyAnFaFu5ZLI7aU1xuMwej5QBw5TUenx0NqDF91BZ9dUOdm2MAWEXVvit4DZqkxt
KXRmtn6S9D/7bgjbKPOLLN+ERRfamwQiKcfRtIfbwjSqU0sr9RqUk3hrjfoD+rcfYao/DJz5AGqT
aeoj6Yfghsysataasuxd3iv6ufNlsJlMQZ87JLsPaRuaaGOwwBvJBqT/ASjIG7F1vFL1gP4Sb++4
1N56BSmOJmXWlpp41XqQnLzBpjHAI9C0R6Pp6xu374PjCBhGj7zVkG1lb3TyW5l0ZnoDBj8KnGYl
AkjXeznf1k7j2zcqGyx0IGDKI+wEkN91jKChhzYQKUElWLw4TV4geC1xUUNU/a0SDTh1jDDcDX0C
iEDte10UOC35PIwFGIU6CHF4sROmQAaaRVLs0AOOzs1a9OlLN7UyeKF06MZNj/aad6ZkdRAO+LM3
3lSVO7Axjd+JnwJY06Dpf1sZZf8BkkOhFZss8fh+qh3YtBo3e4dsYh3cOGkdviLyrg4jaBSsJKrq
xL6bwCIWRmATQ/MGMzt5GizhsxuUchwHaj4W2bKaZDziIUqNkc2gER9xFvpoYc2FwEZUvN91jDlv
eZWWCSS1GLsxKkIONaZrJxFrf2+ocPBgKi2fRWWavLq9bcY9GF3uOlsOOxS1rZs2Y/UhMWR4shXN
LVhNS8h4EJkeJFXFM4iYpyPw6kh4T0NubnkCLnNnmNKoEWEPDirXVWksqN8fISIPXYAhH8y4nmzz
p533YL1p+xwxVG8NSeSlQ3KyDYO+EJ+rH+HU5dsxnMqnUXF5AA7b/AG2NqGioQim25IVSVylrv1U
t6axySvwSUQ2Rrtz674EgNRIm8+grs6tyK9E+skqCmRCRS4C9ZgwVt0AC2ogO0okfXJUG75Iq04f
KyANPqmxHf0dKe1wPykrYYfJN9pTZlIft7ybp9tKlt5TLygkr1VgUPMkCRXPLvo4bi3DK35yFxFi
pKYQSWTHadU2SFkXRl4Z9OpFKkY3RVHLG2/yx9itqmJboldoXDutF+46yECBe2GmSoNcshZqqdCv
3KCtcCpgR8TGBFLrodqMfhgDygHRoOKDW/9woFYaZTg3u6i8+TqmPGb8ziXD1+u31EKnH97nZx+j
BWQtIaJNy/nipSnIC14rVsWF/3kY7Hjq0p+8/lan7ilLEHNK8E+1a0/bxbvr/AO0IINClj1gw5zs
UsVNwbq4q1nMWgtgUwdiRubBceTWo1lcoRgAop73lQlYurowfuQpZvZicClehgKGURfAqeDq8pqv
ZebEWZvtbNZ+7ug7h7xK1PR8Kz2exlRkUSiGlUhk0RmQrvAR9+Lxp2fhADqDFJcPcDUgwg9u0n3F
Vrnp2Q1DvWNlpHNCQr+kAcH619T8KWePFm5A70B2QIsboo7zcEuKesvRigO12LF/8/L9kN101krA
vxCKo2d2fkKDeweaD9r0loQ6CZLBiCFxA7qTeoNU3mGaCBiimL8RTflsrDWPLkVeaGwBtQqauEGG
pwV3WWoYE+1gMm/zjYIgc2ploOU7JnQj13RVFgJJE6pRyD2aeLrYOi99z7LWEfaIyMv+JlMV+Wtd
R0v+cW5gnt+zRcMxaNU8gIFO1jm6E53qnqnkI4XYPZ6EtI6vO8m823QfsdFpB+rIf/Lb2nIB04HL
G7CxDetfGvWWFe+pt5IbXJyyXyb0HplsNEZhKJgY7CH2hjZum/1/GoQe3bNkcpRnwULXfA36Q+d/
+IsKB9QkZnkOVANQ5NB5X2zgN8ayNPGAyDNAfCAmwus2MkzzI7PEqc/k05RBX7pWa/Wwpf1kz7xj
UBFE75be2lvaFJ3fxGo3fWuCQuArqbaI1oxs2rb0dSArANgl70OnWwjBMFCTwcMvvQ9idl1rz1dV
ab7WfEunr4Z/izjl+notWYHcjQleLuxXJBourXQZXpnExnoV7KFFi2cyRLWNK/3PcQ02AMO/7Gh7
yRWhVHlJMBowQBPuH9qJnjhCRsrISqFoycmhER8g+pl3kl5GHIwGYrAZlgnX/4kG0wlMK4frs7a0
VcHRiHtjfqPjFXs5a2NPHFzdqN8YnZ+i2Yz5cT3kyYZZKBv9hanZ1ZGEBs+OfoirsCkp9cM5SGij
fLhh7Adkq67bWJwxtKrPCnxoXnfnv58ddKNJuzosDAxneCyJGyXWCoJtcb7ODGjzlWZp3ssxaTcp
asjopoqcWkV0TZxggcITmwVNogAY438oXF+Ow8vzOuOlNzeykfrQshLpGleOY2xkhXHMuJKnYqqR
ChW2W5mbNHCKl6km7QeuoKGSVOZw4PbE7kQDvvztn8/x+bdpG0BOQQNuQbhMw3pgVocjN9TKXl7A
Cc7jh8bSTFuE2r12g9SkyG0VgPK2nBw8De0Xs/6krOxQQoxPMBSdqh9CkKfezVZC2SUHOjOsi5sA
CB20+YiJTwpzp/xsx8w1obH52/Xb8dyEdbm2cuKZKTwXXYOMvElhHdKk3U9+thG+k0ZlnYJ02Xts
hfPp+rotue65Xe3FQO0GmmoEQ6uMx5p+rY0bX3y4bmLpDAZmddalhWArdLkuhwbxhCHwEywb2p98
PDLdBw+QEfLxupXFNTqzojlgB6qNko+wovLvgTh2a6iXxd/HrYyjd0ZW/vPYODtEJo/hpOTY4731
ZqhTSVa8e3EhPPCBol6OpiY9S94AvOMPForAXQN9O2OIxvqpn8hK3nXZiu+DfhbXLl4fl2uhVIbz
QWEUY/vM1bYeH5ty5WJfNIFEIa4OBHtg7b40kZqB7KXCaVuP/4Qv94DJg/yq/RuvOjOjrXcwVfhd
HyOpi6PrlOhBODjeG6lWqtqLzntmRpuwkBJkM6oUqJnxUIlT6R87A0I+m+vOO3/sb7v/lxVHK/iq
MGcTTWHF8jdTcSLNZzAqheYxGLbmGjXy4ogA6MN/0LIBiOZyfUBG6Q12m8tNYZ7yCa0qRXksmu/o
SFwBIi8mAKDB9/+W9FG5SBQFOLQxqnHTiV3g3bri3RzfM3YsGUeYdJTFUwXN5nStMLg4n2eWtdO0
R6ohlaxEI2cGnMBzJU929zZ091VxGuo/h97hWgLx1kz4CeidvnMpWjs9BrQkoKwPDYSSyWOjIgMq
3Gt37OLOmuPYmYkA6YT572dHEIKKoioSrFwOjvLWMSMVfu2z43VXXDznzozM7nNmpPQa2YUFFs1w
k8gcnpEzum5g3v+6r8+FJnDIkBkGp72hS9FXYMbG2kx4O8sx20wpveNDuElFu2d+s/ImXHL3c3Oa
K6TSBuxOwFxXJBF10l3X/MM0uIY5XhuWtjgkaCQ0LWEnDL5U2Q2ar0aKdOyhK3bX52/JC84HpC1Q
2ClXSQlDLmrD4EDj2d5Sa1ziC4wXNuiE5hbwOeP8O7a5rTqwQc/HK9umBkdq/jal741zBJthV9yS
7NlwIvCz5c6psF5LtkmylaB6aULPv0A74EmCHisl8QWyeqDjCzKbEbLrSAZFYZH/xbWICgM2Fpox
kXPRoiCflNUUDDh/8/HBMr7X1c5eS+csLdu5iXnfne0ro2l7y5hNjNx8YgWkeb1kJ0Gid907FpOe
53Y0PywhfSM6Bjsy3If0S2ds0eKZ8p+2iyY5FmfjpgofhjVF7oUDF25iW5AVA73mbwIRExRFERDA
qtnUkWl+7TtQDIOE0HwZEtQGu5U9sLCpL8xpm7rnOaWoZiFHkjaPNWOxI4tdDwgoIqiVCV04Dy9M
aa4xISQLlDeHM321bWR5k7be9vqarY1Gc42mN3x7lDDRVw+T+T6aL8H0wv4iLsNAwOQdQMADS6Xd
+7VyQo9PuKYG9YLigJsfmVxZlqUX2rkNHbhmQomKSYEbagxoDPxvHKaQZArNT9LnkZXWWwkGKCj6
gGhtfLo+iUuv4wvb2r0yQq4jdBVsE+djIbaqvKHiwPO3qd622YfUPUj7ZayPSsQOebK9lRNk4bS6
sK55ZGlnjlMPmN0qdTYZ+d5Af7bM0ijh5I2LNXaWNWu6U4Y0o+Ucw4G3wrR/OD0Et1kfkeoWNeaV
eZ2/XLuv8dxGEDM3VDoADV8eXHYhrD5IMDJ3rO/d2jgRpLiUTB/rIkO6K/nEGUrg0nxWZfIQODlE
Ez5e/4SFo/PiC7SbgFeBEZolRlsMqJgEgTJReGtMkAfVay1nixN7Nlhtk4DXp+oIw2C73L3NjHQn
HPfGDvuotCi60L7/zcCQFMcNC8p7PXIk6ZRRBjrvjVsfwXU4cRRT99dNLA/olwntbKE5RNONASZM
VKoHPxLlhBTDqez3Rfl23dTiHTADNdCtPXOxa05JUAjPGxemRnqAECOxb6FL51jbnD0Lr17Zb8vb
HZRvAMHMAn86qSmcoFYWoTjOIE7cAvvHvbliP0XF2N9Rt41c4EYtL916ebqhphVxyGh37jdAalYi
5sUpPvsSbetnmTm0Uz9HmAB0KkjoMLTSoZ2oiVW2csCumdJWk1gqlF6GQRs+BA09ALNkGTdNFxX9
D3ClrM3xQlnPgojAv3OsxRKiACe5K2BuNN4HCJJ26KWeCYxTMAK9ht4j2hWifI1+Y/E2DEDXBD11
5Fl0xJExWV7HGxhNujIakacIPPGE5gGTr/H9Lp4rZ5bmLzkLyVy3RnebA0sp8l85OhR6IyL+yvtj
2QgYXiDaHQC/pJ0oedDK0iWV3CiJ8CQQu6INdhlZk7ZYnrV/zeg3b9kOxlT6MDOgu96IWfIIaiEV
ruR21qxod2yAltRsoAwzVh7c8acMHwsWp+Gfq1sikpxZcf53zmxtRwXAvYwm2mE2uHrkkbT5N6Nn
9Tsrix9mb2fb6+fW2qC0c6uiMgjLBFOXlD+9cRvmr6AJoOnuupV5a/52jYYoeM3N+8AEaHvJ9dsg
zEa8q2ma2VtHeGnsjPlfhZJnVuaxnrl0PoQZQCo4i3KIJeEJt7cgcJVAFQ5ApevjWTztQwev+LkS
jpaSS0ucVrltzqee50NcyEKpCFytXyRcI3wwgJD+b9a0EGByugyZJnjE0MhbO+nbqBYt+JR7E4g+
m0DxUXl5VIUhXzkDF53jbJja9u1KB+iOOVvRjC+iQnMgQD1s2lPL3lwf4fxDun+AywjKDLg50Ymh
zafj951kObYWC4CLkhCr5Xk0Wsa2RAaQTG1cBeFG2fRw3ezSMoJ+D338wFeCBllz/jp3UlATwPnl
cB9Wm6x5Sc1jWn3NxBg1xZpW5eID4dycdoFxsGj1pIc5PwMJmnvvsyLi5JDYj676kOe7qtuw8i98
59ymtvN6AcZLSmEzlRAgdo6sodHg3iM0IP5TsIYQWHqAWzMJvz9TDno4xC43xjCgIT1wORJB+Qe0
I9hy3xrId6ZRYZ9mKmtQHA5B7Kdr5ft/VGd/96BfhvW9r+rEMwQM9wmbU8hF8IWLDzXelQYUBoMa
+8M2jqMso84TwJM2MXe7fV/Ze+gXR2HY7RJRxITZO89Y442eB33t2zTvlnWbMtuAd0/IjVrJM/M+
FsPKDloKjgCZgHQU4BOo82o2mgbCsc0IG0aGpqwxZEbUZqpH/Zp2WwDi7iE9q1aIc8zF/XNmVDuY
+sqfyJAKhEg+/1AMau9nXSyA2s1zvkNv4qZ3gJuuPwmS3xbuT7uc7hzzAyVGZIMhjYE/1rGnU5Ow
/fV9veyGZx+mHVzES7uhB2vdxh5ASGu8W92h7/d0/Oa4ecRAmCHufMDBuuN1u4sLDQWvmTkU+ms6
4IIVeAQDnoz5GNjB9eXBClKUqteqccsHCeqJOLMAu/gtYwekaAXkHTZ134wbKNxt0O2+legdc9Gj
A77KVyfjce8DSTplK1O7dJPPpcz/N62dYY5C/iucz7DO62/yuj5C9GPFlZdn8ZcJ7Qxhaua1LrF4
IVC5UKfEEVJGAhn/v1msX2a0HSMYcGUUGZtNXg5xGxZb6rVbBeLm62YWr7azCdP2CIp0nd/OV1uQ
H91pF/DnEId/eSo6SEYeurXuybXJ0z1fgs+Ej1gfasatuvO8kzd8vz6iFRfQgWZFkahQzAGqwV8H
+2E1jFv8fZBCuuidBhhLZycFvS/CxWkeAnuQzUsdHq5//+KpBdUb8AOhMQYUhJd3FKRiuE9b7FJJ
ypMqvcg2ixdXvHqOODQeve2HtTbq+Rd/uwDOLGo+UFceqUMLFr3x6EHgHWgD4+Dy7yCouD60xdU/
M6StvgpJChwADGXBQ9e60L0ErGiNnGdxNEDUoqlortXrV02pJqOAHjKOAIULpqLDkYygp8rIRwKq
YTmRlfVaikLNAJgfCJEBI6C3SzkdTxJeNfOgDq3zHpixF6J4sHJ2L3oFCA4RfEIfBai8S68weAJN
FA9Tl3o0bqSKClrj9kRPRHpgWRMZfOUNsTiNvwzquJpMcpFXCgZrvg+s+6bZSv6DBK/mGs3RmiHt
3ZoaAQRN63lkBgQrZAxKs7L8apmbcFqpWi3tXNsHaTaU+2baiPnvZw+wtKVh7Qc9oEIWWnv7rRWu
1e+XLKBwD8zzzDSN/XtpQYBKMgwZOlVQAtlMAo0FfwGaBAQF34/mJujgelog6bSmPZkJLIRlv0kV
UG1xhkjWUCvXz+IlDlgLuOZBDhL81shWyL5IagX6htB88ykSxz88/9SXr6X1VrhxVt70aymt2YW1
Y8hFsADGJjxacYFrjpA0bZUNNSTsB+8DB0VJ9SCcPR5ZQZAhu/UQrB0UC6cRnvqon4IYHKJzepbS
ssD15pkgeiZ11e+HEJzFAK33uJfoWl14wS9AUGAj1YuXB/DD8x448zyai7xHcyo6OEOyC8T4ZXLI
inMvjubMhHaIs7zHyefChNnWEdSDY6ke+jWGl4WzLgCHEbRDcNihOVhbIq/uCjsXMDLZeBumaEzG
cModCg3XL4ol74MhvBTAkI08hn7JpmZlt2g1m0mGbgYoYqBi0zt7O4nAJMKAvaF3Inu5bnNpjZBw
hLujIR+gZ21s4MgQRdl34GMOqh1LxJH6zcqZuhT4Y1i/bGjJs8nNAN4vYaMU4BiA6qyNXnI2N8bt
GhlPaNCa4kzusvTPE51AFIG7JgSqCPeHfi6FTORhoBow890nyY98eOFr8uOLrgFkGaDW2FS/JSvI
AGXMEWXejRSvdWhGqf3NpwWO2bfry7Tk51Cd+9eOdohnLEeLloQdLjalDRn1e1OuRPhL4ChAuC0P
eQKgeYFKvtyuhp/TAeqD8L6KP01FIg4J2D6ayYakA3HSA/Tvpn1DBDtxMztCjO1TqEB9yKa0er4+
2n8y6tqhiE8BZSp6aFC40XNApsPsxCwHEJHTIaVRG/rtm+JZ+ujTQXwbHYZuy0IJH/IMnlvGfcuC
+6zMvI3doZ8R2lwFO+DH+Z6VPlr7a1xOpyFolQ8NOS/lUT5Nj+ksOpwbYtiDcrA+iSyVH1ywVzbA
SQtFIpK6+SMbHPc7CIbDdzlaSPxCOvgtD5Up4gwcXU95Uppw4CYaoOIGdlKreODd/IJIxBhApaLP
d7wc+U+VGWMaodGBbFOwYj2arEYgU5uddWOBe+MvwCOYPtCRzQqcITR2LlcS3EE8JQG8BdX3EzWb
PTHYKUnTvzh8UboHcRPkMfHZ2vnuDmnliWKaqev8BwFilhFV4MiFzuN1d1g6F6EIhcQV6qABiG+0
8Uy1qXq/mndZCLGCsKNIEo1eHdd+X780aTtGU8qtjUVNFXkgD99awJu8Xv+IhYAtRJp8Vs7G7Yly
4uWcZskgKPiEwBPJEV/bL4UoIzA/9+rDkI4rJ+bCqXJhSzswnSTrnXGELSO8CZu9m8k7aFpS31gJ
rxftICWCUAfx9W9ao0WPPTilmNc8s4Kn0UKN0DVAKRV6ID+YPJd9uD6HC5cNCNKQD4OnYyvpMhBs
KHP0J2NcISRulQ0YpFp72S8clBcm5iGfxRy9BE3fCILgjYJeWgEN7NAcY9mvScMvm0FSCXEU7k49
JEjzwOTj7PpO87Wp0FGcvBTGj+uztUA2O/PJ/TKiuUGVZm5bzG5Q+/8kKtAjNJQfGTma5geb7l3w
oogeVbz7DsCqNd9YeHrBOKJSMKUAhaY3Fk6ZQVn5D2u110L+7aDaCuT596V342Vxiyb764NdCIND
MLgTdERCWhyzerluVQ/53rGZXV6oY1I4e3MYPqMMcMvT/uQ4bEMm5+ja6u262X/IGrSbBnZnYC5C
fvRxaHaVIWeGMPgLA11KwD/gMgILZ7WbwunQBmZkj2juL/KvqfuT1PIlGK0os4p3HL1x5YI0BsgT
1nwuoevutOogQJVHrX4lpbvkbEjgI/ScqfLQqng5NxQ4X1K7mBtL5rcKRXXOh5vBf78+FUsrcG5F
2zn5FLAOPdfYnK1Q9w4oScF7GpR2GxEvn46EteVzScJ96ifVRgzq8br5pbMB+qAO+mZBUYJD/nKQ
IkkNNBJhRxVDu5cWv7fdv3gsoK/rlwktiKJ9UdnevGldkj/1pHouMrWZ8V/XR7K0XNg3c18pYhdX
58hxxrac/I7hTdKEQNBMO0tMx7AaV8z4Szt0lm/GOw5ti7Y+Y7Wf9I3lcIjDZGbNIxpi64Aew1Ux
qcrG3fWZ6+2Cvh5egk7094LSMqbgjcM/MvCRUU5yOUY+yVorKgYJEh8QFPOYuI0xbpqsKB8hwWvf
gTwCKVhohj9YssiGKCFkOCW9P904RVKB8toq0qgOk/pdJiE4tjKzkpH0ZH5SbTM9hY4Sr20RTjc9
CuVxL8UURHnlgduDQ6MqjWwhimKD0BpwWpDf9N9sl6b9llucHwxmhnE6ZMljoKwaN7zlqx1EWBm4
a51+b9dDWERWGzTIBmWPTQ+qaGLWydFgybHkhnX0DXdrisneMeGPu0mJEDXucHwAx/C0d1zDObk1
XiZRRjsOtT5WAog3ADsPKjTHPoxTO72NjWdWkfIL8WhPSK5HoASRSTSCwWeLXs7+daCDue/qqvxk
pLkJooPcQ8HSgKjwyhm5GAcFUKA2ceVA6VZ/rFmh0TLq4xEFaJx/gt60uO+g3HF0kP55Q108AVES
64ZYGENwbwZdwUBTMf652o2NkvCvr9CuJYr8o1AuvkKF02koffAxdfvrW2jpLAo8UIKitxBi9bo6
uUI43Tp9g1M5MKFal+HZLVKcRmJnUP6VE46+t+AovLWs5lKQF4ChFWq/FpDDeq0oDMEUabdIjjDz
ZOUbbqTAiDJkHQ+CrOWaloKvc1ta6qLqiqHye0yj8GsQvnS02oHW7VXSunluQ+MvNA2wbGdj0266
HPvc6DjsZRMdopxKYCZH4xTk+Y8yo3ejn4kYDB5sSxjYUmpfNT+vL+rSuYgfAGcMcIUu0kKXJzwf
QR9DJT7ArHs8huyQb5NRfU2Mdg2MunQygskLWTUkjedO3ktLzlDzAoEgrjIneWe07zdhDQCutFHo
dqEXQQAJb1zwnlwf4JL3nJvVVrTggif2nFqrG3/OtOZ+7JSIERgSOGtS0fNdpcct57a01WRN07qF
gckEM19EGRZUHK6PZnm5/p1EXacQLblGW8DOJg/uPVC5K3XblF+v21jaA2ej0Km0go6EUyIxYyn7
mTdGhHcIwBfpg6z7ldavNUvaoQVWA9Bpz/Ml0fvHx37jqBc72I7tShiz4gO6tjZOfXscKowoaNKt
P+14WMbTFNfqBaRSK/fB2phmHzl76zDgqnpZYoVIlUddOESZAKfmtm5X3t+LdkB5BrQ1ek0d/SnQ
paG0rflUtGUWcxY37p1wgsg3Vzxu2Q5y4Eix4hmge0PdjyAkEnMCConwvvvZgKTKcbdD8vMvvG4u
lv+fHc0XGo6GFNvHvJkW3YVefSJu8lbQ4AYX2hrlz9qYtLA2reqxpT5yx26YfPWQ/IlSQEHahgaR
4v7zfxuY5hAjGqjqVmFgBryuSqPGK7fCek2ytbtr6X6GUuC/M6gf5dZY0s6BoXJgkd8NWzCsRiR8
m+xx0+blY9UI0MfXK/ncNavzXJ/5O54hmYvecJyvxY2iJBbeCaKw0WiCXaVCHLnLZLW7PqOL2/ls
oNpNQjLlE4ik4Z3fWzFed1Fudi8lqxElGxvJ13ru17xFu0HyrunRAAdz1B0jOzl6PYjFoCyzJo64
aAfE7lCjAgL4NyENNXJmjiMy8l7Ib7MEGBW0EhnIaHlsTfpzcQbPTGlDqrwy7MEgOFdoEM198YYD
oB0QHGCbxvsLMHqITCSqnKB6B12Ndil2VqBExXBQuTbUrkf+xc/oTW1Z4NPC9dg4w8qBtVTZODeo
Y5xdHzx/PcGtgof1kQjnxsvb2zYlR9Z9hJzig+d6kZnBTSuCbUKP151z8YbGM9iE0q8ZosRxuR/q
gXJICWMVqSHiorbBxfg1cZOVqGbRV86saAvIK4t3soAVMrMMd/2RZMWuK/HgdPnKBl984AD+AT4r
PGqRc9LOlQCZhyatYMuQW6uncWnlCL5jC+x9jRMFaTykduT8RRdziGQ5ntBgrJwz2ZfzaHVeXVGF
OlH9P5x913bbyrLtF2EM5PDajcAskZIoWS8YVkLOGV9/Z3ONcxYJ8Ah3b1ui7b28XR2rqivMObh2
r3Y5EUDzpXL1Qhznrv76V86UeGXwuc5NOJbEiQwQiL0jUN2lDWl1J3RbqpSfiiFbvx8RtjkzN/FK
5CRq3etiqnASRMbYMMM34f22Ca2K91BIEddZ2L8laRPDOuo5A7zFQsqspPLJ406qsfflJx8du/IC
DMLSYk4Ma6emqpzykKW2hTVy5pDa9QjX/gy0lwLwjtFiB/KSxIl1jXKOVZRBojCEdq20Zmh4VjcK
poeb7fbJSxz0D2qzxKHJ/tnftnByJwS0Y7V6BrEeGLGSIkbmSVlwJO/VjBrw7QAKiPZ35Fcmiymm
GrRLgChowO389lwWb3W1lTxTEFdhhpgCGHTtcYyJGx513icqMM2VrdaspRxksQH9/czeVWtXg5ms
cxkkVTvEmHCrnpJmsPJoixj1gpC7q3olZLKqsdSFSldgxlG0kcoeuCP/BZgdkpci+oVkVOvPWO80
bFVct4g2clhCof2qZJfwKQFozsLu3V2vK0FMgV+5RZEsoUq6gCDULZEMjZeedBbUBd01FyIDvZNH
AFpEsBy8MLdCSvSrARSLKRK5o1wbOFkj43Ej/MfbcitmokGQg/akSMLe66LYWqnOu9YQ1LH5+wmb
m7RbKZPjzqEACIgwmIw+imYSnss4IIX70Snv/40cIG+z2mPkcSZy9D5XwliF7yPXoHLX5VVpaDmR
utoBZN8Ss/ZcPWFSwPpA5QjwGcGscLtDIkNQ7mXE7xscA394ktCBq5k+QBGAgY2XPG7twsGb36Fb
iZPNSnxJjbyYhz1TxwPeOKQ2vOPvK3j32F3A+FQQ3ijG5Gy3Wp9p4EDHJZLijzTt5Fe0v7iOGxlL
gDdzPxWkVDLqGVntNlJBE2cqzrmxFwYZ+Yco2wDCq61RZoHIePEHuZ3fJzU3kxAFuihdAfaUKooT
BTfyRdU0vQJtK2zK8lVQn4VwDYbkQYI2WljAOy7VrbCJogt40cu4EcLE2BTkvaQAPCMgvG63Jbor
nkrXGpeIo+4u5dX8Jps2dKBDDwIVbnjcEqkJyAicbfgfrbtahAy9t5aSiu4WA4kQVZ0yFaHMwW0z
TsO2ZaTnJNIbCM23BSBcWrMpt8nr71t3x+NndZT/ypuc+TTQ5DzUIC+NXmqZxPwhyd/xwqBGtucG
0ve23tDKWFBY9+42orco3IN3ikzl5HD2ec/5UQxwPXgYbghQeQO0P5bgGyTKVyL/osvr3+d5794B
ugxwycAgQd0bG9CVTQHfxxgNBQTWaNIu37Xs3Ltfv4u4k96W+SsZ0wBjoYi5WJccy6GXT2M6mk3z
F/zd7zKLXAzCo5DL21wB073eOQV6o6LxFXWGCwbnTtXT7SgmajOMAx/DwEy7Lqe58lG46THpM1tw
UxqAFa/z4C7vOC5wyrYBvni8UERz77Jcr8LkQEWZoCRoDGJ+rGEVeU5G+XUUdkr4qPULscl7p+ha
1MQcZQgYFlqFqfKIT5d5STzNlJovqbLh0EXVSmv/G+VzLXGi6TJFCrVqhMRoeA4LB8jfXpYQDtwQ
dftSaZ7l87Tk//PY+O2WTlReX8LojUxqr71kiLjJS3Z9aSEnCk5PBKWqGLFLlY4+ASwpaEFbUqXB
rpUyS5Lcc4rqzTFVTr9fmXvK7no5J2qAq9w8R0kv1IDUEqV/kqOaaDWQpf3vMFwH//nLn60j3uGa
gGJhlAndKoGxLsIKfWF4eSQ/Xd3iwU9Sw0yEl99ndV/X/CtmckiQkW4Fjd2AegxXbjXs5Vq2eLFY
8GDvOX3Xs5mcCsBAeHwlQQxfndKOGSWWFaZaqK5+n8//oVL+ndDkeEiFO4TA5UapGALyfVxbSvCq
jqaoOVKHrjCbPRMVOvomkrwLrsVd+wQscLRmoESNMczc7pneV0I2yh5AJ2Ol+04iuXfUaAzXyH/r
yDImbnvicrl6HVu5MNuyyTYysrlWGSac/fsy3FVsSDoDtAsQWODsvR0J5+dRpEcYCcd/gy2qK+2c
22YIhPFL/tSSpMkBYgVaoZ9Akm54NNOsNH/O+Dev8K0sjxbsxd2rfzWrySnyEASQm9xHLDO20QeF
HvNCHlA8lJNECdBy/ioE59/X8a4Hh7rD/13IyXGCdea0UcVxUjQHZIxcY/EgCwhV6pZm2xyNAW/0
Zukcsd25jTrg7l8Jnagao3CDBgQdwLPKjxqqAXllG1ev8ShYleDZaVmjOQFhlyPKXEtjEy1VQC5t
KdOEV/6HFKtNoJVY5gTEzn74zEBi8IyRZUsLFjKDl/bn36Y68XXcXmmDqMJUtbIxg26ETAgbw5ci
Umlp/EkkEGTk3bZWIqcQ1T8auBF4AGu3fbfj2x8OhfPQneuY/zQEnyIH40g954SBeyrKcFtXGY2N
JdbUSyR0PmiGVwjnDIw/k3NYSAPwa2swLinCDgaPduCPkf3VGB5wzcFqqqO4ue1PICtWu+fO2Kj8
q9YsQRHctUdg8PufQUwOiVCMbYmNAro9p4JPpnvH4zQAEcxgNnwBDNTK7BtFWziad83FldDJdgVi
EmWxD6FRSaQCM0dOMl9iiENv0d0L8L9zmz6nGxDc660CMXkTacDuiYsBrfrqiKJ4XwBzV9m/gIRV
OAl+l3ZU6/x6UzWBX5EwCZpvWQhlmUTuYHzw4J7dAsDe2PN1otfESw15OI69W//J2qjYCW3loqlN
U6oTgIUaewAJmW+LXWSYmYGXUx30XEPqPDca4gMsF8wvelxsvFCpVyggkbaZViCyVHDCsQeS6lNW
NgECTmDOWrl+rr8mVeduotJDAXrWuY05NDmidlI3HlLNiJ2Q6w2nSqvMqlwlooiQu/skrDQTAbLS
HNDi91JyCl4aquEFmxiFQQ9gRdf+AvFP3yfNmDek0nQRbfpZq6m2q8jpRvL7yFZcjTdTVHqCMxDd
+11eSX+COmoes0oIEtNAjzoyaGNqjnXiP3Nhq5LYT/THOm4HjUhyCcA+dRyFFViqlRS1j4P6yWPZ
tn7hsc5dreFRRGzk4FsuDL9f6QYSZqhY0wB1yohtGsMoz/rYDs9gGCge9b73Hyq0Ym70NhLWBXpw
rLhr+Z+gENtjlpX8H/BcGWuwXOBfdPUysfNBw6aPg1CvS4TRN14EnDagQHqSibi6/gLciHrvF4Oa
A/aST79cUPTYYHdqXOqhrmIl6EmewNzFpbxpwkFQiejXRmpH+oAe0NJ1FUDRuVHTEwSyxYHooSic
hr7yjrIr+qzXI3YPFWi2HvH8A7GrWujJu1Z6bkWy0MsDLHzJ6YDi1owVL6fyI+9G9QYEtNzeUGsG
VsProQUMguFHrVSZZiNI5Z3frdNdewgWT1kFQDQaNSZWfohxmgHYAabgOpNJPRR7VR51y226v0mo
f0Zls9NSjFrJhvXvku+7OgaCKJdiNCBY3NqIoJDAqdQnaDsUKtuVqohmugEC3kK2S6n10DPKQR0j
FU74GFATnID3eZalC++3u3riahRT61yXmc4jZE0RTj4A2MyRufWYOEXYmb/P965JvBI0UbYtsH45
xMUBx100DUmbqCV56O4UnvvTBDppxyVGxLuOByqyJVavpeuIKt4uMBdHBuCVQuCddltJuAD4lNqT
AJVUe/AYzbbfh5r1n8+SUUkwdj98T9ssZLTZNPEAmXz5wfjfOuVVBSGj3rwqS0nw+/NDgAME8Tow
g6bvG88HhRgqMUBHxD97PWAptkq8h7I1dVRtabIdgDlIEBYmeM98AZkZZchgTBBmvNetEXh5W6eg
lxhTogC41q8DK8er5/d1vCsGRbMAluAhaFqH5DVDUrQunJpsXJURtDe3F+uf32Uwv3rqgyhXMiZ+
N54UkiGJkOFpeWELJdq/C3C4LSzYvQt2LYXN9MoVdIdBagoBUtquBFhgAVrdiHaiWfbegm9//0BI
eOsi24Wo/bQDLlDTPOQ4iFK60ho7hXRQonox0qLK1kpRqyRF+MIvdRM8SEvX7bIl/y4nEm86cgQA
wkfETRXQTj1ZTsDHZ6BiThJqh0/JPicHutoet+aPYa6W6ncuavlfWbooAPULbfsotoc/CpLtiRPV
a1zWFQFMZW52tLJAH272Jkc4ggoXK6O+CVprquIbj0RaWz3tTIG6JCQ8ySlndsS1NFMxm4UduOCo
zcYlKsjuoNlfmCUxuNjjO043OlJYbFyt2Zqo+qYVxjWSf8el0YDCuaSD3Zn/jCoyU+qZLtVMneYL
mneGY4SnNI82KTQzA0FpXi4jdDDECPr0RB/WQUwEzywNAh2lPlW2cHBXXLJVSYMVevHJ09fSoojT
GzAVP3kMtXzYZuD56AnnE9AFiUddo+n6/SGj8CYl4KySYO3a+eqzpTFJCU7OQH6AlUCXciRAhZtc
eWBvs7psEe4LYq14WN9exiIZq1YqQpWYprk1zb253eN3NvuybWKv14Tgl71t2/gdWROnJmvHIScH
H//zA2/l9IOciIP/vMavJ/w9/F2L/Xd8UPZF8cNkH5QSkx6P5gpf2xVkmewD3xRf7K+wv8r+YH5t
z8fz9mubmzn+tN3i62vL/i8Y53bhRFxaG2/OKfqKeR51RjgNkigY0y1R/JTv40QnCsnI+z+HU3qo
TY0MVkACp7VRrm4m9LuzC6pLlvs0bmKn23akIefc5MnPl049WzOHDbcwNmF2XHBzGLsJGP54YMGp
E4UZi32ZZFzs0+1bQiLisaX+fKUWPS7Uhc4QT3FHAZEg4zioaPCGrNvT4AOrwVVSw6eiU5rYdMfZ
VWZMsB+/G5oLAv/tct8KmqjGThL7aAhcoPuS5KKygGSK061aEv4kYZLsO8HP7dubuTes/YNN1j2b
uPP4KZOdTApTsXJLsT7JI9xUgswNeXWsJ7o6fn1tl7i3ZoaEPcmBLi6hkAk8z1ii24VpevSCixWC
T/lnKFN0r+FF1m6Gt+6j/xMvWPrZLuD44SwaKODApmMjJvsN5BmhHbnMp2/2h73+fvy0Dk/eomqe
14iw2h0QfCH7BAJmbZZp43Kp8cckoGeFYK8J2WF1CbVWC6fqktO93mw2H/hHoPsCtzJD771dPNEV
40zE84ZCveztt/0/P2xolT2UC/v6R1EwZcE0hsP0xxr/O/u+/LAsYqVkt6NQG8fVz3Flbo9QDl/n
1e/ncmYYMFRwoKuMroj10PITM5oUtSK7WQPmRVpRKL3gorHoaqk78pILm6wJUMXQDgp8JMQkpvaa
77IkSgYsPtNm0LWYtEUWbtm9HQZUnYDAH0iF4BNMXhilZCRJEYB5MSLb7Xlr7t9t5xXX59Va2GKB
vRxm07mSNFGffOoJruFD0na/x7ZBN/0XG4M+YwGePZiRwX5+e4aCzMjCKhiZANN829vfxMFxoKsF
XTsHKsABuJYzmYjQJpkfZZCzf3//eH5+9uCmPEPxMGdlxO/xJ4i2dhZdPf3k9OnnqSPs589ABuKz
XxZSbpca1+nSoqwAtRI6FLI4BXss0ZYInk4BJ4Vdl/UDTDJsJAzlagVD+fsyz0Onl+n/K4yZoivf
vNNgBZWCCYP5h+E/wcpjqitmoH8XNTMB7KoBwlsH3PvF2EweozzCIkNtgOSUeR3M21iza8/uP3MB
Lu7Aksz7a3klU7ydnmdEfVMVNWSivJzgA5B3+DxjthE80G/n1XncPe521sImzqO7k8lODGtTtKLP
RxAMDZgR2352/tDDklK5e9+vl3SiaDVPEPMyYNMz9xoxoD0fHZzUl6VjMk+ITaYzsVBqEJcCmk0h
6M201w5eNgunY/aeuZwOFS46ezrps4J2KcxSLhr+2amtRt7AO26ZNox/bn1eVCVdsTuwUO96//pf
iZ1c/0hyk2QUIJadj4i8NfTtjGZZmIOB1iZ7v8AjtE8ElpJ5HTW8DuK8Auz18qaKCR6U+In1XzBM
F5yymRa4GtjEMOkgIB4B5/DPbcEhMveXD1wcdnmYRYWpZJeVfeATP3b49XKZLs43VgvXeOEOs/vy
y6imBdBc4RYNfzMqNjIM6B/rzUbBxsIeAdbFki6NQGJHejoC4Aug+gpoF/BjJuuSZUasyCVaO5ng
yzuFPVXYK+QVsz/QDVOT5tFecmoucasbwWgnVQCxYeBtizLKS7rhSlPWYcqFvi7BIGXkwSMeSWhC
W/KN342kx6fHvCkLYyAYirN7pKf1yVlbFob083P8gse1tqF78MjZ4i10PJ+3x1VDfjy8xb8W/ddZ
rFGEHwDkHeDPwr1H5dGt4is4VQkbjo9AIEbGN/enItJq/Ig/vHW2Dk85KZ3oeTC7jyWyi7lBQaOE
AW5wVByghR4BwFvBXIw++R4Nqsx6PcCePj8zk4I1eBoIvKrV0r7MHSv4VHA1IQ64JEAlmQh0fblG
s6jIEdUZP4NVvLbH1bfkcJv8HNAPsGxQlSCNQQFPteS3MyV+cySYOwcjDW8LGIpwUm7n2qm+yqmt
BtEvovPWmtE5XnedIzjROnWqVbGgE2bvQnEib2Ksi1RpeDGHvNYWnoS39k2kp4i6lSk+7rqduNNM
3tEWrvz/IRR18eiwYBEURuhwde5LueHCzoPQOKaaZ74Hx3HXrj4rcJf8pFtoQBt5lpdiycGcvoH/
meu/YifeQuAaARigINYQ6XA6Jj88Bdg0Dfht9+d1MJP1CwpZFsvomfaY7Sg2FYErYHWg8fh2sg2P
OzOyyY4GKTbKp+gMjr4vfmrz+TGMyfDgY40RPCLhC79Vrd+16+zReZnzlfSJt1IY1VjIANwmg0JG
1D6cYXCATOVanCO+LkEOX5qL5nNFegBvXRFx7MnpzZIAhSaAJCLhrvgpziLUWbxV14LTn7K3fgMU
LVqAeZAsqYi7guHY4uLgAYHo80RwFbltk3MQnCQWSiEsdNAUTrpVTjHpdoOt28axW/VOaC1Gv9hZ
nU75WvJEK3Ka64quzLYXcyPiJrflx5oQb1d5pkp08lKtUucorZXHpb29tNjeiAbCB9i1FdA5IugE
rK3bk9WCVwiQ6AliOj0CnN7KeJAI2oZM1wbsoR1sI6veJkeZegjVAtL8/Ng5wJOH9kpJ8lg94Axs
XUs+HEYnpdlaJJ75Ei+8uUQ2/ekYL7cc71RUvM8qqMeqiqWsAYWiqZ57olkgJ7Wkw3sOHwiFf069
CzYtTdY+CQ/KMT4Z68SEGnC458xS1guXYeZqgDwAih3F3KzyHq/A2wUz0DrAZ7ns097WRBJURLRc
M7cqzxlEwmENx68FiTN1PpE4OR2egdKrGGwktOTs4Myh7JAWNN16uwLXQf5U/j/i0sw4TVb8ZpIT
b6YGMw3KsCGy2aTcPk8g8NugPeXfggTkWERITDRGOb9PdP4qksEJDONsSFhaBTt+u7QSp45t2qs+
bc3i4BGN6BvtITkBgoB2dvijmig0QGQ62qWHH8nqyCGmPNEPCfnbEe/j98HMIzCTwUyMGtL0lVJn
YKUeEA9UWIubPBCASu7AefZRW64NCJSCZsgMiETNiPsfFw9N5E92Hc0CYlGNWIwBsciEVIfSFq34
GQAyp3olrEbnBVADdkxAsGLWB+B0bZpVSo2F2sa5UsQwdKANIRuOmMespaD04HQGNQJR9WelkBbl
4etg61n62v8YD/yD4ng08S3LWAtLF43t9uQM3kienQbUTxQtJFdWFpP2Tf5pnPGhIiiSUfbce7Gr
AtzyJYU499vgrgkCUGgQ5Aab7fQQ8kOrhhzIymi4k8xwnVidZVjYeg6OtOSEP96ztm91Cnwjs/9s
aFOT3w/enVtwO4DJwQsMNZFc9Bezp5/NrcaACDv9p969fen2sOlNb9tv5R/RkgnKrtJt9CwDZYny
m0ONdKJLANS9NKKZecKSMCcWTXy4lxo/GVEcj3nUtPCzfIl2FjriuRiquPs7Et2swRRJBjsk5+gZ
nohHv3hwpS6MYOb+sAEwmFxg1uEIXl7LV76erPdcpCkYQBvgCjIdID94jx1Z9D3meu9W0GSmhRzG
sQjCTao8xTsNTAukiEm+DdYJfRU/RVs3iLtg3eYhmcnkJgYlSlLgDKuQiQTEM7/hqfynwXp+6w8B
LRHRSz7SJZH31hMYNuhqgZfDnKxbRavVBZe3PFxl9b1/QH9LgbQS7H278hzNQP5ztKzOHHCqEnPp
MN3Rq4Kk4HWCfii2merEtOhq2QuBXsc0WoUN6Z9S26CotbMqoJxSDmlh43tU6bj37H4k1XYp53l3
ua/kT98NfBjkktxDPkicjtpaLWFOdXOkmdNZ65EV/Qn06fcrfUeJ3sx5WnsS9G3Y+DJ7mmQE5fQk
2mhvIBr+iGjx2WPypm/1lvua75c8y3krDO4swIrgrKDzTIE6u93pOhDRbjJ6yBftpK/SHt+SjbyW
9iVMmoU6lJQ0q9/nekd/3kicrm9YV7hEqIaj/EDl92zVm+HDsPdO7Somyb6n0N40PfJ28AKyJ22z
yJYyizDczni61mkouHygQr6/5h6MJw9v3+IcmtFOfx48a1xpEUlp8SweRm5BS82fpBPRTLtcqale
8KPIldjUnXbHhyu81WjwPRikQdf6Q2f2G3GLV4QpPf++5hc0iFtTCQRbPAw1pM/BdDG9z7HbqJwY
lxGVneBVhm3CHHfZXsJTactZII1ZG7velKG0Uf5hjsR9fgOW8brfBM/uW/ElL5yBO3cM42EIwYxn
Gj77RKUBBmdUlBh1c+5RPgl2tvGs1kBVhWjDX7AjM+8IXXolzLOVsgivHElRxMOQpLgEpa9WvwQo
odAaaUSlJ+BlD46C0g75T+YYhxGq7FztgNC34KTNA91Mpgj8IgQEUMpxuX5XMkPX14SqLyIok9bk
X/qAtERGYYtOcMB3+gMPLcptaxsZ+qXDNn8VQDRA7BgrB2M2mfiHWRrJwCLGGiO2QoKVZ4l/3F1j
Gw666E9osF9o8ZrViiDrDzIvgLYiS4td1cXbwy3JcV92Ecd8YegSu3yr1w+gVtKp6oSPqqlRH8/k
t3qjEsPJf1KaU+MFLD6oMAqWKt3mAQmMBR03iHsyrN8ZDFsVVlIlhJexiBStoIpH0hXK00F68RB8
/H655jmGibCJCs1KwNhnCYT5qEBflV/JJqIalT95M7R6ZwnJ+O6Rgs8NxxOhD2QYJ3dH5ovCczko
EfFYwgON1x8B9fZox0rwDBIfXbtaA0VSP3gPS301c6+Areq/kicnyihH33NVP6JlbAOu/8fb8Z/l
OXS0hTfFpaV/oq5uBE1WNDWiwC19CALehPGUne3RQQwN/rVM1K9kr5zwtqDlAfiI6qF8WWI5v2ON
MU+UgrHOM7BuTsEuK40rRTnHhu6zU/2gP8o5Ih4FlVxqUI+G79njsO3WKuJ4rwtHia3gbOJXkid3
SDH8zPDZUarfdIU8cCMRHNWUNJJ9gpRjsEsSmNU2+AidNqWLDyr2r/8mnWmUK2UVcGCl85EtoMUZ
BY/e6kEAwN+5M/MN5wT2oqN1T0GhngDvBbiYCLxPjlMrxYC4qqEb1WPyF+/5w7jiUPnX2OhobGj+
dwli864BuBY4OVZRrOiemEBgRwUwVz6Oq8d2i16JR8lBUJbfLarg+bsI8wJmu4xXETIv/ERgGCeK
2iYwu+4xfEDVP9RQuwHDmGhJX+5p4eywp8d091Sg8rKqA7AXTPX9oGZyL4bQ9w0FEYGf0OaQ2kAC
tApTfWjW4MH9CZ6bJ33JxM2fRCLM279yJ5NsR83n8gByU5SfHepHZDT6TUi++J2IGJAAPb+YJLp3
Ta5ETjtk3M6tI9/AusbrcSdtJbOgxsGguRWsq0/+UyTablgpuLWnccHK3fNcrmc7hYUIq06uwNQQ
0ehs7ORjbxq2C3+5+1NvXTvetKeBLMlkCzjfWBAQGKygSpwqfKFRg16Jm4iOb92hoNEuehw3Eg2W
lA8zHDM5zFFAHQ4j85q8bdtQixQ/hJwK0e3xCaF8O9jkr2lueehG2w7r4il8AfERPLb172d3UoCM
4woTeqnu0iQUWczQtxLXEMe07uGr0M4JTrGp2ABSWKlnG7xEtN2rb4Ht41DpdrV7GUi1or8P4J5n
fjOAydx7JdAz1cMAenOPAuTPYFuuv6Odug4PEoK2ako2S9hfizIn+k8Sg75Wiw76b++3BCkq4yG0
VSc4pq/KHnFFzkEHuWAFqNVcmC3LBk13WmNQw+BDYBy7kysrq55ScWy2hcbilZZqJjvuW9l0z812
MWRyz6ogDA7FC6hwvOsnqamoxxNzKEb4K5uypQDkNsWvUqctPF6vJkJolvbC9O5pQk0DtRO8UdB2
TR39rsyFQdSkiJ5igygPiL//qUidrvitdEzM0hJPEL5auqZ33QbUt6P0C1A4YJ+arGoqR/4YZMy8
HA1bdrLTuGIwouva2g2mBq+Y7ACRg67kJXfpznw1CaV5LKOrwiecRGvyvk0iPkQLXQK7GX/lu+A0
bJ45ZMX6lWKXiE5pGzxvH0SSHjyb2x7Zq2PJd7lIuT1UCBUhoQxePvhM6HnDobvyHlRgK/B9q7JI
Ao7x+l1EgN4sLPe9cgYLzWjkvBc3kq1Y0JcjeU1wDNqNZ9ZIX3EhAWbaX9fyqL8fnCVsyzvPAaA+
s9MOmjMVMCYTtwqkIhzABDiol3MuWt6L9MH/GUxR3cse3oELp2+urlGgriNRAS5WhCKnyXUt4YbS
zVQWrqvOzV9gu39Ipv+VoQ8R1fIlyqK/AED/Wu/17RId3p1EGNi0GGgoEAUxCpWp+Ks9QAjUKNAi
FdEtNgExO6QDnGFTrivE4w3KvQQUcdEdYMUP3HtJMit3wh1i5GiktLwFJTNrqMDcUaAIREU0VIA+
b1rJIVQs0uJiLNLDe0Clt8p6QmjLaaznT1baEZw+k8pC8J7FbIEbJZvBLifxJnvy7NGSLO0xdXRr
YW/mN+V6TKjSvF0ffhC8rmOxnw5kOqSzAJ5j1R8xTx4HM0eldoCV2HKrJYV7aaC5vRsIZzK4U+Au
oax4yibZF+hxy4wgpuVb9FemZYpyrPaMJlLb20kHUnRUJv7fTYO1qjagevv54d8X4x9MDcwGoYFI
CMcTeJNTNTEAfErvmzCmAshF0LPt6Bv+L8LX0Tlz4m3q03HT//SVLZKFVZ87+mjPZNljKGXEsqcl
sWEqBZpeI3WdHYRt4oBAy+Q5lKQpaFdHO88Ykn6hNfJOkPFW5NS2CloDCBGIFJ10HZye07WHTp5X
1lWU/2CvHf8gHIV3CR1FJZqPvn6f8X3xButwYpBoM6rDMtULOR475AceeJ96J4YMiYU+GNZ4CGiw
9p4NBzhYnckiu+4hW/8XUXQswNUIJtpY4/iE60NwQfe2YCtP/rMPBgxT3hROvi1CVGlQbUO9P/xb
SYxlCzy3+QBzxKMOVlZCpZHG7uGVHgp8IA+KJebPrdx99perSH+SSwv8uqaCfmiSLMax584rJKKW
igeJDw7aJWl2JTERhrGrBGw4f1SPwhoOlXisvhPUKKzUp1ozuRcX9W4UOLLmola5d7Fwv+E0My4f
lK7dztZP2ArISgzHOX3DgXvwWxuQIKZXm9hokw/BGUGzj8UH9N05G+DgwSuTAchNHA45H6TRl9ic
k61mt2+geCM8CCtCMjympHpUHPWpMf+ivXvJXb63v+iMVJmNw3yn5ZSpEnh65iP/BVomqyeSR1zE
60ensaMvRCaixe1dEjhR3CpY5Tw+hcBw1/yka3fTbmuPgM19/OFBlEGWQl3iPYEauswQNIfjOivj
lzOjKY1CRB4T0Fu29mSQAMQrRPXJ4468vo6UoLTeUslquRtz/qCGF3clerKtYdIB3rWHaOmhSczq
xFHugLyX4+3ZW75Y59QiveU9dWb6Iu88VJT8rr3uOLI3A5gyeqc68LFHToip/i48eYfsLJgw0OHT
N/dePQrHDajKSblfSqzfCWziCDOeUwn1LCyZe3uNMq9zvdRF6hhx1AItVT/cQ4BUdm6nWxHP3Z1m
dZA+WurB3yxW7bB/fGocAcAMij0gheAJPFl0ocsqvai8hKKbqTUI5ryL9uBOiNaRGTqNR35f43sW
Ar4ouo1UIJSD5WziqSVqXLaI5ILZjI42IgnU23jf5cp/9Y75B462dNJzIn6J0B3QWyidStfR6+9j
uBPLwJNBRjclep3A8DlFUJACBXAmOsYwbPhv+U/BErzoVqPRs0KbLZAqLJBRLjVV3ztdcAoRXgC7
G+tlnLxW/JCrU05EyVBvD5b4130XrREeYZLZ3nd6QFXmg4FY6zo8LimRedRINpD6glWClganxGSL
S9cbpYIldpGT4AdSakRdezugtesLm3tnigpy56oKRwsZJwRtbk9yHadCEdcFHJ6BKM9I9pn8Odm4
O20PNExE6vfJV0qTbbxZdDTnxxiS4XSwij28uacRR8EFF5dcIpEcrsV39y+aFHeok3wykMxzzeyt
xcVddR0q/zfJg3zwvxf15nyRwUeLIBKg4Q0EGGahOS7BC0yG5S8O1ZFH4/CLgQKlzvmK94q5B/OP
b2rOq7Ai3hpg52iGzJGNTKmOBD/62xcjhXPTDL9TQ5ADricczyl4cA4+VkPOYJrDBhKgSlbZDvC0
+dZdeSISUQgSpg6U3NLVmru88PSRVjdYlhNpsckJCJIclTIAuaHisTnjcFsS2PtMfj1uMhssnvxz
tVq4zHNngJFqg9sSBewogpyWk7ddV4Bxy43p4CCpHRORZidtGz+4jyjN+kk9EgVERNkIZy6VPN+x
lUw0w+pAYwMAoSaTlaWodqMIilt4Up7kjWxxVvghHz+UQ4uAN43W6BNvVkNC4PlKFKBhTrekTy8F
zrf6+3YME3835ANAJhkYg/IpoQbIhblmmdZAJLxvNR/qUtT7zjm/mTMz4lf+ph/Efhv6sBf+utln
6KYx3R143eAsbFIiHDlneG1QH3OWnus/Czs99w9upzpRoByo8WJZxFTLN6DrrQPdbF/RZgzkJbbR
tD5F9tLhunONUFjOM9YOpFSRu7+dbQ0e7XIIcJxLgDW46/xjREdaQcAlQLwHheZ7/tRz6FBbmOmd
W3Qjlm3C1SKHnBSiB1ZHGZID/3bV2x4h5banzVvxVGwX045znw9lAf/Ocqq2Ba7ox0KEk1kRz0Ed
HeaHtM0B9yYkiePCHr+BDsL0T0/SpqRxaDKk+HDJeNw7WdejYKO8mnTWN3nt+ljrEXETEu3BBkr9
J8P6FtcAG0IDTF6QZrv9f5x9V2/cTNPsLyLAHG4ZNwet8g2hYDHnzF//1Qh4j7WzhOY8hgEbkAE1
J/X0dFdXjaxttTzZgNCp5BFl0OU4yAnoSQ0dZTSc9Lay6g6Zxb1leLH5JkmXMkOgxSNLpH//Z5C6
jzs0jIqNQHykJ6Su7433wRkA/tkS0PjyLzA6rC5oTshriUeLBLWHOxDCBpMPB9lZ40eLdcxMzcUm
NsVLBFxXeR4tlnzVQsXx2ia1gfUcbO9qgKM6uvJXsh0cAMm8YpceqjWgCK6yZl14ZM5oN/hzkNSc
pkpbq1oPg7wX3GUP0S5Zj05p8Xe/n8zFPfp3Lr+j2x97VCmjUB1qmOldze1is3EVDKdnbEmWFepe
ifNwEqSKzN7HbAdnfycWuL6k9e9jYUzZ9+32YywoCfttOsBKvPM9EL08NTYE9FyWd1lIQl/the8a
2A87nSC3QTzCjnwW4Mzabe2AMPwZyJ/z7wNa2HXfAS7A2MjCA0JJXRC+YLRl2OsoGAp4RemllX0Z
AKk2EunK0V65vXpJ7GL1u9WFKABWCSEawgAdSQFqtUjeOYwqH0UlJ79H6tnK3BjJN2OXrhsVuPx8
JeWPmlda58E0kJ02dsxH3O1SouceQzYUCM1raMe9dp18IxrQ08kQBJjZXfIo9GbgxIKFQMCMNpHn
gyFEAoBj3zuBm10g4Pr7FCw8qK7tk+/7scRVOouNIQGp221mV7BTV34RDpMrmumDvv/UvLdPhsFb
n31lkD6HHT/X4LqDQf9VEcwBXNqP/VYwDUfZd0j8faGuwhrjbZxJFNvxVOZRaCDomOsxxvzE1cqI
Za5t7hKfqkN/iTVb3YFbpzdnz3gVrMSufEtSmF5nIY0OjhEsL8TPkdpEPv3adp9VVRi0HdKKlx6B
++65sLQZoFEZ9AeHfhuBFklBQqqyu1P2Hjo6tiByQxJrCm6rCPgM8rwB3TFkPnUquykN/ljoLR6S
hu8qnSnuJ+s9s/CeFE9Gbkvnah3tkFZds7zuQoYEGUZcXwjBDNAe0uWd3lDqcCiR1O1QoddWxuUP
Gm8+MAU1wjGAzzx+NWyNVfk8GDbrZlna3KDaAdMiyMKgBU77r7jKdIEzMPnRm3EP8QHVnHeqjadm
gMwMoqQenTa6y0LX3fblkpwMmoKRayRvdtqs2o0BeCWR5NR7e3LkfWiLa8nOt5Ob2gSWrdshgKNm
kUO70c49+21j6Q6j234Bk379EVS0H2mlUsv8RB5XeEjiZL0bW99u9hG6ko29blafyZ+daCbH0tYZ
V+33AK+v9Gvb9G6rah1sr7CNDQd2QPn1FeXVlw9lox8RGprqGd1tr9m5uG8P87sagRTeEhz/jeFp
bh8d119BuVaIreSSKuIrAAl7qSDXN5rle/aw6x+5L30l37UJKna/2xQXXA1ad9Evj+OGOPEbQPHD
nUpRBOHUmUcaBQIixwra3V4LqjjteB9r5gdvhl/q/VNtcoZVO+C9tFFgBUquwx5UD902ZsG3F2CJ
yARj5wOvJgB5qVHuXW0VLQl9OcOjfgChpznu9LWTeImHniOwqqD9k8N+GMy5Mx84j9kHcrsEMI8U
KQ4ERJ3gfq69nxz1k5oJKo68sk0GGwg2tzfHc7Sfz21qVpz7JjJbtxdQvST7jdIGkqILWMi5VIpW
qRRwBpiN2W1QxW1jE6JFeOh2gGQewZIHAHW5kkBGV08oM2cW0K/QU0c8yOwjvw0Irz9GvJ6BZIa6
Z9rgY+B1geCLe7wSAni69hS7WH/+WbsDFha0fJF1YFy1C+HNtW3q3uv0PBKSHLb75+Rr2thC4FSm
fOpePvTP2RvxSGtXw07VzPiseQV5jDOfw7ev8OtPoLxQh+6jsiZrUTjGRXru0T0g7RUPzeXW6HD7
s3guWUwBtwhG5LCAmIBEG9LUyOxdz3gHANEQ1AVSO603kVbDZg/Xe2waJzmNLGML4wNMA6Iv2OG4
5+nr3fdBH5QXGlQCD40XPsngetyJnclfTslz6ATxCrFzw7rMF/bUlVHKvYpcmOV6BqMg0vKClWDq
0AddNS/lk7YXV+JRgbI9GBiyrUBStr97uIV7BfUG+BOd9DuJAGNdT69mzGPpZ3qGxgvfq/bxWt8E
UAp/F0+BNZ7zx8hW1tFL8hRdYo+VR1ra0WjwgrAayqUCwPLUg3hE1+bQlBUuTiu/B7c2OnEUwe5S
pM6aGE20pIc12QWeDgK71IGbf8o9Zix1G8HiUkfJBdhGQIHRT3k9A31bp3nL4SMqJw2d+JQ96Dt+
LUJiaEM6FQSo0vxDCHttk77LUJsoOAU26512AYUg6fBS7mR00mdg9cTzz9KP2ia3+P+eNLw2TC03
GMIjYwxrpLvP6am3SYXtRdmKyNDqa81B+5NrPAqP/d63FJux0xYOssbDh+vIlwFESjeioFWZUJBA
+9Z/4DflRSXmRLfS0QE0sXb1oi3cU6CzRYELSPrrNY2yfgK9yIRUJOTmUJPm3ozeBugIeX7muBZ8
BhLsf21R+4ebkxiE5bAF9HF2yPb6Z+gSDLnoikcL1YY9/84ztPUW3tckqf/XJnVwhKKaxEGAzcIJ
Ud0pcDOGNqHlkvbhoTU3OjO7zRoltWM5XiAdgigDarh3P/jHJEAZaVoDCWsbYPgUrHTTrVnFpIXe
wKtx0hrDRdYrajtinJAUahyUzCBUYcmXfBvbJ+3cgOrx901626amgMGEdF6gxR8+iX7fNKk8x6IR
FYiwFZc7vI929taYNSrcVWN600f9dEfOZr7dJUfQfDxeuPtwU76Cy9T7/UtulxhfAgAp2OwEfAgK
KtdbOOlLoyrrFOjjFdd6+pkHNbH40iqmasvgcOm95IMRYNy2EcEksiYYPeHtBJ7z2mRrDMmoj9Cf
n4/hbnT7NXQmLOG12MkfID9muSISKl29Kihr1LkBwayPHQxrrYuYegXYsSds6+18QDvziOiOMZ83
G5iYM1QSSYImDdCg68FpeEB1fFYVliSAIKAFAdBsfmPAVOjl7vrNbL3hYcmq+N4+mGEW6Shcb3ip
43ahltFXatGvxwHJp3V81Pf36qe4RrvfhkcCDD14jW3hTHERYx/fIru/zQKQhGoceTHL16Od8kAL
67LH7jmiAtzbAeGl0O8RyySeti929aO6qrbGmsUEcksNQBmm9pBSckNeZh32qvc6wvB8zHcDtq8r
XQoz+VPuKngqFOVaBDaxWT1xG6cDZPhtAiBYWTPjdXKf0ZuMaDP8bx6oTaZCKijgVXxO2zjKSrsA
67lVwYUiXsrCbtzRQcflqtpFx+TJgqAYY88tWAdtNgrwKMGDO1amIvY41AI1g+C8pT7or9qOUCQ3
ln8yIhM3BIpI9rwRBZPb6y4ayRi2F/b7lW1qB1RxPVVdBdtgEP/KHutdepK2QKPpGLZRWrMlVWb5
wD8xzJJfS004uIlUYEqw8ZADpY4ZdK+Q+i1hltuqYL0Rdtp23hoO96exJygKmPyWWXe+HSmgOgRR
CkImQA5U6moKhSEatb4oSRXH7TbRoTgUD1jbFdJSCGUTtFd1K+2eMVDy1r0eKLEKnmmw1SMnRIcY
ftimQgrNQqvESwsFupd8i9T2Hn1qNkSQPn+3dvvwRwLqpzXKjSTt2IAEqUIdZVplDgi9HgnfkXbo
N/UqWRsPIPtyeqdFm5zk1XeRXTIzy+Sk3IyXtDMQlXi0eFFvfzUuikjO2hKJXlCxk3yPuq729SoA
znENs5t4NIWXeM1c3ttDhGcJsrxYYFR/IcaND/uRg+lTFBl6ODNrOivggD+D06TYqDHwftk6f0KZ
dJN7k52sfUC3Wf7jFiRFsOMII9F0inQzsELXxvOSz/g0ySCVdywi9BWM68SbTtWz7KoX1Xwrv5Do
ciAf5Oge+pJYhaHviiA16ShBYvBgoYAEMF0RTfm0yWUJW7vbEKaA6YyQ3UxkKBwBOcKv/dVk5078
oD/9dwQeBv7Dsk65rjkx5iAglpVjdkiPrQv4oXPK3bE1Z7RVkEPVvPf7ujIV1otsYcHxIBWBHkbb
OkAs1IKnGdc3IgSdIeMH7XCUwPM3yemQ3GTms4gzoqYX4Y6OxhWg/cAEQL7kx9ZKIlVNi1AoLXk/
bYK76RAhxOPWwTqDtY71KLl1jVB2+GuNDma1AnpNIceXVroL0fVQ7kI32uOt6Qbe7ClezXxfLwR0
sAjmYPQ9oSSLRvTr8encrA0QmCRHZ7anQ4pu5c/amVz/KXzlXCb5Pvl19HTqoFLAICEWAezZtbmg
jVNxSLsSajmOgMZPvOGjB/6k+OTxvitZHDG3eWkF+HYgB3G5AhQi0vYgW93kkKzBHnWlFWhnHdmC
nNSWewDr0/CCvgZLvIdO2r70fCepzeQ9+0qYe2hhVX9+xA3OqlbHrFPhF8cAucfI4QEqW+XoeAKj
hixa1ZG7H0En0tqMG2Fh75K4AjKZvE4S1NRFixacKk1m2NVQbVsNGdrMXsUTYsyTcKjs+IlfQ46A
NLWgXxFdbnllVlsm1o71EVS0F/pFLsQdVqB1hZ3g+gmQyqIzfGUWJKDUNUEa+Kgy54+8ew7em80j
YxLItUftuJ+T8E0F/OMAT5JWQicO9uMd1H484S5CS8140hOzRr0emckcSdAn0fXv4if1iTeHlXjo
LMN+kLzMzph7YeEAINJDmhpwe4Di6UbDTM2bbMwmlLvvmscGeiQQjtpVJw7F4JN8aJiP8oU7+coe
5aRxa+b6UMAet9LPk8Pvo41U2OlTidYqYR178SY5KRYLPystBFyohUH4AjR4YNygYazzFPeK1AF5
BvIvGcwtAviuEGg5H4KNrJnbnQNH2migFUGCRzfjTbxGpO9kK6jorsft5OQe1Fidi7irLjk6v37f
EwsPZ3zT36/TqINRZrOmZhW+Tj3XoSNsRUBeegtK7IU7ufnBd3j763eTS1HClUniI35sQ1kp1LIZ
YFK7PEfOvAaf7atohcedYJEWf9/MQlPeRa6Eqv/vppmjpU6gMht1U4kw3X1p9/Nzf3xHGOZBm2Vz
yrzRSlg8ZwsPWkwvVMoIMxd6/G6a6gSCOZQTjDWww3tAxOPQTL8mp3KO6Lt/GuzgIiBPs4aaIGR4
GAn67w5w6sCjfRJlf1xqKL/T3lYz/CCs1Q4JeicFgARkQs43zmHXi4COK+7zYAqudoxM48CZjdf1
ABoX1kvoSOBo1c1xKzhgGD7o9lCYq/Z5wqL0j7Pnm+fS9vehw3BQt+l1gL2JSo4OUSskAehXQhIH
ESA3+N7kEWmk2a7f0T+Bx9efzkvAxbkOd8oJMAGnW6mH/54FhXFg3EEXS7pBET9eb0spibk6U4Bz
Rw/UK3Q0x/dRtZXaxdWfm9Lp9514m8yHNXT/guCb0MKgRH9tTVPVPIyDHrWgGqddI+hMzexfnguP
8Kaon4WnaehBA6sSt5utjfI5rVhd/AuRo6pBeoZEjkDa0dQIcj/mYtBDab1+zpDuCPEqizf+3YTm
IIcx2gUfqAMNANJBEFqBo4UKHaM0Cbqo9tG5YMlWfxlkUPKaEwTaHqNtu5bcDAml/M4A3T0Koydj
bXhdjj431YSQbwMA0O+fs+QGfn4O3TCjFn6S15yRWflO91RUUwIn2fsr5BbCrbSJLkwgyELYc2WQ
Ci2DYarKIsb4I7D/gi8OvWbndqXB1PjogxWj9D4ZQ7yp0yiInf/OuEr59XnIfKlPYHGwWihammBK
2MTuCZ26KJSIXmL/bm/JqV/Zoy7XsBsGPatgr7XbnbSbe8swE9Tc86Ns8W8F2F+hzmgfsMQh0jrY
a//g2q8+gDpQeVgXalN8f0Czb0QXe0x1P4LNEy5VXzN5yFCDueu/jhrBpAFnRdwFnkU0BUcUd5Cy
TRBRTZZg108ondy94ySjeR8PohDe9LRBz8apg9gcqxZ560GICCDOkoaeIAM+i/JXgoGu1UFra2xi
8ZUwd0bOx0uM/vzIAVeeC9oEM4enfBigPHb+74ogsA5KVbSuIO2Pv6gUi6xzoSIOXW01uL5APnQA
PQ/MovQY7HtLepRwltG0m92vEmaz3+1LDbUv5JHQBYVGLNKyc+08g0EdOaloakvcg7oMrML6OrGe
iudinbgs37VsjKBIQEOHVmwa0DRKfidHLeaZQz50XhkWiRSy9eygnrRiuqabNwIZ2g9r1DYOUy2Y
VQNDqxx1E2w4MzymdhSZ6vFF3uYx49jeglwpc9QmQsdLJQgo6uLNW9slEApQmNBStPwgY2T9flhu
y1OULfV61VQhBlCxg61h0znv4zbx0BfwTLDjnDsemdmgmzuHMkftUEHuwGFFhtY+d870pm17kDkB
diaD2CO4tF79cGaeyZtKKmWTSq4i+6QPQgGb+jlbhTaphU1WuINgjpSBrqAFRefoIb7i3dxjBU83
Hp/YlkFxTOpfEOOgPPCATrJmqmFb+DA+kzfX34soOnbuiPT1plgzl/PmNUnZo3aqEnV8UpLllPcc
gEUDQhXCg1aBvx05L0KP2VrpXrdy7/d9dBO2UHapLdsOk5FxFeyCc8zVY/P9TvH4/4/+g+XxkeAd
XVJQaKD2TwrJo1Aweni4jeh1f7I9WEGAZstAcFQ7/Vu0fgs33RZdUr8P7zY4+R7fX7vUHjJySYrl
GK0qhHtCJaqM/q5+rx0BoKE8NR/OrL50adHnoBYgqKCswvahVrKfgWHNI/hyEp0Zu8Y5CuvJOt49
+1ANIH012kFc76OHP6o5vYABwQxcL9xGYN807h+YuVTiBq4eLRg/pJYJngjIIoUWpeSKWCiSXK5B
Q45G12g1Iy6VTeWMVu5iQAmw2vEgqplPHc9yUEunF90t6BMDMwASgdTOCmWUgJqJr1HO7vVVeUJU
aDnqEUUKnhGtLI7xhyXy/z+ewBEPTYxshKXK6aG2jrdWbjBGcxuRkXlESARgPSF8+0YK/rCR6Jnc
+JoK//cxQgMTTwxPA7hDXes7MHvOKH+E5mEwCzA+aGuREWIvW0eAoMAnoTubTt9C6yqruhGrOG3E
zO4lq8QDzhI87OC7wQOvhmKGnAPzTkjYzg20FtvM3qzbQhCZA0CvAcAU0ShGcxx1eRQKSYEmXnXf
vOl3QQbge4QMx/ShuWjefpNmU3qtneCeB1at/Ihco2csw9KtBwVMaKOTTUV0Pq+XuhQD5CW7qLEy
5Ofd8ojGXlfZ858tKlAl6JNE4x/u9CuL1ObSxKkzmhwWv1/9oBgdTgawoC1o2GpW9eG2KYwo/P4Y
HvWyy8pRBfFCCBV2Tz2HdufENpeCbPwyedonwzMunE+wZQnA8iKTjRmlbrg5a1K+hlojbjiMB+Iq
mYm9PKLFTt3PLwxjC04RT1XAh2EKZTwa3jFGalUG4DzGY8k48s4MukAwFkKQ5y02Yw9Hl2GPuHXK
7V3Zo66bxJfzWRIzQHYAjD7LHmEWd9GjgPSU3Rlm60hncvGUZrGLvpR7hnXi4n+zTl06YzBU6pzD
emcV5AFxeO9dHsV33eYvxWdthX8YBhducWREwXgDvikADmhVBpETq5kTCyhj7wH8HjaqpzjH0xH1
gHIFkTMvNTdoBe6QiviHRkYiQ/zDNnVA5rrWxNaA7eLcm6gHWP4x8Xrnq9NMVkl0aVV/mqJWFSL3
YjqEZQPm9HwXHtsVt+fOrKLvkpvDgCAsyyPDiJZfykqrtSLAzhWxMoPJpgWtDGr5YHpZ16uX0C2e
jb14H95N2xjBTPKeTIzNe8tj9j2jfz+A8gJ1NnejwZMPACZ2OqvAJuneCJEn/hPgK7N2QhfQd+BT
hQ0ocV0N2kKhNx4N8xGE/Q5ja5HR0nsZCWYNJQWQCCDNdu1xkzqq5oivAV5B8AK/i4xadwjheAPC
ZSCvIrsDmSDvsdZ66aUIGsG/hqlDlHMQv2pGGEb3y7zmcbnzgE0RDisc4Kj8B3ULMu1/DdIMLH3Q
xBB8h8HXYNNU5p/cFLHuM3CUk80j3wHmJsbcLrngnxaJH/kRVChjlXWKAIvxjre6P/59uuVeQbNz
kFj1yltQFjU46pSmKvovlZbMphuugfrd5HbmGcBCYXAJWqshpbESn+S730f4/Zy/3T3omAIfHmql
dClfQZ2wVTVsZeOibrSt9AQ2CDSYn9CDiLnl3dJ6wla2UsTj/Iq3hRdWmXAxYsDWRXoD+VKgdKhr
LjTGlO90DFz1kASw4s8QuOpDdOLs1EH36ZoF41y8w38apBa1i3Xw3qMyQtowkZYdzKcX0Wwu06oA
2fu/TO+PwVHhUFMhZK192Coc3ndU9MUlJo9CNGg3nwhfEyn+nPzTR3kXOC1e6gnq0vx/LwUCsIqo
EIAriGgAa0id1NEPBWjgzIhOPd/Lvma33b7PiE81B7jyS3AqPTlAWPH72G878mBVUciSgvkTCAo6
bZVrsy8kUg3EaAFKGyfbD96IDa2YOQTY0LnPI+eNM8si/LgFxhDDYFVBEQh8vTeYL6lKxqbP8RTQ
RGvcVhvhjrMiR12DxHM+d+t+k0HQYHwRPlmiV0uHGChS3QCvJs+jBEairB/+YqwLQn8ykQB8dGNo
zQWrFMdYbi1/JV8ASdqEMsKpjvmKJvuIOsYAQxvgVwGgFPNN7TMZ76tomgW8om0N9JX2sfEizTFF
ySn3vqPDLRNiZGY4vBBHAQmNjChobJGbpB9dujq2up/CrHQBeV/qas+SYfuXxp2taY3IzW0mm7Gr
Fq47KDiAtRDCoETznfKTxSzwicEhIOW95o7w8qCjGDdvbsorf4dSrs3b/BYvPIajXNzNiFiBJwOr
HOBHlNeYZlT1s3Yk+Z/5GTh36T1GJu8Qbdondd2eyzs1MIU/TNjMQuCI9iZgJjVRIZ0o1O0ORd5B
m0oNWcS9cRjAqv+UrMpVtK836YNgNVD1Wgcn3/H/GN0qeWc65xvQAo7ST/OU55CasOENYr53iwN6
b8DNmL/jEgSQsVmFBSuwIr7+ehtL0ANBWIcXNGEfowKraRDmMeulBs9oDnG5iL8bBFfSQdwYLuK8
wmskXEoxcMIbbY2UTGMhMcNyIN+F15vPAEzJAEyVRw6cmnS15/WWS/DLeXSvVhZyCK7k9fgUcBWt
OkCyQpC5J14Oh81BRUNZ8+CClff/sOeAswdOltCR4Vtk6jvkafYHftQbK3isP1RHQHfFUfVQdvmj
OfkqBg+3sJkYdM0L9/G1UWrJI8UAJTYx2n5MaBLUzHlV7yLcWI0LVt7DtGIc6FvXdWWPJmvsSpEI
BcLeY7nWIbeenTlTQIJz92SgYNjuhf35d4u3R+raIOWkp6yAXmkKg9pFemrRMgHi4/ucLRNyGzxe
26ECm5Gf27ibYCde14AB73r0S7ggXbjHLnKK9eSiWqU7+ffrz49cVmZx4ZVybZ/yWIEa+HJDFnJw
fGTl5UPrxi+ZA4+1HSFnRcINDbuYX0frw9d4Eo8ihNOidx9LzMq5LuTHrr+Fup8KPo8lv8W3BI+d
g8wyOLjREQXtNJCuxu/Nc/nIefHhEu4HK/ZY3B8LAcG1derOMJRJURKyEtNGdXxPT00DSCMB3ZSk
LV7/SF64s75iZqbIRqLcCNpFEQzg3Y+EpEF5My4bJ05s4UbU19xuQbNxrJ+EQ+lk6+KzQlzPKs/e
Omuw2SLOEnBPoUhJh3mTIVackhkk2ByfNegoZc62RVAtWzNoKgn9hO+CC+EB7tScCrPe5Iw06NJE
//gC1BCv4x9jqKQxmfEF3Aog88rZZ077jq4GLwXlevHh3zen4al+ZTbSLNwbsIuitARkMpKwlKNU
NLmrcw4LjNrsKzTSoDX0Cp3NYH2pwL+6yhKLeTOSX0kv7k+TlJuUgnkeEh9D5a1+LayCzlZPfQuk
vWBxLyooB+KNeOBO/IrJ50t2661l9CADxAIKRfrBJCrlFEqtj+yDN+7EB+AIYxvsMStcRx6SyyAi
uNTesH38z14TU/zXKnWCZ70fpzjgGnSl5qHZb+Mv9P+iWcQUPn83tJBXINv4ryXqtOa52iSRjPFl
gOUe2uccOWzOKdB0B5HY1mPyjBI/+Nt8UitZ636pCT3sQV7uoOB5VjnPPRQB1v6Fd9+aFVPJZOFi
uBog5RdkdYz6XoNB6QNMAdl+5i1xMLvn5j6YmeJ6CzVv8B7i+YU+BYSRNwV94A9Ria6wcFNqt8+N
J74gfNjrRwUoK8bKLe1MDT2SCFQJVoGuZUHXrDLmLGjBOhjcSZfeBqi83cXPUNu9k2Wng3pg+wZq
JVYIwbJL7ZgoV6UkSGBX+Eic8DG3I2guiyD11gBps8SD/IqkK++RNvl/GTHQ7GAAIax0BvXGDVWx
06dUwx27KXfCZwNpTLgg/gHwsuDPjtvPbykYoCUW18dSkAacI5YV3YOos9Ao2zyuBh4k19hCx9EN
rQpwugN/gpTSR+Ua627FlLBdqNNiGwE/hwZt6FuDvPXatXOp0stDBY3T7k3vnKp3xg14MyUv3USg
LEctCwQ44NaWXhgzvOTaf9ql1lbI61hQa2J3M3jakbvD9bYvOqvdt05rtS8sAdCFNzwGSvhEANUG
LpPGaUu1MGh8F7WW8THJpvEUXoS7bJ8Qib7RGsAXyqGMxW8Lm9dMxlgXQmHCxo9mDHDKoBuVmmM+
DpuhrmC60cDew2/8HDC22ZlO4CVb6Zd0L5VmdmQ+M5biBpCSAZSOtDraJih/JBV5lSgzprgFVSfy
yKZ/CdYv4d5gi9AQX0r72h+mZCpAiAfdCPwZIyyBUkHC76C8J3+K/XQEV/rkyq5ySlz+NXgJ2Siq
xY30d5Q36zoNUtGRUZI2KWQ5ISqhHfLVy4NvFVv2Wi76pB/mqFeG0M9tCkVCTCq6owRIuVnRHjJK
lnRHVKa1XbrP/oFyn+jPI4uLEjjaHZGluD6kYj0CUyzGLUr6oKiGMPJKMUd73A4CiEnxildeO+iH
gGD5PJ4Ye3cpHvppmnptlKOR5hC1aBGVKB+ikxfIQiVEevyI7jzjDKl3LwCKzHdypjNcuMDhfYmE
B5JfSCBQx0YQw0EcBZieNggZ/L3gNiBawE13Qvld2cir9Bx7vw/3G7BMbWTYROcU5GqB26AxeYYw
JkIfwWZ7T4rABXqWS0R+AUQuEX86pIVkdDIXVZCNesB/7EJz2EondpsHOZy/fQi1z6oEEKwhxYco
x9R6TLZpaGaqJba2Dr0aIDVXb9CrrUzuPn+Q1iGLeWzBY11NA7XqxVgnxlCQaXAhzAuig+dmtPpV
bBt3wl3rhKaGlLP1+9zf4uZ1wBMBLgDaAUTpoPO+3uWRXiaQ0Eqx1Tb5bo/7tj/FJwhp3GOPg/rL
BBu/231y9jnGc+8fbAs4YxAxAjG9rlDX0aDmvBhPWWtVNaTckxXaCL4iCENmu3qVr3LdOokXnWRb
wYK3mu5+t/5d8qcXm1RJvgM59NlSnjrTpiCYwhbvq9wMLX6jblQcdXWCgC4hlE7Wyn5wD/Hm5QSV
OPAQXyBAbqdbxavcHFyLYBZnkgQtAHOBT/j7TbRLL/mhriW1QeHq+Mw5wUYCd2hxTp/QWge+hvgJ
7LXOOeFN5VRtAxtwe3S8/T4tS7HJN98ikW9DIz19GJO6zKXMgHYZOKDkjQRy5JCwrfXIs4Ap6CSZ
ImK/320uZTSubFLnbkr9vlZ12HwPQAm8G5/403Tinyv7BTQogEHC49rhRt5i1ldMJtGFy+XKOHUC
BkOKDSPvSUKD9LkUjj9ZicdBsGmArIpgRuDw1ZkZpcWDR3gt/zfP1GkPwGLhlwnMcqsZ2mmKWWyS
BBXf5mNX3ctHKKXZ6l5DBl5kVpsXHe5P25STbydEvJOE+ZaOgjujko7A9/1OBeJTtYUNf+KPhiV5
MpgikqcLRFrNf6DrgN/5+QnU2e/zth5UH58g7iUBW6x17mZzdDnr++jlbvZcetpGAm3E73tted4h
TgXhSxUy3fSLf+zlqQl6zDvo27C1GvjVzuyfJXCjaMjrlNsYIgV4+YNQ1Lf+7YqBMBZKEDBNEIPX
/lbI0yGO+PE7uyLY1WqC63vHrG8/8sfS/IMKxP1kgmjeSh91Zu1y6X6DJhiaDiDYZACgdG1c7es6
qWYYlwi3kGGibHvM3qAXYCln3O41eI16q3ipod5NRNPXjKlfuuB+mqe2/FBFUaaOZOygIPkYn5N9
jK7h0gqgkgDhouSNiNRnx8/fzS46VQ2CEIQXhIAZqZyEFkkDCPxRCKnBsX7ukanUjjloRct1shpA
8yOhRK4k8HDookZTTeyAIyR8kJkkJbeOBswGYJKFaoIEAk26hts1hQhkJUqpIjzas8tfRghXFdhx
qm0kgHgPz4HVvYMG7ffxf19k1xfdtV3KuwpNlOiTitXVzHt9k+7mU+PMx949g0sKP+sgi9HhxxpI
8M17xUHM8dR4HKCOilM77Sp+FCwg7XEHFrsC53R4YpJukC/47QupfakXRd2VEvnCY+iF9+Djg1yf
Dr4rfMG2BCQQXAgb3RTvIGYSgpiuZ91631Uo+guQ0kGgDyETQtJ3fTLkZOrKQQTwUTse1RcA773a
BsWGWQMNZbXbUjFRYl8X1geCUPMLOnK8m9icm8I/seCDC/tVRuHu77dQ+zUNAoAiBXwL6s9I6wPC
8efVgDSB/wk3Cd+E6Bf/qmZNiDeVNcdOUCzAuq8+gW73LtS+ilMFn4DCcIZOIBGi7Or6vbazd8WU
PidQopRPPkc6h1CHBx8KYC3Di3T3gT5st1in1mAnNqvh+PuA/LJIBrWR5RkHK+HxVeI+ukNn8yvI
yZKNb3/kZuSJxwJFzKcB9erJxZOXdYwWgpTrOaE2aRY2hdGTZdG99w57cBVeUEOez0BOvczoLI3P
SNloO+3oHzSySCxW5lvnDWSABKI91Os1pDaoLToLRtJVQwiqMG4nt5MtTckz+oEeYi59FXxMfIr2
lJZZDrhNsMIsXmaEUoO4LipMVpKOr0oVyNmyXvmSmQheD8lbkHqJljoDcAJvCuTP7y7r9qKATVKi
51GshaukShByN3G5SJDBhnSniHadTfDSjNto0QZhz0AaF394ajnHrJqNosS4UjXYVqIn9uWqLP/8
PpAFfBRG8sMKdeXFrV6n7QArESFWndCHUCR3lT8eG1m3BL/ukZivbZnIQ9bKPfryWKCH21TC9QeQ
afiBovFLpJiLDLu2TaZnFQ094xx9cFK54rvKrNuCsXJLd9zP8VKbVMmEfuh9jDcPvbZ/jManNnrs
mXnF29QXGRWRnjLQv4i6IDWqLMyEokvwTuqSz5nXPzNxckDZbEpNsOvljx4vyqgDRqmToo0sAuyd
gTQ9rxroEahhDN67z1IX9hG64+Q2ZyiSMj5Op/Jyuaa2UeBjyofZrKLtrHugRTMU1K55KGCzwI7L
+xhoVXgEDeKT1D4WjbbxAzIVuT6ZZY5eUq5Yy3nOgDIseh9Erf8zQ23kURYGQKVgJu6f2vLYzQie
ZVdPdWtCK+NsaXHj/H52WAOjdu7UCn4V9rDIZ7PV6tC50ifBKtqxYuxZliFqzwahWspCQ2ZQe0iU
AwDtZhmz4F2L84eqEZ51AskmUjtW1pIyEhqg5H0wajfJ0xAfgim2G/9tjjwFFexGZZFIL55FdPHo
kC0ArxVNSpSWXaf6BCcfKa5e6d7QQGV+P3WC+w8LpaNsgzYw8Bpr1EIl7STORQI7SjNZs7wOZ8Hp
uMT53cqiI/thhVqlTJdrLUYfByjRy13eTKkbtNyL1gKPJ4rduQhiVn6KZZG6hQrJF/uxzAE56Hy3
6F4qBRh4HgFPF2zEOFn/Pr5Fr/FjfFTUh57pWO0qWOurNSc8xPVGGcLzXA92AZVXSY+83+2xRkdt
yDyb+ziqYS9tRjfTpFOpNqasp07UxoexEFPGKVvejf9vl9BeUW/FVNMi7JJeAIJzvK+br0r7HLm7
34e1fOP+nUeauAQYyiguc9j5P9KuazduHdp+EQH18qo2Mx6Pe4nzIsROokb1rq+/S773nGgY3iHg
8xQDA2SJ5OYmuctana18bzOQpjRpQY5QA79W8hxNG9Nk+AXYV12pylFSoQy/SVeJSA1Eo1XOD6g2
ga+S19E2JFAsr0L1bE8hI2CK4hncZUSzHPYdKoPB0XQOZCtGrtgzljGuTnkdTNm9XCFu27zG4f7y
zHINdIPEnAAjMe1imYBkKy+dhHkMCkQRisbpM8sBTcVX7GXtKV05TtDOyXgVjYy0S4Z1HWsgJbKX
Q9iwW5STQUdB5pm7WBsoxrWkTVZJFUgBXNQuPFrK+Jbqs1uMxqHRbcGouGfNBorxKW1KCgiFYRK1
CHkc20DTfP+uWUI1sr/TkLggbXAYb5JqkNf9bB4qQBG1eAVeKkpceQVso6ZPHeRyurvFcvXOu2wk
oqlkvEpmxlNfNpjKWtWcTrFLhzagwoVey1joIpfCqSNeR4nm47XNev3z3PjrvKwgzAk0PZ1+UeSM
JCW6tabo0OXJt7DI0Uve9r9T6CVlNnqoLOiIpK2X1qEHUd5XDaGYy6Nf8dgH6uZ7WHKYgZhFNfZo
2SoQQpJRV21poOKKDV8vA2J41PbBXvWFGQfhoA46QJT5aipjUaSkujoVDTAl9DhDONvXytlbKlBp
K5ogUM+pf9GkLRhjVnQgJWqX0OGS10d1OEqGqyXXY+6V5jPoaSgS/InoFsMJ2J5jMouMd1oHifu1
QUy+KpLbvMNEVl6XPmaqY/SeVp4iaZ+lPnJXYXearb08XsXdg5n4jXFMIlEcgLeDN1PApmgImdVY
pficVo++j1n701CyXTWFgmzg6k1ZU0IICHwe0GgEQwvj/uQqKtWkBExq9rvJKN5ka7m/bK28o2ML
wbg9O1IRgEe9sKulrdNqxxaH/0Lu5OwllH78NyjGSA27s8xOxsZoWtmJ8/uW1EFlHnVSuG0pmDn+
Av2ZOcZGuzYOcwqBbxeOyJXAQUBQoakJnkN8kFWiB+LLaClgBpRNtpW0BLsua9EtmcZuHoXHSi0E
S8Q7cw1QBP0Dw4ylSWgZ1suaDyxOU/NkkPZbW9yUtAsMCC7HIPcRnE/c69MWkdlti6oVUtoBsS8m
Ny739i8MTr2ZK+cqIe4yu/1QBF8wDnRkoALzf5uzz714h3to16+9j1KEAjf07BJz9Gl3Y8tPnSoi
w+fuqw3Y+vsmHlLRqIgQ2MSjqFL9aUxgjcQF/78bVsEQyY48+Jr8Utr3dYMQyUsPDnvRe4k/x5tv
YPZ2VCx0shsM2DAcO/w+aQ9xhgPZ1whOsMoPx8axtNvWfLs8z0JcZsNXphmbYwvcZskcKAlKw30J
CjklqKDyRWjuVAYSvZon42ZwGZq7XTYjZrZLkQ8kLWYgV71PJWgAGNNuEL1o+Eu76ibh4gRd8vVO
tFlaMi5SSaI1pbhIXttBzUft+m+XB8IpFsRpBLmIf0CYi/1oN51pT6gakO1byAR3yqtt7xpynWs3
QwJpm1db2bXdjVV+dCJaDq4z2EAzV31SZxoZEO5xVZRr9LrkLMkTiVHG1kiuASlAYuoCb8C7zyB0
gDpwlEeaf5VI6FWRStGylkhUT/Nw6mzHTIKwQkGGCmHibm+VvmB6edHmDSJ7ug6WQtu5AOJg7jrF
N8q7OVuccIDeX9w5Kl4bbeVIVFQHzrVPMPyiuH1t3WUfG6psIx+vA9aWXoqk8RMJlS/RsBeMjmuh
GxhmA06dnY1GidyzRT663qnNa7hwxwprl4B/G/zejfkIqjsp9ZX4e1RPjl6agtNxhfjrXrH5BGYn
TmpMaRqv6e8696RYDzLtYdamu6YXHF38KbWh0aqB2P2vgFfaWJBQm5DTK8l1O91n4amIDpfnkz+d
/0KwtNRRX9Rl3wOiLpAzNytvpF+JDULN5J9RsG3yuRxCLngdhY4OxSYrvWg+xkJGC67VQ+EALDMg
R7c0ZmdLkUwTYgGFZvEb/t7JjbVvzMpPw+VU6OpuNO4LiOjgLVEKDkSuU9lAM+chRGXzJRnwEqLy
SzXFjk0HZ0z6Qx++qeP3tl4Ee4DrUjZ4q9lsnHQdy3o6DuuE2stOXaadMkp+VSpObg+3UW3s1rxE
QmXvsqmIhsnsvHwaJlVaYRWbvJDwfaB17HTqHJTqd3nI/VGpBEEF7uMUciigpUWOCVllZlH7WMvt
bsHMJgp0gZXpWV6qUyJXO8tCKZf8nMjzforwGeYMgocQmsqOTV7RkOtYLdSpjTG4PAXc3QKFBQnV
B1DIYTuotCmZ+1S30EJeTzuq9A9TLMqprc7jL+fyLwQYas8Xd6jwxl9iQKC+ZNRv8B5Ms52lBer0
FS+2AWKP+l43c3tCEW5ohG4SQsWoi50qW/ZFLIo7c/3YBoo58BWLlom0LuPQ7Qfj3hpfO1l0zvLf
1RsQxlYKo1ukucN4zDxCgFR1RlQeZWgHCDs3LfzO9JU1otCK0nVCYGb7FyFY/WN57UmWoAEYRs6C
LndtP6D+qZmc2dir9U1tfuVo2IyW8QHWUGZWSgBaKJ5JNCeMdmY7CO4u3HX7lHtEUBRl8gyIWtB8
stZ1KzJrPyWgZZgN35RV9/Ku4pr8BoZxLLVizFZqAAbSEE5fvTclaPdWioY0CMNJAMY9vDdgzOEN
sXezbGaA1XPhzPSmAgPcHP1oy0XgLkVAqzvdeGkjkhs8OwGUFHfpuAOrnmMi05cIMqWiNVoPiw2M
XuEAyFIYgoSunzzKH2NpDvK6fby8RnwYUHaCHhwJUrakFfzJcY6uaNBbqpAtUGekBh4nRf6Swf1B
YRxFkVVNhLwEKAA7fS/b8dNcJ7u0sAWRB+5JBmrDfwbDuIo+MWnUWzZ8LEIpS7zTwsLXk32HF3od
eYsoICCaO8ZBWE04an0JuKi8iRVQ8Q2Q3BWVtojGxOxVxL9i25gwdTmCvV6D0g+U4i35j4RaIBuU
MsSn6nxUfZUu/dNl2+A/inFUoasPgoSgFDm3Qa0ncTeOIdg+Ol+HKl7vdzFqnMqbqryyOw/y0z2K
CaJJNOZ14v46K//gfpYbbWy/iJZ6HjKMeZHRzYxShXAS3UC418oNBHNKzgPpKJUBAUFjj2AUlbk3
4GiV1M2mzJ1R7gtp9UikYCUaGbMRzAJiTnSAyejEPExV/7I0dHd51bhWuRkZswl0I+lbqcWi2eWp
yQtU1zyZsM7LINyr6gaEMX3QWVhknjEORPUdjRxaeMFGUZ0WC2ZMkEG/Wsj+MqRo6piNQEcpL3oF
kEUYIqhOr6D78v0yBNe1b0bFHFiGGiINa8Hn1ijzLZpTEZa73jgl0O34CpAKmnFF1VV0V55vrNSI
x1BTCUhezPFOztPIVQo0N07QibC018tY3FMYPDL/YDFL1dQt7Qwb9pDrR4QNJrnx1M5T0dYBPp3L
UHyr+APFLFFLUQZTVICS1f5ajWY31R6mHAQMUh+9Dw09oJvdH6tQEUwn3+T/4DLrpkkZdGEzTKcC
H9+DoM+InqNpFGR4uJ54M5HMDUNFB1KorqOzNK+jD5WWoGoNoo56UDW2H8XB5cnkG+OfQa2fs3GC
Sz/0tpxjUDTyB2TIhmqntt81Q1Q6KsJhnLxMx8GqJQxLQaXNtL796gRZueyxL1OR11296t+O/Z8x
gQH0fEyFRfIwsYBlx8/JeAAZp5qBs7B3lxHKednjYv+epKdS6wS+g0MYgdDkv2uHdttz4IkY1Fhy
ACctuDfT321oR4E1SU6HC0mdkV1ePQ7D7NgDVFnw5KyGMFAGKCqq0FQYzIdJq+/mXBKlvC+bFNh0
zz+r6EytHSjWuEufu+GoW/ddGV+l9MUwvmeNIdgm/O0J3jAZQnNQn2W8jirPFcR8ceY1VAJxojuU
aF9XWyhEHabix4ziKzsWeASucZnoYDNlRHDw1Dgf4JSFipI0cNqIXDpm7LfdW6v+qg3Bm5cfet7g
rN+x2Sykn9O0DTE0sz5UxSFPQFn1QZt9PtzP8k5WcNb+bPrnmt7PWuhd3qjcRdxgM35Bs2qlM9Yz
Xa331EAtOmR2kNTvraCPPKkf/+OUMn4BIk9yKneAi/JfdXKjVW4NLWhdMCjuabsZFOMVWjs1aKUC
ZciWg673P+VeEdzWL9sGMrnna0al1K6KBBBJjRY2+DWCIC+5o3VweX24pwO4C8BZLUHTQ2Fs0LIH
pUvzCLmPqTwRTT0ZufRiNObDZRj+bXmDw9hgF1dZH6rwMer4iuygrPop1LZkEBFGvtR4BPJKoRP3
kmBX821/g8vYnzKTtu0X4DaoUmuG+ipcVAePRy8soESYgSXW/tEW8UeVgoqpRttE316bJuqtL4+f
u5ybz2DsUg2XQh271ZfR/qrSqmOLOrl8QiMPWQRQ3CvNBooxztzWqxGvL2gV5D91GE6T4nFXBe34
CrrG/X8aFsu4nrVZWKjrmzJqgihOXGDZsytpgqsn14lAI8uAZDHa/yxmETVtMlJzhJHW805rf6H4
qSpzL5E8vXtupFawu7knwQaNWSu7N7POnLBW0vhdaZ6N4ajYL2MYo8z3WFTB3PWCPSgCZFYsa0Oi
leU6vCJ1ImhDkZPcKE5T3uSqrxu+KgoHcf3XnxGyXTp6HKPYWEGbBFIKzoxIw5J2T5ctg199s8Fg
LhVhiwqqYsKgJCrd28mIpkFaDk6ZK6B+oNNNPaa3Utd+NOqIInBteW7D5UDWlFaT3CaNHLtNQ1O/
pGroFgOyXVDpzp3UDongyOB7wH+Ni20OCsHYqsc1PjSVliuCLAattJuohqTS5RkR4TAXDLC6pFVq
wqwQU9yrYenXZutAEEIAw98r5holRfoV9InMwWFoJerWMBzTeB6MxWlzr+/AeQGqteleMoQq5txb
KxgAwPkAJgBwRp7jRaM5hZkGW6KZS83ZKfvrHEneKX6aQCRX7G0UIRO0ixSi1juuEW+A1983t5oo
sQkt11az2ax3ZBp3o6gFhuu0NwjM2UjjXMfBjqmcQFZXLEFlhF5m7ktNxDnDddmfTaaYQAuP3vOh
mGlqT+UI0yjiB732E1RUSLgjaX4yiA4irhVuoJhZCydlkIpiharv0ZrhGK3k5FEq8GgiFGbm8igG
R8D65iTJtY3Mf4JyzkLU7MV1m6heBlMpWOD/KvSNRxSDoW0HFRUyQufJ9Zy6JWib1fbWpn6agSdV
FZxDHFoiDVSk6GdbJU7AtstsrooOWZ6ZgOwKJzvpD/Od8dTeKHdhAMLbb2DPwRXjEP3GFeOy7+Bt
6g0ue84qTVak8mdIZDlYIIxGZWx6p0THXvbm9P4yFrdbcgvGeG4QeWUDrmVrD6ftQMI+ghwQ2Asd
4y6/ynfV0V4cCPXS5zqIvAz6xSGIVS5/Am8/bL9AOd8PSGmqiaHBfJYp6NPjPCNG8mQ1niH/uAzE
TWNtkZidB6LGQhkjICnpES65n3tPlY66jtIRdd8YQQ0al1oUvPhboRXn4haV2YSWNUTKQDDDrVOe
Flw6H6XUmSIHofj4tXsOH47d2tGeeD9CPxLlWlWRMTGbU1myRBrAcgW1xDgIn4y79LX1TD8BReW8
i7Cg96lneZrbHPSH2iPf0TJ82IEdFNZdue0ehzgYw8GnulffmkC6J8dEdGvnuXYTHZyg9oE6usZS
7lJjXrI0RzOgOd2EyeTOwmOL56BMqGyt/Q+6DOWlcwtriryj0ozDowgdfUYRW74LhZ0I3MfHFoVZ
5wad0Og9BgoaXSWQrJv0BK1XLf6p9sjsUxLYsl9Lz4u0G+1AnyVfYN3rPmEjSlt8ZqVpSDopN4FP
VdSAttFOQgGYTstqr6QSSrGzq3jodlqVuRVemSQdD6g0+kp6a/sR6ym7Oac1ZDpRH4mPkMv7kYDI
GVWKeSFKPHIfmFsY9o3Q5UTNM1g1nuSNFbTt9TK+GMRAe/O3Nn2Wyr1eH+rl4fIU864IW1TmrUCq
CWXla5esVpOrbDGPI/1NZPrazuTnZSSRxTJHTzNIZVFYGJ853+ny8zw8duHv/wTBPgvSnvaFGWEw
Sra4SqK4oboECy28yzCipWL5GhfLjvV+XCdNCwhe5Lju9NahUW4H3R/ln6l8LGVPMvLDZVzBDLIX
/SieBlmKARvp3xrkzQb5XldeL2Pwfeu/foW9DetW2lZ5hVVKRtSsDjXCHeSbZY3HRlfeU+uxtZL9
ZUS+r/yDyPiY2c4aqoVAbOpTKOGiDaIQ0U2Li4HiRvAxggL9r4qkorVadPGuhtHHN6U9Ijxia2X/
cXkk3LmTP9WEUOels3MnoQJopCuVhlIb3kycWTqFdPYUonq1cRshW/ff8JiZy6NlztK1xT6rHxrt
NsyCbL5Orbc8vJ+MRnCD4xrfZnCMKzalJM2klQ1hHhbU3x+arHXiTFCTx/VGGxDG1WbRMCLlDZBw
rH10fbtSYuP9bd2i0ENgdqLFYtytERWpkkmAKlHlb6Nkxe+W93l6VJUj6QS5Je7cKSvPmwmKlb9C
82bXzhUNcV2CoL0+j1cy2ENqET85/9q7QWHModCUiqCMEjW2p/i22S97ZK8O+akCTUfqIHELjTJP
PRQuOeWBlDuQGfUVwfpxhIBwMdx8A2MlXa8RrcmwBYaPWxX37hfU9P389qToILWpvcHVdyak6edX
yNG76tWig/FPE3wDt/xw+w2MESE2OuVthHnowWfl5aOrP0zHdgc+wff6I75X/awC9VUt+5d3I/9S
vBk7Y1G0UGajrYELykyLQMZ7OnZ75Wf4E5wpyC1JgeLU78iS3oLUXDX9L7AIn8/9avGbe0qoaVlm
J8DXH092jot4eD2injoF8uxYD/0xfFBuwsWJ3i8PnLtpN+NmDvbUaCvdWKUTU9ClIUoDaRPit6Ik
kADl8yG0GZ2Zoe0BNdw4mJr3NDzq1M3SwVlqwQt5/di/bpx/BvN59G9gFL0NwYq3TmKUuzQ2f6l4
ydhy7Ejq7yWW8LiSELcVlcxyndEGdb0Hb1ChYtjEwwzUvvpJQs2j2T6E3uhsPRmIGyZtcHnFuERL
my3yee/f4EVVbpN+jZ/Obu2aJl7H5jf8gz5Z80ZvoZv4Jr13rvRArotd96ylLr0n1/Pu8lcIvOIn
H+PmIzrQ5MFjwW5qGXtllINScyHF9JVzazO1jEcqQXw9xKvd1E3hhEbt6pDryERXQtECMj6HNsVa
pgAUKf1oZb/tvTr+0DN/zmonFQqQ80KW2+VjPI1OpiY3Vy9LhtaZTTQz30mmlwy917dejMCbXgVm
94IWUIGPEy0Z42KUvpagDYFhdv0OAYeJ/kIptWDBRFPJuBOUppeQwQWGrTjj8m3MD/mys1DrBwHK
YDEEkRrBfmeL0fS5SfphXbjc8knvJ1B+KrAF08OiDO5sHycisHrRMf35+8bsKws2nzRYPHpA+bZy
BYnb6ro72j51klMbpE6rug9z8Ex3w9Xo6JBtvrztuHfhPxvi0zds8NF9ECKXiRGTrPMj00QoUOBe
VvP724fqig3yfhAPssQ8Q090VVNwtbLKlz4+mPaxq19i6puqYCgiIObGo0+kLvOVc6magzoGHdIV
Wjfp6PVfKqMBIcO/Q2K8iDGMeTyhW9iVyg80m+NmSpFrLUUdvPy1sUxkCMFLjMaz83NgTlVJpsbK
NYQS19zKUIx0uLz6/N31B4HZwbMUK4tlwPoWOXXmpMbpUrqhqV0PJXFopHvtaAqO1M/o/9/28AeT
2dHWmq6rV/a6pKhfM8XEE48W0Pm0ab4320rDARvlig6u1Wx+S3otR5dY3RzzHM3mTpEQ9V3pl/aj
n9BQ1WjWdC2NU/Vd62L6gO5KDWRWoB9yUAmQ7POlReVqhVayuu+s3ygrDF/6WZrfoV0Jua16ArVr
phLbnTvUI2RGFO2jzgyDvNNV3NoqOzuZQzSczHmODuiFAylm153aLtFXsRtt8mpbTT4Ga4bKVGbr
+8VstV+xVKfQ3shyxIaI7qfq9ChVZr7Lav1RnYi910oFfI4kuSvthAgWlB+MgMH8n82w9DJzuJgo
DcDsgvCCoNh/Wpw87XHMfashjUiul/IZuTN7EBFo88+CP7hMlL2YY1lBEdkagVzAiUKckBpu9rXj
+w8KczMiJi1AsYQdUYPmTO/dcAji8NflPcGfQhXsbRLkElYGnfNtF9W2lhUzQPr0MVp20vi86LsM
lz70Z+RJQNr3Zq1o+8pBt0Fl7gzaquTcTEAN2x9J/ZLIKejwjmQ4qNljpotCINzl2qAxroWaiQ7O
a6AR8paoHxq6rRbT/48TyXqXqUyj0AZIWt2H/a1i30xS6fTl1Rx7LSLzRemOyLlUohQ49yBQ7ZXT
EHQgoBk7X8AqtildOlBkmU24W6bJzZP4ph+jm8acf5ht/pUDbgPHrBwoGs2mV8BlE8lvWu3MJHFM
1dGy60k4o7xKdrQf/zsyZtmMZrQtQjAyO1UOBkmd2NpX9hvBnVw2j1mMnmDNx8a7vJC8WxECWKsA
KuiipU9RuM0doQaBIClWzrt5yp2mpcFcZO5Y9uAFKnZxlO7nvEWjufR6GZa3jNaqyY2CQpA6sSWM
BfSMIHUH+fiwxQFr3g96msEpt3jw2ScJSdLLcLwtsYVjrg9hbOpEmgCXSfcjbf3Wek47kZvkHbhb
EMY0zcayl3IASFT+gpxFknkDBcUC2BXKoxIaghuRvPpD9qxFqw+Su4a8KgswcAldxmqywTdiZLFD
wx+j5aB+2VNDUBE99TjzWqiLoWnYnjsnlN+/MKEg117RwRPABkAp0arUKtFMbio/4WfdZHntRA90
7nxuMJhFq3NdbbKVMyOLFbTK7MYIrXQpbu1vSv9TE9FJcU3EAr0kaho0AyWu547FUrMy0kfs9EJF
ECcGxdD7pJeCNwjv1ofA9D8g7AmejaDfJSuNYF22L3GhBwUqzr+yMn8gmMPaqBZS9ATjaKvEjxGd
qufONYafl1G4+9eWFBmKciBFZI3PVjs7SVKszSC/dJmrGClMALlYkEibAxWYOtcQNmCME0ZcZlHK
DGD28Bgad7KFLnj9HU2rnm4e4u4LDXvwwjaqzCEZAoGcc0MI+6IyQ3kVDlCqXWQ2TjrpfpEJNtD6
zezu3aKsu3vjd0GTqpd6iw1U2jchShMMc5cpdykVwPDc+xaGSR7347TM2spuES3Fnnbarh1QZqla
QZUpTg8O52K6lWQRQxpvL21RmZ1rZ2Fkj/2KqrzZ/W+lu1Lsp8sGKJo/1vtB5aVVZED03YTwmY08
T2Upb1MBjif54TIWdzhre61mrfwFEnMyFybNu0EDn8QIS5Bk62rU9LcGvLqXYbhDQqrj0/2A55CB
qboyneUeMDqebijksu/6SvutRuUO1be7y1ic/QseU2W1cdwFoRN9bn5Nmmg1SorRv2btbxUoLo3D
jZqIyOvWdWaM/AyF2bjFrJXgQmjR+tLsq6VzGtERwTFvAED+TAJhuAKFnfNhzMaczFkIAD1rvRx9
jIusgcb0aWmgyxiSj7jNndYKBUkejj8Cx61iozAMhE4SS4xlh7GhRk2H9jITHlwKncnQ7s0qdtLi
uruudFGZE8cwzvDW79n4ijlCWQjqI1CiNgRgHUjbck/zw9JmgnF9xmH/Wq/NwJgzsIgNg7YxgGR0
X2gHXXE7Y5e1fma/mGOg1AV6e/ZTutOX3ul6CxdSUUU4Z6tth8rSneCSpo+Vgi+Y5xNFMZVi7bNi
f9n2eZVUZyCMh8/X3uJlXb+MzH44ocwltZ1kaq9bO8e7NkVtVezE8vhY4vol2OT/Dzh6fEGppugo
fj9fTBReLPOo9OguwGNaR7slsQKavBbaY0tKJzQP0JJyID95eczcjYKCzX9QGd9CKqqMkjmgr6YP
5MgrFBcX1UCqd1HpVDnSySJOff5C/gFkbBYddkVOFgyzaU/oa7Ent54ElynuVKLmCsSYBnRt/6q9
mjUzrKJqhLlKSXcz2fHkSfUMcXtZhZqajY5W8O73aIZCZkzXFgO8X6WIG4E3TnmVoNdBimngOnS+
nLnRzSQbF7QV4KodRgpaF2/i8sfl1eN56y0IYzOEojxsGea1EjZyp+wbVXYSBLtMd2wE5wKvwU7e
QjGG0kkgbQspxmNMPur7p+o+0V/j6nHqdjb6w8fKp9kppu+qtFv6/UhdFJAmiaeIiNx4Pm/7HYz9
dIklWdBDhM8DW0ilvhTS7CHmgKr6SbA1uCsIVY1VCxr1suxTJkPaCEX1Ckas6iB6D2aFuFUZXF5B
XjkuqlL+oDBXotiuYqpRoKR67smtN83vlnQ1SMe43oX6cTAhxaRcJ9lJNt2pf9Oz3+Hy3orKOddZ
Yx389isYa50rSRq7Hv3CauKbqCUcS7evdaeLTdApI27ZCaIL3LmFvi9YB6D2gvaa891hWGZIiQm8
ZbErj7Y68jum8kPvdFH0UOXdNaA1q69as6vKLQNF0zrOqhgTrENIsvYnT3eQMXMzSEJnDpI8UBcf
oWXfpw793eznILlOX39BW/1WuUk8eYfD7JVC9V7ai8hd+XPw74exBdGI69T9NOLDausxC2NHXQ6Z
Kniz8BwEekGhoCyZ62uMWddFHWdKCxW94c1LLcFHpCDLuNIXX1ZEvSG8ed5CMb4omSFluagYTtf6
EvIWGdgCLu8VEQLjgvK6o2O2AKGEJkor104myiZxT47tIBjvkk5TnmgDIJL0AEKMWPPH/Ecs7VOI
TpOrsL2WRWxOPCuAPsGn6LNhIWpzvhMgN5/PqbxagRZIll+j2UAE8ZnBZHe3AiKCVaAAV2K2QTLU
YrwcUlgBhFyv2qDd2bbXfiS719nrAygBe6EbgoLDyU0HtdG+qBSe57K38IxlkDLX6bwOMQHVqAQ/
jZuxqV0li+Dc5+Lgrg/ZB9lSYe/nU2kZI4q5Egxznm4Tw9PSd6O81ZXHy1bIXbANCuOwJYWMK5cr
HDZY8QyyNyJUlIva6Xhl17iSgTrChPqQDtG887GMCu3NoUTM0LbyGyLtGvRZWi9h9NIvjqqXx8y+
y4GvWQEaRWzRTuPBK5CWsRDHwxMKzLTn8HQ2olguZ9Qxrmo9ozeZ92b8qk8fSvFEaidePFT3WNgU
6q0i4uXibPM1fGShqh2xfFlndkRr4v0JdU5Ug0rkp1XVXtTqIoIsHsZKmg5lPLx18WA7H1+fDW03
2wbibdVQOfKsBxDQub9sKJwzVVHWiB6uDoiE2sw4pFE2smaAcLMeW6Ar9RdwVzTW7z7xW4hUJ1Zw
GY5j/WdwjOsyYtAXJKtONBlBv0Wsk0omtPLgTq9P+8tQn0cT41AgYInLpaFCKxmhj/Ppi0Ht3oQ2
CvHHqxINGKMLwhZHh+yX11+VuyFFp03pv6Pez9EfBhcsf5AXjLyP3MuuVVdyTDRdXP4i3lxvPog9
S4lNtXHR8EFLj6rvX7MZe3DZMVhehuhUNfMXHsSYAA3lAGgvhS4Ysz2HSEcHXQE8eZUAh2qv5mHU
H+23eG9nztuYO6XpZLN7eZSfGpV/z/sfWMb3KM2A8CToXtyX3Ae3RQQi2h3klZzwoN0l18veDoYj
dSbH9u3vSF3mzg/78KPdg9pOdaKgfb8BWVoXzG7oX/4w3i0W82GCegJPVxW64ecGEXUJiLNDfFj4
TILqOvK6D1BZWl54HfkyuJfWrjI3P3yBbekMVjmHDSNK5GVlBI5aCFmqg2O9Xh4Yr5r1DIFZaFUa
9aE2gTB9DJ66RzvjTXmTfmufEzd81BEDdqJH7VuF6yTKEbyr2M+c3//xE5hFz6tMj2gEpWgItjpg
6HqXrzWvfL7LTx9v1Unfja+hi5UmnuXo3nwU0VfzqpXOpoC5Q9pKFCHPgykg+9N0m/+2XPShGHvr
8PGt3KHpKywc8l17tB7tnXk/Oz8vD5/38DyDX/3eJsg1Nagj0hIMX7+9tVxjN7zL3oTS2ugegosV
lJlVF2yNIiIbzikPuS/0VqEqBKcR6+FsKFZV+ZKBazr02yrQlQTRcepOhockjdSdSHSFkgopdS0U
SX5PYn8SJQK4Z7BqasijKdCdQCL2fOBzZVaGCSEYd+nwuFY7J5M0B04ZfTo7VT2U9q3VOhFI2vPi
ZrFuKtH7l3egoKJWw/h1Fa1szJ4mE5SttB74o360Ui9KD4UdIR78cnmBRTDMHh4NNGW3EtY3RKPt
UpfX6Aj/IE38IHciXQme0qmiWpplgCHHRBU+M6QYPNqyvtoS+Mvdzot34b3l08P0ZD3JO3U/HKcH
cip+P+o/cesIcJQELXSgJ7d9Fe0qvsfcfAoz7CZtwQZBMLsZ9IC9AW9gPE3TIHdrtFG6E7o5nWEn
BcuVebg837w3znrnkVFIBpIgBC/O7Wqa0UEkaykmoYNkmTntiGK7HQRVxylHX0cy3yLA+gP9q77S
irhtePcuhMY12BVe4n+lMsCEpNb1jG2lROj0+TWED5cHx9u2BsQRwTxlSHhMsXeuWbfBsYFZVeJ5
npyoKs0omOSIQr0sj2r/Mtr6v7HH8RaNuXKlUd3O9QQ02nWHAq22Xav6szW4WQJOivjtMhp37jA0
VAVKYBBhs02tCRmvfiw7uJwEJWzt9SRRwQuKF+iHRjQoY1EB9RlBPbeNKC1nqIVWnVuWswMFKmeB
7KndWH4WlsehKK7CERIVWrI3G81Z2t4tZejdNqqr6PrV5eEqPMeAGkhQ78MFgXCQOXqVIY/UoW86
cIlYfjV1rmaHx3ymuymc9jJVgqKggTk+yqXh5pK6o/18AFG4U1tQBdDTa0j2uTH0IHswNPXh97T4
kSGppfcVWHHpaU6sEaQOFAlWU3BN4+4wsFfgfqzqGk4QZodlmhKTSMKXy/U3c7yWbUfp3ipIYcZ3
euVMxdGQhALbq79gbXGLuc7m5pg0Qr2RpBaYUZs5CbLThUrcaPRzlQRSeTvZJ5lSx+5RURP0Xwgf
KltwZtvFNFSmdAZ4P5Lnrk2vDOuplTs/RVvkFNaONr9fNg7urWCLyG69wtLbqVuHC1UvC7GguHjL
ELg0NM+IDGesPRUaJqD3VMGf1XYOlXaQcCnor3E+mvYvwdespnhp8pn3EPInNJImfA2UQD17uv6s
LNU9ZfKXMPPN8K4uvkkkB1nTa01/kf8h7buW44aVbb+IVSSYwFemmZFmNMrBLyxZtsGc89efRde9
WxTEM6jtU36zqqbZQKPR6LAWfRDI32gRIyaSfAYcuoaiLXdU9ESpq5B0WH/yWCMa0sJnvNIJOehg
yjZ9K0F/jKiGu/XkWsvkwlItUpRy1PrWadKHsPdpdDVJoHRRffBG2gUTeKYNV2tRE09pFOgUVNe4
I6WbcpibMtrRsia1W8l6qGoKbk/wokY/+lJU8Fz2i9vPL9K4w1QHSm2waGm5yxmM5pQBbD0w3cK4
T4bGTpqTpgpu5W2JyHGDyGzpQuX0Q6uWlicNYkszSsHmhZSc9hJj5L7L1Ieh+4PRQQC1ifoXtty9
hScbnvHoa0GbH2c3sRb3raGjJwi0lI1+QwC8Tkhua7UnDweSetKcOpqEvs13vStAAXGo1P1l0924
1L58AWdF4TSoErOw0qpZvOZNWR6sltSCq2TTeFZqcourRYPEiqWFK+rZgbHIMfS72ogcVJL8VvuH
pl6ohLIfxoxxcWm8M4hbMxtnbKUVyZ5JZodGL0oUPbYF9acYVquUAuNZvv+buX5K1DmgPYRtStx3
S/cYegtLku6DhjmJkA9ke6/Qv4P5ZjyN/vrk1RUjGRodihiNhRKeZHYpzT9kEVfahlPB2n2K4Nx6
QNRyIEsfnBzneyRGgTXsL20HOXNHYLMR6fWy+W1ahkXA8GMBZgqu8+utqY4RGsgWpjkpt3tJ9Zvg
XEc7mjpqPrmXRW0ftpUsztT73AIJ1ABZ5lzIt1NbnqzIuOtma1f26NRUifRAtAh4Wsgo22OTTreg
SFe9Sg+vujSLzy3NsifBNy36fbOc1TdxJ8Pqy6G3InxTkMXPYAH9kcnlTZomH8HwnKEAmACKeZCC
nZ7E9qwB2i1gH8QAHfXl79gI9Sy6+gzO3xaF3sV0aVkFwVtv6VcKiOWC8dkUcadvy9HRmgNmHpPy
Y0lzkxeoU0FOxBwq70yWHArMXQm7w7fCEyj0KYjba03vx0jtsK49/ZDDbmdMLVKigfnEwnyvpm+G
BapGoKmoU+tmzUtD+ttOt17AOWUreXITTxgxtUTgEZuHa/VR3GYXKOCPcoiPknWbmEcNcWJDd5mJ
uQNMqoyTYFM3vdJKHLepkiR1Uk2w2N2E3Hfrjr1boJ/mXywHu7lwg4EClIs8Bxn0n2OMdr+qdMCC
5AMz3NbRfJUogjtke/E+BXGeqYiNoJ9icOcl+S9Nn2/N6A4AsHrudtOHGgwCj75tqJ/SuDukHsIm
QqspDoSq4uVqy1azk5T6xpIFXmn5oe8O4D+C+KujyADBp2dooQ2jtwZZ81R2szYD5vVLFbomTa4B
Snd5x7aG83E1Il6lCD1AOMZtWRKgc/FvI/KcjfsRRF8K2hlyYDKnWnGTAChSMkqf6r+67o+e/yYY
n8VLEOSulmt0meBjtmx0/S3crs46qZI8w33TDHFu1+gfcIdKDV0tCpP9Zb23tnQtitvSUi9SGmsQ
lQzskPYK4N66A0jdARAmAu8XaMVPtE5dOZIRo0WOrkinokLGXyV7wxTUtzYvtJVG/BgrrCYtzABi
AinddZH2IhXo+NZbT2KA/mqJkyjoZBuM3UJWNPWxZ0aoG2qaHQ0iDrut0wmvDq4+IGwgVcol9qg8
dFKlw4wbNjgpiB2N1nQaSz8O7c9IGR8G0E4KPM9ipvzJAbAiOisoMmnfiFUGRCl1uFCtqpP6ZNWg
EGiKOIXQvHIrlUwuYyIir+19/RRJvkYrQRlgtmqh3zVpZTpMmqlXRwO4UHtdVOBaFuybdoqB+paJ
gyrzN2WmDFJkqlhQYEOdIvbLAuYvkbudDI6pOPlj6jGiQFAiku5QyL3A+y234zfhSPsaBpqel+Tz
Vz2pEqvqUEF4OcV+FOv3ST8LEvybS7kSwR18Eo+xXMxwsJ2R+Gjr38tp6hahaFp+KxUEPNFPVbhT
r+bYpXRx5HF6VMOnIQzRFHzXEDeprowQqAryq4SpuH9wNSpy9gQcbMsz5Ov65ZWVWU2DS9Ho8NbJ
Aj+Pu50JnjmJhoIGo02vthLFmWSnGxiT1SAqpIY3IoaIpwFVZ+sMyu7by1ptnnHUZFTc82hR50c0
E/DGou6KpZRSB9EqZtZzYB8gpqqznzpl/7SGn9K46KVmSaOlS2ARKCeDooQZH6wwshNRmnPTjay0
4mwdlIiymU7QamLZbgyBn1L+seTmagxfelDiXl7C7d36VIqz+iIsKpIu01lSC4RW65SYP9tgODci
s9+KKqyVUpzVkzxqEwKaGqefIsutWJCgGN3etebwyshw001D5DDMn1ynRqyJdm5TOHo7UDqztGUa
9Kv192hFkpUMwnVAOUilO44fUnOwssgumoe0/CNEit1c1U+BPPN9yVQM3FUQWCi7oXrvWtdKXjJZ
NKu4BUdtWSs53LFGFbYK5AagbK2LI8C8aB+4HVpxbc3Wd+/SaXKb8+xlLnuQjoZ32XI2/eVKNnfO
e6uPJ7NYZIPxXU9j3yTWIVNFl+p2cLiSwz3IZx2ElHkHOcm75hlXxNOop9+X3uTn9xWgRXHZ7QBu
KoiCt6pxX5aWe6+xAY85Wi5inwsvDV1pH3jaaXjWfme7fD+l4Ity6j+g4tIFTm1zXf8yZWpoA/7W
aIVhs6gIAgim5GQpGMis3MmsReotu/PtQl1J4XZPIm2kKovlxPVOb846mHsyNInPjQvegpIVHpt2
Fd5muJCs/vGy5WyejpVsbkfzzOyjUoJs1mrXUwohcnUEAMqujoz9ZVGbvnQlittFQEoAn5xBVC4N
OwmYMWSKQZ6GhgUjRceh/nRZnGjvlr+v8mFjGZRdmkOcYr2Vyl2x9E2LnJlo9Za/r2ToKZJGSJJi
9eoIV8Nd1u6ZeUX/YbwGDWoo/Mkq+rlQ8voqpmnVNqSJjFsov04lty4/QiEo20aRAoMmOuphaGjE
P05G1fZlRgmiOr19UWh3NQxl7Q7z2yw1Jwyie/1cvubKY5IXD5f3aTNwWAnmbr2oyfGbS+AQIcFn
VU4xw5G0gT2gL8qIQTRs6P9QrViryl1BmU6jyaBLqCJj8HUkpg9MxjHo75Rq6RWTBXh3i11/O96f
CvIXUJjLYdgvsUrcYkShY+/9hEGsy4soksFdPjmYDCzAGQPwFLuGl0Fgy5MsShltWvtKEc5PTWmr
a10DIV1XAsxK1p2AUG82FYRfhSgY2mqwgUEuU9fo4kOzK3d+q6ZSJjJh2ap4X8y7qLiNgzf0eGvs
sVWRgJxeiH7o4tsyPDSiYv4W4MgX4dzBHoa2yKNlFFZLvUS/1siJGS86YBVGO0VBrToquk17wW2z
GRoBj1rRiEwQWXIaz1VpNkUEobmUvYwhphviyB0I8Upds5vGAEli7MiZ5F+2nW1lV3I5ZccmpKOx
xJ0zWnymCGVag9kBnbyxeAY2h6NMzzlIwgr6rCeiDJdQOOd3uiZVTWACIXRJevQunIr8xtQ/wCfl
RuZVZ+6qwGX1PhClRzZteaUz53UkNjML0NTwAcRrYnpXdYatB5WvmM+XV3fzGloJ4pyNrMtD3YYQ
FJrhYcJjkkq5v4C7XBYj0OfvS3d1E8WtHo+lvogZrcCuhvElVGdbQnVf6TrBO0W0Z3//vhIWJhrq
+hWExeSPUnqj6gTsEKCcXy3ATYMvd/7YAP1YxDyyHQhiolvH3LABoFbOzRVZBjAohli+rQebATEp
GRkmCaQdVTNbrYs9SSf8f33Q5NjTsNDSbD6kGIBLredJ/V1m3eHysv8vS/H5RZxPLGuMS041pr/7
8g7oE0N/7lPM+4VXOqD2TXUnoVZitJ7FBMHUVpM3qDw+BXOBWwMOGT2nWIq5equZumsNYo+jcTYm
DRM4pldKzFbiuzabrno6omInH/QwO6jyg5qGV5YePFbGz4G+5Q1x5I7ATMKr3kQhaSDhri2U301a
e4wldlUost03qH0siCFDJSLu2gwLV4pwYSExrESfdCiS9rd9e2DxR4U2IU122TgJdmvbwX6uGedg
66DsrWB5e1YEXJwPTTDu5PJOac8a3hSSibLL42Xz2D78nwI5z8pqOTW0AdZRagHgh6x9IysY0Ry9
y2KEVsg70RwTsn2/nIvsDPaOigLMJrOZjOavQ5I4Wde5AIUeFGG1YLGyr7GNDn5iHaBcGGNDbpdb
0dJCNx+REQCX0bEJol2gXRmweDxfuvhngrTWGDt9fhwzt+56G2VLgeLfFxjylWVUEe2SsskXmCSj
VxsUpRGAV4DNaZDf8hP5WouIG1TUzfTJMYvbWgblYu7Mzb0OpO80PMvTf4+o+PU7uOuEYMy/Cyt8
R9jOpY/kygD8EaDRanl9Doo4soFINfmXld/UHWTbyNXJOoIGzgMMM0lYoqsIx6ybVNuz6jERQVYv
n/1te9EGS3UNL2yZp0Xr5wZl0AmDOIFRokYAegcdFCZUw1BOSFwrODaYaxHcZFtqof1UXVjEkb7n
e4kkYsKgNKg1TjcGIGGzyWfj78tL9z1cxg2yksGdy9GwGPrmNTyoQkAZwmyE/VciLbgTGU1VGozL
5mSh0yNHP91U6etlJZaP5DdnrQRncx0yA5YkQYSZnyWzA5iUZ7Bj2/zXOeSva8UFMAP2Q1mOmTNW
J3X8VWCgIbujqqCksb0jaDJAlgXQAAYnJZuMgU0pdqQjg90yP2kFW769Wv8RwENUBNFEJzmBgHJ6
qOulrh4GD6QPBNb7/YrBaoGuHQBpFOhefM8WM0ErZC2rFfQMgJVod4fjnctA/2XEXf7CdCn5BbLE
9nEOYpC5N2kSCF4Rm4r+nX5SZBVTV9xK5rE2yIUGRQkLMSZ+yGS7MRM7EwGVblq4DgEgx0LKwORi
sdGssqkBvCYG6H7QHsM9AQB9jLvLNv49OMByroRw4ZURmlLVLkK0dEej23l4SPtnXDp21zWCndu0
wJUozp0WLFDSWYMoGhwNjG3mXeZcVmbTNlYSli9Yhc3owjVKqYeEQXvNov0IFsLpRimfGmOvxa/F
ICiibTlvBRPF8N84Ud8QEtqxqUHUZyGwKh5zFYglGPmuw19h+aGZP6L8cFm5zeVbSeOVw8DhgPAf
Va1pX6U/pVKQtNlcPEzzLSiqEMPnpxI1YQPrJZhb/9KyoyrfJCVCa+vN1F5joKQPH5f12TTvhaYZ
GTfA5fGP8byXp4zOrHXiXgORomI3ZYx2bVHgIBLD3US1mVnZUEJMqh80C5OAKpyC6Eolm5uzUoa7
jebYIHRalKn94gbIFQf2Q2d2o2Poz0ufdSd3jJvr+Zf6YLrDK8U4YOzURyDGXl7SjZYEnGZLowsK
KEJGfg5RrdQZ3XMRZgVSl1yNbvTDeMOI+z6ws2MCAkfPepRKgdBt1T9lch6ESr0WVhYGbxGhGv0j
+e+7Ob7qxLmNupViJQ7w+6F6rMu9YT1ZIjj5bRv5VIE7WllkDZJGIcKgN5J+YDSxhTiKm7eGRXGZ
G+qSA+ZujZ5GM8hjICOrFlCcd2ScFtyW5r+fg9YxMAe3BPgvY7knv/pAOelGXHzL5F5vwKXPSf+Q
BjTEDAjtyM8xCYv/fmD9q0TOAOZKZRLLMFCVDy99eSVbT5etemvl1hpxBjAnSpn1BL+vNPuy/zOo
4HGfdn0mSvFuXYUEzxzIAi7Lt+7ISVFiTFXBAcqjqwyhrZN9Lx/o0CDw219Wacvg1qI4g5PCHIRP
FdxFqSKNMyeuGr5UNHL/b1KWr1hdh1JvtCxuIQWIOpnSOyjLGsDS+hchwFYxFhAf9Mt8FTJ3xDJa
a1EFRC+g0tAAjhaKBp03TQCjev9fCBeJ1wzNOCyEkAgTS7MauQYGUpNEAd3442V1NiWZGLfCnJds
AO/0qzqkRFYvVnB8TG3hxTzH4z6QvV5EXLXRGIPQFfHrAvQL4tO/yfnV3ozJFJEIeVmnNzWn0s3n
GJS0mjrXNibcbTC2OVOG2eaA+UYj6vperIt/16xlc9ZHp1YtBpTSHZLPTqfXt7OlCF4bW8EEkB8o
rkTkEk0e4IiFc5jDXpa2Dob7tst7V2uAUxt3FjqnCuCTtnWQuITWQHgbOkFBaOt44QqEwQD0RYPD
/bqJvUkCc44QKpkgyKEMkNslPQa0/YeHgIqX1DKfBwwEHhq3SyVLQ8iJiCzwCKbLWF+4LVC5rMq/
bJSb+nwK4uFxq6kYwtKAIFVuQPir1EH7kGflIOMxBxZMwYnets2VOO4KQSqymLICYbQRjTaYRu00
lvd0RISbmiBziXKntdAdO567chY9ErZiaiRcMD6ChAvAt7mtU3MlUMaI4nmHfJNm3ZdlCGzH6hgm
xNWUXy1gei6v7ZbXR+8BJoBkPOdkfnbMtLpRa/PF6+tDbcttyEAuGOV7UgF2tkeVqHr9vwnkTx81
ErWtIdBKCySF/zBDtuMCQaLZ27o2vlyWtnXWMYEJJlbwrgFOhgs70JxXDWqHx6o2Ai+VGqgbiPjD
N1cQOCDoSTMRe/Jn3ZzlWM0W61TI6OaGN+mJXWMsHxD77cNlbf5GSbzrwgwwSneI04EryJmmjDdC
mjYtgsGDtW9fyUkF+p09vg43iQMMMfJBD4M/3xj2U34yztPtdH5D7+3e2puAAMFYr3f5e7ZWd/05
XOhTDbM8hyU+Z9nEMShQFH6+LGEDfkJH++mnxtyBiIpMJWBTbh3V12+CEyAnblvX3Js32VX3Jrn9
VXkybDDlQMvsmHutKFTZuhDX8jlzbUlToaEM8jVgcqbpkUY3QSG5BUoVlzXdAG5fNKXgfEE5etnf
r147TtHK2QyYqMQxfZVwAyZT7hojkLKMYJdmeMN3LWj8MFWGIVL0hLhy0YlaRzd9n4mmfKDmApkP
BZevH5EGylxpDV5QcdJdBXp0yAxqx3XndwRICCmz++k2DgFVGP66rP6Wj18L5kIcFOMrvOcgeGS5
3UX7HBOs7Xi4LGRrM004V8VA+hdlBW6J5dKqE8NAKC2ZuzkAesmOGj/1WeDhNjoLljsfUBPI0IEC
mofuSLpB0zog4jgKuzVARIupeidK0n2vNIc+afeRPj0Y5RvGdp2Z5RgTV65IHgomVjZ1tRCVolsW
GF58wlOSCJHQfAz8jjZ10J0bF8zOag/Ug5fXdOvGMj/l8HnPMZcbig4bWEwe36tR7FVK+WMOZLcn
zC6rX1MkatfbCq4oDoGsYYwEDc6cT9fmDPMTI1AKgkgFY4o6Z/u6QHIwHoNbVS1O49CHDimkwCEK
ERE0bXl7NMQvpBhL4pC/oEGH0cT1BBgGVf8ZD7d99nsenLHxx/9+jnQZLVBBoWWiC1jl06wYW5BY
QuB4DPpSNoc4fmuij6R86+QPEWzGRnkPsjRg3ehoDsYThXOy8ZB3E65/rChSyl3vT6hpDb4SnhXd
p4pPCZiTyAsR5Ss38zVruZxzHRMwMcnAYnNkzf81OnfSvql9+uNeeqa1FzVe/SzwMpu7pwPfYpn3
xD/OvRlzimrMMilPUwzm6kdNtlXlXY6fQhHq4tbxoytJnD9L9aGg0SIJ7x8bRHal/D4kjibCHN/0
NWs53GFgo6mOdJGTt+iUVfa9ndr5lXrXIv3mVrdV4OiPlw+8QLO/V8jq6RYM8f9bw2iZxcfEbPFS
JCCayu4vy9mYooRVIhUBNh9gzBE+mzc3ZgFk5hFX785wlL3y6BcOqMLoWfnBHmYn3lW3APMY7Pnt
suCtq2gtl4tq2oV0vqADrLL5yfoDIOSY5V8WQZbf4AO5tQzuxPVyqhaJBBm9nxKbPIND3B0P9NC4
wUPxqAxu7qiAytNd9p4615g/cP4l3bP+Au7spbEpqVKK1Z0JuU1m2QfglWOgoWOmt31VHwQKixaV
u3on3WwnY4TC5oOxKzzlQwJdNWhH2Q3GKqbBVdzUjXbIN3X2PNnaK9vNVxie/QifqS9KDP0vq78E
7IDYxKQ+t/ptZDJjDuHE5Z3uF7tgd8gcQ7FNX7mpnAagbp7mNkf1t3LArHO+i3fGk/EPb3QAUf3n
E7jlH+cAxJM6rs0uvkL3KzEOVATavXlQwaMEty5roGHknF3WaEolF4uW5a+u/mNpPehyHoz+z+Wt
3fSpKzGcp0vGqkRPN8SgubvpfwI6IihOBRnBfi4MT7dlARXUwvw2UIE4K0rmZJzDALIY6AbSDpVO
A4027y3THWNA04AxOEhU4F2Z/G6NyDWn/mTpjTvX2kmKqS+ltyNLBP5wM2aGJf3no5Z9WDlErcmC
oJcrXCogde7AiyBljjUdJpBtG69ztafyjSrK0y3m8c1/AApKRS8nFoNvXpVraypUgpszo/JdkhkP
OM//ENhhRPc/Iji11DCRxqlCUEBy1atjZ1B2coKJGnaYpKswF/mjTQexEsdZa9NZrRQuCEYqMi5D
j3nuFIlAkKv9g7WuxHDWOhilMnYBFs5IlD1r/CKWXWRHHGl0S9Eg46ZKSOLAyyDStP7iea4MgyEO
jfsShqE0gEKtDFtrvX8hiAPLATLzAAXTCOJibuGMvE5bRKWovSl/QtVtkIlTNT8KHAm4uVnshAZQ
XfaXV3HL/CxlKedgHk/51idpzqNRUR2bVWbAYKzVm3SoBQ5yy3utRXC3sFQBXLeKoJYUIWUantPY
zgHtpJZPl1XZcilrOdxdEFXA6wLDHAIoNDHQ5pw33jzmdlh4rYipUySK8/kVKZSk0SAqIbkLVOCy
Jhjjder2mEYfl7XarMiu1eI8ZZ0nBhCB8XyQ9t1kt8Smp/ageZZDzuU16BHd1E4cxZt3V/Qc3j/F
zhNzRQ+15SzxTmr9DZwHyepu6OR2scwu97LcG+bCHzrL1pVriaEh8tdlnbeO21ocdxAqgG5MBYU4
oK0/SgvyDpBDgQwxiFzVpmkCGBR5IQWHgE+SKEM1q1KHmFur/Fk9ltqJsvdZZC2bq7eSwnkqy4rS
jHTIB0XZbqD9XpJAkBtcj03mlfSWCTHHl5fCt91ayeNeEnmF8YCgh1bA/qN/TGQLXlVXvlNfwETK
ertkjvQ8ufKe3FR+6wcn9vAP24e0l7m0FQFjiLPYXgWreThBXwlViwQwTZHmGCI6v03HtRLCmSSb
jFD6u6hBEbkyeYmAU3xZjc08HghuDBPTp0vrGudQ5gT8JGOwvMikc1Xc5gzt0+hT/Yi0X3V/NoCO
V56YtEvkx8uCN81/JZfzLgFR5iRcTnwzM1CJoIBrIiISvco2rWQlhdslqe6zfkZC1qnyG634rU1H
0mU2+JBYmQMaLfUK48dlvTZP20oit2VjUVZWXi520VxZ8VvUn1jzpovu6g0pQA1FXwJaXYF4z9dB
ermU55ZAShlITmyqfjoUdkLPvRIJnkIbQ64QsRLFbRRLQLpk5ngKjUAPf1B6e95Hp3knnbTburaz
A3Oma+tNEVTrNtzJQriCOT/U9hdssq9RatlIncoGJCWBPEVRRgJD9tyFtqYsjLweGHov79qGNX4R
xynZqkNqDgnEleSYSfdKvFek+8siFJFKnC2i222g1ZJnrfX7AZM2tZv1py51gVSK3KCn9H9aza/p
tUzv6v5az2+b6Nwwt4NjCwWru/WkhL4YJ0M5FMONfGpZaWRdmgcUzkuX3ahn0Es9FO+acx8d+2O7
D+87PwNB9j455qjOXIVPjYhZayO4+PIB3DHJA5B56Qk+YAz8YPTL0A2tt966KUNRpUKoK3fR1pUc
pZEOUSpzMTwHPClma79C/3dy/Ij9+KVQ3OjAbgc7P3Z29Fju3kXJUZGy3N1IaYH2UAs732XuoLka
a+w68yL2Q42fLxuZSBJ3K6ZmMbW5AV21yemD6yq9mtL7ZnoIItHFsZwI7v5dbyA/xolGAlWLa0iq
CUjuf7SJIKDeyvIqYHPW8FTQKWJ3TpVGK0mgLSwJIEjRgzOmGcbUr1R/zq+n0YVy6DFxZk0XXIja
xjEFhjoOBZB8FbTzckXLkDVNmaLKDMRp1a3h30DPjdJL3AIYd/BSGthx4jDL2GflNetPUngNVKhJ
vzbUm0F/NYa7KI9sMgGhmu2SwI2L3kPdfZCvk9kfCtec8fJR7Uk7xDS47gIgF9PR69F8iLq204zP
PXBd2vaddEsVzTHBHlQm11N9NlvZH0PUodG6ACZhkQfcsBwC7HQFyHYIBQh/oyAhUxTSrCMOgAdk
YN8B4EbiWCjf6aIJ/60VXovinG0xgMs1JYuo6AjqmyZ01CG2I3ACMNcoBZ59UximRw0FM6QEI2Jf
LxI2D8AjVCEs7S0b4JO+DODXVnmVhmPR3cRl618+gRs38yLoP/I4x9Y1Ux7hDYpXk/Qsm0D2JY+s
Mfy58y7LEenFeTVwaaplYyx66egXBSggJR+FvlPncFea9ECFEFIbAlUFY/eAWMKz5Rv6pERCGgCO
u3MUAK6y8hDNPyZQC+TVOVI8EQv5xiqiO41SFK10IHXy13+Wm9VsMQug9nrgTOXTFMzIDPhDLrCO
jXv/ixzOFEtFDbVGNjsnt85jckqVx0hEGbDhKL+I4AxQnVUrUiusWxtoDlEHx/iH0QMVMSDgp5A5
RbGYMwUyqwbLQyyWFnYvbT67fRne57EgZtjUYyVlsY9VeqhXqGREMqQk8G9qC9IY0XjV5masJHAe
P5ZCi5QzJFTZ77LyVOBKKkiTXj43AiE8+Y6mFyrDAemcEY0vrX4YqAbPK+jOF6wVz0hFs6o3tQKa
yJ1+DnviggPAvazHVr1pvesq+bofdY2RY1T0OqBgzKfIOOpT4gwAlGwn1S2j/Li0muXhgMe4bGNm
BIXu3MEUvRv2AJ0c5F0wPLSJqE6wbBEXFXz5KC5sz/s4by0Jq5t1T7R4qKYbxq7T5hpVKSXx+u7u
8iJsuolPi/lLp7iyyTiQ+zwmi01Gw66PQG4UvYBWNEgEQ1+i/eTOcNdbtCmt5Qwn8W1XV9dZ/nhZ
E5EE7tooKmbRUYYEDMME+Y60isDut/L+X7aG8xJGlM7gKsNapbr8SOM4tuk8ULuzptuxlzwrof4Y
FXbb3FsYc76snVA45zxCNis6HQIcCPkxC2p0AjtVd87mWzCzjbHlDNJ1LhGB1E1jRNYLVz9qDt+q
Dk1NDaZJYe9k8FhB7kUaxrnR9DxiOPDduJf/YaZOBW8ngN/RYEq+sSPSUWtK8Pf2mEDt/2R18Tgi
F9YpuSujGVOwoGTjoK1lcQs6tJRkVRL1jnJsME3M7ORYvpun4OGJ3NcfhWB2agNpAC1eK9U410wD
wMspOcT1H/JN9Gw+JDfT78qyy2tzclTP1Q/P+h0TuTj5spL68vfV8S5NkoIfBVLxOvWGP31m6yft
EKZ2CIgVgbAtV7LS8Bsop1IWcj5CFgqdbh5XzoyWtviearvLO7d1/6zlLBu70inU4zRpY8jJVOtg
pNp1CHi5YRIliERiOEfcKWGtZu0iRpcdOlzFyK6JsvZb3Rxrq9AXp7bSBSOk5tQtQqQ9ihG7+jV+
zI+Km18Xr9pDbNiRwA1v3nnrxeP8MCap5D5ZNqnJn9k76H5/tG5jS16EjspWt6Xf5TV57NGVf5c+
/9+2jfPP8JtpHdWQrKofA30mamNX8tNlGUL1OBfdT4kiyYttGCcV3U0/FLu9jq4W2OYBKhWv89V4
m7hgZSE7KnpuCxyKzjkU3NpGOFaQjbp4ldnKWUMh3jYWdgzvTUZbgSmIkTbaqZa+NFDwYaAQBKj8
ZHswYZKrbBU0O5cR3vbnLL1KYnCHuSRr3Ch+mKpTHuy7bldNrlTdxIngJG5kGJYPAOwipg5QmOb7
KuYRoDdpjm5rC73kSZ+6WQnubPRYgXI5AGPqYQoNcKJ4mQhxUjGX1fwaJ30VzZ2cgjK0W5mYi06M
a2aiJpkBJnefDAdwZ0vWOSuOdfVaqLvafLZ0u8f8jFR4qvxbUd4NvFF0Wx6TO7SH2haTPRX4mMOJ
VsF+7hPHLB+RJQH5QFbUroUGyqbs7bb+AfwFp23PbAZlRrlXSYgC5aHXGh8ULFNzbOYEhZofdJY8
qdWANuArZB/PXpkd9OqqkHKvGg65tAvig5HPdpsdZgqk+F3dPyTjKVCB05fbLGZulv9i0TUDgqWB
qCIrXGu+TeNzTjAG5IP9vSz3Y36Owa84+XKLeDV/BuidHOxjc0+t56K8A7wbKA2u0+kO8DWmkri0
3pvVA239LFHtsj/qxlXM7oziKPVPoflioeA/H5P6ugDpXZUczOI+S3Z58x4Mj6ib5NaD2e8Lwzan
HTirc5wfuQeYWvTRaACoOA+zjxkULwIkSfYqN2+FGQHmOgDFgpcYpxAUdspTHj9Ixbs6gTAnAJYF
KMgMhuWaUFPTrhrJtaIPUuiOxt7k6Qb0B1IZOR0KKaSP9xn1YX5OXDwF1R74tnP7p62c2DrKwRlp
rL55osnPAQg+wNHqq2VBrsF5nVujk/Q+07xGbg4Shipa4B7q5Jyqgy0XdEeTV3QL+VnkAT9XdN9/
D52WkdSF2kWTURbix30znQW1HnZLM46jHMxD7bdu50V2emzsVrblW/UEKFsPFvYgMwzIChzhhngD
uSjNshTQ6oIJ/evFUqV60dVLm2B8xGisMziJk59r2Q7slwcDhJ351QcKRy+NVwkU36DQRNVhJZk7
mEYxGWaNS+1vexAGha4qe34BdWmG0NW5Nz3zVHrNcdqHB9Mt3XgH2lpA87iim2DDP3z5DO6iC/um
aNmAzyAOkMYgOnCNHZzx4BevT8B+ty3XPCb2q/Xr8sp/j4K+qs9dcyAnAiyEiXoZgKTC7EcJNLCy
tDtVpN/y/Zz/+6Ifd9PJSQbkJB31q8zObjRHvQ79BHpWbr9rveC62XeOKKW0Ucj6qht3w2WhSqyW
Yk2zZzBwHXK/AsWxh/yj+96ebtKd7oggB0RaclFzqgJn52//rmldqfouGG9UaX95w7Zu0dVKWjIX
I4dTiRGlejkqBvsp6/tZzg8lsF+b4R0VJ9dKx/d2ILaZhIA1phivwUjaEPV3yzzm5U/Z4MBbL/A3
JG/LSklpLSV5BIN3Fkhi/PwQu8lN4P5MdqM73+NWs1FmsRuf2r0z+Oj2d6/+h7svaZJbN7P9Kx3e
w82Z4It2L5hzZmXNqpJqwyiVSuAAYiAJAsSvfydtd1u3pLh63r4IL6ybWQkOGL7hDGlbPvz5hfw0
iYsY6HCAcWOwCQB+/7B4LKkXHkQVwqhl2EZUrzQ21zE/R8v9nw/00/vFQCCGAlqRQdIOBLg/blMF
91xlMGxC4Q1y5ZmAzdAmjrZ/PsjPb/jDKB/WZDTHnrsRo0BUFdreHvFZKVso/QJ7e4hXAv6yaF71
v9kJf3dvH1aoULbPmW4t+J93U/uo0q39nabl5Sf+sAl8uLEPCxIVSzIGBjdG2iA48E73zxGJsxZC
i4s856bl34lp3W/qmL+aHaAu5aDbQ26bfkz0uhYwmdlzi3bgLhhBAoue7HCK4s+/eW2/G+cScP+Q
HPkkgpTwggdYIK5bh26b7dgx+gJJQHZFH8S9OqXn7pCuxt8hIX9Oyy7PNYJHGro46UXy5I8js9wX
tmg6eEscsOoOeVA+D+W8iXfgZWwufKXVb271chz/9CJ/GPDDizRMm2YwGDA7T1cNKsO7YpXe5S92
63b1kV7/thzxU2Hgwx1+2FhJugib1xhQp1u3lqu5jELY1a+SrYCpxm/2tZ8b938c7e/FrR/epBFc
zhBLAnFmHd7Q3fwmeTkum2h1yc/8LrsZERjVq+kVs2nZ/+7c+uVCRC4AyVcAJ39igS2hlCLyvQWw
CpDWeW8vVaw0+91N/nK6xnABTS7U0ORjEyGbaK4KPFYEW+Y7rDNW2YZc6aP6Wt3mmwHlkOv+lm2n
33ns/nqywhEJrYtLqPfR/sFQb1hGMS4aS2/JHYD122rNv0aPfpWu9I35+pu5ell2P83VH8a7fP7D
y0xJxKe6lnaVR0CyTDDbLONVswM/cW2D0iD7+82T/Rl/cJk+P4z4IZjNTcWznuAO6QtbSo069RZK
nHPZbrN1uJTjzbLOd+QAgsj+u1vlL+pIrtrfMPwvYetPdw2t7BCCM3jSHzGAA1cjlfFlM+JXSfid
mvc/f6y/vskfBviwBQBZZiFGir18chlQ3rLUSbtqA3ovDOCpRhXAu6CVP4D3tiQoQdewTEOT29Z7
ptoVxAfKKKvKwusbq+yho3EZ2uGBpjNKfaT5XYLxc5h/eSc/XO6HDWTuaKeD6HK6ZYfsxb7C7yzb
1g9qf6/KcU/f+q236/YYH90qzNZutawf/m0EzB8vofgQuMUkcQNP8cR6f9DBCzF3tFkV9FmAYfPn
L+eXLx8FFphKYl3/5MXczqlu2hH7l0evS3h17Vyw+/Mhfi4QX+4GyhGQeQMRN6UfJrkTOdLTy44M
Le8UdPJrc71NT5ChXb5MJXtMjxMk9FfNdtj++cC/3LZ+GPdDvtZWQxfDvwMTu4kOifJX6FJD7XPZ
1PXbn4/066f4rzv8EOzBUiL1E8NItHhumqek2fz5719WyMclCpQLIC8ADyBo/YA7yUdVQ9JLY0qy
dDei6FHdFu7eil0o+HX/O7jHr+7mx9E+bIN9pnw9coy2FM+GbeX0O8zT7wb4MCGyvEldeBkgow8X
KYh5/+eP61fB40U5C92dFECdj3IeYbRA7W8eLCRZvo7pWk67sdmCzVKw1Z8P9Mv4+4eR6IeFKh1o
tXmHkZo4mFeirlFx7tpzz77BKmbLohjgUj6txVw820aAByemp2AGmyGl8rri429m/M+IXSw1iJwm
cBcGzvQnvRQ4GOl4Frie7ntYhsV6AqhoLOXVNUBKKIhMwW8ygV8tsYICAARnqAIImg/hZNLEUNvS
o12xysDv40rFPdg1Gzmu//6g//PN/R/2Lm//MdfH//4v/PtNKrRRGHS+//jP/75R7+I/bvnr2/v4
X5c//N8vfvje7l1ev/Y/f+kPf4Mf/+fgyOBf//CPjZiaabkz78Ny/z4aPv3993GZl2/+v374H+9/
/5XHRb3/7S9v0ojp8muskeIv//zo8O1vfwHl5IcJd/n9f354uYG//eXqVY4/ff39dZzwl0H+V+Sw
6Noiv0wAA8cpZd//8UnwV1CggcUJQDiFChbemZAQTv/bX6Lor9DejWFLi+JZBANqLMwR0gr4KIz/
etFpCcApo8AN56jx/89t/+Ht/Ott/QdUHW9lI6YRfw3Dyj9sWQTHCaBigFR92Dy6mgk7GMIP2gO7
msU1k2sqQ/0ikhrWBD7xAOwmjhzgZWzO8IqFwF0rvJ4PHtwft0odJXC0YEv7PR2hTlz2/aDP81KI
oUy4h0ZsX/XpnfM+XZO2RsvPBUlTzmyYPquFh5+ypgHsvxOxnMu40xB7YL2DBsXAJL920ZA/B2qw
x6Brs3Vc8Platzrby8qHpuxT08NbXhVmKCuZoTwQFj58UpKMW576XpQuce1bpQWDcvui+J6FNvoe
hJ3q1r22Ym99ble1LKYzJz299y7NihXwnfaMsxeMqVpYcUd6EsGBx6jkoehg23jqZ56Sso0mLNag
E+NV2NbDwWiW7+KmgoEl+B/BPusdCsMgST8v1Dr4z9AMeDXbVuQ2a0PzwOOxedKwqX9JbGdPvNAA
Vyw6P7WJN8+O6lCWc9zXckW1MQxVCTYddC3BUJuJzDZ4GJG+4ODqcyON/Bp3WVRtbDZMOwilFnzV
9kCrpXpJNrKbl5uZApOfV/D9RVypttyPaBy0QZvpfTfW5rpxQ3QvigpxWs4UJPKavnUwwOxYfN+p
CEaqIF+VNm9OqpnbVRbWRSliHZyIIGbYzvOsHmgXFRQkyLh70cb3Z8M42dVVk70Iqdot1ArbR1gi
gBvWAiKZcP7CBQ6WoCrUNm6YQMp56bLzYmAVyvp9XkL0HzLu9azW6dw192bhebeiU5h1ZVq7hpUT
wpitCWa3G62hYmuSR8jlnKNaNOtFTd0Gkl/Fbd94OCMWNXjNIjNlZukYQDxGT4+x9AtY+ba4ykhF
91nlkqdGL+yWZqN7bX08ngsZmtvIGhwXLA6OU6fbKzoOh0lRespE58+669nTOLSQeJ85nMylCqt1
POr+SoLU/Q20Nb0hSWKXMpO95Ns4dtktC0hxBMi3Xre6oV953cqxNINoblTdNzsYAiAhzr2f0cBS
1Qr0wQSPn/XnzGhYekMAB0+wx+uKClK00Ngw6EjAtvkwNY58b4us+JaOTh5MDqmKck5HKFFaZ6Zn
9Fd18VyDaFzkIUpdpvV3bQGREFRQiOU7mVm56orUwgaet+vFN/ZlaTz7HBhVXdVBF9wEtCAPRU9i
NGvj5pbxFCgvo7rnKoz1o+9yqFjVjaHBXuBYhVZQIe6HOpnufC7oA1mgSkAxk8GnDYJxzQfdbbni
xbGimb7q4Yaws33Yr3oZZDfY/lJzcsRM+75w9ugze9E8p/UnaVW27haVXU9pBCzInNpRr7B/1AuO
0wVMNxkKu24meykZjva8gIEBwYJY3wBYl90tlEsKW9BCvYZ9DpkJKhN5Y8eowBQbEYKw0aFplprk
euJJ9BrOMnsy7VLtijHx9xWavJtUF2yNEqbPSjg7ig0tarYP546sKAsH6CDk86ZQyj1DETX9EhSz
xfOll+wp9P2xAPBja5OZree8H08NCyhSJdC7bD8Vm6zR9GlUY7IhLkXrtIE0U0mmuTt5ZDzvi2ur
/qGCAvsh7mP/SE1PPwWUfdJ5vgFI/eT7Kz17dvbBkKt1bR0BFgKjTG5aSwNXZhQ7EJGX0AZyt9O0
LNfLTFnpM/Ktzqfbql/qB92mtivHSNbvdqxrv9Y8ynoY5KCj2OU2vM+nkb+DqgvTdJuc1Myia/R7
knUeLHo7s3a8aUMy3olonI+jyvOdnJvmvbZ6vk05KEk9Y9HeIQr83E4VzKayOVKPQxAXIOH2dbNp
4054gJfdEG6XyE/QMY7rZVUvhZelsjp8KVzdd6tJi/rAm0EcmgHnbamEVu+hh9GTy/NHI9SU7Ggg
5kMLxO3G8ypoVz3RwaMv3HCY83Dajgy92boKmr3hHbmCycFymxCYSJeZd+Fqydh4ZYR1jwGvmpNo
mXmFXYXaCpxY12COsU2E6GoBi5j5KxGGwX2sZ10GizvyOUE7vJHXTcybB5WLsBRtO9zEkSl2kFmE
bAZ87vx3oaL5qqULdt4JuOCNhhJLGSVEn3WqyyaOFFkVJhXoDrThKx+b4iCUl7tIzckXVMuLT5HN
xiPjmGgbqFvRx7rr7G2t6/EwUjaBSGDIDjtvsB2mLrhWWcd2oTSwc9WgbcZQ0xrZKZRFups7Pu2N
Spd9opkvNXPDthho83zpwG8g1aAf+BKkb4mpwSUKkbY99gnk4mA25bOVZKO4iv2cnAPd+3e0p/Oi
bPJCXvfg7MNAMCfrwFbzF0TlZGfgBvSS8wmQem2bBLzRPvmMr/SyLETbQBYbXho3MnDJvuvqFgYw
ko/7BXLg26r3/DglKfy1QgVjOW42rWfd3jpV34YT4e+TLKCfVw353JYKytsAjcdaA58HO3R0gPvu
PqCyONk0xRW3xh/s4ofbsA6DI7VDdIjJwB/gtRifs0QmRxCT81XaL/AFTOJW7rpiWlA/jOFrpILa
w/q01uk9RLLo13FGnBnbHDN1aQ38gTXMNe9YUqdpqRpaP7VCR8cwlsNrMFd+lyt4Bq1c0mO7b5ZB
rXMRQUaxHQYIDnFdRUdSXwAU6LidYF3v1qy/8I0cj/Fcxmy4zdtFz2WeyuomFVN9bEFs/yrjxh+4
QRCzZD1/F0nQr4OpJc9stMAHzEl1rU0HWlZaNPd1E3Xfs8K0phxc1S2raCDmaKJDh6YF99+4a9fs
BNgAQoSVXvJk08B7ZD36ClopdUKeIEmbv9U6xGkzBEX/OozYAXOyhJuxkv1hECa8WfKAHCeAVu9c
QxLkP30nDgmj6konVbavORnQq1x8jOQEerun0OjiwBG9bbEY1TUALvMuZzTezF1MD7B7r7+OaiFN
GQZAnFDaByfVL+2XGucb8AF9Hz8h2WM7iNjJjWQLO3OeV/ucJ9hV3RifXViMhwnNWl4mDGZURWKh
mhNlXGLiZArrN03JOholZF/6ul0eTSX0cYHV1lU8hO5ecUQakMut1xVe+Skd6ugmHhd3h6NNHCD8
qe9qSPjBfQpeFAsasiCSQOksPI6p75adSAa7UwPNH8LUtk99wTsYBUhMaqvAPrQRJc3GQTQlLQVg
Z+tKJZNGyZG2ZQ2HNETO40vNq3k9+Y4dnUG8VkZixjEySnpImpAg9TH5Sw099Ucvp+lh1DHfx5mY
3hLXIExMuDugx0GwxHn86lPN4YWe21JTu4HKfw3VV+zpBCbl6ap1Q/8A8127DyAaeaxzloOIAT2g
LbBHKMfKIDo4VKnOji6pXgHVPu9DPP9N0rhu0/XJlAK/HLTf+BKifUmq6svS98VaRgk9B2OPbi4E
N6oridPwhpApXCddldw22RAgKgWqSoIlr0BZhKBd9dBFcOwIvVAdFNS7eAeD17ovtc9TAeBHA3Rs
pGG3leTdqEoxD822YWGwadSM0HrSpjrUbW2v69nIWzXP9JJWBGvoDITngrV5i2PIOXAlk2pB/pBF
13POoq0OEI6tKIS00LDoTLWW1mDaCCL2TOTpFYiYVbMSIi5WinVsMy5N85l09qKquWS3VbhAdyfi
894v5gITc7LbQBVXhEATxsvTnHb5iRTYIkoYuNsjdLLgQ99ythFDK09xy/hm4BF2ez4vC6wf+u7J
q0hv6w5GJiKbcJ5MiFHJpu7C8K4vbHpDzYCioewBBpq6/C4YEnCdFUwy70PKxLGK5/rEOU1fJhdA
8MhDUq0osvbM8W62Y5g0B9NHoNlVVN40mKIHKYILW9o3cj/nKVa6NnZjGwmDpikk7lvaQaAVs3y0
ZT77dhMZU1xRPgY7SiZ2zAZfwNIpyc59Df0UUJbc13RQ1Q6JzPSoqmAva3uxTkrza+KBWYUTQ+I3
sIbJtuhRYbNvSN8dYdKTfY17ZM6YD5LsYQblH6eptd8cbSa4Lab5XVx1fMXbpHjPTTPuJmOyJydj
RMCdU+uJDuKNAod1XyW9vwkMw/sOEn6VDYXbZClUgcscR/62r0L2icM4+31mkt3hHCh2MexMz24W
49ckJckRqyL9zl2Eqh9i9zsdUv3GXZA/2bQN83WQZxCMA4wNaLCRoPLDbKfLvE39KppgsV7GLR4x
t6m4Bts5ZiV8vJMTGUdxQ7sZ2Y0lWH9EQr1vBK1maxCdjSVQbyEEGofsbYaE6pc0ZsMGDz8FGS3K
IGhMYdIbTvN1ywgQvygWlsQy9NnCBFgqk0UBUjCDBRj4IV3NwSVUQK56qymcd0sxuOikizlfTzkh
O61S2l98Ef0nggO02zSis/tEqvobhQeILfHSwCoRbfGcY0bCKYTIaQv35/4TqUZ7MEVVfKpklK/H
sJ2WVShbC/QxXbLVGMw10r4pNd+Rtrqp1Dw2N0nXiG/47lBSrsCFCvKxOlV5CMfCkMngKvKAVfIi
vW0Xkq0IDUfocjYNIkDq+ukp7pFbMUPa4eQcCqWrdHGnWvoOm4xqAUIbYiizEs3sPe8NbXBoEbUp
RI7SAnMBtHSmOrq+FPDOUYfcWgYk/74kJjuzTrgjKFb0NGnSHVXt+zWyIXvLeZK/akZBGUtQVlQU
TWkYTm8CvWjsm1kO4Dp22XXqR3mUKplvpqbXexNl+jVKTb7tEZClJTKwEgKHxcZ7mb5g7NiUtVhy
kO2i6lMhmT5n8PU4GyIRx7kg3I6oZ9xEKQHqB/yA5GaJDTjdA8nXXgbhJ0/FsHN9C8d0+Ks9ZC0J
roqqds9TIgGTJo0rzjYaxDHK+z0uq4w4Qn9OWr6VmC28PaRIbMt0cFhH2di9LB00EEsP3v92ALjh
sYL9+yFgffdAbZ+sdVqQckjDeesD2T3FRPnvqnBYfyyvrxfL1CrLITdsadq/2CStValTbB5kVP0p
C/sWlXOEU/0C+dOOivamt5e5VfgiPQUzVMM6VuSvLvAUQH21FJAbCVl3inApu8TBq69oivgJqf9Q
hg0jexe4R7sQ/0CFTvbVZEZYuQtgU7u4LrPUmu0wtH1fXrKlw1z4BTZxld8gDJlXLIyaazNUwO8G
w8K+0nb4kqc6zTYJ4G1f6iD0ZaNJ8Dni41ASMaVT6ahDmVXn4rMZgfAwlzgI3p/nvpEU2fEY4fT2
Qu6x2CxZEZGP3SqbFpixs5D4r3nefRqDTm5I7MJ6O2WG3IWmI2cpR/U8x+H43hIB/nN3uWg9jwPE
J4NqGwi7bBZFBCgaFPoZyk/bRS2+7EVxdBBo2HnZL6Js/37fST+rU58tYu+wp++XJSPnFCoBEFZA
MQgHcSRXSwRxhcGHFZh1Tpe2HmG7Mw/9ThLkBMwReT1puB60rTHnEeWx67nQxq1jG9QSIY/0KExA
3hUlJRtHkMXX6nZMskRf9qYRO3YWHuc0hkNCxuv+YYIlype6k9PR6WleY0WIez7nxTfouGbtKqpV
fZVFNZCfg6qbr3nTxW41zBy9ykxHCAuqOb+JexntIFClzjhK9SZQ4TMLFjQrE8G/0sjuIxJWeAhy
dGzrlrkC7KAOIKqyYD/YBwJxf9uBc7pyl21uiwiVHiaTc7uJXKy/mbqf8rVh1vZIzyx8Y1FkaPfe
gedPwpA1W5kP8PxANlnseySEn9uAuPtGjx5VtybGq65IFxzaGJW2oWsdnMgkQF1Ji9hxk5swrEtU
SHDSDmz4nOO5hChnQWMgqEwdowII6eeSqsagmCRc1h+968PvCmqvzzao8pVsk5CCmN6RqRyaanzP
cscobJmUPlvH6W1sxiZcd6Qxp0J1cfQZpcHlts5otR2WNrK4iy7LS43yLS7Q1fF1G+pxXje6CSB9
5nPojA2NKD32V8QvuppvlzHDRBjm8DFGQrsdxZx9YlULCHpO8lMadv1RIYDcWlYjcFU4U66VrsWu
aBI00SffpPNWeIquaSLhxgXJGOLLuAjhgy6nvNkJXaEhGdq4feROVH6doeI2b0w2ih0Sz+gqYiFc
pBvKgPT2nb3r5sitTGbHb6JHArW01EdlyxXa5hS74CzC7NGmRQBYWW1u5hQY8nKuarpPoDt7laEC
1ZXLNJtHG48ZEMBDfd3bgr/ORdbg0XQFSNxL7+9UmMx3UCyf8aalFjBVN2LbzmMDbtTsJmhiejiB
h77x64vpVFwWzeB2bQEJMEnM6I8pCFxlM6F2OZIUE6JnM0PkR3ECA4Ut2Ta+AP5YmPuHWo0TgN5N
XZdcEPIdXkjFTTCZ4HtQ4Ys8CqZvfYf6cxUT8AgXg5WOy0FlJlD0WngTH2w9ya3JxwD+8iz1L9TV
6raf0LWPekO+WdR3AVU20EecYuWw6Vt+X/sl++Ibot87WdVfYtnXexl3zbc2rqtzjHf0RaN0CYp7
AXWRhlRTsQrtQk9MKVQPNQ9vTRKyEFO7j4+e1+apzad4h3cwr6saal5B48AdL2KknC2q2IjDJ4GC
6OSWy1Go0n1cD+hI12r5iqQP5Zha8f62yqLujcciwWaQLf7FxzmS28qC+ObnJtkmZh43i+3cJzRq
dcma0N6wNOcblqAqg47zd+UAEcimR3NFycrIAmlVtovn8MgIEpy+fYGLffOtqFrEv6yi5zarGOoC
AXKRzug+Lk2VD+sWCe6K8bx9HpdOpCVH0uVLZha4s+uuS5/0kMGZKJ+U+DRGszsWTZ7atSO63/Vx
nyQlzUcNH12NRxEOLvsyzHjGF/Ox4AZHZRshD02KK4Rp9RtsvhFTCzrGa89ae3DFMFyZkMKHtyVR
t0MF0yx4t1psPLQJ+CrJDPRYYZ8N8EbQQ8sUFWmuNv0yUShicUR5VcCmrUoi/hnubc3LkDP/kDPB
HswCq92gouHVojNyiCaptosJ4qNpIwAWg8JNCPSjZoXoJitKUzuwunyWm8cA1hqbxPP+NA4VCkRm
CDnQq345wn5ieho87H5EOgElrCLUoGDGtslUz267SpFbDRLCHtC34lsbcnUdN9ZvEM7Jg2VJvO2H
MAbMfzZHFA7ktZx59hTSrghXbTIV+3SEq2MuZv6kmkh8qqs0uHHK40QUkyq2mZFw8TWGhK+ASvF9
EhfVdoag9GcAA9rNFLXjBn0dxrDCwlrAEjKLwP1tHyB5F63TPBkfetWaa6QEdm2ZcShXJdl1avsU
iVDbbWofLWeB7OQVDM1mYyDwg1NiaJMtGjr9cc60vENEHOxt3bGrjDbIYCE6G5a+0v5eBQxUmjqS
st9rlbD1kiqOWQSph2sWp7Zee4gX2zUtRvGKeKHH3mkJNj4ezvSRB8Kne5op1E8HQkoSwsJ8z2qZ
gT0GlIpexVMxPi15bq/QX0SzAk6+HM2YdFySz6OwtlkPNpF81yEJb3d1iA33oLC/ItJTMXx0exfg
EM+qcd5OIKdBAQVAzNdmIebJoTSwjiENfKqNkG9+lmYb8Wpoy8n0GtF5o7lapcmM8CKP6Yiaat3m
dDtRwusSFa8JWe4IhJyPUoRBdcWIWQfOdQ/FNIBdk4RThfuUYkEtcSTVa+qyAI9m8gESNZ3YYt0u
2YAoZsDem5OWXcsYueKKohTqNqJL7HSYh1HGK5Kq7lEmQxWuElIUb1O1zKBXu6yrTwNA++m+S2dY
HccCGxjoIBe1qaKQKH277NI5q5aYPs9trPyGj1q4Pfqo1U7yrmCnZR6q9HMx1diUlafFQ9wG07If
L0WAsq2Jl01pWl2MM7LnLgB/JxkGsQkx/chGtLR/74a6bu/R85A3YBRx+5Zkjqf7LGACTSDeuvfA
yYGvIV45qg0HpmFAVEFlg77sgKuuZZi/uYDYfls7lNrXU0N7wBskhE86IgVf+9rm94SYAO4UiGo3
Ux5KvVNJnoCUQNkQ7iSaDOisxVm6Uj1N9ni8aF0GaKSJYoQap6tJ1W51ZqIrr5v6zU7LmKyFnaOD
yPRwHPTS3yFnQg096xEjIEyXzyKnrT+hu6HuB8Xbb34wcsdb1Fupr/CImd8jRrgQmQZkh3ACiqeD
zSa9RU0Cxxm9GPiUanHmOlYJ/5wEvp32I41tvzbQ8VzgGcVGmMrTXvES50rjt6QvlIMUtkYG2WXQ
oo0Bwy7RzERNbRzH9srG2QgPX4NQSNQQk0der9d1MGQHMXRVvk2qCDYWEJl5RaEiXhvulk2scQls
YOkpD1rz7CcA1IchQyFcOzIfE9UV34VpkTQz15wnpcexhLJsu+tR5XtmKE9gR+go/26Cvv8y1SF0
72xr8F954mKouRaQ7pxghnIGQwj5M5ctRK9hhtyh2MdxUKJUEZ1mK+N7tIrzh0v/69ai3LmCuPJE
ylAu7pn2TXLtMuqx8Ji4Q/mtPVqpQKuvI3NseB3tU0oU+m+h+7SgHHsFGuhwjLocXdtcBNskQ9UD
yrWIumLaIa9hEb8pmFjWxehjVyK4ySl0ZZbiYcnmDj1cjYKMmKEvphDdx0OrkObHqyRn5KYgXbxv
OmGfkO7SqWxmDQbaNEYrotPpE81ihdyv09MBNaJwW6BakK1oHQfdVkeFPXYkcDhYA2626HTZjfMx
TJGnOPtU+XSR6y6YeuiB0uqT6ROUe3BBaCQQ185Xl1M0KZuwitZToqpDxGxyjlRI1gJENEwJinZX
PbkYAE5n0rcigCBnX8GJGDWGkR5DXTMssN7wAAgHJ9SNAUc83UShCDu0yzkYZv8+hOZR9vjf/y/o
mRiYl//8H5TKT+CZ1at4/fb6I3zm8v1/oGdIGl3QM7BpBnq0wDyIgMP5B3yGADTzv4AZGv8VmBiQ
UOOiSPD/MqBZ/gmYScK/gicQx/DiyS4fpP8OXia7APj+BfCDAnQCtwKgI5M0RiIAP2d8/gPyuMfp
okRC2XMIuZZL9cqPcxZsAijH5uCaC82AzSfGVvorGrfeJSuc8Fy4baeUaZ7mBg32CNDvhuppPfXI
Qy+7V1QJuWEaUfBymFEgLYZyiH3aIzScDC2GVQelIPRKs74bx2YH6Sed8xJBsI3VijGU3V3JmdGa
bVDQBqIBPukp3PA2CGSjutiNrIU0VFnovormY+8qhdoCvaBM77B9MprD+CWc82+D7EL5KQmry9UJ
Elx+MBtkcGnT1mxGXWzJJo6vpymAwtH/5ezMluvGsS79RIzgBIK8PZMky7ItK+2syhtGurqKMwlw
Jp/+/3DI7E4dRUh/9ZVC0yGIYWMPa619b3UYyRfLK2TXnaSOe9t5XL21JulexBZFDFo5REJVT0mt
cvV/KO06A4WcfkJL7ZT7uM/yqOOQwvG91pk1clyppzIJRd/HfOfnTc7TtPBrXlsrx2YIrdazb92V
M7UNfQwG24w/GwaK+Yc0d4X+9bfduGOm/o6RMjDi10suDWwK9BxtAXxP3iw58mgiKPOp/blyOSUU
3IUfr+CS8mkMxAlYTtCnZzehmDM9gMZZ1fpiAWbtkR+sYhEUH2Am2fCvh4PSH13s0AqC2ylQ+nq9
AzOR9m40zzEJInAe7XHO7WROT+iQLxYyrcFspmqciKvSZ3DyKhg/z9lQk65/f1puiO4cBdM9PXBI
1gRGO9WczL8fhTWcsnxQnfwhm6IR1RecK6Rj7tC0oV/0c8SCxAFhEPuxXLnwVk0R1NKjw9aicTWI
mEu8DubLOC0Rrm1Fwbl3vtJAbvGsr0A5xpD6ZT8kxdPcxF7xFFaFEzy//xavcZG8BE05YNdwnMm/
G0jd65ege5eve6GWH7OrTfPqYERntzr7w9TQ8TIFyOONnyKr7hqaXr3/aDRmb5dSIuXrBQCjfJxQ
tLRfP5xQhgL66iU/giog2PptGCsSVpe+CzRrGHulebgEcsUG95u2ysFDWR0Jticc/a72viiX3A9K
GlliTuo4OinJhKFrHLMvEitt+1OLf5FHXxsKOK64C4bamBNUwk03qQA/DQYFKq6SNGgzrmP0z7gi
I6W+qzrKTeksbcsa71cMlh9dPEqdHDI6gsWBBpHRCHNwu65kmMu8SD458tSA3cENBhR3rrrQnEor
y4xNii1Ka/2J0MPnL9txLkB0ZDJMW3lUGm+IaqYrF34Xbp8yklnkoylYZ7zX7HfGsFDbr/hhWNcg
CU/tXJt3zrOIcz83nebhfgOAMv1XnJXDtDx23hwjQNUEta1/YURRJbvU3YqlPq92l7rqFANrcU6O
yuyUjEkbVeBOyCcTIGZE5ROyu8856TWWpFYyGeNnVQx1YP3ZbAayhGLH4pGwLGf1z9GhmJOge1Uz
37/bRdjnzucyd5uiuM9jtyFMOqwWpwEDu449fzqp0ow69GPFe0U5HaFf/LE3Vq3axqktMJgvNWgg
/otOjklKKnRx2wpYTDnRoPCQDUEpAOWRIuzss+omT/+i6ZTFMu0fBa+DbhhfxWZR5z5p5u9VZXfT
WSdFNyZ3IqPI7P42NNosbkZf0Lz8vR+nkFjdoH3y+FORotjMgPshCoZH116Auz/XsZswpe+fDYOK
fW3lZOBz9riCuGo5HDdHIw1olrmuYf+zGXwCpWO8rhHptd3mWZo0iX3GzaMx02Gqc4cvDXhCRrf/
iZdlnaYMk1e99UynF3NZe43bsoqka9vphUDNIAaQBCnYVVHqmlOm8OODO1HlCT74XHitQAPFmUWW
ZOQ7OtWIl74Rbr9+t+e8S75Pc04c+lnLdTFlAOEqLYdHb7tAXa8TxVNjy4QHbN8g+2/2d7Ptdmdc
nNb5koe5sdnExtYyHURWjeyDlvp5Z31TTlPaKjjU3dj06e/7befM7sIbW9BuBlCrVmQjiWSppWY9
uB5NWa2VWRIDsvNzcHaXOk8HV35OhrDt/oVsLDXAewfkHHes56yDsk6EDhodJ1H4SRydq4qy+nxX
Caf2gkvhxOZQC2URF35oBV+vNI2tgEVLG/sH1h9LfLPSipwUNkkUL5KSVmNTaUVCJaMDBJvTPeZC
milCRLTKM3hJUanRvAJ160BMWbwJq7w2iMP6/+XtFoK85lIDGG3w8m8dvTVTrsjIc/8QPbAq+0xC
w3wh4I+7iKhuFOo7xjdssNe93c3Tv6Iykmq5m91wSq1/0YnEzqunCOymRwJ5akYdHuuYcKE6E0b0
OairNiZP9mSRkPYf2oR6RPYB6v81vwLJRRfUsi1DLwojiRDEzdzOAug20AD3xVlajex/NiKXkpG9
xLfV+aWOc6G9B5Cf/aTuWiCSvvvb+wf5xlthBJxjhy6Yno0EPn3nX19xa9sCa1n19JI0dSEFFYoZ
POPFipyKLV9ID3zyIQW5zFrT2c6srpSVt8z/FTHHzETkokLJAHyBXsztTAAv96sAufmXzTa6ojMG
mZPPtX/pY3tmWSZQFeZAcOpxR/q0Mn7v+9Nx424QxdgQLUgJCkbju7ebHURE35JI6FiQzmqqFpRq
ZFHcnSEmuOF/gh7kdgEMHNxi8gF78M1K8GA8HenbbAVm4cZvXJemLZpiVS+plQWq/oaxoAKLBm9k
8WU3Pl490GnuwUvHcfkZx44oP9KHxHW+OfAOjWZpX05Sl+3Jmt5syoliXVeQmHlp0gFk5xdvO2Dg
wlm9+7LvMecIozQtx213YiqKltP4OW3iHH4nSfbVyy8OaEBMNrkBfMNsQJ/zV9qD/QfHpcT1nbYP
9nAkwTVM5QK+8Tils6DCkGpl9fNvmWU1Q/61j8kvW2dbFmgEPIR+6iPpA4rKOBpT7Af6l7BC4zi0
cmnQ/C5dADTtd+T+zC5Wdgsy+BMRUjmSoQJLHtiXPLVdhpJt4VgftZSPAPJTNOSm2sx/jmKN/tW1
q3FyumjSefd5FDNEgrvCsc2lQeU58ejlhhEV0cUdu7X5Uc9ryx3j1DSq+bXfgA2F6R5xMKGLnt8V
dVkxWL+B7DY9rvCOPXWxndiKnd8tIcriS01DIwfFn1K4XEd9nvCOF+GRmxo/t3TlAvDXLzFw2Esc
0mkoOkx+oUZ98sOapApwjCFYaOOVB5b6wbw03LTU8FjsC/FkwRBWIVKG0Gw+y9RWYBNoBdVL8LsY
/IzfrRQUmL2p8a8wkHG1GUo2rD4DA4u0EgaClk75MDFTGTfKzddQlaKs4C/V9g8Ox5qNUnPnEkzi
s5kJjr0l4aPx/jN8xAqQqvUy9n7rUUTNR38G49AGxgOsJ9wFfFEk//jibjuqq6lPE53PQcl9Wipu
ePvsiBgTesYhMHc1nRItHufPqdu2lzVjroB3VTVFNSobYGHL8R+zdIsleRyGhvLe0aVbUqzP2dDg
j9h9BPjv0o11P/0HnPjVe3f6hTmy8gZYzCHMi9j2jkk99gRTVlKzxwNaXdKmWW5HY+2DFfsE7M9T
qPmQ8BxD63O1Jm0GQyLpFm1TsqUFVfqfinjABdMRBV7UPSPHDS76UxtFxm/La3+VCfpGEOS7/hCN
Gbbjp0V2ddSfgM4kOfCP2s5xslvgkkAr4q5K1segSYpMfaniZY6WF07M2qz6VMV+HKV3dhmQVztW
rq/X7GTFhLLVg7OdJ6NMw3xWiarEeMpHr+E9cdM8NzgtmVfwIJm0JlDYo5t9vR3aaOAe1Zs75dPc
jU/Zb2VrsIzljuRCmvJ+c6HfN9xvrCf9m1w6GHCb2nS/ug3VdKmdya+b9Pt2f5AxwLXzeKP5WUwz
YCsKbZOJRHyrSIkjGwlF59f7Y3hzeRhVStp045mELFV4c5fqTDb52Frjs+2SiH5O7SYonpaaYOKn
VXvEOpc6Skuutfcf678WauDW4Gk+DV3tKKSxrLh991CtttXIKXmRXrSuyy+4AHXqn0bCfd3/qEIx
BJQ3yV4V1qFsBofLJU/SiBUs84T5uowIIhBZ9Qhp5R1U6QrwMZhfK5H2HbvYy/8ksDS2ALoJ4OKv
0ei3rKMHciPCcNO0Dk/Kg6gZUmBfpVW6z4G7htmLvTjmpIoCWskKHYKu25e4HVzjVE+E3uAtNv8x
GdMZp3IfVrd0Ede+nzvGIpSWRRH1JVxoX1scZz3opjw5dZfby6Gl3uFDlInx6HMJujxcHZ94trbb
j9pqXqfxb3kmMmEBTaclrdUANkRA7167SnlQTSKj2AUOO45CyqIVICagk4mrZus8+TPgmyfS0R2o
BTAiWjZnTF6Ban1UxP26/ohSqx2S+0mtHKpzpUsZqouTTMQH9x0yI8xUuuYO88DlEfe0uHJKPX5P
FtGygDq303y6c5XfFs4lSSXkIFBFnXbKu4wbQnmn0ou91P4g1Lsq+fz9vZH3iQLSMAiFk4GhWcDr
93YCPU1JUA7fo3oNnPbPfPZb3Oms7QaOldc4PPTghBOolTtgBq5Zx8ZfnfaUYdbC3/o5ASh4JFlm
EgKO3XEeFKEtf9CoGWjOyaaQ3RekGgaT28m3D0ZUFhbGp35wZn86R8DOnegQFCCW9CPi6QGabGmf
4CY+BHG0sF2qsdNMNgr/5tJ3PKvI/H9raQWzeATgwUgAPMxpewL8ocT0aVbTUpRn2yogpYBd4bKP
jyp16SMMZgtw0JA9z8ojP3pPIiUarQvYq9FxD7qLqOgnwH9xLAqojCAJeLDq4/X67n3m2BdMZIVY
0ftH/TZeIM4O8E458nboAgq48RHzbs6ieBmiZ8/PIPX9g8RJMT+vKV0aACTiGnJJ0l9OMBuz65sT
9f7zby0cCWebLUDIb6KVN156o7nSlqIKnzls5fpTbCZ18UrJFnDTEh7gkTgJ0/tfP9cTrmlUI2ka
Yd/mVIWagoyGBv6z7Vs811edSZdPYN84M93sYVZkSYvvD1OANxlAxByoJiAXAH7DFDluw6Myzeq5
ndb1eXTY+rxjD6wkO+5RAfcAWIBPTYWcv3VeSHoo8Q0SVo0uY5unS9WRSfBz2T40yH4iQ+J2uJv/
IJMTTtNHvQpuKPRELRCRqRnYhHRQk7kNX5/TaLarIfO99HmOw4FgPCxSsxH8NujCP3C18iQ6uTnC
0D/AP5EaO9YJNLV/EWYPhBR7xBerKVpptJj1ZV6fPE9Zejq1SpqJfn9NbzJIDJdwU0AWM82HXBLm
r4fb0aUnnOtKfBPLMmNIgiw1u2j2vYXv1PV+ziYYvyfhDm613NmQ3bnAC9eLCf/eH8ybje3SVSGE
AW52tU2r+9eDMd5Y31DSeIaCmnGW7ME3PqwnOsmzunDFjwCAka0/33+u83YWKNsTdNIQkqP1JrsS
JXNCDO5jaaS2eqrao8ly1/WsY0gu4K3xademGSA/4OKnTfG8u7ZJ55kLA8BIjNc1hYuJX4STrQx7
T3xWSgfLQDZmNvlmd1ySIfviJOnar9RSK2AnpGKnQmT/ef+lrpLEr24Mj8aT0qytY9yy2+Ma+Uu6
ijEfn/fEd6SaKPg6OHoJ03Mm1wB50pGc8Vqf6Emoi+Q+g4PYgzm24Vr3J8hPmrfpWxqcWAeIH2nZ
sI/JCn5fgUHQjYvkd+BZRzoJkiE4eP4cuZSig9kurYOsUlEMD7L3Azgnfm8RY/wYaQ5gQ7m4+mTu
hKY/sYyfmgJNS+7s+oWcQ/fPdA0DQQpYdnkyn+Viq9K7A4/giwV58wAtfDAdqRtGnwY99tYLlJ3S
73/ty7Euo0n8rcNiFg5uQOMRJdJQywCqk9IpYWNv6X8SmRW7eU/Zl3PKFXgaqMVBe1WW4k75XHqN
GZ+OArFMd4TTYQXfEfVIv7YekspWjUOwMRN0HCU9ydL2v71tKMci8kf+XJhu87cXfyBQlIeb0z+P
tWdO6NqQ4IYMHUfGcVMwBtujdMq4f+gymB8fGd83l51vDoVjuq+RkSAl8vpM4mtlOdUU9bxnjH23
trlfiiFEDAGykakk+qLwGEWZ5Cz6B69/VeN6tY0FVh/9OorKOBRv3j/t/RwmMGTYJEhM8JrDfTOp
aC+BgncUU7zO0YnhrITAmswOC+iuPnvkbEW6IXbbQ2ALgjo/HDDI/BAInamW1FvpZY+aFoQOrJe4
E60NB7JOxiE/WOjD8tR9Z4GbMKWkNhl6sGyLHGvAZRHoUtQXemeRAJpJBWA1oAJmdVpZH1jIN4YK
2TDa1ZKXMmV659b1mMugcDtq5N92E0XU57Pku+PukRXQv4olxYYFQe2xW2irWM/PU9V+GGcZEaC/
r4sfSDRZIHAhmouI2m1hE2JbKZKlnH+r6h4dnwO2jGdMxVBiqqOQ/fi+Pbtqz716IEIwdBoQvilG
RmRKX+9EiD1B0sRD8lvqx0CUjo5NERTxrIUkIS5jk0bjn5Mvq/jQd31Mp6oSW1ciLQxrR9KHQVEX
++hwvon6qI0yBcYfpATz9srq5rJfwCGmvyVRYizJ4hUe1z24euOIbw7aRC1uflbWwJyADTQO0nq9
Z7jW/OJJpAt41CMHXTKNwSpIYnSZZVZvM5RV4lXrT5nDh1B3q2Qtvusppsp/7MrKVLU3B1TjO3MK
u2DBG93Lh+DozTaH4MmWKGnlANg87cYFlEMVUA89KAkY/jN9HHt7oeWtVOLUCfRx0oOW2UB4WQ9Z
RbA8TpBVSCdB+OL0O37lMLxwsExMD9zHnLr3l/vWF+DQU7sH9+DgESC4cRPGD71DBx7KMS97AF+1
sh8vTQYN+EIGYIG2KBTH+6PnGnv2/3aZMNU05NIcVDNDjO0bH8RVSxbGspm/LRbQXfXvGricLn9S
g6oK4Dn/F8DzbfvQv0MmSGu/fhh7xnVlIOnbgY9r0u6vt7Q/r24IxFJ+S5sGtMqhIMHs2YdUKNXW
J5H649zcV25v0oKFsNk/SaKcXBxjMZgvqowb/jCmfMyKeXY7IzpxLY2OjreYv7t+I2IwM+JI80ti
eFaZ/qh/BO7g8TOEWByiPbK+Jn5ElgC+06OPM5p7n/rJm233REsY81FcjSvDCKlCWC9OR/2rPTrw
Wcafk5PlK43d8lXR+K+yyCDGh2wbqJUO5sXkDAuNNouJLcsvaUno7j5UU0sC/KTWlVLboSAthN7C
PHtdxDO3+mpN/aiNL6JNUNz9UW8TMREVzcvvqMeEkjZTDtB+7ysF8jFbPlV5FwTDpY9m4evHgJa8
3fqckFXmBWpfa5QigrZImbOsqwwShD5MKaQGBxmIbL5f7NxcZEgRpEF1L+ZO+SkFvYAiJtBa2y6z
syfmkVGnbgwl/DMiZpoFW00O1X5IcQPW+FvpB5mTX5rRL+nl1eO2krlOy4nc6zOYPS/4Iy5DM5TM
qwVlsoJsFFfSvgaAikkgAiX2dR1/389xZBcBuWeYhB098zQATc/7QgvnUM3HqHITEkBe4ayAMaw2
MeNbSYYCd3KicqpiHNreLDlt401kH3ZTrg+QCVfbO0FVslh5TL1xJBq4DH9tIXDvxvFzawf12nPc
L/5SndA9AHp7Vo0Pm+HkOwoBlXtUp7yKxhjxkvDDvU40t7Zjx58yFJzkfA9egsLZCZ6h7JIne3QB
JhzaGF0USEhLNg7yi7L1PKe/pbFbde1PNygET1dkw5kNJQcxLQ8Ua9mZDxnUGMZchr753egt0GT7
TPU0iNnQPgArcJme5j7X4t7Kozk5J67fBdnXXKcFYxwyofjXD87z9Qr6m/EgMMdkcao9aOIcoluX
m6eDBprL5tuIJ+AbwQDXs7xDi8g8ave6bmZcR68PKGIcNzDGjtoIN3zWkg6OqEgJN67BlbiBSrT8
aYFOCZN/TDFbpwFoGlgR0eCWmAYcQile20uJJEIbkZBr6MFjw5UDJ5uC7XiYFVQV+WWk7mfKSJ02
F8KOf4vslOToLGKuIaiABjy3bog9wUfwdxD+Q1oIO3E2O/qc+gDm4bZSEE/ukskqKJZSyIkIfYgb
PEoRYbyU/FtljSZrXvadKR/sBXyd1yXF9kPTktcjpZ7VKpZnitST6h9Lx/Gq6K9/XNxSW+ExBpy6
VEetR7noU9ivPl+E5/cQbFdHTvXvuxuXeGqs1GX2RDWiEW2x6wHSbC5e6hqW2mGrBO3AG2jxBlwj
1jZuv66wuwQYwrhQAFTg5eqUUXpblaPp0qypHltjiVO8qcU4j7sPCa0ztjLaH1eDyalhO6sm+RoE
fdWyO9EH76nR7P7jDgrJEQFb9TcUrISDrNTSmSKVqxdTiCPI8doYGScyWtkdKYKFf9+xLfHmvAKj
R03hy17A2xFGrsJd4t63KZGoI2wjwHl0LtBB/k9YwXR/PruIKJTNQ13gwMCt3eoGEVtugd67WuAW
Pug1SC7s9mYjU4NB9CQFTDKXt86an/YBvleffK2ThirimZsprJsLtxIzcO7IRjBFFBWN0UHzOyi/
7Kc5alLA9LTpwJhVD0iaF9DrlD0Mw+c+FlZ9iQMBperAzM1kmuHk1weIT+n6swONgetFQpbM10Av
JXCH09KaJ5jq4fwsfQBA4GGiyvws8mNTiXDi3FRtVAPm2j92NOYbl/M4kHEEYDW05kOCQRGk0kM7
dYh13B5nrPKrgo9CDNoUwetQmsgsJ+4lqw+o0KD3QEZB/zrqKTfJC2uySQQRRV/BZwRajDG3Oe1f
OSnU2WE4BAUtu2UEIPYxtKwWW16OMN6BuM2JtwyoPc9xNhyKecTFvgwI2vDxtugIwOwpJdh/hqwy
Fi9qAhwLQd24gXNVmNJ9ZgAqDSU3sDrrhW4dVVOd9/pB0QMxy+DBWR1VY5iPvnrc/Fbl2+b1xWwZ
GERYtQGtWMcJ09ec2rEirmisIkQ16WCv5DOGx2StjHPb5ZHxFYMiwKz4tlr4WVDauBEUrK/ZsD1X
2eqxwLfsnDIJ5EMeoKADomB2bW4pOSNXREtZv4zu4dmiVvUpd9pr6mkbsDTSAaAS2tDAcDuwkjzT
tovOTJzbxdKHz1uWLS5s2iw0pBRpMdB4rcm9JBm+CrsGq3sHTy0v3YurU5/k8VT4JvedQQVlXGhG
mMkb6mjk5i6yYk7gzIBBzKyLm5WLybQ3ciFt1w/8DtmIZJii5DkbJ5W0D27eBOlDCjKZO16tw8AD
2JQzU2pbfs5/Y/w1rsESWdTOR0WRFl2JzE6stv3ZBspk4PYLLUQGUxePi4xrBuY02Ff3fp9MgCn+
2p5DSkoQmTndiHY9tKtlvIH93117gAZ58PilD1+cgmvzFVIepf2oRJ0jO3oyUIxrDmE52ud+Njnm
4wwTX31fsmoOgtMWxMg6NhgQ7CVbbP+mQSmP/yXcNaveI5cyA3e7Qnj2QgoyYGFi3ztuuPYzsjWO
UullDEmfviiSaUgipcJtTW0qcA2CobEgiXqPInHqFKb+ViXbD6Od1XJEvEpDAVenZoE0LOgrdF2w
OfDNJtsi0UhRFyru2wFhHzoLd9teG8bVR74o76rw0fXXYEyWU1Mk14tpvzDKcTIVBKcHPXoZSxuD
dCHRm6HU0qW5F79QwHAm+5Mmw7wgHa6AKzSn/Y3F1KoaZvswg378gp65MUkEg0XvHptgGOpf5dWM
TOws7AHXgJrnb9zJUg4wYPNkjcPHUnGBzXcyTSi3HTK7SlFPQFpSw0QBZk7v8J54hD3Zj8KsVx4G
mhr8tCWILBSOWCPk6SITloeUHIESTSzTT7tfIS2ncNOutZpxRPWxedirf+66CAwrqUSTZnYwKJSZ
6kgbS71QV2KNdwwyTTiM7bEK6p1gqnlHBrHP3tpbHa+cKG0PD6vqwm8gMURyHKfaDMfJfZPZna4u
RxWTGyVPI6eBVh0QarRrnxunBOMJPjcekfeoLDjUyKv5bpgrCJcsmX0uHBfk6LlA9VEOn/7KXJMd
ZNxxaJkTWcStMgd6K07oODWGyatLZ7lkVTBHf/pF62Kd3IKmWYc+WHSCTHnXSWbVmdMxQMFxP2aT
NcUW6m3Z1K6kmw5z3mZO+U3xZ4SkB2c7y2OYBdRfswb+Dugosv1CPmRQjxgv8Fkb0Gvr4sXbf0Ev
5UoN3UWlsUxbfqrGKDNbP7e5iS4yI9xNogOeQDo8aAR39K+wmE2GtFg07RAfE94WE7JF9nRrg6P+
GOCS6fpbHK3GYGlHwS1/momd+N3ume1FGwtW4Fgdm9HNy9BwHcP+IcWVY4X28VTbneZeC4VzbPnK
+76v11CCsQGINuQ+IRIRoWUMdkpF0tAmcuDq/WWqUvJCTztYrEw8bczkhiBDWtBs0Klu8Xi+N5HW
lrhkGvDqv5PJJokUZ6Z4lY6Iz3CDmdRV2iYGLzBtWYgObDR7GvN8nWRMP9+FedKME9qIw9rm92om
5LHPo4Q/1R9FBzVhugvSyhw6NWYuuyExZfFfUMW4QI1WHhyow3ZM9hfsQ+pN7Bq7ukIty9qYhQ7Y
g/61mxgS2BwAL8pNAmy/LuNyMk8GMuQz+7vFroYp4JU3SEKxJW21Cs0pcjPLZvhjAMC0/jb6dc4l
CLXZHDtnK7aUpWeeo+baxG/DdkG2dWNWAbCT8V/2ynXWxqYekaypgYXuwaMuIHJVZ1GPpkiRQB/g
uybAceCY55W5/QeopnzZS4nFZgHXa+4Q1jjLsGzVzdUfrrtOygWEth48EvU0YAt7jIMYJoNP3Aug
uZuk7M8Crbb52d3AH9U8m6fkGiXF5qEsU8W1j3TDyEmtfGH+O6C6v/7MENmLxUOH1bTnTy4oH3Ar
+3vvm2ifjP1kC78xFe9uK5GFs6zZWfvr70Y4khxDDyYwhxCFtok8Pm6MA2hZwiUGSPbgjqgjxpdp
c/7qAfmZ6GkR5Myax7lXliw/i7YqpgGkv46nf5ONxVieyjju8WndTsvgD58f4stu6RQ9xp7XnQvI
MbE8IHliEh2JP5hIWHB5kJQISYEZozuUIf8WD2Zp3ISk6x+dKe/QkqtqBV/GUE48hF3dErf6TUzz
4acp07lJZdQeetanVpTmS+RngNjIgfrx/Cd0yCj4w0BLeTFEAcxBbRHJLL9QqWK4SOYQa52Ay5Ta
PQS5W6gf5ZCZlI3XhiZl0xkeaIWqlskg4EB0fLPnDJItI6RaZS7+IctMmqpHn44Xej+yvo0mKKlS
BSDfbLt0rgKi+TpPlpawf2vInV+mjGumOSBON+f9ySuYml+wUMzO6dwJ2jBoOzjH+eO2794fxetS
CJVv0/8oJHoCiy25YkzK8m+sNloYUHZPovVLUjYGF7tVR6Fbcj5QNF6xFfvmlyliWR+V/V/n/nm8
C9SAIFw6oB3cN5nJcbTmpvLD+Ytb+6Y+N2hfMtN7CYAkFX5XklU2w4jqYPP35dU2/C9KpjddMBgN
NRmYXg6sXja5d5ufBWAiccxETjDKhq6eyp7Qe9KnjByHjU5E1dGD4zyqhn7P52jqjRHPlInLKd8Y
6NEeg4MfjGX+jaoz7i/NkqsOzzaKCwNsRH+JXHgir3DQwSLY/nOgn2Q1fkdm2gRoO24UVVgZVChW
OGr5qOzwZtaBeURUyQPyXxzF4Kb+Je3UCnyrc59Cr8JG7PaySDEBxJrX+ng+j8btrDcrXW2VccBf
5lS8vwNfJ8WZdIr01BrswKbPJt7BzTnIwaPqTsTjUypmg7OfR1xrrpVrELhO2dX+1pMh4bz/4DcH
kDZSgUPvAeodHo0v3Ndb3+1DKGqRPzyJzcuSLek0lKS2Eu7ga/AMuwM4ZkOU+v9OtmDt/WHcvr/B
VnClS+h0ZOffoBWGyRm7pJrKJ9hHW9YyDVgGUtjwqh85IJAKYCxfd/37T77poErp1QA6gPZTiqUq
IG8TGnrMEjC9sfU5rTqTN0Aek2D3HOZatf2h19y7v8B6mrLIvCUdhlCbS5hDa65yP5ZJ/Juj8hw8
+/tju92iEC+YC8GRjhyKJrewiaBbgQHI2P68p1VQmTPOUj9EBGnbFp3qBCO1V4OqIDCeg/jfGKmb
lg1mnpDj9yGDOBRrwerdGsnAMDJ9t/1cwC5fweZucwLkcrS/L0mv/eE0OL20/yyLwLgzjtfWzp96
gPmQHCMNEYY0dCIRVrwXY5l67n/FcaBw6ri+CN3ApWxJy89bgA7XzAhgP5JPf5Hito2qLFwnUlJh
TpwUZoLgAJIqkCZUqAXDfH/JxGtIE6NwPSYqlBxlEFFvIE24AqPJ5i5PeduU3M2jRoi0fYrGqIx/
JvOMgivU/AUa3/O6MQF3cnMWgB0vDwUVQES3pVhUcadWbTf/UTE9W/5MLQc2k3cIOmcEahEOuOhw
oRfLVMSbJATjPTnQ+4ktupRKjg9kixnfvXddYcPh5dnSAE33bGmTzGMPbh5tGDY5OAgAYn/hNXab
riEl8ZEDGvCcDSsc0cTGt6HXSnPSoXZTJGxtCNkr+yEM8UJ3YxGU5J1eEphNWXqE2Cfb8UyO2evC
+kDJwFAzx2Ix1DN71JZKeIN0GCqa2zYG6pCEndnJpZumqX2WAl8WhWPhdX2PukYKWu1MFiS1f76/
ejdt0lg9qEKcOQC5ZLIcYs/X5hBJ8NSfqBQ+7Vlitb0+rh8B8ScuI/SA4IFOZUQVDy0q5kRsUOz9
4tIbJbXIB3ON2WthkPur3xvo4MaB21+7oizV/LBnN7Gnk9ZhEH9UhLytQUL7B96B9YCBBEjo9jx4
UM5JANvtZ4JBJep/wc1PvfoCEYjoaOdg7my5tbYMCQEqJ+HoZvLSURoE0wfze+tpBZHHSKAbB6AN
meobI2LHNukj9tTnqQrDNf3dE22vigdwFb71gppHgKMpAUZX/3AxYmzYecwjgk+0RCYr+jJLv5qm
c42nIFFp1leq31Q2JuAB7huG6G1VXvewYlDZRTArY6u/vP8Or+ER+GcgVQJoXQEkMYmrdOM3jAv4
JUmp7bNcrb4FGNDFlYf03UzeK0Wm8v/DO5A2YFThUU2Whq59bVz1N/+UmokmJhfV572guHvwevPP
0RFA+/2kA4DO7gfYjNv1wowJlix0BIgz741/XozaADcm9TlLczTJz9UWLWwRBAhrgKLfZNSZylvs
jJDE79+f7DfPBxIeeuLqjvq+J272S10uab+ETvq4UyMmjJqJqV+xtioHvaLmQbswgz9CKb0ZAMsM
4Am7AJPL5op5bRAC0scBkgbdJ5B0VwvoX4Ps/fJLrN5k1th/lYbB2mad/P39CTAv+PfCIz08wISD
XOBiid5easU8+VBRk+Uxx0DS6CAcuvCSdkFMkodBtzR8ofmJ3X1wUN3XQh/CxRPkLohAIuEZsudu
3rsQHi1b6b7+CLMo1cMX6atm+RlVbb4+7MX0GrEM7/feaU1Vm3Njwl3w8iZ0yWiSYPLfOh8IXDsJ
UG89QpUh5YdeamWyXXu1nkjA3FLUJiv2EEQsG4d79LgeUZ3xDeGLqqpBRLw/rbeeFfBYNjYgU7B3
eP+3QU4sYjWj7Jo/9hHCZObWdbNCIh4VtoU+D3Uxivwv7pdYKJP8GiDRjbaJsQE0frDItyYlZK5Z
5tCMiiDwNhSZyj5KvH7JH+UVzpMlgNFI+hrPbksDvv/ybx+H5aJ6BxESUCwu3es9nWdCUMNcxSdk
SSSJstw12V6/HHFge19/HOCKG7EM5phEI8gbTnIobAg1N4/sunimW0ivP+0A4PzKV5yTSq0/B4Sj
eb7h0Y/lY7r0MOmObR10vjL9NFZVXiBJx3b76CtwEuPnPVu5E6pEAmqd3EqEkuXDTHuK9eeOLGri
KYJu18Ds+ibWoS+RWOZTzcWwgMuAGRcvpoSlps7EHHgqZu+WQWWKY2lM7QYSFrAOsoJXPD5q1tdb
ZRhNOUtmlSmk9+gj8efhhphCJd+UIHMQg6Rmm7gkR5Ztfmhd6IZa5lgZGlc1unij0smMa8qGMici
bcdstY9lrCnxHfH0QQVlW+FtrBFqo54qazNQ7K5JS7Zw43jIHhQgjC1IS44KkfXmYFQi/qJIdXlg
EvR7Ji0WNDvAEY/DFQerjUuTOvwfys5sR24ky7a/cpHvrMt5aHTVg48xh8ZIpV6ICEnJmcZ5+vq7
jGaqW6kGqruBAgophTzc6aTZsXP2XludKEp5BHxbk8on3Loz3ARAcWd0QCH7CkdOdJu3G4Zz1Zwx
zXnmc+fMSDbnArMwT9+pi6UPK3o5zpXHWDfO9LCA5It6e9HdFvqa8nRn7z0f1RumuSb7xLsG1aw9
c82vMe5AQJNKMqdPgoQDyosZtJO0KutZqHBnyfjI9ibzv+rs9LHArd3MfV+G3El4HOhwulRmtDGb
P6mQobN2sP/IG3fnHF+Zl5SQ1LFqeRiLqpRPSW8022/X2rK5gMZoS0Mk+oCuvjQ8VpF/V9nNHN1n
cEbHTzmMCKyAzBe8jZi7/TSJHaimEDPjqq+Yh4IHSJxj3rkujcIWp/8rwqcsOA4MXPz2PJmNPPQl
Gb7Ul3EdUibWTD2MBDE9wszp4FskdDlnAHxYcg78ER3MochN79qBseQWrWkpRMT9Wlh1vmxqqlH6
xuA8J4WPL/ikm/C61WWrwbluQ8cjssS3qnQnWZrRgnCfOrOdi/TYbmOxfZ47OLAvTmtY848KFSe4
DFJKUu9l4XW2F2br4/iNZoblvjAUn8Zn8DhVY18MozHWl8DdFmN4xr0nWPe9zZVj4wLLfI+cMd+s
vjz1ag6sJwTQBaT+EkvRPm2CB8qzH9Cv5mblrOxblIUg2pnmBMwdt4sWA7AashZctyryu+l9EBaD
wexJddhZeWWvpVOrgC7gopVQ9N+B/1n5e3Vbj3AI+Tz7gzuZ9NiT0zaFBGOcp8GUt6ESK8QG846b
xrCNqThOStmjjuoFplBuTKXpzG0790y0mHAttlMD35cZAa46Ob/Qji4/L2Zw9oTIeCMt3DJNUoyi
AEWfgsJJZoReWs9ZwyiGnKJkD+oWAyqPDcwsmWVjzVycDfaL6qaqR70Io9D4ffK6yTlHaunSsz+H
LBi5/O1K/mHXsZq731JfJs0M6HIQoOmpYKvid6upCa1e+hK6cV+GJiuxlq6S8zbSNgVnk5gvy0B1
wexMUw+SpB0+NpUdpGfheBPscz3kUBMqP1xkq3Oct5IvkG6NvEJkEiUp6gSuDBlUaoq22XASvXtX
maaqdpR6pYgBBj8vZYLtmwb9gAyVI/EOnRML/LrfpgGtdtQWqSWHLK2Veumjlwl/gzejFsqsjkMW
0WoRHg9jIcgCy491ZIDeOEQGkYEvrXrYZvV6+7Sjc9Y1/AwjjG/3EJOeJbwDlmnL5C5QGib11fy8
t/dVD0SnrCkDtPFcMrVSYtTg7VkhRGya454ld4F8IL2Dydm+0mtRgZLIuHUn96lkkZPhafT3zU21
jvSsHYQ2K71eHlSTccyJPlqvLpUQ36uvpCEdvV/uy7rt47JMjk2T8Z1GrRHkGCZrDvHjsTYIs0Aw
iuCD660WcbzQLlU6pAN5hEzVWf6n93Kfvv/zZtsNQKQO9Tz3U13In3dU4wJsnLwAtaook9Lk3tJf
kGkusulhA1Pesg95v+ZohfQ25wYDNc0MU5NHUvd+AKrv7XLVV4dqL2+NCbIpG6ZDmcGwqlCIokGt
K41VouS7jHICbZzRJHqmQOUwyFkndToDvS9NPMpefWmjYKNMUP9lqQb+on67qt3QE8mDg27gExMo
xeAFCyofLh5r1kg8qVJQRNCGfEVOnJX1mBvhaj60/j5qa8jb+9rhrkp/Txguk0VNm8T4UeZ+qJ3W
ZTnJXV0PJRtmFmyIuqU9uwnlpMQ5IN/IR0kGmOyJO1bbryImdAY2MIx4NOriJIKOfzFIxzLIQlES
9t4FAUazqZnlfkLP2C3DI1acOKlPPg3AsT+PYKHH6Dwo4bq6bSPFIdCVgN7uASaxAtxmrT2iBIQT
t9XRMWkF7nJGppVjbJeyE/L75RvijesFWReO+kanGSB79sUqdTx6PguyNKdsVifEkpgqOTtWsqTI
AGqAHavBB2WjZNlr3FEVVVrjhUVHyo0iEj35ETyH8o5hYsZz59U2yNx7GH5ynXXyYeSGQRqTLh9J
gMvJrs2UaadTItXY5jQniLlj8Akew0mq9KS1J4jAZFXp6lekPuQV2dFlb7RKByn309qwpp04dYCE
l4NVk62Ad9Uzo+bJV/sRMbcItQw0wQxg1OqkiqdOlYeoQ+RqoSe/iZqzg25C+6Imv/r23LJd49jO
ErGgClLVqOpVZYvu2IeeN6VWZaOqQ5HElWSRp+91m1d8LoQXRiipQOpuHhNkoWhP1DOXS4Fze2C0
4aDt7Hq0Y8FtONStII3IBOz9VqkvW/hozV+GHCoCJIMUjeF7xzflwN2ZkqSfPsXJVHsCT4I0/ANh
lHIwjgBScKAUPUa+N+k9NZKmQ1OVCAm5pjaQEZdq+qhn8GvvlRPaOZJT4diPvSsnPtrskisNmkV5
wfff9sQ7infmnDn43quMUQKKtwJFLZPdfbXWzxiyeXi+5G9lW+mTD7BzHIxkHgrY6IApUv/Q5tPe
yWKXLOrjMLEYkVxtMshlSq9EjU7pcb/K38MLHII1KcuBdWoXDujqtVgkvvneYkvmztEXWVsQ2aHx
wx6l3CxdnnolIcKQWg/kIVjdIpqTm5VJn//x78+Tv/YogB+C92RCABIRns2vjcbN8xcBZbe8q8oG
cTZCbFXPb3JevKpJlraZ/K9+MU4hjvC0Z2j7ewyvfm3FlYUzkBOwEfZWpm34tnJSCBD5NxBYIFG0
xlLV55qtgmX+3//iX4chtPg50IYuczOmHu5/UcEaRggMs6rTGxJHmtC9pbE6+MldBGMGCTcShzEI
r5vtdhY6mm0kfac+utnqQLPx2VM7+6HYl5bBhDxSPKMIHOfm3b9/k79OchnfhkS9c3xAuWL+V+TR
itolCBoiYbRYUMkRF42LI0GClq8ZLk1pXMDONCmJX/ESBuHHZZiapgHpDeQtIxqho5XfiYzwpSOi
ObTGB7D9tgMnUnH62rQqS7hDWWnUBBZ6XbmAGKJSddJzBc6FPq56Wrx9KvDvP6a1tz//pUfG7Nzy
cc5bJnxS7Iy/tk9MFHDcm5N9Gbx0M0JKJ1jhMPMIl27B2A0gDVpIUxm1/3GboyVOzsB2U/FsK46c
71Bxc34MOst4s0YWFcBU+0BFY/G0Hpv+JhLcQxWgA09PJhwQYzgSDCq6RxDt82oeqyBN3RzfrCl9
H/VcjgFMEGg3nOxm8q1BFHJyWVkIVesa+ZQcnLtTM2EwjHAwQKUf5R7xprlAoiTN0ziisdus6dqA
1OkzZjq91zwKysCiutL07e1XAKNoF86rVznBS7HFHibbwCViozjH04Yi+L61Y8RD122EcfCEGmut
OMCg1IEWXntFJvJrSXh1/GjJUze6W49Eu+6EQKeJSEftII2T9BJlsmvgGaHMmVwngKfrrdnjfZOR
N3FmEHKn1n2v78PF+H1dwQeJY+90kFkJyCqF8cmdTdMDWyiibi0vBfwbO7hmIZGo5pncjGHDaL0N
K4lv2dT3jAV2jUGlJioxTidCFt0tza8JR5CWpl1RY847de0wc9ttCsSpp2kzGuccp7ex8gyfpqUP
2uQ4OCsnefK5O1SftxXYorH7hG5owxplthEwi/ecDPOshZYkArMH9zs2xSsBD7P5RvVrh7dj0xF1
cyyWuByZbyF5YHKm6Z3q0ESA3cgXAkZ9XIuHKWwkPkl5FTTSVNcCBl8pZYI6t02bkAbngZxutp8J
I9DYU8XOHoB4mwpv+q4epCSvmfelgT9jM/DJojS700ySOBi7PDTyl//mEQMD8dc+ND1gmsAs7WCo
XSQDvw7GsOzV6Aga73YSaQY3HCVrIvJPFrJKuJishGRKwsfxmG4SUkCMdQO3w46Dm7kEhXparCWj
Hzbgbjw14JEe5nlo6M2NVvKpLEewOJFbJYSPkwVMAsTi+gSfwxnlYWa/TIo7xK708YpjCfbfPI0d
f5deKxui/3NegNW5MxqoV9cRW0R2SkU2vcZ9seYXx8tmXHC21X0Ag5CJc9sMpL8QweGR2II3b771
0XCS8+UQxX1q4yQYjsQEI0g9WUOxWPdRVJO7GawByXi4fQKioVPCLzgNboc6DUkXTj0R3SUejhqY
OnXwADSA7DJCvpqQD1sEH0uSPx/JIJxmnCmO/dXyo+yuXLzeP9Alyp+6KhpP3ZBZL0tF/G0xdK9+
mrYvhmUXT6VrkCuzDS4ikAPTwriawH2lgEkfaFcxCz8tHpGF0TF3uqo3H/DgGN+jKXGu8A2r04oZ
4oyuOTkGXh/e8Fmts0lcQEWvfhOffKAqhx4BCKCuaHsYtpg8magM1s9m6W4XpvquOE5W2T9PWdu8
I5i3I/4t2S7FOngfSK9wrnFkEi2aN5JkSPPgnmFefTU5OZBN2ZQSLRM8Qh5KbgiEGD6Zjef9sdph
+jnuh+79ynT+IQE/dlv2xPIeUCG6J5GRCMJsbzv7S+6ietry5dZ0hvFeoIV6FnZvnbe5y89F7tpg
yybw+Qi71u9NOBcf29Gd31WuOdwBKUuf5sAkzMjo8vZcVt12j6Mq+gh1q7yzkth7F6KOdom0h3aE
Wjy8NxG/fi69sfscgbW7orgxjvRJ4huvGxt2E5puR9pFBoD9kWgId/Lrj80w1+IoNfgXZ52M14S4
44dINHQ8ODR+RJltI7PvnOscCPvRdhLjNG/TRtZFLN4SP4PNs5LuISaCBoiTtd4sCGo3AbEPN05G
+u9mG8MjEczN1Uqn6Tadc2xMhFahJ8/C/Jh1wn0HqThcznCOa36LFZ8Nzq73TeOuhzwMu+ASlkX8
J0rjl8gX45vF9nZFpxgdCkAPmLw81sOsMD+5LMBkbhfhs5cEwY1DxCV4sp4PQFvY+0SMBIhKY8Zn
exKhqF/HKvcIPWxz8cCtyTEhasiJ8+wacxdQMuqLwnpIAMy8Lplr3LV2h/uL486tx3LyXogMCyk8
rRcYM9tBbFP+mtZFVh5nInbetR5553FDQFlUgYJDJTw5+FDnsn5jQSWAyOb/coIuuYIAgG3nsNpG
+2U1gvHi4Vm9LcaGCBS6BMV7EIXD+5nNhmk8qVkjmKtDSBv6o4/YkoihSlhFQVrElHJCpn++TJcy
qfo/rGCon1KKtTORIkRBkrBmZoeE1twZ/+fLTA4XpgDxO8k3wy1E+29T77z49P1hfxfLxRiD4rhF
5JNy8GmMW2sgPOuBXl11wwcrHeLK5uaJiiKNLow2CbJtW5stOTXo72Bda1heazSwB4ZV5isKiuU4
Rx4RAW5j/EEeJ3ksTZeRXMK7Kr/7W+3dELPi3ottbb9iWzPuCo40PFzu8kh+0Hw3Zn2O4sP3qhNk
i/aPmb3j3lo9siRI3Xpfxa1JlElaDBd/nf0X2+qr7hTHRncXDB4JUyMF8Q8jrQgcqcdmgO9hAxI7
p16fPbaLMwK1ifvm1BRE6R2iANdx+IWhfXi0+45EqJorfDdOlX0yBYk06eb3HwQQt/No52l2oYth
fiDnFFxfHVYxH0iwliDm/YAd33hvwYD7IZyV5SfKnAe8KHl24MKbdzM8tHPojNUn7Jl02ZYtfI0d
kXwukDT0ByElKgeuQvPRinLvki8WVPYs7sprIsLsKzFR/U1grOmb26MfcOOB8JNu5nTob3ZJNHgd
82hiuSUSJWrvMjurT0C26IIR0HvKsyb7HjZpe6TwDd93dNLAw7nJTRluCwf6fsBYYyf31TY19222
PvHGv+W9X31rSXdl+AklUBQOa3frDGeG6xn/ihndXeEO0ROmJfe8Zl53cdo5qQ7enDWn3DO8B7dZ
/EPQmF9h67j3S7HgASyd4TpHlpS88+yesq4pv2wuMdFO4hEqVhWkRJFw2X3yYRBBUiuK7MlIDPvI
Jiw+EHk63fiRsRFm2bnXeV3jG5ffnZ+CyTU+pOE0Afej71lelpx40muRhGn+Q6nr6RJKRfGWhZAi
is2SzJBsa2UjTlnGmo1CjdxcCONUkXZEbvz4rI+Liiyhuh4aO6JVbf0s9UkftJK9YEHhPKfanuFQ
EPJ+gy8PQOp5gP5XRselTOYtewkwzlLHkvw68yOeYlpRXMlDqZrnbfBixvpgNiPGqQNNBOZzSzYk
7e+xF1Uk4epGy1Yj7aDsx5V2G9Ve7X7TvVdGF6BAj30F1fa0jtO0PaKuSbqbLma8AZ0qaUgk4qnz
6yciVIZpPCSRN+Rn4tSK9Gz0ndOdDKOmoWHE9Rr+MEGuxncg660KE1NBiUeIizlfWsbv9Xt3buP8
y+AlYmjAl/Qi+wDMM7YsGrNFaZv3DH0Xjwg3001acpZAygI7ngHor+cBhWMI8qYlnBzwQ4JPK55z
Nq4D8A1ph+oXJm56wpkTB5gi5qPSOamOUbST0Npta8if4ghSDT8ADhcjAkkMCd73nxA6uwmLx5n5
cnK3mj6PWBiI5hoXMUN2+m7F5r9SkAXZecznkUhdwtLrd5rKX22MxgVfR8JsUE1JIgRwIWeQlMsY
pJPV/8mZVcpszHWWx4XFq2QrBt8F3uMnVRpnpiHbaHq8gKqfucgBl1rbv9cIOe3oimK39P0zOUte
3T1RS9Etn7WZSQ1OnNHeqpz4JqNfkyuEr4bfqQaLxgZC8Fb1B+UQBH7VPivRWmFkSFK/yn0uJWKQ
46S1VI0kUvVnehyjjVditiWTPDVnORBWynN1jtB2CGV0nZQRrM1q2WLjFCRb1+aMWwVUkPLA6BmS
ejfEBfLd1kq4rLuHerIzWXJyhmE0JhKLxYdcwds0mLzJuGXW52TQbwIujbhy+l47+zmeRCf+HCI/
6PJ7zsVY0Q4TE2CzudsSIjimo40RtMHFAoeeh1xlVtSg2nsUhqnyS4WCsTg2R9OVo4s4QIFC0zq2
DHDgnT2hyIB4XmAJvWrXiGhD6cZsU8LmbvUIVPXrfDPkomsLISlzpO+dEpvTwXAOMxCOPwC4J4KR
ZRzWXsDd48v24q6clUqENLzlsA5q9CBIDAFLsM0b4JWrJTpyI392WlvXXhZEH4Ex2WDx9u7xpJy+
k21vqKENUdC+PdQONRF+PWWA0U1kR81hatHIGdRPDa/6mn62ZRlW00CtYrExkprSSH6hMQVL6T3k
hdvQ/9Ndx2BXqWsrLScL2Tb0l9RaCNaa8VtT+8QkjlENgoXkrbg2fi9seTWjQObcpGviRKUwlV1N
qX54WxXBcNwYmAgcRXOaVBI407qfQQFKbuSAfsZMj1nOyQG3mUd2MuDG3XCn59Da9Oe308QZZXGj
1GwOJVy15WWBC9a/aRunIOiU1UUpK3q6UhnvYu7btQd4susRoowU4xPkx3X5mrMsmJ9MCL4Nq3OU
5tUFa+k0EcQbZq+1pAzPzMsjq/hgpuUIcnhxOvr0fdfm7ktKMGT5kPnA3S8d5zH/vVpLBp/JPgO1
va8+JBWeA8PDNJoemN/+s5OuHjo9ZtRGjEnZ4qqJ3DCPaOiBhUIbnbXHetrn+iQ0cUvWzSjn9WAc
8LQhliBhmEpz1x13PLXe1zlYrOibSCml3wpvkAf9TknX9EO7myNUF6iPTanqwHIvB0FDg0n9Q7WK
uHolObIyxwMNtWU1D6sLUDk7qvVIo4iUxgaEsXw7GNin7UroMIqYOKjdhvPgznVqoplRoLpEXVE0
lWzWh2vMvcDxcfmiJqNWLxKulKvY8NuOiVTzA7VjFwitWLjqxZW7vR3uDnmHhgp/OJOwyWdUeia1
Ruttfg0Y2DRRsTo/eg/dRoXNm2SA99q7jDNI6lzUGMheiZvDjQKZ1V5OCeJq75NaygATS2ednoar
uXOvGigmeETkBbPS7VdDL39w3EcdMaE9qLqU2Z6+l3yL1rLKJ7WZoMuNzxq+01UYZshyVvpOGj/S
M6huE9pmcvsRbSM/vEIRk3ggtx/t2RC1vQiGIZNdLSSeqIXYRy7A045FWMp+0NtLZ0w2geJITxGq
Zr4udb8MauyWZ7MULziEb20v/rTCsr9dVsZd0EBJ/nQr6nlR5H5w1lOvdskxW9xOfilXAlqDsuZR
E9S1iaSPqEYMINqDVYqMlV77BhSH8SdndY3lXHfCRctGNiuhhfretAlKf9nK2CeA3fO6bZfI5caf
Y7k9Z8pREYhgHwjsE0joCSMrXg3kzwBHj6E1ovjd0Q7dDnNwt2Iau5s4q3tnPAONEWV5R/szbLur
1ZN2xTw68pcFYqVfcfNfoXcVJq7VgG7OdFdUqXQdTqBFkdiPKBLACR0Kp8TFe6NnYloe7BBgLt9z
ksiqFIu+kzbHsi6b4VtfWmK0PzqdW7nZyTOnNZgvlrVKBJgJGpIro2boYoqkF+Snho4CXk7PS8rH
9/6+5RhlLzdaRW1IOIBKS+Sus9aeRkpi+arQCOUFBI4gK4Bmn4bFyBC5VqaiZarNiymZj33akX5a
BokK2jeJrQ5wjAHuEM0Neg5gcncCsi9vbdslce5gbtLrXDF4Lk+TwZHyhOyADKYnMjE4mp4SJ12C
4qRzEbSXKwrhVtifc1hHZYTsdn+S9W2sHug6nQYnfkwyY9nQBMFRFe3X3kJLdRaEwUzrifG5y6fQ
lY6jvv+sMgJneCPxZL+9dhFDkgjBrV1ESI2qsx/0GdfKdDu56moPswYBKE9cphQQ4FGkIEtfwKLL
pVTOm0spEBJjJ5/QPE7lYC1bArnNNt1OAe2ZnnAJOyMHlQOJss/RB8JA4nZJd8ju6EYzdmstk9Bz
aC0TYvApB+7asafpDxr4ZvRwR7ErKdap1uU0OAf4mh3X5OjyvihAVjlPgqKPcLw6xxmBKZgtmH+X
iIpoz2ORlyMt+oVMAlkamHHCwG9AMMklqn2ATASYDFRH0NoWrMbGcSsQddFxRpVYETO1l9FaWojJ
kzShW7LTs6A//STaEYbF92KpeKmWooU3pmwyakecIoxX3r2B7YJ3oE3TXl/JYfVKFhBzyHwlHrd7
JeZ55w2o0pYmTMcXqBSZolt7bjJ9z3SNLQfxiHkk7maIO+j51zCKmTFcM+xZuzm8phyjKpOPjRKR
haUpHzJ9XUF/yycFcYF8DJd4kE+vObOceIeoB+NhnpaumavqqPY2WulSa7HSjJzPgWNutUC26JBx
f6PvGX3yAPa/H0B6KJC3etnPFA5TiyzJlZBGW31MWsH49tapxlzM/EOdSBPRS33akKcD10xt8vqZ
Jg9OfXbOxKTHKuDeagXEz7DHxVBfLooKoBdsQ/nN+fCSH6DTw4hfliIErdYJlLwhXB256uoZq7sS
69Nhm+UVAYDs6Eg8tnLL0Us2SiS5to8mDDcknMoUXuZgTbyT4koiaHCbK6IrZ7Zum7361upAo3FI
TrpPM4uV7zxCLOPDqAutbrkIhSLXSP2RrWRBivliK7/9z29TKSeTrpdfvuku9JsOCMApobYecgT2
+1EaUYHQs1WvdPFGwz+sW4Ry82DCcasbMnMjus4NLScT6JiS0arvwRlC+aUrbROpvtLDq9TViSq5
9UYecXbiV0UKwaD/i/aB/Iq0RgvxrNygrd5LQyIXQjfxQFuoh6LtcU7ll00jwpWCA5CPvF1rZYpP
lfy3g6ZOBYVu0+D3/VTRqbc8NAstAC24VDLCFDAOX5HWeikJDykH8lZX+4CvGhr0KPdMr22TgqXe
aeW1N9dF4iLkxeRe0e5wdIRyqY2wOXC9E1vIk5gOsZusQPZR4H1JtsbWAVUAr0p7A4TwNC7yy1hZ
onkxQQebV9Ewcs2S0IfezUMtwZtQrP1Rue1HgkZ4TXlck+9lr2F0tThFM2K9k4T6IowbiK7vkdwo
kbWiMRAoIxf/Ya/YVNMmcUI6mEeP7iDBwQHbDd8Nh1Epk9F4g8rgtoWqsHM558WWSh5V7Oqtm2xO
qkxX+bfalPwoyjAlLEVLTnXf0tXghvH31ojSIWqIiqqi+l0dXKlKP3EbKYXM1UpR5OPU0BulvImN
O0vFeAG+4/yjlTF6X2DUtnfL1L2ur52ROotc2/Z2i37iVK25IAnhc2hcg1aDoPiQ0lVVPsV4q9s3
ZOYc+QMWMvn1qnaXmTV7m0xxQHQOgNkUU02BV/TG1gMcTcfiCVSNuc3H1lwii6pHHmdE3knBmiq1
mSlI2Y12vjlb2KwSy2WCIEL6K3dTLN2yjLWQt8udSfXnPCeXNXERW9zmSqPIRr5KrnNCJtOL5mxo
rAO6ULm+q6NAqFZ5fanxUcjtPKWLxbce+LuYP1gIdV4eQ9qJvnv0VYKlZVPLeycNydGKSC0R1QsQ
UQeyLlH9L3UAMhaEA49k3FgePeLRmUWoN5Gqt6UT+SeV4l/DFhCt7Q+dEiWiM5KXqHcKDJg18z1k
q/UZjLi0cP/06SohEWcxWevrA750RfMjP3U+So/IY8opUd0OuoVJnOMKRoqYADys1a550y2XJsmH
wCaaYDEvqW/I/VDr99SNrGDSBLkNXDwATPI7UW5A6kQPybxj9L2GLHU4rvvHiuVb4EGZqvW5bCG7
hwelWN26Topntd1H744qD0YHJGhoW9ZyTLHO6Bi3brqzmopa5YLbrZtIxDESKfvU614wC6kx1KSq
ViHKfupa9xqNPPFdEar6KYJDnSwru0k+qvqo5PizLBuECoLRi5XGWWmvQ60qN+GFkgiWIm6hoLLN
QfIvyOVywp6NFH9Zc0WyIN8RrDBpL7C8MB0WSCpxQY9Jv9s+yvBiP2u5LJNl+YESf13M7grbP7TW
Ez06ydUukRLxXCpVry8P/1w+Bdgidou7jt4YX7UDtY9PxUMsMzeUuF61BbRaUz1EQU7rn0Np68oy
ozN9CfjBYy9fNahqxjsnLXNuW5YyNup+N9lo3xr90o2P622dvBV0YTIpVMymKilklFJELPEg8jXN
cOQf9Kqs0fYLg+TQgInYkMMsPipbSLxB3rJvZm8IKB31WVJrylV9YO1H/HFETpic09Zyh+Ijy50s
zGEuywsemq78Sq2VwQjNUEJEwxiVR4BLVq/jaYk5hx8csO7RlVDoAu3tdl1ZRDcFKXTigNxNLu5a
hq4fiiCB4/cW0dPl6dOC51iBNXolDe3qdA14Mgunp1+uGxCKoqX15dHSJ+O5Cgc8f8yd9lJUt5y1
6l6ac/kKU1X1hYpcM6vmYa1El5ogMONecM2jmOt+nV6MlCYvJ8qwtqzlbrOIdSFswq/KcXtskP0v
3hN2MdBzsle6xU2Z/lg6kxrqEhS1nX8YCtQ1/jW1/ckLsThZyUjMUABS+eDRRR7HY+4Pa/sjsRsx
LSccjFvxxFHbKk9+Q8Tw+HsPrsQNTzaGF3Cy3rY5wbmJaQ5dtylo/JPsRlmPfQ7W635qEUWl16jk
JP5uTafRua3XWpQvNbfRn57BWPel9MdousDa3Zhr5tXq045HOnUn5nb8YjZtJ55wxcXVNZ54f6io
HBTdgucO4pd3BoLgXun5peO7pePeulR2vJrXRpjzdm9DhTkVIrdR1As7oC5IWH6Rm7iRWA8DLu/x
ZM4L+i+nT+e7zpt8QaeG8531UG91PWPwanL/Atwmgv5jb7O4D7NyM7uL20fDwLAkJP8su7jlbJDF
lAljfDSCYinXI9pcFP2HjBHgYhy8Op4Lh5wzs3YCprUGjMDjuHXzitQpzPuJUDKEZe5yFBlJP/kh
I1cK/XbK+uCfTB4DB0O9a3oPMRW+LQ5GWkxBdAcpKhv8gzNZ5rKdJmZW83Mp/Kp7FV6NqiWaUm++
x0U6igsgX7smia40bzJwFJCdcbs8N0TpNrctHU/3MSp7Ydx7Ag7mt5BFufnWmL6f0wM18Kh/rTb0
TsU5HZfJnQ49MvOGzjC0gze/nJk5AYz6HRsK46uDp5Fbu7qZW0RK6j027nSg1+hv2WEeA0d89TbK
K2lxW+i26dAc1TgMrCQxHlDG2P47RDJcmUPnRqtwyKcomEWB+mcIla2V594kkna6HircpNAb1LJs
IGJhXdXib10oqxJfuRAyrBvT7yGddg4HqkQSibQEXhV+xlbRSorLrtTUC+714lHJidWL5Gp+yeo3
sTmrV7GsLeAzkanEVEfPMvLKmUOeMJ6DeD0pkbLecFTLU41IY8hP+9oMX4ubNUBJbx5HQSsb/T/o
E4Ji7G3zPsdT25nh8+JutRGei8FieJFlgTwibRZKvx89KVECGfFeiP7zzCaLo8VqWd16vBfi09CE
cf2WDYUff59JiMcgaU5m9X4oBxeuRC+9jerTrrrvtP+RUtdn65zRYfZKc7AZBvXlS8BOtp4F3cUx
BPNoJItzAksr+xOFYuRke1WS8CFtNBxkU2f1gzfmTXhdlwFpZmzaJO49t9aYlPh8mUaThjN6HCd6
4omtuaekwH377Dt1vH0ZKTzIJPMRUk5HnGH0C87OUOAMebVLO7eMq+jLDDrch6Dn5YP2BqmPFU33
aTey/Bl4KddURMCwsywhtPLYNhN06qUyveY8dm3XHhBN2QZWNuJIn5olahE/rXOSUwJ4YXEBfNVd
vGFOy2s0rMiT4AEEEcL11P5YmEZrPvU4rE6T1y6MjMryjwLz6gvw7uJG2OH4jc1naE7BZq7nOPJi
vDtryi8tg3S4p4kI8b6bmvnHlNGDu+FcJz6kdDGfqnxy7sJ8ms7jHPEgDvSX3e8N6cX1qSeYsrum
U7l861wkZYdws+fsOPdj89YmDXyWFQ3QCVd38LHDrHwPB9V9AOLh1IdtztP1YntV++R7S/6GXLx9
ZnUr+ZZzNwWgWDmf06YzboKYdR7H6Drd2KU148XmkG1+RRbNqlY2YvidWj656/nyy+4Qi9EJTgla
z1ub7vd3nBfLHTDWFNVHF+FXYQTBxSua3n5jBFF4jzbHvBr495xbx5SBdnvouowOueVP/jUJqPQO
GWMt/9bztqzA5BImOWIwu3/b6goFUgLJA1oa8zt0FCUQktXGiGXnZvtIdALT4joo7eKUc0BibteK
26DKnFNuOfNDHifWl9AUwVeoQ9m3LC3GO5SPzvO8WNxlkR9fosY20S+V7p0990V4HOjbLwfbjLs7
UBviD/Y2doYJ09IfhuXWlzThueOo93lEef8l5jxEGvWcv6vNqLoM9hBdPc9cLg7U/a92Zacvceb5
Ry8qsstsbPGHNEe7E8x2ySR2tJcjSJf2qXYdltTMSKcTCruqvTpVkH1fhGF97MM+Xc7FZHbf0L4u
wQllIw1ANzWm5tAUCStLDMXy2Hb4IMlegp1VGkXzFA5L15/N0a6q0xTVDkJTM5uu2MTn1zziLHaq
k9482m48IQxZ3PscMPOjxx5/vyUjusF09T5adVtexjwmOB5S/y24uwRN5DDP8S3azTE5sy6Jj+G4
Jg/AXvvw3FDBvZ+TbP5uN0PC6W0Kmcg7edN3Jz6I89GRqafvzIVYIibReWgeG4jIj/xaTKtJvF3a
aai+lQaI6U95OJH4zb+4hHI+8GfGnvlaG2Yd35jG5I+foxUxk/cYzkuAo5Dj9xb5n7yQb2gpjvJH
suQKQB1BL4J1BqiYnIwxtUf6NSK2nPO20grGZzlUyzN+qGJ4tGcsJLfIcxrrlj5aYb2tKzkE+TGM
5tB7SfBZ5OMhsHjaWFtsWsbDaSE+u3o2TbuCloRiFGR/dSpWw482BwsgEXr5c0YgAEqiAY8b9eAd
8B/297Jb51NVx2PwuJi5ySRamKb5MK8Jo916wsd6tddseydAjwQHs/D6d1ke4XEnxsBOow6BIpK0
Q24yYL9ZsdMJsiSYFZ3IOhkwzIxJa95yG5TOu3wsve2/jTP8q04YogqUDof2QoBIhcjrX+goQEhW
y0PJdePslkV9QBzY4XQc6P/9tvxH8kPolI3+H//Jf38TDX2hJB1++c9/fBIV//tP+W/++TN//Rf/
eMy+daJHmfBvf+r6Qzy9Vj/6X3/oL6/Mb9fv7vQ6vP7lP871kA3r+/FHt374QSrCsL8LPof8yf/p
X/6fH/urfFqbH3//7RuR14N8tSQT9W/6r26///03Kc3+ZxiJfHn9d/L9//2364+ueq3XX//Bj9d+
+Ptvlvc3k6x5wDsO+YZ+KBleSAX5G+9vxG7hXATRQOwg+dT8klp0Q8pf8Y8gxClUhIU5FZZGLzAr
/P03N/ibBJAxzfWor/j33m8/P/dfvr///33+a2rKX1Er0r9h+6Hlurg5Amno+eXW2eCuNc6w4Ypc
UWEnh559P+FgH5v5Kft/lJ1Jb9xKGmV/UQCchy2ZzDml1GjLG8KSbM7zFIxf3yfdi372K/ihN4VC
FayUmGQw4n73nmtJu79QJyM/dA7lh39cov/R1/I7BO/XJ3NVjBv2Cdupaf1BpwDAWQB6TcGMDhUt
Q8w3tffOAe0Z0T+wTht0Sn88TKhZP4Zqqv6rieuPAqTb59PuCxSJ3aVLivNXm8w/+D6jNXAKcfIm
JHXU0BCSl5bJkW9o2N9I/wWRr/xhGWttbMi+6djTW73Z4YO3dn+/Dr8HuX79Ho6lWYBmHNsynV+B
on/8Hu3SMo8VqKsFRcbzM2Rhb2MXcS4uo2lwHebGlv8RUvqdRfLrI11Dp6FQu0GhuC9/Z5HMWgPc
aBW0ZuSKYR/Yra8W1qgjYQuRBX//8/59g4H4JC7gG3TfmLb7xw02yEWOE1HKcFTlQlP5zfJ2KMfZ
r4KR8eUOPVjDi6sG7f3vH/y//kjLge1IOMkH9Hn7//9xXcmeuqvR6tiLsZE6d5ja4/xoSsHW6SaB
/f//mTzHPD8ENvg4+49L2k6j6a2FWZFOcRiE57KIEk6PG1rcPpn3+mSdudR//wtvl+7/RbB+fY14
eQ3dsTAWwCu6scj+8RdCBp0I93eM3DRbe7cBbGdBznrxHx/z7wfV0jRQVJTl8pxY/7pbQNbDX+/L
sChL+0QH0GduTeO0VZKuiFkvtmJV7FXLpa7/Y4n491eIjYC1E4QEvzZvt9//wFvlmme0kkONzfIQ
kKYf6Cuc1KeiDO6/uI9/xAtvl5Mvjo+x4Rg6OkTM3z/NZZoBMt0geZFb+as7YyoNK12bdrqekbWW
LYLhZizTtAhQqcUaLOM4esS/b2n1hhhkUKU1hIi/f8n/vgY3cDl4Up0Fi16rP56fwtNwnsZrE05p
Z64nkihrCK24WC5Zlvr/sRb9rw8zAeKyMEButP78MLWSIJFExkMCBbQOdzSn2Gzi6Aexlvbt73/Y
v+/eGwdJx5/FysD+hTfcP+9eh9Uu50ZqwgXE6Q68LXdv1baUSv79c/59+7rsem40T51vVftV7PmP
p2SkWq/J6E0J+6WeL/kqyp1aFntTKiiZgWP7yYdGaPW5igWU+r9/9r/XdnZkfCRgDxZay/5jDUJY
TUbZ8jfin+LtNmWKvlzFbjh0DOjQl6k1ePX8/TP/x3VlB2gZMD1ddJY/Hxp6PBKnjgnMpIaSV6HK
8pWV19v8/VP+taw7moUN5YZHI1jCf/392yNApfDEWNS69rq4elYeX2JOBccim+JQWh6Wfx7e+79/
qP4755NHlAWIDLBj3h5UPvV2vf/xXTaQtYU5ywkZ0E/9U2wm3p7UR3trk1HenikiluG58PAc1M3E
DbWWTvKZ1VW9vxV0AVPCtmTuCyb56j++6l/Pxm+rMV+0w1Hc9BBq/72fMZsCtWIWK9ihttl5hpbP
u5yRFYdUEjNQfFzAZ7JOr3GV+OEKgeEw5HPCY6yKH/SOdnNoo9c1CNvTfwGHf71+/vjlPI8CIVhn
XDo4ir9fuJkhjpfTexgianlf+nGuvjHTh7jrrCXBy5zD3IUgMTcm+0S2gbrqpRGtygC0zgbxi009
1N6YXLI4fjIbR9eNQUJa/eQmm6Hs5UrxXMuSTIjEkVHPOLYLJkyO1ApysSSD7Lr4bHpupnAmOqa2
q/TGZbvUYJsovbLYAFrksYcAU7N2WRzp/ZgrvZZ70g05xd9NVy7b1mD+HBgrNI+I8ofymKz+lG2T
27PVazkCUptKfgl/Gh9lr2dXzYzrrUHEioHGIssPZnErphUOfdh3AEuFoF35iZmY5ZWRqJiwTJs0
mSSUxQXEg9l9jQrp5C13cnmXaaYco7/f0X8uTqzq7ONhsXsahF/+8/fvRZaFTKsZTVHclTM4hNAs
I6J4zvQfiwInhj/WBUCO/HwD3Lrncwz8V24/l1M/gmvzAsPKnPQ7rCQOrpgvmwETeTbD9+kHJOla
zyKlEVLY5KN5BXKZoB/G80BcrTfPDo7kO6dGGN4kcByuagAcUqRnhicisAzHKYJlyS2wKkb8qJBq
u43Jg5cy8lNjiIxU7phwGBjEY9VvlzH7poxZiKBiphIOS+ZETbuUUSZb7fsyrPtGdvlXrS+S/tYo
tjxl1k1LZKvlBYBHSQmnLamlYdVVzoSke7gtidm2a2JrH8due+2ohJzPWQY3qPUap9/lo4aqNN5y
wmTFYvPIeuBu0hpfAtZ4t1ZhmRUL/SsIyw/EB236BEGkFEJztlMqSPzeKJjtDmWHcU+6yi2oTibx
+qSrL2aSHVqqPdR3vnQ9tHBwGZsuleWwE3A+LXKGy9JvRVnNz7AJKVVTEy6AtrhpOWv+oM8tmtbI
b7FGeucIZ48DUxw1JgRkj8rhIdbW9hGGRfFkGGn1wxomkF1wOwYXV6k9gL1oc7mj1fV+8tvO3BFP
JBOsDYP/s2/1HllCCPtrPNdype9dIZ1kJvml0UTVCXpXTlcti7sHkGElyB0rO9fY/I5Ay7ZO73vb
3pTmiYuv3dUrALfWEjkZ8mkwQwF2pY+SmtHoHmLAjzRevwl0T46SqKlfe+6oxxSIBiOBqUNazBZq
BxbdfKNZTd8TLyHWC6rZRuS79prONFgZn/T31FGeed6C3sqENkQZXbd+X/oavQ+ucVkrJz9VlW0/
UtqGXqqmxMHWlcPx4MP6n6TS8RI0zLGN3exNOrneuP0glfCU5YNHQsRY0MNlhTxkqZJBmWfqr+1S
1MkuTgxjC8xXezBywrmA3ZjaJTReJJn66JeZ/ZidJ+EAPRDxz5weXRystGj7HdHcShUbzlLNzmro
sYbIz9PEqjXYFD1zBTEeOtEgGMbpvjfSBkFUJyZC0LvPepI/pwbo6SOHlvJQ9HiuUKaygURIa+eR
IqL/BdldcSULG0ZjnSS8RoRVksBqpmulhLYricwTJLLUJZkcSRYRC5fqszfIEDWFXf1TTEN3MJbE
ASZzm2q4oHL7NeeUSqDXwPsl6sMqYxktvMcDhDg9ADndbnDOFNuygygXqdm3P43cVx3tiiNTzMGs
5X3bDHMcqDRZA1mYGKVhykVZKendKGR/QwtZD2QWxL3RpygIlKPDnzRJ+qYvtW3rB9dPntpu7B6m
tcs+qQ2qDkw1z/k4PPuZnWycyuA2tb+3Un1neFXmwQA09Bu7nU+S7FRsifm9l531NV+Vy/1sWQc6
YSHCzdWj9JN7sTb1ScOt9SWP1b2NxYo6rOxNV599nb0AW/xMFxRc5a0EqZILixRmp2mO3HHYERrs
Nr7T1ZEcrLck8WfSgsa9LkBDjHa7zWv1Yrp4FSpNnhJHXuokLnmbNi+J0M0d8MufVJZtWs948+0W
6ln2QqSUhmKnccJq6rxbI9138KG0ZBft+sH+7hGE3LOnFdpWDOgfjDfpN2rbOmyQ46lXSs7wVHd0
lwdzrz+SovfClBfvuSGk2+vtSFJXOmHf5MkmdfT70lr5htQsQVkkZ7afZRCXDTJPe0tKN6u4q5hs
oZsuVGfRKMgnaPZROqm2AQBIFq9qLFDLDG4Ss7mjxzQHAhlDpjJbl7OQuSdTJwjl5GAdnB1bHcUG
we4iyXMyMR4FX5A8GSbPEN2F9wWCrz+SPnCM7IcHwePA7o3Zed8Z1nDDOH0WbDzaIK+E/BxLe/xq
j3p9jHnOGKwwwLLqYqu3Gb+6FP6epMV9MejExoUhnyzRj6Fe1S/aOp+U2/dR798OGUk2hYA2SBqr
A7uJi7pNiP0OuU7ptIEx94FaUJ3IvH2ti/g49GW8y2RdB8KaIqrTiezQ0QiaghkcDgGaW/Fv3JVu
+eKiKFbIwRpfTOU+E9oTm3qYMHHrW4CWDyX7L9yzJj3a9vKA3v6BYYX4lpUlZ9HZY9SK9GMwkmwz
G6yIde2ugUtQDNTbYG8YkCaXvG0/jLQ/3rKbR3808a2X9U8PIT3gs7OfHA/TkJJcLfLWJv0cY1Wf
esIJW1g65ROFQOWLomOGkBJIlLkVKtJa7JzjpN+QgsVWFRoNfNOuXQzsnY7xw6h8xV3HyX8aoLOD
XvUO9IA9prq115f5qarb8zi1j/Ug869Sdg9ZktmhSN01JJL4od9oItBHzIOCvYO4tDJNyuKCeuA+
iksaj9Ixu1Oszo99Nz9qNiYBf5E7BxCr1ciLiYuG+916aQoOFzjNAq9LrnmRHjtiuErOD0basdBN
8x2xzbvCbZ9jsuwBrBpvXyzzz0YxMELlPqfJjVBZ1+fZmID3JWmDfUX76Qw+pkHfNMwT3cEAao3l
VDTwIZrKIClbLmdvSHZd1TA0M2YiYgN4LCpYTVoMYgaKty+8Gt/cZB42xIV3ggWnCwQ57jstWarA
1JwAXlj94jNJ4WSDaaYfFsqZjQbyBCoc96KyiKe66103rMex91VkTv4bCzht1Jn6Fs9ZNgR6wkvc
dHL2KSI565mhXShGaglF2WHjqYlCem5KpIsqWIsSIASQrYB6qhms6igAc6xxCJZiSyda1GnFLvVg
WloEpFDGH2Hj8Sa3Fy3s2+o7Q2g3LFT9qWViDFAD/K1H3tSz6hT8EHjoYTbva/bRIaOnZ1ymZ6fM
EWVukY7Kb78ni36aE1/eF3Ex7e3E0hkHDt1GrIAvyVdcmBO64dTGlPlVcaQjMJRVcdDKZ4yle0x2
m3VuI6vTT4x7L26aRxr8xV1c11NIbxzsToC+dCKbERVLn3ADPhw3OyS3a5s66tnW+hq3suUeFrsv
yAj3/IsKrapnoLop0tYLOuXs2jTbiaXMt3ZvXAGdB7b21NlWvJXdsAPN8BpzalvyKWTwcmWnsdXo
gMO0RBsCI2GjnI9ATU4U8+x6DRaAmAo/GGyxTQqsca53RVV+0QjSM3VnkG1HKEeRNWVR07hPCyMq
BQuNKqrize3VpjOXF9LwLN28YYdGh+9kWQww+2JreuUV/ZTY9zQ3kYHbgSlc6aCBZTE7Tr4OCt83
TZ0Pd3Cl2LA7NJ+mrO9mvOxBLuGTqc1damPXTpb+ifRDBMyA/kX0tIAYHhse0VBj6BFol9q5FNoj
POg7i7AbMUdx0sEKRaVWjEeH6B23FF7qpkxOwiKE3tiKCzSKugqYsH3LUHuiuFj726sAV5mPMwm4
tvLqc+HI+W6umw8XnHDI+Dk/Nx47cnbTX7yquxJUqu8n+tH2tgHWQvN4dVeKfJ5gogWj4yXjVPKc
eP67M7XIRYSstO7Rc8SzHYtwHBAIcbb+zFxv5hjKyH123W+an/dBhrkqWOg2DSZTXTIPQgYgkIwt
9vyG1v19GrGPxL3bRk7tPTtUeQSpbmxh6aidVDI/epX5TNr+KU2Fi6zRPTC/eWBS3tzRsUXgrFHf
rEUc+7E1CD9Pt0CM+yjLmX3DEMcRke8rfOAyBMVdos26BzZpO5rKhq0vISa4qV2CFnXvMwgXTB0p
cmbc8tB0+TuwToz3Ir1v2pL91ihLGXhD99PSy4dq0Fn80ZECzWlfBwaeYbe2n425POitbx1asgkv
Qh/BFy2jjSEjWcNJHyR1s+p+dO1xI4xkhh+dA2np1soNvLT7nlfT2SjbS8YL7NgpEW9MTj0b3leZ
hhtcKy7cd+oks/ltrEsnpHKNdY7tCJUqxtn1sf5sKt2p93HafAgwPsdx9Eci0tl9N8b3mAyPyzxN
QVvlPk6ykbfO6opIwKkNdbIjge6luH0gDQSaQQUruRAoD6SKAz+vXnGL7F1PspyxsgRa50ZrJepz
aeeKYAIV7VP90lTih7I776olQ3rRvG7FOt9hXsv4mmWji6h0luRizt1WK2KQLsaOwZB4mzGOwzIR
O7qMeYK8JaZ+Slxzr956w8qweXwlTDuEDIQPrtvvWM02GliuYJDmuRmHBwwEZWC03dlUceTbK0Gi
tYb+3bLJIRv3OPnuM+53WnNVf+00++ta+/f+ZO6nStMPvcdlEp4nN+W0RHkykAUWL3rWaSdIew9Q
jx47vXmsqMoNCpW9Ud6yM2ueO2Vb57lscLcNBjY7/6iUjLyuZYrdcyzhBMOreouBljWqga0x9btF
yggd41CqUefFMtR3nn1LgDteTV8yVr2om/1DVsUPeCzoGXVvA3xcBoTMt2a1vFZl5W2oso+kzqEW
ZA0nZf0nWYrbs9vqWNZdJ3JLt6XYRGewRiu9oXFmbUBRckY1Chps8mVxqFDt+ymEOu2/cGAcn3wt
TktM8KKoqPUg9xCIHL9DGZi6pu4IOazFo0PlRhPgAyiHvV3M6aUbRPFA4rz7OTQzi5/oB7aMOBXM
OwOeKWpWhkf5GEs0nzBpbOMTJcd+FVBZ90JLl7vRdJJxp0tXvlLv2d6D9tHiUNMzWBsZBOgrcZSY
l7U+x86hMcsyGuky8mgpTDxIZcMyRe2kPzcAbPTzhP/22WnH9Ao1LNlMyQ0iFD/73vpA4Yb2LqW0
sBt+Z71rw3x9N3t1v7i9iZvRyI9OsuLH0tM8L7e4D8Y3yQXiDhvMwAeayYk3nR9so5qwnPJ9DhwW
8vQSi+RZWqCqan5vKcvHmMNzqaarkfgPCMF1uPbLFFa+fS/TEuljbfKLIUURhwmtkO92mhf3ad7C
koKZkzdaGKvc26yd9d71nhvh+1wOJUNi1vZmsfhHysbRwb0bwmda9v2SHJWZJ1ENj/K+qfvTPM1f
imwge99p03PvGm+1176SPkcIXbt0Iwn8p/GAMEJ+dp9LGy4TJpCASZk6ZVi3gtxNv6QFrO9A77V5
X7GoQJGxX8vVK5+qNvlqVDy53CQEWAr+OEvgX3TLEcrQDC0fZxQZPRQEnRNo0qXmJp17/B1JvXeH
+SDM7jGbzHvII0DLyLqdmLO/Y4Fpdkm2yidCj9WtHnOqv3NAS967uveuZVt0Wwlj5RG3FxIvrJhs
HYXNUGF5RKncrIl3TBdHXeU8YG4hkbtrJoeFLaeLd8rT/KzVif3Ek/596OU1Y1t/X/t9Tkrdb4oo
r6V44USM9Boz4Xlax14deD/2Qc8b9rmlx+9cKpVfXXdaj67yvyitFkdPd6+JmX+x+EJOjVU3Uer6
cE2cijuC3dsQQQTUXsqGo/1EGjNa0rF68RVKgpNV2IqShD/BoUWdlLl3kGOHjRfv5rVVfvrhea7z
YUOneMW0YoJUtF47XfOIoVXlPYgXNuQY2i6lB66QhbIdgizXgryTEucic+WlmkLZ2gSrFwxQqc40
f5AfuTtc+FoYpS39d+bN9GXa7cPSNcv3NkWG4tHZ4nHqEN2s9MScpI76rq0Ocz1OB68pq1tqu903
rT2/mHKN87D3na+GPhoRHUdUivdK33orRqaNIQkON43/gJDkhdo0eXqIb754ajlJQF4sPrwbLywW
WB6wgSaB4xYvbSrg6Cg36iR5ffJbVpSlpklX9DrkO36u0zwlvVaJTWU4/WUEsAaG3py1F8sGAGQY
bUZGzs/fkETwxEGokCGjf/1kZFLbgXVFLRMU0KfjdF1v0cfSdsrDXMT1ZrQ1KgM6cEBbCgiGPd4+
bGbVovcs5qU4ECe8ceuc9khbiVhAO67NtiGZHK5ekjzhIrYvwKbPojKqjWPa5Vs5ZulbPeS2DPRh
wczbUhVngLzc+sjEPzy6aBgJmGB3piTrv3sFZRP3DMxL4rv9oH+0N0mZg1GXw2Sf2JHwbCRWKI00
54ZbIXreCBgr+0K5to65bdU0oxR57nizkUlLuA/EK+uaMjOLG25PiAZJQiBP8/wCWAyTMfe/K42C
J04hKvXZWntJGx/1FMDaYY7HtEaORsQ96qOeWT/GcQFVzPi5Jzdcqbr/lvMzl68EDlj09WI0k3ff
qDN51tToZAfuwSGJNOYHrxCDfo0fHJa1aeDxAUDntVrI24ChI5laFBN90nQAObFpH3gpOA1nHTjM
T1plOe9JlTjXjpN9snd/zQ36rhjyA/vQ1WLnUA97GiRa74H8XDwfLX92zW08DsWyb8Zq/NI4pZ6G
NBrxP8hZYnYLVomRAMXDFfmRNNUKQGedoDcQI5WWPBJEKas70oXyCnEiB0U1aeY+nWfHD3s7jTlI
ITAiXPfVqr1XXYWLv9K85sdoiMG6X2fHqiIarCybmZitweyHvi+3vWymbo/+Xs2hTOEiREwpKx+A
hCaQdECPFkczi+EX58inRLWNDefqna7Ew2pJpFeve69cd2cay46Q1KNciuUrKMKAGq0PseQogsN9
X7SkhAYHAbhlOcGJtofXYT+ASDduBkT9xLf9lrJ9Jb7wwyMoHxXuot6wFm/o7GnhHXkNux1EOo5W
CAvRunDEGeXibNYcZeV2Wk+3VtO6nCm/9enSw8l1BPOhZNC3HNfjKqBNqQiT/jPzvf0slm96Mjp3
jTNrQeHLbTIn3T3/xHpCGy+eTX+yXzUqJfeTLd9pKOEdnSp337GtjjgrpXA/gKofG37XIC9cj68Y
PTKCJwUdOyhm3y/BIoyN87CUoLI3uY8xNJG9QzDNmj1AHe0qeUQc2tLOE0T5d1KxSUfmPJutYzcs
lYmocJurbvXFyJc9HGBO7nC5eg843MgBoHFNziEcEKcJGaf0d03jrdY56/L1Btn0bJ9CmzarI3Pp
HPdUZ2IoA3AYdbXlhvGGrTnPEmRVBZnmPp5m19kbIIbdyBJ4CeJaEQHQ50RzTkurmc2BrzdTe30G
u7OJ5cjv7brg0FjeGUzssW0ky7bpRgOr6ZrI5Hks19I8E+tlKcAKzn9SLMTICUKCjw+7hSTBTiU+
95Yfj1tZ+0O6TW2rhWtI04MXNH3RmOdKB1n2VJhLDwh0pG18D2ZPLXuvsou2C/7vMjF7+VR9mx0i
SVeLdtzqUnTMbwieTIRLArNNYBv6TqWJi++0RrbnJ8coFX1anvTRI99q9t19YsGNCwy3WI92U/HK
s4rhnntYjdse7KGITBwJy+vkwxY1e9lm9E6kw74SnPdAqLbxtdDafo9hjNJwtbx2ZNMx3LfEYfqF
MWXCBvNOJXV2YOj203fVF16ZnKbYaZ86miruWbfHU2Y5J3Bn5R4gobPDl3CzeCyINqY9wlttVJSq
FKCv6K1Q73z2PrW1HNJBkPG4TdlXyQCLkNxkfk5eLrYMx+OvMeAk/aafpV+rgWrf7bBg0eE431Po
jtbMJnLux/Vc9y2WXYecw94mynwqXRPFJy0d/66Sq9wbmTdwugLgx3mjjqO4AfG64V5mi14N9fB8
m59sJ5+XsOwL/4Zl8ug9hLAbTb19BrpWvMtEXx8ghBkP85At2W7xCthZQiUHpWlPZNIx99hatsWH
4aDYlC4A7HKIw7Xzh61IJuOYsUR0R8nJaweF/UeZUJ5Q+HH3ZPQGxxeUN4u/ZMW8LZv+m8+X9pQy
J/kGLm/Z0PEwbMbaqsPStUs90BrBNV0zGjDrFR1L9Zq1V4OZHWs9lleXI+nV5b4LfcP8YtXKgGDk
TMZ7iVzAhMwdjQ2jjPWlYKL6mlIL8VDo7leTqvPNoldeBMYufojjqcUv7q3Xqo81Vgbswq5Rtxev
7yn8bEbvvvAnvOIrujVstbJgDDkU86H3x3LnOYX/vuB53bXz0px1Ymp3BO6xPCNFcsy2KadJb6td
l77qWmye3HZ670lpRPgHD24Wy/MqO2fDG2O880fXPOIjahkl9e13NyuyeKN3xkqZen0TQ3NzbraM
Dc2IMHkMe8U1rfdJpMkUCr/u9GgoKu6wYnHW751b5DADYmFwvs+zq8+E7mtqrePXpYRvqpvag+An
XUxdOfeTyQiIvUWtjrRuCn8Dk624W9iFbAdRz5+0AAwPtUqHK+yTY667CEQ6fOU9ygHylN2bKEI0
0VlpWDTKfEs75QWUE3aRCcDyDtyjtu9dBv6Bh6VRhTQ2Frsq18rIwZGTsPCo9BuJLG8r0kajx50B
NrPWtmVd9SYcW61EEE6NEXOZcVKQMXegfA30EHoXwqW1NbHJW8vCB5D6T1M/mZsVh+aOoaPP4A5Q
zi4lkZYFroDrmCy12iqLPEQi5v7dXXPzLi/mH5NW+zQHderAcQUGVBOP2cashHaoq0YeOgfVzC58
+6TTN8VQmBYpq1sy6t8hAz9ImuLe2qE1fDio3XoxwLE/1snCpgPOZKRU7d0h0sDbaeL9bKs9Z7Rs
O2hTEbSafMT3IZ5Xpx4feiZfbFozMmt0h+Ok1yBilJn5ZdCpYQu02DYPic1NCMmzcR/jjCm/1+Tl
we9n+JX5FO+n3EWFy/wNgYHmyNN6KMgbveGYQ7lO0Be13OkfhBUPm5QdPafWIS+eyHTrXxdgnHfA
m2Zey0aKVuMYsOD918K5aah6VeW7ydYzEKX4B7DcpaFf+BXHtsHYF5kCeUxo5KraqWSHUcbc+qn/
A/758FkVNbUs9RL23TR9n3PDvesaq4PhPeEydYeJz2Fux0BbgtLH+eMtBtV3OH6Pq0vrWqnPUHzs
LeUFe6CjM5jcRKGI2kfDWLrQdLM2JNn4Nhh5HmEWeamq4sMesZI0ouJQ21oEEbVzY/udxU4BT2Bs
CLZDnVPkmH+qcSuq29ZGiHJDTrMN0U7kmQAlYpOS6SNyd32SWvk4s2mevSpzCGRxiBATI0cTa+2x
gfWOnLRyGiZRuKYnqGvZ1p/n5ISXY+SLYDn0F593b4VOVc7qSUHo3xSsn9G8JHpYLgN2Kc2Pksl6
BupFudjibW1PTyDOLRHbLv1l1Is9cnp+rPz1WzvoZGy5NtD2eBVl5pKR8zfXF/gDix602YItsBoU
TOtMeulRUPP1Ja7iClHSXTP+BUz7jTUTuth4BP03E6x38nt2LU6l4MTczIt4lkM7Hg3YVKeEN3PQ
w0PY+yhmCO1yuB86D9HILQEmOFV68gq3DlPMmHde2aKTIy2vlqft0A05f3DYCmvPxN3nz1qYd1X7
DJUSSxLraVSXlb1teAFuLWXkEXF1FyJRP10S3UHv1SpkP4pMQn1w/dNI/hqqdmI/arG7ntU6dS92
zPm0Qo38KhxxWFdxbNaJms05b5ozSnWojf23bLKr6zTZ/on2i+xIgZS+73oxvMSepZ/6TvPOTdJ1
nwjE2ikTXUKEFMJyTLIGT3Ku3ZP4FnHEUsZkgVEYgx2Q+SRdqn27YhSkD5DtYkPOU0qziNay9reG
IeyR2YQ9XqF+iDsvYzSRcKZ/bkXrXQmJs6jr6F1GoqSiP6hsHjWj/e6ZQ30eqAZotgSgm70Llz3K
LAIvo1zHdx92aVBinA4417EyV8bJkZy6LjTvyke4/Ux/VZV0ekh5mH8UM3LibbfIlKeZoxjE6CbW
XLlDDtGP7lKKII35C+oek1VOLK7eFuUwHEGK+W3Q09h1bIjx3QbZzbeVlUbuear9p74pqMDKIRhs
UncYSBdPotmvUmcNyMoxWrGk7St3hfVbS542gL39l7hnd4msQfHbZtZgbQSoc9pJ9sI6gh3LjdCc
OveFKirtZ+qt/n7s2Y7Na2ppL63tDA+LZYmXOpuMS1+7/VGN6kveedVFcrp6MHO7P1ax0zyKaq2g
hiWVeXDcbuqRyg1VhQsDsA1YBs7zmlwvyPdlZHMm1IIZqb45lEB0qoDEvo5GnfSzRRw8oY3VGbUp
BPBUf6xmnU4Rwej4JSXw+tMsYp+5ieBdQNkNTFfYibie/Dnnls8azQ/aJsufDTgyVoDzDTx91nSA
mRx9OI3DUOxuof4KpUHh8+LIuGDrdfXtMCoXFUFh1nRQkYt1aq4i5aDwXC2sfs6K+w11xPTuu19F
JZbSe/3VwjfBvimnesWr6zjkMO6Ye4NSlkBrK5obZdow1rDkbDfkzlp9DXVrSn6AIJiZfZIXbyGj
HA2z1t9N4mfH0VesD7YJfzk21bml4A1w3lxfmkXEX4jmvqcS/ca2mW+TvTrFS5adi8KVd2T7iq1L
VQOwU+d2QLaaT8tbDqPWxkHn55fGnd4ybnKEQpmBAmnSGfOR7SHuwMXdxG0LsQpnVX1PWVKdRBjN
WPXYaO91OgUDkNOYXyYz78LEiJudnlA5HDhr1fA3OYIaDOFZwey4Hyh02bbv6t1g2wtZ7nq4lPkM
qLssNEZUxBCwXTuBRocQyortb9O1rw4G54XQlN4H/WQYGTBM7qpOH7/k1M4f/CZOhk05dv1+MoyO
BwizA+dcEaydTK5cb7xCeO5OhczlrSWymbeKsM22SFcEYsWXJFKSsIpJhTj5mqqeZ5LmlIdVi6f/
H/bOa0luJM3SL7SgQbjDgdvQIrVk8gaWitBaOICn3w+s3mmS092cnrlaszErK6sqkhUZEYDD/T/n
fIdfLIh7W/ON51cOk/cpNOYT6yo6rEIhZvPEqAsNVCD4rHIuPm8Lpzk5tmHB9pxfM7ctizQicV5T
oNpjQ+EsEh4G1wGwLE09bEPMIzsmewaNdVrcaaTEHVkCNCAlMFqN8tsApcLg4b9cfbZUBw5X3de5
iPXBcqqMjYNXUKXZGtVXp5eIplUp1NdGGvgBFXzfyy6QCWHbkZ+D/V6ArsVRGfbCsDEG84ZPm8W5
LRO+Q8qQjzGz1T8aK3Fo/uSsxVaJE8c1ieM7Hsde7zeLd0loC7B3+TfL/Ow1E7B42I7JiuE7xh0o
NSvWrOXA2angOGmve0WQV4i9XdsQgvE5AB90QCfsqh4LTKyshuONj+rIbiwZi3Q1d05vb8DSRsZn
3pHlhWRV5vov7///Rvv+EO3zMMr+82jfrnkt3j9/TvYtv/+vZJ//hb2XL3xs7pxugSDh7v0r2WfI
L3R404RLATNRPZJ8ONn/X7TP+mJixYbiK3n+E/Gz/x7ts74A8leuh3/ccgSpl38n2vdr+EDSX44t
3yRRhnGPf/MW7/FPZnloNkETVByt3YjqvQPPzPmJfYJ/KqgsYf3smYb+9NFgyJvCsvg5TPifXlFy
NxDysknUmXw0v4UCmIlXXYsHcJUVDVbmSKL/zVrDqSkRs6odEuF8+69f8jfbPe9LUkRmEa0Q/vKX
WiIDP71LHnPoziaS8OjOeL+TpSCRyXOQoAbZM6J9WCmwlpCJtxlgmq+MTKkRmULxHX5x9qY5Tpfr
0HHGZyxVbIn/9Y/3a0xi+emIndByRACOSjDH+y3B5KABYeZ02IWW1G3irgZJysmjda//imv9SGbQ
sIfT/F+/8G9RCV6Z4wzXkCVsrjRiCYsd/KfPJe5dlUSNgVwK2LNcl6bn0N3kkNSqyqg3j2wbaDmK
Xbu57sOKSVtNDIcuBdEaFIGHnF14zGDbu5MM1Y0/rJrWsir+fdX88dPRaWQJrFigzB2He+Dnn06M
ggXMLcH+BuVorwzHcm8a0TLhhK0Vr5o6j3kYNIZXbKS7lGHbKiq/l2yjF0HdaL+htca3OdQK4xJI
M90uk2uwk/zDh8h9/MsPSnLAdWzTRrRWlKhj2PrNoJ97seujiBH5koE8xpxStryb5Jym8F6U2XyU
TGy3kG+ap4gjOWphwrNJZKq7brwiu5iSUL640BkZYxRDe2uMitpphj02kJumdo/1EMqvDocB8Elx
BLqqHaT1CkEVE0GiB2ZQ6ZRG+zr06XcYPeiAN3ryYcQJP7beZpRhcajsoEd6qnqojTdzYmORN/zS
cW4TrMg2g8vOiYtVDmbUXtkxcI56xY5zKVuBqpLcRLSxjAAgCoq2gzAVzMpY3EIg0J2runuFPseB
j5a6N2X0JnpdXIPl6TOj20H9pfumGyoCngEwEPaclqpoXEJOWxv475ojDT6tjRhRBNNxdgmOMH6j
ZHuVNYiHa1cNRkOWW4+vIcZsPA2Fz83gYlyIL+jAYKDHED/dsuDwf6QJwcTgbQ6Cal/qi28beFJs
kVKZrzlNx5diVqK5xC/NWcM2R/5ujJkdro2UUTUOAHgmK7MRfJQU1AX1vvbHDk7NbJfNCtQ45vnJ
IIccujJg1Lt03W5CiYyZZRViPHJwfapAWeDPIoKYPQxt1569VtPmQzl3Ml0zbpOc+Re5yVKi9UjL
+N5Hhh0ZUE+DspNb/YhH2J/Vmzk1TOdVlXgZ4n423riiY52eAxP869CN7NeNCDu26bUsaUMS4qbX
Y+IEW2C7wSXzckFdTMV/zcPBEdAxC2/Tlv68ngFND9txgqgqZiyDU2JDeNKLJZdG5D66nT3H+4hL
jRlxil1sgqRlV8DjrFtaDbvmFFB9ihiWSH986MWAMto4JV7APEJBpau2vpHhWDSr2u6KZ4OlZTgA
UHbvK6JP41EaDDGwwYb61kspYFwNY4iLx2owcW+LZiiPNTZmIhSddXIy7zXPDZp7wOimrzRuGfZ7
5QYNA6w0+cAqhV2XXlzWKsbl1GhJuHswrov+PM2LTNHNH1bGJK/uMWk7sT2842dJLs0mMR9UR3Ri
TdwRjNEwj90BydkBgCvzY0j3zLNc5nlOh8ub8Ue+KUfGjGxAS0x7A+9/oqmQb94Lt9iJ6nxF79mw
8yleSyjvE1y8osLdO+YdZI3WwzVRaCTTOfQaHGZxYD9bDAghxKWFpnJoSKgoodSuJ2fieDvLVJ9u
h93fSIT/vcYDPK07/ry/MG0AMKC/WARdVAyMajTWU4qiJAqngh/XVveJMEBc1V2RPNPll9I44w3h
VqNPsc7wdduraqKEZ2tSfcKUhgZYHsTTfFJTL+/FnMi3GJj5dTMCPiE3E5CFKdSxjrvyoixd12By
KMtzJW2WlbJ2nWFd0m5PPVFSAOfJelHtptoyPkvO2Je1Gudtb1XVuOA8opMWADNXXtmn36k7i9dz
4OD2mwCl0HyljRSkGGa+/ahKuWnjZr6jdS7GKeGJc8q8cD0mKBuX2Ct6/8wohKPTsIzo+g7puLXN
ZlvpuPXXhcmjiwEvY3RD8VhDGv5aOYqLNXCZP9ttpHYtUPkboG7xPklTk0YyBNkt7BCbEgt6xvlk
nINqPUEpXimfap9zNMaOGGtXVNKJ7Df2YHEKtMtdXyceLU8hLplei/jEUAiAbo0xnZlOJo5OYcK4
ikobDI4xEEyif+6eR3/25rmxc5lYDfmufAyC286aIZc6vtcMuFHt+i6HmN8cDChxtxgCInNNCMc9
ywHo7nnoimg7TON8YxQj3mZacel3MTMWs6it11zF8zcnbHERF9Qt7WYOkjx+wlJ4t8shwbhFtO6r
Y6z92T/wRDaCI405cFF0O0a7miuWezsVV60iJ7GgYbeDbWIlRVzAgJH0G+zn7WnM5M3AuRqTyANK
HUWqwzSB0en2dmrva2W9w1G5q0z/s7WqO5qYtm4KdSgMr5t5GbnFN9iJxVE2bX0tnAbHbdbSa+H0
IYtqZN1nlXvZYQbetZw15ZhpJpo1/7QE6mtVEM/BZbalKmR+hCU27mpburui8pPDMAGDXkwVRx51
iohOnHyC4YlQNMN6zzWotqmru7dB1CO+fsQbHj9MuhpKg1fCc+onxiGByajGOETTPLY7s/FclAen
K2I8dRNaHIGj6kxklKxAY2YV2g0SFCO3/hW30Q40hhlfunna641lROaOno0GJxcfaBC+GpLj7toL
POO+isNwx/ochccYFDZ7Lfp5JDm10PQuUcSYSvgyah9Kk0XVTpib7HSag+2u++CuqJ0Z0Qlj74qL
cAHEWUF4wnRgs9nt5AXi+rxTXTy2e/Yaeu03o8TlHevxKtUJ6qSH1tRcOBOaVDyY5CdgOYHxI3a6
TO0tMRxoupdXtVuzf58cUak1Fm3AU6CO6LowYZnfJQGfOcugdAi3Rbl8qXvqXLb0wETruTZnCwpA
aA+AcE33kXu2vkgmc9JkGDyFS2Eo3E0y5dUNRiZIr0Toi+3QhtmHh0y6fEZ4On8Mr+B/MMiirTp5
QCthvEVOpBXryUEz2HvLHEwZTJizxE+/U7JoPNZ9FffbNIvJ1EZhGG5ngcCYKkXFZZjaj6ProFHZ
Iu9PdeljWU26WJTHLkZSW9XDpPegduuDWIZ24zK+K0CoXpe0lEYHnibZtWf440tv59WdWMZ/0zII
HPjlS3J+z0jRLTlCYV/iEAyf7AnvP3SjzvomOQeefdf10WQy63vSOuox7BkxNbhp3vlk5UtnBQjy
Xbyw2HKee5ucaTJtmJlsnt2afryVO84OE+s+oyageRvtctzOywCU1Fl1aG36ZwgMMSDl3mcXQHOl
ow+Q3qxv1TJR9dBkT1ZdqmrlDfyc6V/DVzF03PcET+cywhTojOPJzdthT09HutE/ZrjLNDdRbP2A
JXqEEJdhr6qwSq56MPA7YUim1qOV6gtGPuc4TAbGogyMoZHyN1Ort8nsATYtg+U+6I8BNsG98CB6
blm79FVpOWdAjeUd7jI9rydQ+0fsqeG2XgbXwEytB0jrxTnvrPpqUhWG8ioX3Wpext4p4NptwNgS
n9t4NCi8/sbZFOeMz9jcXwbo3o9ZusrFfL0URTObRLaspcORiENj/VFA3MJqMDCYX0b0zjKsh6xf
o350EfypMsSpm57DpL1Wc1BcwKRh3s8J4BQq41gsUoC7iAIy6EsYZKHeZ5l7C3V2zy6OUWhUtntS
JvXKU0N20fSyhdOBzhAtigO4wP4SGqzayEWPIPOKkWLRKLJFrUh+6BaLguFoDunlompMi75Bgydh
nzi1KImrLohCWVtqlforf1FG9KKR2Ita0v3QTRYFxUnxOWuM6ay1iCzTIrcgKBsPbLksjHeIMcMP
XcZfJBp6iJqEwGqkNlMj7KcprFGinWo+w/bQm6KXbxHOXPYhfb3VPp2oOXrenqKxzxoyor/r0znf
xoEIzrUBbTOKWsqXo8m+ZlRePlhRW1xC5aKUWISx2o6Rw3Z6MkaCm6neeQpA31QplxzfNB1SZRCX
M/rpnAtcBtRJfgf9hdqn/XQTDqPPcNnGM6JiG2IbQvoeFHO2B5xIxQk8V3/jFuVFHuUfAENh/hF+
PAuqDVmYweJ1Tu18S51gIjKLDYCteHuF4meQb6CwD0gogQyHBIFbsPMIZlACg5vwFccpZp50voVL
ZD8oESWHsR6KXaZr0hi0RvuXVPoRZu2bed0mNdeBQ2eEybr77rMz/CS1iB4+WDxngsAG3hYYl3AO
0v3UCu+R2goOTx3RzLORVRSxDNkTrc+suVIiDGfF0vVpN88EMxAN4Nl0pe9R0em4nK0w7jRYlEwU
OGolLoxmkMuumEaYepwvYAtaOyDU2CL8cRVhkd4E2HAxbugnL6CJlKljdqTW6KZlKLx1DB7SVllM
O+oX9tG0eIpiijCgOXKJDG45bUCWsLzk00DndsxyBHZhZfFseYjj2CGQV8ZHprd8mEXhvNNMkzP7
1XcOXMWJZ4EfPZMxusnI0+6Y2n66YCZOfNvW1uPRcvTjeO9X/YT3s7uaCESdWQs4u2kjh8Qn5gMt
jRmIC5tn6Rhf2D2UdFAFwkOwIEO59esFdWkgqJo+j/eQ2/vA7CvYsTl+yZWGnuv6znOOnn1ZT0tq
rIxcZNwZe7WmXbrFfkE74r2NfrHGGo47sbLIu1Des3Pt6WBwA60YajsXeOCTjyLL9LPO0UtXYziO
R083Kxozi5ssyVAYtKKQOJgqPHGdynuciwBr2flQcDvPX2Ma1HctBCYOY7InqxOGOTZ8JPrZ8VxM
r6M7CjisPXG2tBv4CmvsQGR1OTWJmiMCaF82HyYNrUFXPmfj6H2AH0zO/MH8Gv07co9B3ctLEVZJ
sYqaRnwN+1Kc3KEcrgys9a+pYTU32qqYoxPCqg+mlK/YstyOYEBTXWKzEq+ZMCuiTWZywkcgLmlN
d3Be5QIZnOMFWEfzlgOlPAUeVcQVPaUnxxIoXaERwfBrsv5kEK247OIGwH2UNVd17POvECdXfW84
98D/DGYbQn+DsGm95brLN6aB5rgnFk5EPqVbGnG4SJ1Vy8gLlV61/I2TALYlDYKndB8rsJ8fgYEb
we+96QNOarsHKorpUZWo1m1kZWfK92gXN/pqT6ZmwcQHZMpQJIRFgYurcDAZ4xgDx2wBcyobWw+e
J8mmEyHluZwzbOUqN+XnYLR9t+6Dur5tqyx5cmZeCbfI0N8GyphOY0N7dZamzXtQj/4htSzna1nq
8hQW8gPfc3ESk9+uccmpB7bt9yDS44sa8sK8cp2Z2IdjPpPbhZ1Qjf3BNM3oLRVe+llVFeub7bLN
arp9mZntachn/6JrsOjAS60evKH2bk3VkJ7nojn4CTXsmuqV1Vglw7roO3tfIvfc2bq4xbcbbYTs
b3tiIO9ZO4aULJX6klqHF7B0mcMDy+xMGvuM6g081GDuWZEacjpl2JEtNCTOkXgMDnmPSkOoqcbO
nxpEoJO0Wz7watWTpc5R1qloMgpEtSRxT8i1RIrHPGeSwy5W7AIv43rvRvwxVBd5h25qpuAOjCJs
98HxO2M3N+O4x33vfiqM9tva0gls7vKe9s6xfCflIgbsEzaA5tswV2TeSsYa10OayWCrZa2tNchu
62T1DdYQ1c+2t21YWMQ2BLsZPdWMn8gguZX5ZvmVO+2CTPfffDZeKU7WGnsk2jNXoZqRwplI31Ic
zXzJm3KGZxOKsW+vwgraCdmvKUnjg0OHA/LXADFqnQOi8c6yHgINnTWdvAPtZ+DtcFz69gW1cszS
SiMYbMKx0k4InFgYj2gaoipIZyE+Ww+TUal9HDBFUaSvdafJALYplVWEwJQvv+qIo9AV/OrM/c4I
Lq2QyKYBjB0fOI0QcmVkog8I8bDlpoAaz+u1cBFcWViGltZMdi0fg+XkDzYHAl8CF7+jtWwMzkro
7KnLm+yJ01NNaBw39Le5Sd1+HxeenK9MOiTjfSzxESJ+iqueu4zjeWLLaFOPpAXw7sbACMppbI85
w8SJyUXQ3jR2EBQnZfddvZhU440hivyCKjDYWj6JNLabZTYW+8KLFoPEEN5Gkvw3HgCGxFxaUEKg
eFbZd58G+mZjAUuUj9Bysc+VccOaTpaPxE5oV4wObc/q6m2rya2uOkOQYIftXWR8nw05upnJZHpw
ahDfKwyF/P5iJuSxb3MfAWVu6/FmmAdubzd0xXAXxXZnX48tAdOVYttZrFNmeQ/IyTZf2GBOpK90
q5ttSswK7kkYiWGtgoY5HlkUNhMdvff8FqoEdiVFaJD4bGO8hNau5nVoqf4ZxUMfhjTK5J1bGoSp
gMJiRZLAxXlucFvdS3yWl+zKI9IUKBB4GkDa0OKO9rTGxSLNdczuU62TMCVgp3pBUM7y0ogcPgBg
ODxY1oE10A7Sb7Kxw+OEu5FSHtgc6nZ2YkGVtBfE7tEZYkJVReXom1CGBp9MUdOQ6c4pLcrwVLCL
sWlj4kSI5SGJQEhsYtBQpClw9XfrQcSje5wLDYk5wAxF5qasPiKMtzmo9rF90U0Q3bSOU3x0Kuuf
XFv7DMGr9lq0JmEmu1RZDBB/DFZJkY963zsBiimVEFZ7xKY6eseyoa5sEzUAlxeGdHvR1rg8I7ZV
N7YNwHbdD0X2hHvefp7scb7yS+VDzasr3+GBWspHaU5mRo5kVDyb+0i9zrX2dwajcp7SeA+A51cA
4Z7jriD47eWtir9T1MXM3ooUlqVWC7b8DKAxWjOGaf2LkOft3pdNVK1iDIMjkRbtvA5gM2iRN2gl
W5GeiLc9IQMir6kNJn+c46/2XDYPcHO7KwvozZ45A5eM6YG12eCSCMNDtzQHnOcpNcGhVGHsbUpg
8BmszpxbOZlzx95TRcnGyjAs+0bWKnfOGIWgHnautDNQ5zFZamOoFQ/uAOTvRjGOn9aRlftnKJ/M
6r3JYGHrUgyw2dRJ2ss7Jz9RdyGLLWc1Lm6dsN/fuLI3v8Vy2XbGZq7vBWENZx2VPXeFycGde67P
MUu1A0u9xnr7KqaAj7IEXMfV0kH7aSO3ZbsajE1+IJBAJ4LX+fa1g4JqM5Cw2FpVEzUMa7L1vAVq
1uZh7QKMAm7x43o3aTX4xPlju1vBMe/K5k06m2pA5vRIyYbrsW/Kb63UTruqtYvZO2i77J55rvca
4635NuGgHfcJFognm01nxc2aOk+Ep3DY9AVebUjLpGSrbhyuPW6/RddX47OFa1dvWjh8yZGqsIKD
dbugJVVup+42Isol6dWizHNF4Ni8Ek0h34KBwXNOkhb6fNjx1UXWaEZ7pSUxRzIAFieDwidY5Iig
YNI9OdUu9Up2r0lt5BeImFO18XE6Xwm/5q31mWnuddfg33cDkDKwFEOo6zUoCa54i6pk07ZbvS+s
0hn3pqSUcNU2REw2A1HubIsfbmrX+VDpEnINSyMu5DkjHJPb9XXh+6x5PIT7DXOOMdhxwMmLCyqk
9UUroFlsatWp+SsZk/J9Util4V3ASz1LzkcUM0dFyPaUoF69nnAJ6k3jlfWj7vCZEaoqEToAkHrD
3Q8Za8rxfx7NORYOPrzIeitb7V8NCW6KXTva3tIXbofIthi779OEPAJ5joVexs2mKG3osZGKiYbr
PPW6Oz9mbnL04P2V29gPP1sfAze19Ozpylj4RxInGPnxaXZPUgbzuGn6xpkB6uSSOXfNo24FyEhf
BDXQnV3VFv5eGgs+u2PKXxwGWonGfeRmIQgpoBKBZRfBOfX83P3oVRtNN4nf1eFV43bcvDIf5+7C
HIeaO5BBiX1uU+B5h3JYwPqcn53sKP0umDc4BYnQ4QlpvjelERIJno30qXJqczrrMbWDF9CBc01Q
Zwyyo9NaTfdqxiZVTnaw7A48SytvSy6W3IHHjKK+F0GCEyiy0m1ldX6/dksvEhsmQDE9idDMV0NQ
88xARImjI9y4mOOlrvq0W9O7nkZvYo7ieV6NusnpAUnapL3F/2Q/zj2VFdu29p2RfF1LhtCrZS+v
exyu7OaAmHgYHNPCsu+wfqe7htHgs8rS+T2MzeBSzqXF8VfKM/zp+VnIMmaH3bZ3KpxLnI54ZWTo
ouZ0LiAPtkvXtR03G7uyzGpDRYG6YDPHK9mV2W+QZdW9cNzuPaXhk8vHj9XejKL6BiE7+7SqZvje
zrDtuaumYDNnA/HPpEr8s+5z7+xWtUsdfEqD1tqwfX+tw2B6VuYYH1pSsZ3tY9VOyQF9G8msvLSm
8h8Ntr4b1XEpkMStN1CM5We+lDDAEoFKNUxJd1RDYV5Hgmz/IcK8YJ90AFAYZkjV4M1LugOLgTxw
rALtwaikfKuiymUB75eE1mQCMXD7Onp1ZpGANRyZAHgaW6kjxpPEvrF2LcM/EcFAOhxTdUWHtb3F
r4f3mDhGkOK+k8JACAmsfU6z9X0UGxi2yHubYhU2DLi8WYyHjAnhq921EUWufnrNHVQZGxVlbCpV
1Pbv2vEz5oZIUajeQ3LRYTez1yljlBpdOibWF3LSBSxS++m2VHl0PTNvhSpWtWirMpyKlbAqaAh2
HeT31K1F3xGzWeysgRNblJsmfPUK/9m6yYngR0PU0bYmUkE8NSlOuqucdlOnmNPrrC/5WvHRJVgp
j5MPpCjxvP7FpZxl09d9c4FRMDxaZYY4ZgXPwK4Lnj0QIpK1ssoShkKim+eJtLoXi+Sq6odHJfEm
GgP524mJ1gX66XRN9DylDEA08V3ZgQlVjQcqjqknOdOgladuiabCCOkfIszHr1O2pDPwWNwwTOXC
pxGw2JmyMcnR1lwb9KPZSwY+JptQZqTC/dIOjpkygU0HZNJ2yq3ccuPnZh290cED7U2Wa29oKuoM
kpjSiVm3pBN4wQ3OxsRdaU7HUIblvTl6+QVWElprFnsasIhEHAA+VMjVHPRvRD9NegXapbyErucf
OSBn5PdlvulSyPsjoBqE+sCLnbXQvn9Oir78htmPp5imweNRV566iudkeoElZ299D5GJsKX1XFiG
ZqILNQ7wUMPAwknNONr14MLQkvPsLAGFXUHOdsNdaNrNRhvVd0PZw0EWVZdtFo/Q+v+A2pr4qgN8
xIbPXLQXJHj52KEHybhhzxYG5SmJGUrhuw/XGZCQP8AXfzXn4O2A1OlyHsCSYINnXcDsP5tQGtZL
k75i1lzc4gHwN4caRlJx70QV0NvMXF0n9ENEf7Dm/OqS+vGyEkMJ3i8TBje1qb++bNHHo5ynDkG7
MJS3yrNJBBuqwpE/2tzjcKDIgv3hNa3f8Y+26XumS1hXoeuYChz3r69KFBMKUYb63A1imWYS9UeH
Mlm84DbKrtlFo+4fKHZFxLXYU+OG8JIDoj8nviF1524bTa75BqPApxvFiE0Or6odq2dpd9I4ugYT
cyK/flLKN+Rm9tCVFMn3HCBRgvjtYVORZsH+YEqs7l35JRJQD1DV4snsF/lBZmVxmzDWgC+Wzc7V
YFX9o8cpV69zbMjObYmnHR+Q2VfdIaKkBiBXoiciTHQ/1Burk8hzCQcjSsYmsVhIjCplFeWmY1RG
zvnBj3sU1DrpjKMZTKDKqM+oq7WivPAoncK9I5O7VN5wVnjTo+ZZF43eUoZtuDuHjsgC8JlwxIbk
+8y20MiJE2LDApHSRCAsjl5sDlR2tsV0dDMQCasRph2rJ+n1k5W6NboJ5+tnoEt1salkiZmz8GL2
GiOtGXsUq/jFzQpb7uNk8LqtCKzpPfPAo4MTGPuahOnYmtuE6LC1qkkqbWimT5eDZjmyBDAdI4SQ
OH19zPKuSjnNpAyOfdU0Z39Oecx4NNFkWIionwM5VU7ppqr8hvOYAc0nJKfhrMiSO0SG3a7HJk0B
D2MBK/VZvvHNyNWU9c0J/ozp7+pxgqDmT+b4vy7U/1LBhMRY9s9dqOsyL5uy/dmGuvyBv2yoQnxZ
yj9MpXCy4DZdwOZ/2VCF88Vmz2Ir07WhtzPi+A8XqmHhNXW5Y/hlZgHC8bHotZiVaZjgYPhFLAuG
7/um7WBc/LcqJsSvkFsPj6vjStyuSlAEoACd/bb01Jg24pTdTYX2iQfekNOhs7z5rp9jE0EglLtA
k/3aCqse3s0Cn0aAonlvFy1gvITd47EsipcsK/BEibABzuULWEuDSXhxzZ0QJSs95OVNwOaZ2JiM
1CVBzgC/mOd2Iw18Yf+g2eo/ZZZmL0GwN/tWNcya4JWAYivYKRkcWudNqMR4ufhMZ+a4QXWJeX/+
OkVK3PcZ1aKk2cpNnEePdWiWz4Z2ymaNIQAdFIqpuzeDhOlpqekOAyH0HMuyeB/9hhXtp+/+H9hs
7eUD+7t7cvlAwfHDmXaZM2I7tn/z2UZ+Dlsvn+hWJ836MNO3fpLCIxdXp9q7hVNhfXQpGF13FrTM
asx1NCsFbX3nW3n6PKW+/j6zyGI165B3yWy57NPm+L6xmVLAExPDKWHyBChbz+Effvhfn34/fnYB
gY9juMIZy6Pl14shI/Sb1QsciQlwhYgoYS3Z07h1jZhURhKbf3ry/fqU/88v+NvjFoUfPVNn2KAo
/jMIWS1tIxZ8GqcXAA04nSi4tGJE4oaGinAIaCW7yjKISpwE7GDYth6N51Ab/vW3uBhwf/sSBaKW
53HvkRtYHOI/7z7shmoMLnjGBJiCVnOQlycjpYHpv/Eqls0uw+Fjl+q3S6Uy2rpVquJSISZ20TRW
s62dfvjDl+r8gw/ZpayG+b+rcJs7v93iVGRzdk8IuKjEQxiLS2EMqwqLyhmMYvAUMRK28VHV07Pp
NuZTI12jWPWumbxy8q6/RyYz+phXcNZOWPLAScjbsinO009GuO2C5w2s7dyTJ9lCYYa8JKJyOCBP
bHXgXPZ+2N9AMcmTLQaU6n4g0POVyJJ7wp7aIPYETIHjxeNZF/2iSNrk1tnmoHeaA+QuKxlnDFx4
r/4yEP9bmYr/WhfSdfVZ3HfN52d3+Vr9f1CIZFms8v/8gXXsXrPp58fVj9//t0Ik7wvlEktxANck
+2D3P55X7heXGb2ieYIriSeFxWX2t9QErUemLzFi2xaHZilcjNp/e1w58gtGLRQ/tlpLzwtdTf+T
QiS4OAQ6KMDAm2Mr8Ztjv6SnD53PAwQYd/qcgMtxfaSjrLOdA1YNjH2S3N5Pn80/WNDpq/v1BgKH
zs5cYohnOgmvwLZ/C2tgTUobYaGzVTgU58dKM2k65gZj540fJD4jO0Qa96JcRGRgj/QWX886sMi1
CUEjLAB/bElOAPVs5wyNB4qxVaCMcXrF8xH3HKZJPtsPK7QtoHrE3LJ12UR+uUsy7F0vXlaClmE7
yF7VbOO8JI6XVMVW1bTVsvkDMFClRNyoJLSr5zDspw/aMvCwza0Zb8LUxFIeQNf6OqRJNOwwSM4Q
VP1INzdYwKp7IP5psGG4NLtArxmM8VBGewJD54uvaLFzuDc8N5r40TiGQMr1hHK2re/wHoqE5m7A
ny71HNitDBDp/sTclTV5iqcNVQWxOi9UnIajJfaXdGWjcBMCpCovv6MsOrA3ZTj4e7zXPUcMy7q2
wxAGqklw5gVizrWBStVueDLpyypuqRZs3MFFhNXqa17gPMMc0Aq2F1qV+S4DuGfco1dMzrbTTp9B
GqJhc+XREZDsLUYUL9oq3GeG8MG2sBvq0WWVVy9e5TXXJgr4W98KqK5Spl6wCeKZN1rq2K+YwUx2
/sZALadaoZa86YzulQRIp23RhwjVyTqYKPUMFJzI39ANvazrmJTUap5CHRI7d+6HIFVy5xSZA10b
uN02rETH0qlpCuKU4Nf9TTxNw3DPWZPXDNy8flnQu2u3niZCO60jKM0d1czZuyuv0rYlNevBF8bt
UlrxDjwhB3FSwMm7ySzbWyGVI2SkRma7+xF3B8XPMwwECD55kTa0F9NKjz3Qm53gukmMQX94kFQs
5+TT1IwhXYSzWZ2wiuXlrhNtjypUg2e/yc2yAnWY8I+pIfjusXBSvo5Tzo7JJqq4LK956Ym65wYd
Md0ayg+aG2AaTnrDM65L98FENwjIT1o3kn3XOVxflszN9nZk1hqCUIcHjnFCIxLpG7Pui+Qxr6hF
vUCoHbkKXXIFyFul2faOufrbf/Tgyg2H0bcTgB2mz/+ZEbJS6aZJPRcUPpRrj6GppQM5zBtqh3Hh
0+el3G8CZBqA2zB32x2KWWQ8NzUH3v0cDVzNTjxXL0PMiHhr1JoZ9KR73nVBRDZZTErebVExG+cQ
ySP9ZZKjKDaBG5cb7hSM1NpT3bilANIvqCwU/HmjbzpzXyosepgxG24Vsxo5jGN1xq2guqhJb7SL
Q+Ohgx+NJxFMJpd0S9JxSRjEMS7gpH2IRW3Ex3pKkmlTTzjS3+kYgUX8fzk7r+XIkWRNv8raXi/G
oAIIHLM9F6kzqavIUjcwloKWAf30+4Hs3cPM4maemrG2se4SDAAh3MP9F87QKgSj3Sr/1Sgt+p3W
hvehMYtSfA1z9PzjtjCajTCMQ5IYmB4Ek/xkxXbibXpaBI9BFbm3RWvowG/SXRhki0qH185BuQxn
FJrZjTYy4O42Uqimmq29QFA9LmnQ4zwViCdrTKgnBcxVQ6fGqqCJN13r3ntBkd5XQteWlHcRLsUV
ebiyEsP/1E2ypSOLqqz74Jj5Y25lv3GKAOhfUJHZ6mlj7Nupo6gJ9ZvPj55YyGkMNdaz+4/gwNDn
JIn4aWLvDZ1Ydx5QgN7BK643biA+dzGocdyT7VU7QW5Fhitjom9c9OxXoW3sNEoK27Eq/b2bt9/z
JqPLBeTXxOh2pfvaRy2GUt8rd1x588x4IyQdTVaHevRWlTY89RFaMI0ebmh8h0tJl/amU37DegC1
iRqaNkagARWYLKfF2xvNNfsLCn4lZYcguvXi8BNitjD8JywuArNZuwUG75Ctyi9GYFjAtz7l9ngF
ktpZ6kZwaCe5dfQQdjb18dpJbGquFfBE/xrghFzYNsHAaqerADfgTWBM2db2U1aIhcku+DX0juMP
RC/6PgXbNbCzg1lyhMaT3HBMic+TOz6iZSxndEj1G5DSTkBOIHMEquZ338qJHjxNs2BRVXOzD5l8
iBS9XHoeoohBa21biCt42KwsbnCBaf00pben4r/LI5ObpsrGr35CoXvph0xLCI4S3lC+KQ3tmnLi
o+XFG2I9KsPeSAVyqJtx4SNGbK/GKA6TZT+F7UbvLPlQ6R70caupgE85hwBVgtvWFw86MMplCEhp
gYn5565zH5Dj1Batiq4bT+w6iYwKFZhbM/I5qgf6zYEdb4MSEXTavePeEOMXjs5+qQuuIE1eDQ9C
EZS0BLEorfS+xx0XhIXdUAhH8ctBdEznLEQnYuofPDnM6q1yWos+fTBqRNRXQQPWtG5Ug6qbHPPn
HsT2tNBKl4ZiOXSYqkyzPmEM4HtdOmm/7Yxc7PrciZ9G3e8zHjJAcs2oYdcvQLF88cYpYBdMCuyF
0UblKjTbhEvRUD7mjWs8e1UWfPO0snRgcVFtWqOEcs0pMd7VCuWYIhXyiwv34mCDFHgGiVUbEIjG
adVmQIPWY8nXggnCpVsku8BJ4GbXsVXG67Yy5aMqW9Towring+5PNiJ1vVesfWLDTRjgycKqnoIV
fTX1dQgbY1frofutdMwKlW0sjRIyRUJC0nUbZxgRIjK8Z11UKZ0xwB+LKirSBGO3oHC+o7zTGNce
ioX00NogoLZHYqAvkJMut6XTtYu+aZ1lMCHGXBnB8NujB0Ydv0iqJa4JEa2GclrSn4udZYVgBcqv
hlBozPm0rSjjWU63Uo4PctfUU9DwTKP8rMdpc5tFAfKluRnqckPVQwe31HABx1iXl8bTVqPzq7Bl
mEKH9Kqs3S1ABtBvXR3eZRoCvL4JytpD4mKH3It+kIgiYGeJjFOtmgbvwTBOl86AYxxKmEMJyymt
OGYdzCZYow9cCxVy6e1krRylJdWNQQd8mYadW9EMVfB166RCNXyc8KMO8Y2QPn1VwF6Q0Q2VEOGD
oPsBb3LcWio2uHEZFr0YHMemZW4PYYWnSxvuAgR9vqjW6dZJBvQM3T3NUwsaifont/eg4MGYi7KK
lpiNJIKOfwYceI3jpVC+WApYlTdGXLmHwMywOB7cz1FKe0Wpjn6a3incvMr8NkIIZtnkzlZxBKJu
AS9lVQNifayVb64Jp1RvYS9AUwBBAmfXeohSO9rZnJW7BvndfWQV6QYHIOAOUyQWJaHvyq20epu3
FlwlK+32Td3ieEgl66Ejr35o6xZtApiyV40Qv1HoSfclwsfDopKdj1ggwIM1UtoFRdgiMG7ipNUP
jmqn29CMUkSOEc6iI+dn2Y9KgiRax6rL99Lr8ttpAEpd1P7WRZ8rocLVKrY2Juzuh0aryaYA1/lb
A37lrM+kzUX5EJckhX6k8Mp076I14e/czkDNtUwlmnUgKKbaKa4UyEU0WfvwF+ET2TEJaQoAwgCl
IeQCIaEqLK2+B206iv6Bo6dF5DqMBPyIcpxlsep2B9A43XbQleSyhL41k0WxLFHRcPDTRNvE5tQ8
NZalUUqPtXGHiwjGZwHkMSS1rK/gGwiNduE7eF43Drq1Hc0FvDvAIZfwUOxNiXoCQGYbS4/F6PrN
R9lV8gY0HaSTNu0+cHtE7n/S3J6K28y0kihAL1TackyP9oRbA5DI4bHXjQ6j9laGv4HbsqTjbDS/
IXsilqp2AmStR89agmMp+02rzajOrtcRJs8DmEmgiuSqq7JkWVnd+L3szTKeqX9diK6MOdw5vSat
AxoNUb1zGoGVDi4nhXulJvGQUrsQGOB4Rb2tu9o9hDOqzrI9G1JYpg5tYg0HnLCAsMHIXadu/KOs
4Dgg1GF016LwcBVnqOpBG8b+EKO5t/BqfMFM0EcLSGyBhlZybyA0pvxkaXUzRU9DIBxq7xgj9O6j
0LpG/tYP7kKmH9Io/I3lCNKZiwzarwvLhl4Ntgigls/K3FH/fVZdMX6InCZNNhh4YTlC2tUs7aZM
b3qfRiru1cF1Sx0HZEn0yXfC6IpT3biS2SRuu6g2aPw5KJJJ5Na7Vvg3Nqf4nehzrNpkpBHzg+hJ
0BxduoCX18Vohjcd1+kVbQf7h2wnGkmOrq4xye4eNAj9WJHIp9hKq70+Wsk1+Pf8qcafYTOVQ7Ru
UHjfAhcsdr5p1sGGM6hcJTRxwR+gib/AZgcIa4OGWzh6erEuUIwR1cRqbjH9ye1q+DB1gwOyWCfF
iArALSvksVV7Jbg80uqqupVlG7Rv8DMU28Gsuj2aOxZIDvpBm7mygfiN0yQ4BjvargLEvLHqHIl+
qE8lg84UQhrb0AmtmVnozBxDP+eOHc+8Q9jrJkF8UvMNEoqPjzLKFjpscO8PjrPJKKTfpFXufgKM
MP2OX/iNzUx1zOA8clkE81zxtGsv7UBxvbAjk5koObxwJv2YtFBzmkK/kjKPCTgwK6eZY1nPbMum
jgVqiGTx23RmYzpuATFTswNgiDrSeMMiEB5ICtcywkNLf3tYYg02rREBbjDhSKOfVYFBWdbOJNAw
svFxyxCa2eSvPNFXzuhMH+3d3oVJOpNKtQZ66TjzmCuHHhs2RM0dLQj7uzMTUseZmpq+sFT1VsF1
jlp7XOsvPNaAywRszHrmt9KzTFYDgKrPVpBUX0UaNChK2dYHg7YXeKnA35szYzZ/Ic+CyMweKfdB
qXXywUa1Oym832Lm3NIh/ZUFA1G3C8h3Q1N16JmbNWRZNRN3UfOGw2uCCvtR640LR5gARxpAQ6we
QqAAHTDrq3Ayk72qo26j1S/84JkqXFU69JMojnq6BVCJGRnVoplebM5EY3umHMOcUp8JbtkejKh1
Cwqy2dVaVcwCSgA5lkOfpx89gJs3qZVGj5kzJrc2co6LroTuXBXyymVaYGnjEVK9sKL9F4a0wxlP
oJiJ06lK1aZL28j6gaRw8pzSr2RiR/c7lurDAaJ2uY3zvNjr9czKdpEiBx6fJLC1o5m43dS+CwE9
dLNhT9tSfITBTgO/nAnfTcekL6H3Wtd9otNM5uYMm5IDEC2isdLTzZQ2Hs48CWwZ4HVVNMPSo4fY
5PqDjrzpfEuNIEWVHvx3uDKnUiF7A2om3UGaRL07bZT7HfhBX10nUMPcpYSZaSF4GubPaT5Wz7oG
E3TQ2ylB7hMfQ7YReSlfL9Tqm97OR5wLkiSDT5yM/SaLJYLyTknyQwzVpx0V/+Q3ydksjuuGJt3T
SIsgDOtBi94eW2ywMuMrlSjkahtI/1cuRMHPFb5OxG99NkRQxc8eCd9wWaLsKFhZo3pOaLof+jDn
6u2/1LJE2vHvGS5LP4gLXbjvNfSw8ZjryhWnZf0UYURKtQqiUQjN1S52E8wO6FtR2R00OVVroPf9
Y4SuAox3UZM/ekb4uS1leojRdEOnwxfBc1MWFBGE9sKGA1NCXWHowTPuZ/Wkz51jQisLJ4NKmta4
VAGSMYRkZyCn1izQPAHfMCBsD1SbQ52SRIhox7LJjAjEU0qAqVvwmovQA80F8jWEMG7W9LUPvvIw
cKNLXP/gb5P0YxqIWl+Sll8RKvKvclXS1aPjkpTJmlsbP6REAGaEo1vpSE+U7iziMCoMLyGRPElD
QdW3q7k/hxwLi9frEH8IrAwM5euvxy81JjHXScwI0TUpA/TcctzmPBz+UuSdhA4gKulrovXC8bNW
LxGjxplxlypzSFBxDZCnu8uCmI9hooejY5YEpi67Sr2ud2fSfE+JyXIxx9q4GTQGaA8IUN47aArC
YPeG8mtug2JalZbHj+gl5sIQ15FbR1+LOPNk0bM0JdddK32qjZHpr5tSIjyA5Eqx1uJ05AGHvrKS
GwXyv/qe5bR116/ew69lG2pVfCQTcENMCaOO0usw1iKxyivXL9YeJkDxDhoUqvLgb+PhYfCr8iuU
XB7QFDGf77WOgwAyT6Uh56Y2vdKZA6cMeDnHGvgzXtFXyVoJ5A+3o5gqylt97fGh2qTmlRpl8fNB
qvJDBxznijvN0Jl/impGhnBxlamvKf29mfHgT5gdAVQeHjgug3irdM9ObgBQsSgRkOVNs3GANYtG
fdwmtwZHT3bdtUn7mcRfNZ8wjvDrJ0PBSd70hVvMAS3wm22r2261rCUghxt0JnnQukdX7tZ7eVUJ
n9nZU/IDFZ8jirUkpGNmEkPaoTHMMwywn1A6oYZlUaKTjuXbS3BIeUufqeAVh9Tm8U2z7QcSJDym
oha5ulrZ2bUGkG6BUL39CWVLk1sqQJhMGJskd6fs0fa73ln8Lx3UP6U1Wyyw58ZOCfq/DxiDymV5
Z/dAbvEqUOLr+UbBcfN0hg55pi3RzNE9kx6qPfcU34j6xH1genpksWpNC4juYEXGosk6CJWe7tbR
xjLarLnQ2zP/GJS/65kAp5G0ogPjnLQmSKaBDZA84Y6glV+p1CGv6bMaftVc71ZmOwmITKoCF99p
KM+kba5pm5EiCwCbpHpI+yxGP7XTxRplGnQKMADZjFYlvlVoofUrEc5KotVUIloxNihDcnFp5JPt
aN1HnJvCjQdZFqIjDDX8F2Mk085/0/nx/6sPyzdlZ9JKtyV+saZF3+f4m04auFLCx7jgDhyxtpGs
CcKkWilLDPd1b/c3FubHWKME1eP5kf/8sIZl6RYcPlsHI3EKBKvYal2UA6dHspbEMkmdPRXi8Fco
Si4QHt2mS37kJ6pQ88uStKJTB/EciTHdPum+1yjjtAh2gj1DQvd2wk23WgiQpEM80QSvfE9eZ0nl
3mmiKw+5rL0FtXqFsn4rlbbRmplEF4aW2V5YZPO4x5NAo17yfDT/aK65J036vKrNpCKgw3Mxh3uJ
UMY96lWki6++zue/+3Hnff4I0rB15NksSaON/XQ84x4khKJQWAK+UmDCtLTapTcE9v78OKcvRZeP
npqL3CYry+OzH48zdlMcs6cKNqeisq5TK0ph/gM/X1LKIDacH+50ITOcyToCsCPpqwIqOB4uH40o
5zxCU+sl8ERDRJ9hHCkCbfFO5tBP1TgXoQgMFJEncqzV+QfABPRkGg3WFA1c00buTHdef//N+RT1
IOMTekBQ75qq/RyqdNLWsW03Dt1GLYCLquxuramgpDMQquSrPyHOSY2ngqHeuiB9VpSDqZg0NBBv
FUaNPmZ3rpyB2Cg4LSwZwzT2G3Q+0aX0O4psDecHwLw+4o6B4NsOEF/vciHGGoXSbw5dbNQLU9+V
AbSIlWgbzv7XFozoGgItPYM5B4UQVtyZDfroVP/tGnlZbVDfZDDa0VVOImui4i+ccqWlDtz0Om30
5j7tBybRU4NRPHG3IKDSpaETWGFqRKOq0/nBEnEQ1IFaH2bQoEdz6O19/r+Am5ysUezGB8C13IfA
G/nVSrgC/93ectsFOnUGPH9dzJE4DskGTIyG8PqqGyQGrIap5FwLnoNyKP1NFBvyANaBQrDduO11
LBPvt26FBHC+cUQO4NNROLSN4/ufc8+fyTRhGH6a6mZ6gK3aEEwxI8UKMfXpQJlU3tPrqIZSv03d
jiSkkdow7UJo1u0vARUYBoMXttrHWZCq2Y9FR7hXSB9TnCitGHnnSUaQoSzJz7EiKklrc6rQYbI9
UipMqUKyqMSSfCjqNNgxDjHf0qdxM+18BR1yDx2YAJ2NdUTv7iUfEVXiRYcBbMmwiayGUqoCO6mD
Jev17Gpwkd1Ed6mifN16Y1mtu5ef0EY2g7T0YvCwUX2FE1wQRd6OPt7LR5iNqWBuMTpayDzsRI4f
I+HZIUoP2Lv8qqYYLxSzHHwqzdDCIuG5n02rZtXEiJ8eRq2vbv2mybO1XyY+HXxNPvvJcKPinK6C
k8fjreHYXCBTFSMc/ZqlDX2M8CCSuPZCqzo0Fahs/jaKxHwYEcsCpC9dW6z8LJ9QKa9K3N7Ob9YT
wIFpAMrjgu2iWgk4yJlBg29TCc9JktIyclA5KiKnD+gfPvCOnFPSxmgTn4nwNpYtU3B+3NPD1wAg
RJh1GR9UknmaTZg990Nf9vS2U4/zPdBmgHXB7fb+/DinwdWAouqQLwkwAtDjToFPtJ5CgJEUQnJb
xlezGcHE5p07vIhTfu2CqDMuHH/zcf42hoFboIQGqA0JT0MHz3H8RankIqoSAzKyMWn5FIK1+xXr
Vl3twthDvcHMEa3Bmg2s/pU/GcWXhm34+/xL/xFxkCMFtQAMC6wMoIAT8ArckXiAAjXhwR15d5hj
IeoRDNYvb6zZ1OfH+mMBMZbgG0thAMYwToU3Q5g9dm270IOmIvkOuhJ6lR2m/ILXFSXyvHL4+Ypu
+PtxHYcUAdwcqcJLivMmxkzeaOI56tAO6+VwX4xcjijguQ+GORteWmL8mQWzBuj5UdmQJ9Nr6nC3
MaAAr0fKCCj2ZHrDAs6Uj5sbFaH0TtdRLx9tvUaSAXpluTbtwvkZucnwG0FS46fQGrQbzViqZ4XY
RrPW5Fj9NBGbMtcvCn8wb2iol76XPrhZZz2VuZtdewNFx0UE2uGTRzv4OcPrt5m9cSR+XBTdiIBw
aku84st+hYVn95xGckbNRB68IDYDnme9Nz5bolMV/BGtiq85NOn8VE7xvW/QtN5OhjnsgUfk8n4w
XKLIGNVB9AUhkaxpliGCErBiHQ3e6BafOeJHS7zWlmhMchHXuwwR44ZSVfvLQ+EI9SlfTuWhLzDd
pcuVd9oOzAuHaWjHDabLrRYBv3+51uNWwa+D4SUsahbpPqIAtIPv7W7kJwQpvkW32Cf5HxI3MOir
Tj3yfQcEVGMJBLMpAfC0WcZV1FS4oeNIXGAqDSv2PlDWBLJD2uBFJkQ0EV3oupuqqzO5iaZZ7DHv
Y+1O0aH/iFPO/HAB/pgprdSfMRJ6FL4iT79TImt4EZAylIJRdl95sRy2IkltiNc50BoEPH+nqSVg
FSRdQDwepa5mrrWjXysRU0gWqJKsyrps7V1R5iOFR00ABA6x896MWevthimwvijMEz4JKHukB5oj
ygP+heIqrwMbI7cwltE696Ta1vG8tBsAcTv6x9JBvdwnMo2x3dhLOfRdDZUQzTOv7MXV61ENPZ63
w69TS65fazUxVr3qawnZhqnyJKEa0jBp0uufp0Ejgys9AlV+HTW1tK9dKolfBjEbKkpnKJFhmDxn
hVa/9lWjbfJog3ShqGPrPrpzqk+uIAMVOG2VGqoBDdnnVoye2CBR2jf4EA1+ttSntvVv4hwtwU2d
Napag8PIspuox3hgmQ4OJtECjI22BPnHYn5FoEz1yCPneROUWyeTFJJTxPFMqtIlFPaaPZLRGJsn
N8b5bVqWDgJEWNIN/zASfgz/Efwq3gHn/bnvkTODqQNpxnAM8InH+z4HEuc1Q1zh6UfxA535MtEe
iqac8u8vR8xfgUUfC6Qds1P8J8/6oyjJdIKw+c//L550Huj//TH1ny8/hFdcPTfPR/+Bmio13of2
Vz1++KWwEPq/aMn5T/53f/N//LdYDcSgN8fs/PP/+Xu3z9mv//0/P/a/fv7K38JEX/7CK0zUtP9l
kJdIz5hZk0JIPvwrrcHQ//Vy8M+B1ubOPl/Z/4GJOt6/UNYmEOsoATNXM7z8H5ioEP/iqu1ChBCg
RTnF5d/ARI9vOrAmiDwAVMGrSsvVWR7Hq6IFmZdjuGIvNTBVazh37kOauGpl0xTYZbXh/zZjdM+U
LuJLoeg4yL8OTR3IgM9h8wynCFUTITaP7rvA6VKC3jft8ibCVmslSyM/vJmOd9b++0MJZkHyMfmg
x29JRAS3PeXwe3u7WmUJBiJRVWLnDnPxQoA93mavb0Ulhi081w1N6+SyTD8gqS3FW+H8Yx+gg4wr
8H7j7fkXOk5a/hnFIogCtGVHn96RkWkLMBUuBF6TiPI1uIsjYQz8sEVVdo8XFoEFZVvwvv/GsC4F
O4fTmvR3fvk3OQutUCeNYxoFldYAuWiRA9hnOlJSXWZp1NAjd+n38u+KKv+8LBNHHsi4WMEfj+ql
fdnTEBLLCF++ZaDjTICid74r60RdKHUc574vQ5nA/gHoc5OYq1rHQ0m8OUeDBvASU7EQcxOEI7fx
RPXPqZNhZZtRtwplije2rIcb7PEuJaPvrB7WzHwUmLwuuO3j8cFFcv9NmdduqOMrE7dBpGJBTIj1
+Yk8vlW8vifoNGT9KYjCqDgZp9OJxEFMMduaUghwDXVzcMvqusxpIFPakbvz472zAU3STp39B+Rd
zqSvtwuHO3dCzEeqI9ENa4eGNZCI0RmfRIO83r8xlKT+6Up61rCLjodKacdapcwE3cfqR1qX7jaQ
aYPkDlLl50d6b7HMhVYMAnRTMGHHI/nkYaoWER9xpLLjUi2Ilk4GRAZHMvWIeskgl2hihJ8waTeu
K+ooq/MP8M4pYFpgfLiECqhxzsksulpuxJoZimVYmtqj57coernhuK/92bIzaT2kS9z8kjvCOyGD
JcplFJcCgxB0cggUKG0N9GTEsogMZ1EFYK4zaYkN5412SEqtBcZJ6lS2Uf1X18LXVQtDkDPAcImn
5snZCpV3aJsUBIKZm+S9BtI0U5qIlaw87cKnffclPZ2rmU5hFR7F8dzCqxrA+dFrAdpTrIxqiveD
MxjfS9U5NxkO9vddqnkJCgG2fSmEvLNZOH4sR8cFwobcfbKuIhhIgV4Ke0kLLUUZNYpXNP+TdWQU
4YV9acw/678u+y+flJI97BUKcujvnB54ivJrQi0UQ/RaclNAnmDhCi4qYjQR7BnT6xS3nm2vKucj
cmr62ojdnzjOFxfOXWP+nn88B9/ZxIcEgwL7JDulANJ1wI2AFlkD69kPnzoXr9IIFdzFVFb6Kg7R
xre9+FvcZ9UG/f5f5/fSOyci6RkfBGQFJd9TPl/T5lOgh7ZNLQ6g86CJBLR1G24ce8DjiyrZhVD6
3iTDlAHONyeHeCYdL7Ay505qi54FVgzVBsNlawWEJ1oHuiYvrOV3zilS/pmPJF6SvflR3kTtqdNq
eGkIHKY+6PLC7WAF2cbYf3T6tt77mXB2lduVv1zkW+/qLhMXzsl3XtU2SHGJp3NNxz1ZzyNK3CpH
tW0ZiJkVYWvObuSYWmr6WG3Pz+I7r0r/i5yYu+pcwz85IcqyQa9EC+2lSwy6mzVnNkFgoSVfe+Y6
DWzIPELHHstu5KIEm7Y+P/x89J2s4rfDn7pslACYUYfTLGL2vGQDfKIqNRYX5vN4qb5k6dBODZIh
y+W/Tm9yujP2ZYioEm6AoOQtM3M+2yikYds2xRsfY+6r8291PH//jAeujxCDTKShnyxV0KcGOD1C
nKSrvoUIGewS1PAwoY0vxZbj+XsZCmQZV3IKnbBq5UlE083A12O3bdZ6CfI4NpNgM03mc1La/kZ1
unFlg0VbOW0brGAP2BdOw+N4+s/oRDYDGD4XrPnS93aj4FMJZyyFZuQL1O5CmFELQD4gHRFCWUcp
0u21UNb9+a/73qDz5ZBVa9pcGk5e2WgDbQTDUa97ABj7NIfvrCs7XmN0lvx2ZZw8uFPbX5jS4/D2
8qYwE3Xim0En3LNPkiQ/TmmsIK0IRUdMiyQqxC5CoGypVxMyrI1b0IkPzHYTTKV14SO/s3o9diYQ
WLImncvf8UdufS71GAujGdUEIWwwfD2oiXmgJVwDbN6k789/3/de1aBZTDLIC9OjPh4PMeYYHwmI
g4beYlkaBe7BBcC5LEEoXqdFWuEUaWn1B1TGzQtn/LuvSteLexrJKCIpx0OnIcLYfsjUjm4fX7k5
JOmwaYZPLQ+xjjFRv/BpX5od/3X+vE4rQjAcbp43E1BPjj9IwJi1BTYkydLyNlSXBRQJMFMgIafy
qXAdEPMl3V5Uw2yPBn0uvfvYJ5pbvjWuDbBD6aVHOk4wXh9pLuFbs6CDeJFneLunEnxr0N5S9drN
+if2l9x4AfWFIBYN4H0T4BsAm+sYqNRa6vWAqWZvbZBOvmQk9c4hht4qPXPsMp05cz2eC5NeBsJ8
Qq1z+Dn3uGlby6GLn/1YuXfnF9xxEHh9Y4RxKOiAhyCfOJl1jKb1sO/iZo3inndj92ax7fyy+XJ+
lPfWFlIUljVXh/70KMOhwQ5Hp2jWXj1jMiMv3aT6aDzprdOuBj1HJP78gO99QKpXEPCB7ggqAMcf
EHOYyo30qlkDbc437aQPB/q2/b4H9bc9P9R77wYJmv8h9mGylo+HqqwAW87WVusUM+w1hN98N80t
SDtovVUwNtXm/HjvvZpDnU03eT1QFfMR8iZBUjgw9oXlqHVVd4DoXdHsSmcmlZrgBs8PNf+o0x1K
wufY3IZZH+bJwWvDpkWmLGzWTeGYKyWm/LFQMrlLcXFdJKTqy9iA77JoBj+5MIEvtbw/xiYx4s7P
P1KfP8Ob15xQZnJGJ1JriYTEXnmTjRMmEJgRoNLG1JACi+DD/qCer3YhjGY60kGUzGgZF+Akxo53
TUijIBsCF8G5FOzHwtZCf28bDbav8K/lhSj1TjbA/WtuzrEa2FEnR7dvKqhHXqvWfZ4YN5DFrge0
qO492Il3RdSEj7CUJLB3NeYwhdGmPj9X7xynCM5S7YJLYZG7nq6LVMQjBUzkDd0QCGUatr6z7ioa
JKtIKxyDur0ysSgDQfpc1pqzUm2LHJa0Y7n16M4+xWKyPl14puOL0ny6ED25dM/pPPnCy4XuzSTa
ZVmhvZ6AP6YJsnHDVkIuc5sDMvzRBnlBHLwi7JbhcaXyoZxs/z7ETObr+af4cxXPIRxVP5fSLTnE
ye24sxHR9QpF0UOAbZzxDLiwm9bWVK2GM0khd1OKOrMx1vmFrXpyUXx9f25LEuQgzHEStZNFTC3F
tZHoBurtOjuYX9OWuKVb2wpkzG9Xm5y9coA6D56PjrMFbPgORff+6fwH+PPE8AzW5Ix3E8KiAnv8
FKHrGxB0xgJ/AZQN7NQEv4iXyZ07FuP+3xmKo9RD/Aio18nhxG4uQGYyVDLZzfdaqwWaCLUCeoPQ
94UN9968OlSTaPwLabjuyYbrUceyYqvDnEs3cX/AXlxDOR9JNGqCnvUDllD+bZZHyJZm5SFQcP5N
351b4iZHMThNl9zw+KsCnVGI+oTluk5C8wpyjlxGeoAMdNhMa10Pyit6r5DI0SZDvbkGr5kb1+ef
YV4+x2ckADduHhReXkLrSZoQ+ygNN2Zaojgv89sAciy5UuiYV5PQi52B3+GFgPDOgGTgdHT43jQo
Tm+sHdLmlrS1Wa2sDnY4EtJKVIMwlg1cFdxoDETRzr/inxcOjzRIBy7DuQpw5WSSfat00Vz3snVH
lWnVEr5vRvh9FOyUfwX2GYKxlyT/xr4FSkLQsxmXC95J8AFKEUuzS4q12zT+1kpFcjNYKtgMwqsf
IJK4h8qDALTqg06tYlzabnGb7H+ef/V3ti1xDz0wirY0FE6LPEqauaeCpljXdmd8H40u21rukG1M
UdcXToh35pVoTRuIBhs1xBe/1zfn9KQbVF20GvRWgme4Mr38kIMJhbmh4yqt4qm6MK3v7Z454+SS
Mxd7rFlZ5m14V6lZBKPEVZBqcCdWGtr02QrE5COS6z6UnNTuvlWcqCXONpmNwTeWrisrQIl+/ddf
GUkv8K9zhRgdm5M9xO90mHFE1ZoT3MMM3atphA10xy2/osh4frB3VjOvihOrcKmlEZCO3xoHSCiC
LVzwBInvG4AV1v3k9JikeN4DISBYd2g87s6POe+Qk0PCcmfNW0BndC5PEVJCaOivjbwg7C3jvu+E
j3Wblf04P8o7hzH1HcaY7+gUu0/eLAZaGYlRlOsW2iTMIys5AH9VywlhWygmPb+H5lablttJhvG/
sXxJhjkh6EOBLz4JcGhI1aEYXLJvy1fXWRl1yy7sfFRs7MHYOmExORfW7zsbhlxibmdSdGcFn75u
07lFbflUmVycZcIxBtUok6leYAThPuDwkm/Pf993DgO2JcqANkVnhJJOok0K91nPRmqApRsN+yzx
5G3TT/mHEqPmL+eHeu/d5vsvYYU1ync9XqRWqYxSw6GBJhE86LJKjEXuZ9qVEWEwGjhFfiFnmLf6
yQIFEWmgy2mTL4JsOx6PeUK/TKZqbcZhuYxtNgXX0tFdRribrhqn6K9roy4IMo2PC9s4uheKWu8/
gOR+Q92QNXTywqJDdnkQPECL5di32k/ba6STk4XM2+y69HARFgOZO2adxRegZJ///nNLsAxgJmly
klAcv37cprHetwo/QEmfqMGlAOhySXO668wB3GqdXVhKf94U5u6mxR6l0sO/nELkYaPrqH2l3kpO
ibuLkjlLGQZjpWvDYx7n1r4LW/Dak6YtBi2LP43gyZYxqFwkUWT3twUIHobOLrzWGT8pT6vQetJX
rWc3HhL6fXNTD9BkR+nbm/Mf+Y9DkFG4MHIEWobL3flkjfk4GKFe5SBc4qYTtivxtACqdqlB9ccm
NU3yXlhQ9IVpx5/GkoJ3NKfANFdoH2XYz6CsYNSiXxShFezOv9CfQ2HHQC2FIALoBmm341XjYAuQ
TTXeeK2oyt+oBg+fHc3BuFpgE/LXQ5HpITI+59o6OJHjoTy8dqm9jeaq8oNpXJRa1GKnEQd5swQW
jrTK+eHm9X50HFC1p/czN06RhKNbfTycqKXkUmhbKxzIv6P32yG3MpabukO2ucx67cKH/GPzMxIt
tPneTjGFE+h4OCPBAnFyUdeg+BmuotypUHrLmzu9F90NsmDqAPIHXKKvwmnX1bVmX9qO8wgnLwxA
BWA5UFFBhjuv3TfJF94MpYjs1lwh/ozIfGD4zohvzWB/DjsJ9jCza+szRjIAFYus6hLQQPFIQjwY
GQ6DST38JaeFSxofn0sVbsizRvdprMGQcEqMNLNW0I/sb7I0kQZpgureDNIPo6amj2BJml/hYIi/
vV5wAsOQohSM1irlwnmu3nyJTMEGayqaUWkRjQfE05wVxO7mCjohEheorl84e04aytzPGRD0uE4z
FXAZvYXjAT1UWNqhBaROQW2unEC93ZsIxHQLNhdbOE1bGARKlNwyBx8u9soNSiPdIm9Hu6XTTep8
51f/O/uaJwIPAlB/ZvSc7OvRaE3YqZm+Mscx3heVW2JgOXo4TuKmeX6oP3PwGVRDmGeaqcMT/47f
3jRzow50Oa4sWnRr+NrdGhex7mrs7P/D2Zn1uG1sW/gXEeA8vIqU1O72bOc4yQuR2Dmc56GK/PX3
Kz/cY1GEiA6QBAGCeKuKVbv2sPZa9aUKKOzN2lyf11UsUQbKPmRweHj9JycyVazHCqN19wVmaHdQ
bbCWaPKM7k0ToytgxnZ2bjsyazGVyYF32bnu1BTp21uQ86o4/HbNTJ+LDIY5PbLsdAQ9kELAo3Xa
8+DX2j8GBIPdGVGx7hNoESnQaZ01+2Dbd/wbyAUV7lCbpk5n3f6CPM6oq64ccmpjxbOpj+ZJxsP6
Wy3N9R/RIAV1sMV7SybdoEhBRYYJkM0hTwDBIUbn8r47lZ9/LhIrfbYqrXBQwXO6PqQj5MMa1CCL
cmLk1/iYUWf98/FZ2/kNpB68IjpxDsvexMtp7gAX8FM9YsIeZc5yHSnY9KUL1dMEnyKzvD161GZ8
7cwZqrQl/RfvpQITs+m+Cb5guwl2mffAE2GbFmIyT/kE/0cDrdTZt1JxkOTtxFeQ4VARAj2Gf7kb
MZXJXAL/9+1ITuDLo6JFSlhw/t/C5MPwTV54fwy11Ud+qiG1UgalTZxlOO+X3kO2wUEn5PHmq829
fWB41iyqjyZVBP5186IuFPsMZk6dyEGL8l2SuRLSUbuHxI4xpxrKgHBK+/lKpfpoK+7DLipTlH55
T2ipMf55e9YLi7haBtKJJOybT17pQLHAtTwAzN7fKMIghT1WpwvO840fyxb63C0DZ/B62uYXP+nM
a95BCQhVKsI7BU7k4ArfO2nMEbYaCoDDONXmxdbSAcizlbjRvBYV4jjwtECekKEIzTj942+3a4q2
GYU+5NyI9m53UJSTr/klGt48yEYIsRL3Zkgh55DekWvc3UYiEJxSAGGOuVkV+pIZ+rOxEzVwjMDE
mTDvV1rn2Y/hjoFb5cAT751K4jvwwLTOVNXgdmW6qYkVoU2Xl65rv4IKLi9cXQTxzCH/DBNheqoM
K742jPIdOMTdhXrUuriajAhvkYgMYJe1BZ9AZGRGH86tBYePSPV39ThAilloR62ZXXs0Z3RY/anX
bjvrhg+BcEIdLApodD55rqi+BolDblfG9Rs3a/sfj8/MvbOlsKYuO/Aek57QxtnSXOnqoMGe1Qjt
YipIUbo4/VuxVvaFgQoXllL4Axk0L94UjZNfH5vfWy5tUMpc+HtqJJvrOMq2soqS7TXbJXiKY8e6
LraFwukY2M+rhO7lsT11BbbujfaGD1mCQm5t+wDQhxR2Mvdu5BZVDA0jKponxzeTF1GOcWQNo3dJ
3OQoSN61Sj7HtINBg35b8LLWgLKw37gR2Ev7GeomRBFgYT63/hKjsjZ3V9HCu/d4qXtfFh45BdEg
/fspLfFrgGww9xt0onaiAVbAPpwMaFAHECr2yUhn97+FDk9EqBsZJIxdhoam3Xvp18c/Ye/rAgWk
Vsozyl5uookxXcQ6pqYDfSoqhY205vNqaDGi4YpiaxqP0qM9exSjSM14R6iGb9xEIJGorRQVi2Za
C+zHuXFRslR/GIDsYWUsGIN8vMAdj0vti3KBKhSgm6F+0C9JSFHqbVNNlhVBYmXxMi7ZxSHuPSfe
9P2xpZ2lUS+ARJ2LgorItreBQGxVGg3DZC2I63yo/2pWSJ0Z267CvHOPmvk71oBfA74mLAHCtR3h
bIqSWfJM9yJ9sihmWdQlvMkyUPqSfTSM6XwQddzbwwUxKANkXxUPgk2c23dxWqEvkZwlGmwXJsiy
kIFALazyXITQCMwHUcDPuZhbP+CC3aHRS4BPPqNvDLblDN21TsbQ14v5XdqZ/x2yt+pTJWb9vb5a
9p9V2c4fIfdGg6mdOqiq0Z2+6FUm3tKLQLJdaVSXfux/I4Il6X38tdXzuf15pDhwNEBw7/Mlbs9V
YGk0yOs0jmBNcp+4mS2zjKV489jK3q5zU2ycPy85Qf+tlaGZYRrK0dzLctFc2wE9eA8KrcoLhjej
Nh6c4HsnSE+OFwYxGxg36KPcWrNo/hE6DnFUyGEOTUDmYRAj36ontbykjledmdg6QpTeX1DqQgQO
fGVeOG7PrVHbQhMxddfkbOslI/Mr6jNw69sX4oxX92sU4Q9hF30NelTEzremoOhbgZIOJMdlKp/H
xPNOtts157VsCyiv9O5lbYKjl2VnfQ4JIu6HOQkFDb41msN1R9vNzQDdOUBd9GoKE+FNX5gUHg8a
yPfvCYgAmkKkoZRegbLfmgrg93MmmEnOsztCQjtPzqXTRPWHUcUBUJXEsC4LEsLd2YO55F3vQDD/
+LjuXVqEJXhJlCgb/7K5FaSDLurQdXb2atn8A/Fv/0GIdSrDmcbVVa9QY0X8eUl5183+uz6hLjrU
SVOjd47I9jjy/ATCnn6Dij991wHBOYhSf8JoN9fWoUoCzFaJU1ADvd2ihtljBHu19CznpYSryrCy
58xstQ955iCkOAi0GjNZmR9XYbbvmcNY3sV1DlkZE27fOqtZPjBUngC9ALVqV4sPvdgSVCd/qN3Q
LiC8PZmOZpmwalu0OTtNHu2w+oabBai+GAMTqgZ+x/LT2qB/qnhEw0WvvzStXr4xuiJVs1RpWHtA
hdJqGK/F1Jon4RXjVeO5ZYBh8t+ji5acAZW0B3t656Pwgswa0iakyc4/N/GpApPVgjHiMBde+gat
0mE+CZsCYxEM1mdHj6vL41O2Z5CLxNNAX0vVfW6/YTzWjTZJzQ6p0KPWmA7WczuZMvJKuBjbOS0O
IuC7G8xAHGbA8VJbc/HEt/YgW51sqBmc0M6EuHSMtIBcAKqwQp4QvXppBNlYYWQBERN9s5fEw1o+
O7UdzqJz+hO6vet/gxU9Tih/RVQ3wXBgUO3VzXFSDUgiMbw+CJ87XTF4APKhajtGQbxxuproDbyx
7Wn6/HhZd46JP5xrR1kQ8me4S9TD80sQZo15T2mKKQw3E+u56c0JovO6PLcVVBfCF0OEFFfzOTW1
OfKT6ghxfl8Yxr5SViKp4IyCOb+1D5ViZ41ujn3mfCLHnBL0/NBrtJxx+NxqmiURUh3i4ZIZApHD
QSzvCq/tnpIiFuHjrdjbcIWcZcySEgcN7tuf0iqOSS9hICYx4bPvWsND87keXn8niRo4RWhiUXve
jnEhhDqbseIBBOI/Xyqj/NjH899+OwdR0Vivbsep7SVnM9X8qMqLb9e0MDHiSTnZoUV34Y2oEzSu
O6g7Hu/cXXSirJA7KMgb7m8bgRqiAi4iBqRgNCv+YTXEXlbm1n8XNFC0EAS9/XEBeXQw7bzjbADl
kulTYWBg3d4kSBBv0e1ZENXKjNH9fTBrKGAhsdKhju6M/Dxa/VGNaN8iF4UaH4XtLeiuN7sZDhUG
eTpF3tkUjEYs8PuFlbUCW4eX+GBf708kaqZK3JCCMrMg2zZnZXrFatbYMydTuzKABxXVgP7Na78e
Vug3glgJCL+20zUIPycppWqG7IjOPpou8s8WuhHvRTuVwDgXqNyVSIxzgCq830xiLxSNbO4Bzsfd
vPeoYRsiX7kIY2fElynu8yc71/SnLPe6JxGv4uCtUNf31p9iT/EgQlrHK+1s3go68FXQorkU5qNd
n21P1m8mOJTOgQHjNl1AynGOjxxOBenl4w3ecXKYZtLEV58S3N7GsyyJrQnQ1YqEGZ2oZBQeXNaO
ee4hrEeRY1hOiTH3l2pCHsGpTHnRXM36jHTGUUBw/15aOpeCiJdpEILtjTsYZ7BPbo6L04y5OMdd
h0yUMXrPrrMcBdd7n5dzRXmegA42h42pAfEHzYyhkEig14y81oJn21i0JzQ055MxQMz/eJN37UFf
BBsAhc6fTBu/PmRDacGTRkcE5rzeOCdaxQZObvkWfnKfkdlhOciC97YSEAk30wGbRLxz61knV7hk
DTA6FD7EjgaKF9GS+vMZTrGjRv2eG1CT3JTAGQ0F93BrKkO9wrVqTPVeMp0DorjIqhGjfv0GusCe
LEp2aLRt5wASAZdi3CFNLRj6PcVp6cJytMSwMOd/ezPyBI/N3b8ZBFP0Yrj/XAtziwWKaYCarWdw
/YehI5zKjWtZ1Brjn/3wPDDqHQ7ojB0ckj2jvFM6t4ABErpTtztptAuNYA+CoQShZ5Do7uB8tChR
LCe8hvNOm12kO2Why98fL1Z9oa3vYYCYuIJnkilu9bt+ibLadHUGOTJG3KPMArd8l6FvEQRfSXRb
MpY6iDS3FZ9a2AH+xVelVEtUwyvpsepbyxa0wY0r2Ga/bLvLYI/dKcua7BokI+JKgzVHj1f68zBu
l0rXFz4HSIUoFm8y+bp09MLVE+4hmhfwcSboCJzjZPJ/wCftdpFZlSZqJRrSbJFrJY6OkpqixpJz
87tBQidPdtW29smStZGcG9nCjYRY4YAGxdQgeZGhkYe2xjSiOV9Sbh7DujOr4QnIfzEwqVi3c7gw
mU/PWXOLz35m2LD2QlAJ+WO+InHSrnN7AG+4D6IV4IjCKSkIJ2uLLBublP71yuftJJNCaeG6Jyso
x7NiPApT+OMh13a70KRQdyqRcTm4SvepM0GQYsZDKFlhirdXN7CGoEXq3oL3Rc/+WCx7pKfj9vp3
URrQ2055P30ZDQCpJ9sp4ACtMsv82hmLi1jomNm/N76d0CZP+85Bp2GKPzrZ1MUobtQ60OS+7BAA
ar32TVI5HdLZrVP+1xate9TE3HGptIbBPf1kOSAduD2r+bJWTtoT0HmaLSMjWMovQqLgTta9nB8f
0z1TDh1jJbSoEN8bR2CVU9sahW1xeH5K0DS0aqBo57Uox4Py7I7PUYNC/29q8xDWtvJyGatynMl4
mc22/H1V6dCJpC8tT0ob6wlKsvX1UR1Bjqo4kSCbxHW3m2nbCcQqGSssacCVp751IIHOBXT3CAlM
7e9I4GlnNIn8A7s7O0v31DQgdWE4i0Dj1m5KvUWm/J5Q7y304xp4E9vR797Gpv791d+QV4qkn3hO
IRs3nqagEBWsS2FzvmX1R9lK7xLYUC2fHGT4vj22tfME39jaBKuyBmicTCpGHkr9ywwrzp/QwbsH
znN37yCJonBCsOhs569tvfFFabZQfBgJij6yCz5PjVk/Q413NDG1Z8rgI5mkoWr6YnMqcynRXOgo
Z0xGMn5Iqh5Nu2xgdKqsfzzeup3zTzhBG4QGHtnhFncKpaIUZhqTxCw9uCc4LS6aL6jqtnNyLfLO
+LzI6ohKfu97AW9T54KWFqnv7SmkbOCnDdy4oZ7NflTkdfmbotX87fHS9jaRrJo4guou32zjRSiU
Tu7SsbSh780/kr7+p61N77PbFf/iqLMUYhNYqKhibb6W5c1gVGdphdBrZ+8ap+MhQeW1jdY11t68
flFE0YHKzcDvbmt4rWKOKAMGoUfwqBHAdbRvqvWrRNA2emxp7yMRQsPuYjECTrPm9iOliyGcTuAZ
jSGXl7VJ0quH2kD42MpOYkB0CRJNVZkYIttEz23t+MKFGCP0xv7vRSKl03vg/BoIbkLDndunx+Z2
F6XKn0TrKtncLMrVgsVu/YmqBNXQtzXaZog0ll58pPy+v6z/2VFn85eQUr03TK9jxxJMaeWNsT57
ZbBCjBGUz2VrBweFwl17FHUhEOC9pCN0a48SYuEs1co1LjwTaZN4yL7N2TJeutTz3sXT4GQHoeve
TpKQUN5xlDa2pX7RLyvMjWLIJ51Dn+aVA41J3Yd1opuvz+PorHFA1FwLHACb92rx50qYStm2bSuY
2VfmARJRGNHiHc5i7XlCNV8GXT5oUA7k7YIaI6+rbDStEBxTBhcpdbixRGKuRmeKeWH/RRxSJt/v
IQUWk5oOEEgENbYTCLkxmq0hOPwl+UEUOK372Zgt/+vjM38PxCNsIwYFia8aw8y+3q5sqGYzRYSU
Qw/s/5q2rv2kUVJhav0s3npejrpUxp7WXYxkjSAkUITqYd3k0/nxL7nfYn4IxJnUlHFeDJLd/hB7
QhN17llvXXnzO0uzsm/gnKeXZuzgNCLru2ir4x809+6fAepJqgCpYLXMZW2uPEXOoUy5jZCHzIi1
zS5ktpYPo2SZTQfe5f4WKlMgO/G7P0tnt+szMpRE3QJTS+P2oRVkQQjdOLJh+fh90eIj6NieOVyn
Uq1wqT9u6ahGJ6c/unLpi3nqQoXQi9y0SBFnzYrfiqnSDkq6e8dV+Rc1IklMsgVKZwbcQSIhkSHV
SkL6mOJJT+Htff0hAZlBbepn7WZbBct7GPKYRgRzEgzZe5JgcdUEaiT6KkbIpzs/Yoqujh4b3Vka
XSOIRtTsI5iJ7cmkbD4yoc2X0xLxUsILfw5m3M5jKztHkfzTp21PH5LO38bF2J3nVmOJFZqfYG69
OoVv2x0+QAJWvDqvIeZRVRT+Xwqq296boBY1Iz3Jg5DrMZTX6Jr6qb9Gwdo2oWHXUygdlCsfr2/n
QMJSrOrFpFT3Db+6WzMblSPeBHv6w0Ch8pmeVv1N04R28uOqOIiF1Ee5LWao0VkwF7So6GluAb2e
U9GkXRf4wfxFfLRzIc/MH3thaZNWl10rQmbhq2eZpNVnPzWPmBzvvyazEgQSOm0aplmdTeiCKm2p
B4sHUh/Ruj99N9a7qGZW7rw2SzIdbO2uMVXD4IO6TGJvUpxKrBLJuZrhYKR7rl222G/7dXGvJKzG
9fFXvB+IgJpG6bgwTU8FFd6GWzdWa55ZNtNSRakoZ2aBZnnWuRLnIJ+Wl2SUKGKiIPEiU4cZYU2+
tWe///j4N9zfR+zSsFIPFqQyW7gBeBrNtVZIcuDmlcj+Gu05ydb08i+sqHeX6JNYcKtIRGLOGS39
KhJUrJ4yQl7wFJZ9cOvvb4WKXJisUYU+VmXebqc19hJhbQpq1kDF28rW+Y05zslz5oqlOhnNOBx8
wL3Nw4dZxE0Oo5RbIHhiDxAnAx+I0FbrP49G4b6bW3949WOnOFRR1IDTDhTktqxV5R6kt2tag5wr
7KdUwgZQro2EA01WJ+REj+zdBw+39tQ2/xJwLg1NZQZV6shbtHclyKhv1GOXp8xpciY4/T/HIA0O
Lt3dl2PCmPaXgtJRvbubltDjemqrBApYafY2SllTEArb659sBUI3suYIwX93ybHHdAAFKUTBVPZ/
u0QvrdcBVRZOipZml7Rv6f1YwBn4lePBg/ezw3PjPJUtS3USOCSMUm+CQol7bGD3raKhnxELsIVM
fucsyQ/eOs1Q2mVVTd9tKUOlHXDu2sD6S89yE530Qs/fIjNs/raaFlyjSw5PblHCtd/LmdayXVd/
wQLC70cw4dtSWcOT4fbLJ6rZqMNnVidPWtMftCt3dw6fRQ+GF5aG6e3O1S3cz5LrFGWVdN8K3ZvO
zkz6g7i1dnAo7s6h2jjMgMdQzKNbIMIkPUsK0vAINaY/HeGjdh9Xy7XOxxQAfTfkc2iX2REj3p5V
hQtjMpK/72YC6wBNKdeSVYQy03IOVtkyCuFoqBa1yaUa6cymhWmcH/vHvV2lcMI8MlPDwP42nmst
8inuXK0kvYOgrEdDNRpEOlAyrI8g3bum6PmAMINjkITv9gOKdVi8BJBANIIAOzmp0yFcK+IopRD+
Wn/MB4RpD8J3YAKqCHVrKvUTYQvfLqNRVP7Vo7EWzc6INFiRphcLYaD/PN7F+/dUGQTAaDONADvE
FoChScpuJtiVyJBJ3p8MuwkuQJ7L56nXmrciWYcXxHMGeHqL5kcWoNLi6Xlz8KLuHCCsgP5gjI0+
xJbLJajADDa1X0TDnHkRshVNtEq7PTmwYrwP4qCDON2uD4zufFVcJzEhFXYevi3AZahGZhd9u4jg
NszOaEOLr6vhDXRiAEs83uVdUxSrQG8y6kFcdvtVu5oRZhRUiyjp9eQ6DGVymX1zej84ffl6ZwNo
R7GNqsmnuz498q+zbdUapuYuODXx6l+0rkMdre6P6h93IS7RjyK5A+AL4TMp3O2qkipXOKW4gBOm
CiI9KZxrC4F56MxB8N11OnmeDShVewVagGXqKC3a21Qg2oq7i1SCIsWt+Y6IyNVJzKM+NcrTPGkw
ura6GRptPB1UenbeWsClYB9UswAnsPHgq5cjY+1MZbRas84wWd9+KeMVNb24r5+Myiqvj8/L3n2g
iEr054JuoQxzuzRrol7iFrKMisRsnyvP6c5Na9YXKIDopxlVdcrTvDtwPWoRm0cXkvD/Gd08uhkl
urmHXTOSsQUh11SVyxdmvN1rUxfem8KyUBwtPKM5Sdss/ni84F3blLaAX4CoBiZ5u2DfkMs4myvp
ihytl7XWRwSTXSfUBysN+3r6q0Bm+XmS7hFyb+8QUUZWNLlKbXTLZBAsde1rWVZG+rgmTwu572/M
4SYh7uoIBrprimjt5zOpGJxu10iRCzksvS4ZLjA+rZXufWlmj/nlSY8PqhR7lizk3eD0+8nlv3mv
2DRpM7hXRMDrsnAd0JoUEmRmLr3+8voPRy7GFDzBHpDEzc2oqRHmro67gTu0frNUed+dgrL63HW9
drVaBph5JDWE5Hv522PLey8XdUk4YDGPZqmu3NMvMTeoU3gLhYOnWzUjisfSDJnCTz82s+6dpl4u
yBdm/re5S5GeQyXTZVTe8Q9C1b2bSu+cWSvcghLMvf0RS5wVqm5SRKOdB28mM4W8DwWusCvrvww/
sSLaOkcMb3cpFH5XgU3oHBH3s/Jbm21mVnPSLthE2DuS9jB9ggbIPyio7V1JxlNgMlJ1DMY/b62M
iMXJdAgK3OskPyBpp139RcYXXss/vdhp17Abvfb94sJucbCpew8L83pMd9Hd4Q3bLFDUM6xGCPFG
9mz2bWiPmTjLoUieHKfov+Vj6//lB4lE0duvlnBYff1IrWHP4ZM9wuyr2D6ISjaLn4oOLXiviFwe
uZD0GaxIOuWR0Kne5LV9NP+/d2PVC0r0Dp6aKv+tvax06aVq2EMtrQz9JVgjo3PzSxr05cGN3Vsa
g0Ak/VSHuLYbU3kvEfVsLMKeIDPRO/ddpvrj4al06+UshtU+OEf3S8O/KlZPWmhUF7ddfdfujTVO
kiKapfic9MP0POoEmqipdq8O6EBjUJJRvog+yTYeKRXfV2APRYSu9qQEYv0IkDxI6X62D07ofdtC
IT/4i860ejG3fi8YapticEXEqmXyD3MoZkQe6Rpnp34Q65eFDt8PIUsZDsGUXTLXmWAcq92TCXnH
pRKiOfCG936IH6OIU3GJzGFuMYWlrnn2uBb4YbSUvza1I4qwdAb7yRWUq05x1Q6/JVNbJwdBw65d
KixQEPvADrYt38mk/z/OeRFBjPpdalp2BoXgvYXxCB4nu16ianKsL489/96JYnoDoQLFB3iHtg/o
g9lV1xSRLYySqUFRXLxc6O8WC42Nf2GKVw3aPLwAedLtvVzFlPCH8pl7AI4Xx88Q8Ww6F3GT/kiU
6v5emsA2OMCo7yh0/8blDHCSOpONKWGbzWkuGHsfiXGjLkn0J+Bn5pvXL029WoBtQIaC3rxdWp+5
k1mXHbeldj6kft+EvOX1xR/T9cDS3spIFDgdCq95914tNS0tJtYKihKZoiqq29PaVclJZtnwZSxF
fYCpu38fFVyEqJmJDLLK7UezzSXRvMbLI9fousvsacOHzu/NT6/fPxAwSgZAjbVvu/WG2VDjr9o8
guUUZJtmuGenoNU14XPOj03tLehXU+pC/BLpoLs91umIKR/owYdijPMrzN7zv7jK5FE0IYH0M7u+
icElT6GRIIgDh1ghX4J69N/FPSyjzizjv72aYed2RL/28dJ2zoaSHlFELPgtrvPt0pKhrnSe+yyi
i/YjjindABTw0MZg3myJ9aMm785O/uTeBl5K0g/TzK25GJIqv4HnBEaAbrgMqSs/Qn75OjE0D8dE
PqEKYUT7NCu2B7APzMpOO6xMVTv3Jy2Pm7CDaPhPmWryPXDTo47EjkdkNIG6ApEoN21bC4OQz8ei
pc6i7EOGv5zQTVPvtOSHDCR7pnjwKCxQz+T127ipVvZFUox8sDKu+ggxiOGy1Dw2YEmOelh7j6yq
YzJSRaxCtLvJmKy0YO4bpxuVItZPSJoY341Ys+tTnCmilVIpyKBaEKUy0K+JqMwQMpTyWk91HaJ5
Pv31+KzuLV0hFHSOKanVtvVkM3UuHK3PIGvXsg/GWsbvcHrQFenJERRy51lFUJnQlzMEH9B2sGZA
EMutkOxlRBUEpuV1/aVoJ3DXadbPsBUZMSikYH167QLVCBsPKnTdZBh3xUeTNp6vF8xd9VlwNuXU
nwqJQ3DyLD9IUe/vvcVAMVAxpuDpBG/FH0D1e61eZFlUSVFCuN/NZ8BraLg0zPcHBjS7j5d2f/FB
8qnKKsU+FrnN05gPBjI2QrS/Qhr3jVpvdWZsULs+tnJ/QhQrH7kSl4MW8xbOMRXSLZlwTyM5Ciuq
uryDNmtAegdRmAPHubcgZldJzKCvumdxFzXcc0gMJxERuwYCjslkQZk/erwgdZtva0JYoCrMADqn
kNN86y+hIKUtOKcyqmGn+qT3QX5xHSioenLDa8H/dvISrf40dMsRMmbngPCIU10kGlItp02awry5
JwOUZCNeYCRexmC6DNaw/FOvOTISdbEcnP1de5RNf85acAU2kR5iTPHgjNiL+2oBTtWUYaVPyZvA
7JarWyqd5cdbe3/FSR6I9Oi/QuTIN7zd2rIdoRqqiJCHvIuvLeO6cJ6uZhhn8NDTrLKfrWzKD4KW
PaMMqeLDyOzhG1MH+JdIYi4sInMpZcS8fH02i8k7ewPaV4Y7aW9dM2k+ZeidHQQWO7cCnPD/jKqt
/8WobvZgJABA0Al147DpVv+FJpQI+7FMPr9+UykIU8cDuIkailr/L6bGouzF3HJeEctd/jYMgZyG
n2n1JTMXLRoqjlLdeK8eICMPZBaRK08tGsbXzae0oRdqZFrKqHCYWKHrtkQSevJnYtCA+p7jv97N
YI8QDV0BlchvvmI7rQFiWrWMcm/pQkKd8WxDSBkKL/cujzd0xwGQ2v3kBKTvxVt0u6FxrA1zM7Uy
GujdvKywLJz72GLqKM9zw3iCFUe7xoZev2ssER/Y3nFxtPdUN4wyDEWRzbkpTJlPXbAK3jvxZRiD
5YPs7Pzr4wXuHE50lRk+hqmJWGNbDiFqMmqEXUU0pZZiW5yyK897GxXZ0h3kJTuXj3k/epbKsUE7
sAlngqwolibAe/o13fm+mFcqknr9XDn0+8o2H/6jVXN5YHRnfZAcUMJTftTgwb39gIuurZRmMhG5
gQxOaV3qEbTrw1PuieH0eCvV97h9LBjmZlKcCXXKLzAr3JpynSE2AsG0Pycy+1MDCBfaTEx9popX
RTmF/4PK0q49EJsgcQAfUf24tbeAuGhFTzxkL47/XJUye5eWScvIsUyqv7tgqg4M3h9IFkhvVlG2
kTRvO06Dn3ZCGuscGT2iKQm6OS8Zw3kHL9GOFUjoFMBIkQMBML5dVpquhWV22hRxYMsnBYN4Rrio
PnDKO5tH0YZpRqA4nMptwWidrWEyeFWjObWERUQt5msskuKb1k/Zy2r08UEVYGdZamJKEUVQn+Kd
vV1W44gmo6k7RUFj69fWm7Vzejxnf3/HCFtpRECVo+xsUcurbxZd4K5TNDpD9jHpx/hZ65cMzywM
ysmT9xEqk/7gi+3tJQQUhCnQOqnU8nZpWaZNxCvOBKap8v+GBrgME8ZkntIFFu58lkeEN/d3mgyM
uqPi62RWYAvVHIKO8a+2mtGHquTZTLPuubc5MFRvj2C8O1+N/gpIKuptjGVuUT/LlAfrMNYc+Xru
nrvcMq5FSkry2HPsLIhbDBxMUT2zps2RX51c632DBcm4LD+aeT+ec7tBdTA94lm9twReBKw1M/XA
ZOytz6BZlXpj3hCL+Hr/wR5052tQVat5ykQXpAfLup+uVLM9P78SvMm44M3rCfHWnKGmJ6MpS5sZ
avAauD44vOSjTLLhnzgVFKh0O6l/OEQ0cP0smQOTVJ3rJLCt7pSnGK3i7xWayoAhhtX6IcSyfNf8
Ifu6pPb8nagVoiKjgxHtaaHAbJ1KYVpr9Pjz3F8qhgEpL8CVoUgzthiRmTmHwkqyMcoSqjWnVFbN
bwVNo+RUwVVygnGdcaxAHNyqe+4DypPUhhgvgKmVA795ugL87VCl7RjNjHp9k/GqQYE8O6txbqdp
Ga/ZJNyLrVR3L71g+txdYuu/mte37mktUjs4cGD3txwObjJHBeCAcH2r4C1TZgAE/QWIyIfsZSBP
Pi9JWYbWXIwvReYlB6/Nnj060mBGaIxzYtXV/CWWtVF/L4x8JPSqHDOsIMk9Bx2DuCnIydOEnNbB
i3B/1Slyo1BOToJ7uXtOh5mmStkQVWZe1oF06Ll/dXEUK+9ZUY6Sfi0ddxz17aqQBQWkDRQzmus8
uDYI415oSPUHJ/b+mitOIkVuyHNNNLIJDea1N5oE0dkoMf3sTNWt/2THXXHSuYGvxoYoU0SokDfT
Bt4iCPIFKHsZdAT/iI2dnLUSf1YeEq0E5PLJjZvkP48v497S4KmAewneS0WTfruBLXxrTDYRFbe2
9MMehvL8ZNbNcMott/z+elsqDOH4UbqnYHNra9DaiQMDSdUy2OkLb198pvRUvJu1pT6Sm9pxMhwI
IlUl4kSYsFlXL2WNJ0hI3fRJf9Jk4J1iM21OLRCkN93iyNAkST8/XuAOiAA6E0JjiKl5FsCV364w
NjoZjLry0LKbwCpm6ZeqEFOY1twvf3GmpwWWsDcmsnHh0OnrZVhm4/fHP0LZuI2bFe6O6i2ILcha
t0AGGSTBupZ80ambYO8TioaEp0D4fz+2s3dyCJMZ7VbDanDl3a7VLz1vgqqL/GOlVFzRUDyVrd+i
KNvKg33d812QDmGHR5YkdWOKTsIitCWG3Yx7eMqhk7u0ObQGud+/uIWY/3i8MnUONztITAlnjAr7
LICEtytbZZGhJquy1NoxUBIFqjllQdud5nU1npYRweI0nYLTbK1HXGs7x1ZFYOQfeABWvIn9gGkY
ZtUXBBTJWjBCaZXQR2SABixz1H6nV1ifpNfK6+MF73zKG6ub/bXKZFlXQcXBggjoqfDL5cVIEhm2
wXRE7rK/QFWHViyiHJvbvWXRWqcv+DepJ9lF2u4CpqWhuDHxHCOqLl78wjjSvVB/6PaDKkAqoGJ6
684WMOnFjYShw4D+r9BdUHB98j4W6xEwe+eU0ofHkxJckSpsWUp5pOzYdagWpSai5VmQ/D6Wufe5
XL34UqXx0f37OUK4XRXFPirfxFMIJaqt/uVFh9AgXscGuIw7+NUHJy2nN3MS2+CIs+a9IaX2Y1z6
MTIHb3iGJrr5jBor4SCEgXmIlyg+Z/OafjJj90eS2nFI3DH8l74rldjSWVCMS6ajzuPexWKqjnSN
Jjj6X5uqaJwIeApb3lEzXRXfFIzhZQ/QsgFwFMHu3JyTqV7P9Pi1g2f1/thRbsYr6vhmuiDbYyfc
0RkLz4PVSm+z5dT5RftJr/VOnCjeZx+NdfGNNxOjP8mB4furRWlGJ5OjPIpAxBbRMM8W8JGFQvC4
uO5lHbvghUy/PK1zHL/aS2JKzfRB9UxHaUtj7Y567EqJ28oXrWa215vbSOuF+8HRmm44FYN1xGK0
uziVMwIUASjjb0JqXet62FwmHtnREVGWBe6lQl3jlJm98fTYRd0fHRZHjxVGH+DlHJ7NYY8nM7dr
jk41evZlNNfin0Kr/Q+o+Q7ndmbwzxkZCtX14giuf3+tsYyzolFHIYU6yq1lK7G6zg0yGS3tKsOg
kPHbpuKxS2MB+UFdtP2Xx0vdNYgOE21sql/AV28NEsh2S5CpyNn3uhePcb5T2eRNWPXSvKQZQOHH
9tRzdutHfHhE6Wah16Ky2c3WJrYx2XGLS67QSn/Oeks8BwbkPAuiUBG8TeWXBmDHtZnb9WSv/V+v
tm57qrZu8QOARG+S2sQsu4n+INmga9NjTjIKuCer8nFhQT+GBbMeF8bN6nd5No1nw+yOEGw7h/jm
B2yfXNFpRiW8MRo7Gnq0SsCTjNX8dnDk0dDT/TtEXEEbi98LuJVO9O2XlUbhBVVQTxGS2EMEOyS0
IP54hErYWxDejgtJVRGe2O2BFcJx27mbos6lfR8vOJolnpCLRxQofPzxdo6q6oLSpiBiURTstwvK
+I+tYU9TpBcoqcaGXZxqAW1hu1R6mGqHBFN7S2OskNiBlRH2bSKz/yPtvHrkNtY0/IsIMIdbNrt7
kkY5+YZwLLKYQzH9+n2oi101hxhCWsDHOIBtVRcrfeENQ9lOtVPrKnIyUd75Ghdp0lfLmxrU5sHU
XupUU2whB0Fjl54gflWbfdFnWqUAmlBhLOZBJwCjnx1ms+b9RXsrWEIsgp0LZsxzeZ1NHbPxBEme
t75KnIKum0J4COSEoc5Um6uP2Ry7T7UgI7i+vgJ7W4oiAm1iHlUq5esX+ykIoPtGTSjvVWSmfXsn
7LKJ+km3Dsr+O8UTAkS8w+D8gwqkWH07zDT4ImgMk4Wu6u7SdhWudRpF3bqV+PWWJX5xZq0umOhM
HFndP/mI5z7A2moPlmVnx/FDiB0ouZEKbJ+cZoaJq3J2QKVyhPNgyjohOm7uifzWgrIovF9Oc3je
XL4ueQBB67axmpjpUBdSjNGUpOre8wdKlsOATIYTawdz27mI4Q4AQeeWIHfcdjz0ogKXN49DVLoW
tgTQxO4XWcgI35E+gl2YQivQh7tmSZbIwrPuYPidw0Wpm5IcY6/53GbDKxc2bVr5NFxSoT/4ufVX
gRXPl6E9PFs7m5ZEDhwkh4ti8BaR3dh1XeppjJBzWVu0jDv/o8BY8gAUsjsfsObUmXFToil8u2ed
JreJxBEWbKdieZDLOJ6TPDWom2r1wafbiU4o2KCGAeUFnPc29Gq8oCxowgyR4ybFZ7V05UMeB9YH
w8zMcKgxqipTYwqL3v710hQ4b+opFKcM0HbB5vx7GjsK0PmAxkdjRLBuCHGbSp7npLcO4oTdS2DV
96MdB6KHC//2g9qzp7reofnX9gGFZqMQ16KU1XnKko995WTvBsfsn7iIimhwlyxUgV9d1aj/OquR
KiaqfCsiboVLbi4jQ/l+41f5GFUzWnlhvnS0nHQjn74mpQ1mOpmRE3v9mt3JHwBEQyGGSEl719qc
DXs23XyR9HWDpk9p+g8WNlWu9+jPeO5M+JGdtBj9qNcH3Tsm68LSC0d0lZT59nvPsAmV6Si+N2lT
mLuT9sGaK/nu9VH2jgkB9bqBiMAgk9+O4kkrdewWTzyrF845jocqRMyueZ7M6ohkvvsV2Te8I5SM
wDbcDhWIWSp8voYIz2PkFI0Ylm2qhuqMOuS/qHwNn3PdPkr+9+bHgwWYgh3j83jdDmoXhqPcqhoj
tDkmNqXqqkhXrvmscufIemFvglS7dXbn2mrYtu7ydonNMZm5cowh8e9dp0/TD40f685na1pfKVGh
meuYY37UHNp7FwGgUgzgSuP12ISW4zLbdo/WQlTraNQLYveoHjp1UakxnoEVHol0HI23CdtjI56s
WjJeWvcy0pshOedNW130OfAvYrCOVMb2VhFCC2BC/rYu5+0qrpJCg5qrIdKAsX3FgA/PbBXbmAS0
VXrQKjkaa7NNrQkFgMwECQAKxTyPsxM8lDOVsGpOjmD6u0NRMKa7jGQVXcTbaYneatCLBANg1YXz
uUdM9pQMhX6eNPfXaXw0eQFt0HtbU+ltJSIbAm2sTPZmpbXBFbU7/2q2AAECjsfl9Stl7+JCHAq7
ROJnMp7N5uAB8kvHHIYILpVtnEu+57ASEY5u5b1NSBLAbkehCfz15upKspRyu+0Tldpu+t7WcpfW
giMfas8WHaLCy9H53luu1coVOiQpK5yn2+XysY1Hs0aAmSVCu+iusi9NiTlbPCnzoOCxO9QKccDC
dYcrQnNXlOYSE+jqc3nOsBD9xMZQlAIceTDU3nIB0KVPQnmUhHHzGdvYN3EFTocoiIfuviSl+6hp
h54FuxMCTu7yjNL63eKVEOla/AQloaiCSHGVboEbljuoKkyrOjt40/buYYBm/zvWZp16q7J86YFh
QHAgv/YVjtJZOck/yeeqa9N2/kXCLvuNXU/TDqEFEOaUOdcg8adULJd13yjJFUVFo/q3MFpIXKL3
44OoYPc7/mDirtxmEDe3wzh5LlU5sukhOUt5b+TCfvCFzSFW8dJEr5/k3cGgYq1wjRWGvHlWWlBe
lZhrcoKhs+PQqp3kYe5bbb7aBrd8+BujgQpArxKZIky6b6dmoGGlD5n8gUSpnt14xCNksh5Efijf
tTcvvh3GNsCeVlbA7UixIT1Dg2YHfCgXkb7E7T3GIJ+TodIOspC91IDcgxSSFB3fnk344S5N65Yp
X7DG4+qrNiEu4FVmtmphp+eh7/WwnLT8tEz519c/prF3O64hMtaNyN5w6m7nKNxAy4qRLGtIx/xR
x0ENY4m5uko1oPquNOeaF/b0rqmH9BsSSvFja0q0zNHvzs5VUnVXVwrrDz1WhfuUu0n5r7KG+b/X
f+Tub1xbAtzhdC23mxlF8loaAe8f6W0MyXJM70rX7S6YW6qnYJBHRiZ749GiAW8BcHLtQ9x+E6eE
oNp4vExlHCBayyVxcbsZsX8TFASeXkfk6r19toJcCHfBKAA9vR2vL42U92Tifc9mVMVKV361V2n0
qvd/JxOEWUgHbU1AUcG8HYrzm9CpZGpuI3FnwAiq/YrK9oAGZI2zyOn1hdub2Ppe+MgCQfPa5mAC
s1mnnY2BG9Ys7yrXb+5KM0VUsED94PWh9tYMNNyafIFfAXd6O7Fh8BJhj1SIh7WVL0xsrafSnkmn
RYbXdjDkf7w+4O7c6DWQN/MlyXU3A9pN71upVKiY2dq9yE1EosshWTipfXzwUu29vUjQoXZA9WDN
T27HIqP3qtlmrGqwhw9Z5vZaRE44eAfrtTPO2nCFQgaVkX7U5nHyzG4uC2RsI2e0knunmJtzHjfF
99e/3O4oQALodZJsvWi0wuwphkKkVCOLrqsuQ5WY9yI1x+D6/xtns9cp44BQ5B2MAGlN4exPNSCu
JD3o3f3gyW86I1SaKXmuWAoi2c3Oc+wgHQysYaPatJL5wc2rycB1IOdaGpo8+6b3afXnOFeturOq
3CAjUQmsext8yZ9YXJnWWZ+d7t7QhZZEBS1nFZZp7kEiML3+j7Y0DC3UrST92KdlbkaqRG6LSykv
xfPQZiX/Xj5bQzjEpbWcFHzajFqDtO/9jnzi3FbZ8qmd8zY+iAd3DtxK+0MthqyE0tmmzjM6HfTJ
AXPfuEQm1y/S+WNbCf9OHwPwhp3RXX59NYkJ2Tc/YOXbLkIWl3ZQowsRIZAri3Ac9Tb0+ro+ypF3
okLqczBsiaepim3LD2bXFHKodTo9bQshzQT9T8imR1h19BetJpzpyY0OturOZbKyK2g+U4Ukydu8
AAtdxcXq+Zg62h53o5yyD11dGCE8Aftg3fZO36pnSdMHZQRC0du7ROWUVjDG7tmumUMVrMi+WvSE
DwKavVHWRsCqz7my+tbd81OYW2vmYGqipGHX6No3MKYjosqUyKPXN8VetXGNXWjbr0rfPKK34zhB
n9md6feoUqdKj1x/Eu+GXKT5qSxT9++mG+HEEMuL8c3Ylv1H/Nznv6TrasbZNjLsT17/PXvrSAxH
bQfjI/gIm0MBdrGWAEi5ciwKWIswzDuwsf+VRn8Ekt4bCV04sFsrxwKu3O3Em1Gf9HjBNN2nLPZ9
MOh0ITWbTWHcQVZ9fVZ7R2JdSxIJ6mOwjG/HyiaR5Z2ldZHRaZ7xxhSeB6xxkFp1spG4zT4EUvPz
EBHA6a/XR17/5O3dSh2VW4a2Co/FJjqdu7ztDHxvo8TRcR+Z+xwbHjx73oJndk8w1OffWECaoZBt
PRqj0OZvp5o4mm9r2kAYkZtZqHmah8Qycv+1a9YHe3d3bgSYK5GfktxWfCHHBdvORqePqt7u770x
d0+xkwzXwa3VvbNqIb/+LXd3DJBeFOFADdDvuJ1aS2mYyJY7xu6G+DGpNAtnncB4sBLjqNOxNzWa
y6tdOpUkoDS3Qw1oFvUDCgKRN9nJ3Ux2eGrgFz8IKbW/NcY/iFt2rwFAW+h+EwHC711/0E/XDdHf
iNopbIiCTs+pGJSPOP40PdZTuYhwLLrpc7nY89+Oh3NfaKlJXmnViveulZVHp2XvO//8WzYnk0pd
Zwsq8tHAt0EyHxYn4sEO0iiJ+I1ngzsPqMsPDYUtCCRJrKFxBwg1qLepU2qXBkhO2V2adrLPr++e
vQsdXeD1EK6OYNvn3tBHiWAauXAya9kpM83xiSKs/u31Ufb66aCnV2EGSisrJGqzkL7ddpM2KSix
leee5WjMFytd1en1Et6x649PjiWrp6QEo9c1zjyHlL+m/tJmypvvFEWXKwDw6lMZO859T/58EIr/
gMBvryQgs8CGEQBlj2+eahMhxRLFMQW7rO3/rRbpvbH1eZ6uJecYTm2HTXKReR0HuY79Z5Hb/d+J
bWUX7Hjln2ltGQUulX5XR209lgertLf3aGKSSRosEvnk7ecra6SDDGrggFJbLz01Y+zfgdZ0/uhg
3B7cJ3uHfNUKIFfgtQMxeTtWKxUSENOsonQYp48ZtiWn0o9jLMO0JWzS1H7/+t7YmRtEJ3DESBNA
idue8SrRko6eCrqrXG42EfBodZikEcbBHkAi/2B6a66zWWc0oyF6c6fQrd2yUG2UXsfBh4UkY98O
XYWsemmPXjg2dfkGnK95STP9uzmN3UFCsTtPDhoflpLaC/0fr6tgjuYQk6hOjpFtSnn1M2D3+uAf
iS/8iEdeTBLYIa/rakOxbQyXcJZmy2g41aWV3jWzMsPSq1UYSDyOtd73Tkbcje+Fxn2ijSmmA9b8
y95OjEznEr4vsm9wsbZ3dwzeKenpeCkVGKiPuX8q1ZXnDu2LgyXdny45GjiN1Y9i68Hr+bIBj0/x
dVgM7a1TCucD5C//IRilh3VDm4XLMntRgYZ86Fmzd/ZlfPQ87ARThFH/+xu28FYf7gb5Bzrytdm1
3yadVrSL0chHhA7Kh3FKg/edLLJfD/oJRmlJc2xIbLZntYuDRCsKQCNDN4whUhvmY0ycejDKzo2w
khpoVFE9WI1cbm8EgTprn7uMYmDn8EkkspKnxu6952Wc9XOcUJo5WNGdVwnS79pMpZi1dvlvR9T1
tFNxp/Mx7WSG2mwkxKF9b42/Xuy5GWcT0MAVTBrQClQEnbq+jFMRn5savM1YjM2B/NfulEywPbiY
kA1uI1DMN/Nh8RRL1VQj7uaYJNlNelTi3NuFCK8iK8NWxF1kU1FyrabVa8lSKZu4XpjxGuza01nN
bRMlbbXcFbN7xMPau9mIc6nSQaBGD2IzqO9WyHQqvmKgV+WDPqNk3Tv4keGekBxEhLtbca0UAHJe
jdo3r7SxAJboe7pVboUIeomTshEuPtcbMLk8EmXXffz112ltqyNUv1pfbJt+o4+AtJiIj6zGgnku
F3qmmic+u12eXX9nKGIxMhTwxls2ljEvvjavnTijyzIIv3MVNb70z15lHTG291YMLysk1vkften1
kfwprrZbJOQNbb2smqr5oppF/IGXh/M0lkb86fVZ7e37NXRfyeEok2zfWxL33lPj2kTSpf8J7nT+
RUO04GBf7E6IuhdpLKpwJOq3E+p1DWpJz4NH2U67YOvRhGPW1ndjqR+9NntbEDYJkGVEHoAibe4m
gT3JZPi843Wu8FnCYPoub2X2abFUe0GfKz64OPaONOAAJrWK1/AZb6fWwkEX2BSQDNhTE9VKD94m
YppCnzLHOU2sBNfeJf7r9VXb+56sl/2DBEXAsjlnrtTqesIcJRJF5n+C3z9iDq7qx3hESv31ofYC
sp+G2mYgJMtZk9XUVnQ/KaZLmqTac155Wh26WGuevN4p3kxeCSiS6y6IXh98bzF5N9EwJXagRr7Z
N0stU7vWAGWvpkFvSC/f5k6rR7o5L29SMznyYN87DEC5oBSspR3A7LdraWKZiBzsCAbc1uNLazvT
Rev0Iz2n3cUjlVu5ZNyU2+ivwdupKTJqSE66iDO2aOV5TOqG0nTcHZy7vc3JplyF6Sg+gCK7nVAS
o+CE8xebc1Ez8Jx5PstclmHfOubFyiw8PRKEqV9ftN2vCGaN/ghXM3jZ20EzszCl6CgOgtrLrnWP
CQUkkKOW2t4o3MPsfQqRAD42WyNG/sNy05x2xlTUjx7u52/mPi7Or89lb62IWVEsAW9Obrxu0J9u
4mmBg+sM7H6JQufXVJZTCI1nFqGXub8TVa3cNOihPC/GC0ws0vu5cqlgeLXvXKRTFXBp/COe196R
IiDlerSgMROF3M5otXWXidKhBGl9j866vUYDTnGti6y497xKHBzhvSIRoQBgmRWnwJibx4wmng7m
AtrkUrnAM9MluOZa6j7Z2pKcxxjgvrXUzqVZpBb2mVviVWfH18Wcj8zk92ZOf3k190AgjsbR7cz7
cRjN3BtJ7mxH/WPZuTwVoFzwPsOEwhDS/v7rewc1s9VHBKtjeAC34+lzHceFOzBeXmlviMKzU9z4
6QdfQgl4fai9w0A/dEVNoKDw0k89jWc/GGGyJVMbXETQZZ9H/FR/IwJCgopQC9lAosnNhIw8Tyxj
gvxUx6YWloYU0az5hLBa8BvsNcg4sNfYOav0yeYOqVpuRHy+4cu5fRxKJ67CxoiHT/k8zgc9k507
ksYB3XIQO4h4bsvsXdZRDwtWIbHEcS+W7MpwzuvxgkZaC5PB8080Y49ECnde1dXkkxwK54rVlOB2
bwyxSnPf6OkoWpr8w5S+dVe1gzpZXZv9N1vtAjU0fR/Eyjow5Nu50GjmATKkp036v+2f14Ae6OHB
CBy0FPIWMlunStb1iXzuz1/ck1SMVr7jStCxV3be7RTdAfv0NE0ouCV5d5o78AEVvdYPr4/y4lCv
o/C8sXLAkugB3Y6SZE1J0T5nlEGNDy6omucSp5ALIeKHZNB+WeJ8HQ5FBpjnbBiSuNvhRG6N7VCn
dVQlvn/VdNVG2mBLfFoN61dPGxwaAgQ0qLhBeBS2wchM4zKu+jpqgkk92EGxRN0si0fEto7C8/WP
uqlHrRKBfBGYVGSmaJHezkrvReEVghAEUTREXtQ84ltYyksKZegag+4NkW9p7mvK3eEYTL8s5bcO
T2aIBir8MaqMt8MXqHtVaQfmp0Dv6Ey5rPlQFyudlIAsasuGflfLT3p947w4COug9EhX7D5vwXbO
td7iKlaIJlrtjk4dPPRLpWHtaaWxuPzGUGTegNkogrN9bufnLry5nWPVkbd4y7WTJpeLS8het958
8BC8uMyYFdEDUpOUyVdPntuhVvsqF0xHHemBWDv1Vtx9N5NSTaGobe19ZfXOeygZyefXZ/ji/VmH
/QETWHNJULG3wzb8lHYURh1NRoVIwcyjl4qq/43vuE7LhLWNbM32rI/OJEiA2Sfl0JdXy9HMyE99
I+xHEZx/Y0IrNIArjDrp1tNWzJ4W2DETMnWv/mAVHFJqai56Q6+Ps7cLqTqB3+S1QzZ9c32NPfXu
JLdr9L3S4uw38r9JBeBRhuCok7Q30krMQ7OPCVHQv10iZIYDjWJJFbnG4t/5YFXCRgb60yCd+lff
GHYDHSvWCLjDChi9HUrw7mmjR33EqdMRF+dRv/rLxGPa2fn9699v5/qnGQLHnU0BP2ZLsWQLpAMa
5mUkKlc1YTfnunxjEuTdgz3wh1W1IisO1mxvTFoEIL1WCeAXfXkM4qyUGeKB2o3pOcVnKZTdtIQG
PtrX0vePmuN7Z/rn8TaxwpTHrOaAPaijDF7rutdOcjLne1/FFhoNSXKtm+xI62jdDtsngYoGu9/g
yXthU1LyXjud3pSRqZXlmdK4fsoprDxOk++uKtxAgXLdI9T0xcmaXPPg/L2cM0zS1UOELBL6u7eZ
s5c6rVu33GMlimP3uVisaOxhfQwi7z/q2djceyYH5vXN9PKIrPRVyg1kyjDptgp4gQlqpRlQZuDv
Fj2JUnuYSCdCE2mIX77K2LP8RWkDrSWGuz0iqiJAY0ev9t+T86UbpjmcnLj4WLRefXBEXrZOYV8Y
sEto4YGwgIl8O5Z03FxbmBlwzKVP8ZvofBmWWpV9z6eyghOIWzBAgUL0JzUZ3RsA5zy5GeQzkxdL
pN/jILOL0KuX+n3bJMXH17/6y7eD/JoAkSsDAoy/PcLNUFENsV0+hWbJj5Ji3UnHc+Xz66O8PLR0
ngBHoL9EtQB5qduPgHFknyc+IY7UTajiqeaEwhuCTyqrv5lj7x90E/cmxYCk7BQNAE+vW+2nusEy
u63dUPGMfLe3Ly0s8OYtJuXukcjh3rRWGi2MTxRMXlQ7p8EuFzZPA0a7QYOsT/IsBGgqwjLoxHOn
tKMK/0tlG3YT+Txi3YCD2L6bnYusk04Jjp3ry0TcT3CDnwMSw0+9Bv0G88ba/uTNMQzCePC6N7EK
1PfMDboozoLqqyx997Hrhf+oDyU5nRU0433dJDZuulJ8yGsjpYvVHIJw1i1+e5vxozHQXWu0SDts
6R9eTNJs2WkLCbcvvVALMv19s5j5g4X55nPg9fpT6czWt9nQgoP0cm+FQC2sqDSiP2Reb3fCjOzW
5A9WA4XT/k9NInhWpoZhiePUITTr4Tf2OVAjuLc0Hlfg8u1wVpkGsd6mXTTjVPRPqTnTncIFA/0H
yw9VYR+Vd3buzB9aZh4XJlHMtrKflq5d9oPWIs5hDs9J3xohRVT7vvbHI9HhnTeBodY0jxSA5Gtz
pnQ76fUMs5yoc9phufiNqs+lTpLwIBoOcG51ftSJND0o8L9sXyP3hdEGrxEiZ5SONvdnW2E922Zw
AhacVZHEkh0gdyMe21DmIv6MHZw0cPqrEYikKGrg7GXNfh22tsiP9NVfvsr8FCSl1zbv+kBsip5l
F+d+V5ltpI9KfZPKRlrdL6an1hgTZNeU9QV5ghLHCHNMP8xlpg6erZ1zxFvF7alTdqXhtm72n661
oFtiONhdF7Vizr7VuG+EXpImSCFAjsRWVfwz12q8qyvvqA2xs89WD3ayU9aBJ3qTYcAldIx+Ul1U
+5oXNe4o3pm6SB6BMeTvX38qdoeiOkNne61YbtE8PSRpmikVIjAlfsbFIuxQAeI7FSlI79eH2rkc
qP2sijP+WiLd9ksrZUDXR4gjUjrmNNdFa8eep9kB6Gn0c3HuzOQo7319SLBUt0voSwtvJiQ/8VH2
aJm6fpySHDqudkoXbX4aOmf6Vcou5+f/JglE4XbExnNnqWlxGwl/WSLhtrSK+nl5cjKQRL/xPdeD
Siv4h/bV7VCj1hlpbGcIt2aD9TUNVP60DLWGUfWcQiTKA/fd6wPuHQhsRihuk5NyL23mVidurS8p
oqaJqdIwrsrqPhjSf1Mzbd/Bhp4fvM4JnhFEOOL47AQYVC6AXK1uHbSsNgEycgddZ6VtG8Uqc68k
Oe0Jea1fTxohqFGQWRFCa399c+XOTaEsl6w7Enr9Z1XmyxvLMGJ4RXN/fv1D7hw6vPzon1LwQqlj
WxDturpaxEBS5cb4TaLN10TjiHMEMrhHUKCdS5QQiGnR4IOdvG3k27NhQqIwiqi1LNWdJkM2j62C
CYg0kNY9+GhpfUmGsXwo7TJ7kgqs3etz3XtRVoYb2RUhOXPevCiL7w1e+QOwoKBKyWT8Zxgo6jVa
ZV9bi7qNkbj+WRANhWXvBlfC9iNbw51rAGYlCSwhCb/hhbCY1OepTzFyt4sxv7jSHt+OTQBIeTqn
RZDfvT7jnd36o4gJ75yjAkzy9lwijt5NccZ1g45F8phXbvJ5UF16MMrOYWQU6Fpkbw5p9+aNyJWR
eAQgzAlD4e+DnrlhYBXNm8Cr68cMG4QPRDA1MeBydO/sbSkCPKjnXAaIX22DvMmfk7HVKQkIw7lL
2tqPSklrSaRyvOvSTqPHZpjRtFjVxfOn/Mvrn3dvMWEd09xa+2vUM28/rymzPK5tKgTSsBauHO9b
Q3h8yZX/n64l5q9fsiv3nfsOACNB7XYxiU9K3t6ScvToXZFU7984RZZc21aOb3rKFQeP5MtlpR3P
SHRhTAKxLVe28oNWDg2ibMEYz+8T14lPBeYaIXA+54qYex2JNMZKNbaPJAVe4qIJo0ExUQJBOwg8
6mZdm1h0KhF1F3mOwPovS5z0bCqt5bLFGTwP9dm077xldM6eNvjNWffm7NqR2mSXrErsUO+bVoaa
W1joBGqwfwZ77P98ffFfNlj5kbRtV2t0ioiESLer77tCVumImmg7ifnRXNbXSGVVqPqpRA/L758W
9wNt/iiAqpmE+uQ6d6nVHtFpX4bn/AzYQOxAKgR0R25/BkoTbi2EQg2rstz7Xhu+iw5zr3mw84uB
FupZxstR+fTlxoe5vfJGVrkqKDnrP/8pHoXfWqUi7uA7EYPLs7ZMgxHmqGnqVyDs6EIGfTvL6+sf
/OVTRfxr07oD70MnbZvRgTbzrFyRcys8SU40JMVpGtz4bSdz56CM8APFcJu4eqSr5BWrCjjNkc3a
qpkjERQoU8Vab+Nt1MTFEnaxFZihUSfjQ5+iVH7FMbIhmR4ByZyG0p3+WlptsM6BJdF60RfHf+Or
ti1OGgDH76PZ4lWh+bP/JZ/Ger5gRyz6sCv17m015P5RhvhyjVgbhw+GrsTa7dxEKkB+qziXbEol
yYfs0fVOwKW0/0SV5BAnh+LTLy8PGQphBBUvCjDbdA0vZf54L2sjT9rCRRWzDt4vCB9+ap2Rz3Yw
2MvLCTQbySFtHS5f/s/tDqwzKZ259fA9z/WqeZOZVux8H7MRR3sUNQqYCJ3vjKGGQ28fabmGF6VT
KBlfPHrp8pKPPYrVc5vXX01ail1YVa6ZhL5eJW9EkVI0V0MSU0HRlmdLARUKk6AOPjc1fO6QghrG
DPHoe+8APiafFrXUZqh7iNJfYukkb73YV0+jr+kiqipiorDJE1rLWW555QloYVedDb928DOOAf2d
Rk05Dn7mGAHeDXDA5tNUj3N6WZJS1qGASiseiiynRZhVqJifgnzSYYctMcK5OL4IiX12KodLrzW+
ehyI8pJvLUBQ3AzMXpjnpg1QwLWEHr+zpsyo7xAtwyWjNPLWozrm+n8sNZpIB8/Hy/0HMILiCzBs
yla0JG5XCOSpmZgulWzhpUEocGo/OYMoEFEOgnM+J94vR7LQkNAT/gGSWKkMt+NhoeIaHbjvaKHi
+K2zm/rco8P0rhwRm399972cGvkpeSqySiQBZMW3Q+ENIBronk1kjk1xjX0jefRmA+CVl82PsFCO
kvAfba/b64jeHruKi299abbVHqufLfBQQHvn2NGm59lsl6+mVKm6ZvwHT6VlxX916PGKiCg2Fu/y
ubKLU0WpZjl5bhzEnyt/Gj/zVKdVmNEQjh/ttjX+qeqmbUIel+arop7yLp0qKihJKhb/GeFnkv1m
EON9oUnU5Mi4zOnUZm6jh72ZBgkid4Hzxess8c3BeftTY7RlHDpu4dTnQuSTCBdIM1/apFDVCaBM
/XeJh+lHXZba934ANYe6xOh/STqEb8I2Fd09zdx8idJSte+F1PR/AaGj5V0HsVxCby4J2tfV+Goq
W31BB859yLvM/HcesDGJXHtJ/yLGa+uzMS2YH9c5Zr5vl8QvaJXIxnufDHn3BdOipQh9Le6KU91B
Mn8sMsP/vEC1E89ll+hOWLBP64+LSsbk3aK8RgG16ew+j0yhl867uEBM/BSYZcbBQzngIfeD6YvV
J05/0qxm+Ka1RdpB1GrT+VJxBJDkRE2I4hXmlVmkAJgVVDbi7H2erUbUthGr5xHZJj2E7T5XoTFQ
Nb1U1Cc+KU2SwpZ4ifQnN7ZnGaqhFY+LCqrxnZoW7SwEfbGD/b19aVf1dKJZGuecXdgbm/09csyA
CQMEm9y2fjD6IH+CMiK9UzvzDw4G2+Yo62AeTy3BC5QY4JK3h6nvIVLMyjGwRNXz05Qr7+LH6gj4
8yJaW1scq5MfL9NaxHOs22HoyNsNlD79ZMgy0c6lL6ZHqk3x2RHcu2FrBtPHWDjq0R2aDgnd3LfH
MPd1TZ6M0miOIK9If6wT+/lQ84vW77wCs1el8C1eE0FBM51mDyOKkrDuk6dybaCx5wQtauVu6nwd
Ba63dmevfECjQVBBjE653KGpIlE8LZupB11gajjA131bf5kwg7fAUI0JuApRjklkBm3mhV2tWnkX
499AdavudfPUujhcv68dmVnnqjOLJIynNDbOWeF6l67rC3E2kli9a4dO8G/nyXrlBHkX+qNfiQvg
xWU4YTA5l6FyBu+/UU+b8hpYQ5qfpRYY77kpvPKc91PwVvTx+EdbG/bKkoud9NqgPPUt1+GnngZb
43gncccHH4XbTafErew/m3oA5Jk2nXqOc3j1IQr4o3svS5nG59iste9ZJdxnD4ExPIvhwgaU9RuO
mSQM5QwKCuFnuzGrR5kk0/Bk68r/VrWNPeNO0xb3XbJ04pQtSaNf9NafvtP96+/ndpJgQ7LY+KRs
v3dCTVUoPmaieksXqZLRJBaM4hrfz2JELfzKOgnTk28gg7Or6KbNn6DDew8YBxDWoS5NN6WoYuWH
GChRv+5R0FZXUiqEOLN8Xh5FXpRgyPFGOXmo7vzBOeAXmuACHpSuHAGZtsAipc61arw0wp4hqvmT
/OgKOpzRkDkNuViCgWPYem1WR/FQJO9ESbTyQflN+0cidbSgBd6En2nxlX44xeb4vURxUotKcyr/
0fVuce8qJIyXU6YV/rcpFa1GpNOJ7AQSwvlGoXb+OOS9/5z4OMKeZq0P/l748R+ntjbrVYXD/d5X
hixOumYHn/VpiZNz5yZxHc3lYnggiGITtd7UqnEzGEXcn2YvFm+VUSbmaeqhFYV4GAsJPMea0rBw
56D7UhV+98+g5fp8BiJfPwM1o/1gpYbzVCyNmUWBagorbBuYv4AUNV2Lgq6Sl7bQkI1qUYOwLjQX
vX/KPp//XbK5TO/8vrL4HLnvzPK05Ib6j2SibM+JPy2fHWgs82fPEpiZYsuudae0bEftaZxbpzl5
iS8lilGe+x4Fl/Sjgh3pPDoZXy8kb155dG2X8meXblpcOT/iQ2sNPt5iZbv0krewH54cWxXBgyPs
ajwN6eRO55V8l4RjL/PyXDY0O7DEmQfrvuym8hvGuN0UNp6nXRPZ4x+AUk3yVzqV8XM1+k2ODVKt
f3NKs/fCwrLEezXiuwz7wbQjR2ikgxqaJe9szcnNk5vM1r9Dm3t9aCuoO+GEXsuzmfgtWzQb8o8C
HrJ5DXQ0sbIh9p0nz4gBSYrZrvV7bDJs5yRlljoyFKVXmicHs9mntYn4R6FNJmd1yuSHMl5La1O2
TJ9iDadKAL7CrcMizsbhFExAsCbLrBviD8PGIaeCZPbskgiJu//h7LyW5ES6dn1FRODNKRRVbdVG
arkTQhYPmQkkJFe/n5qDHZ9qOtQx//FohArSrPWu1xS6Fg/o8sNvYlgjlc47eS7ZOblKHXGzWXTq
KRbVjd947WNpkeaWVt4iok9J28RHbTNoO7STCTO/aG39sBRuVz+5RP3KbGrU2OFQyww3pSVy4oM1
6+058lwVH/CgiWecXcX2PmLoMGSzVxXwc8q4GxmphjzY2Zq6O1pqqPysiYtqv538VXU3/e43P6yC
dvW6a8rR5CT+VPZRxtiYZpCao+RQ8Mr2NN62kuQoY63PJKGWYz77dfsOf3I4JW5FstoNEtRQ1Kem
EGOVjuWe9Pe6DMvfTCmiKIfUb7yj5S9TcIo6Y3/bVga8KZ4ma3BQTuv9pNOmBhpN45123NnD7Oxn
+IgnSV9kUhQz9JxojaB7u00HyugHs31jWWNSshV3b82aHd3Ovcuyw7YcGuazqNzoQUeO/7WsE9zH
diHW8BF58NId5ZhU/XHopP1k2mA3ZwvL4SFaK74J8UAVISl1t7Os3U5cN27Qf7PPBjMZWaXLUziG
dnXquKbXG6O3YUmtsXc+7r2aOZrdrbrROH0GzCrc8TN4na+xlxrWj63B4zxd92ieCYQjMnpVHttl
RJQij73fxk9aOYR0bc4cBQdIxXucW1NR4X0wrLXMrGmIf6ttCRTkAzl8ZFvaOiXvxequV7ewfzT+
LsXNvvTOE5ka3pI30xjetBjtiRPzxSnmJY3quQhDqkZbueH+tKqmvLUoTakoCj5LOWGpfR2Vovtg
1ZY9cRFO/bd606ObCins7whuazctCjPfq4Jlflg3HL5usLWaRlQAflAfgypJrsJN7yiYyK1V6QTX
pzhW66yTTChK42VAS3KAIqf826RSM87yjdgkZC/ZnmGxxHyV+swNT5x5/uSPZn7oKsfYaaiU5Rza
pbDFzegI3L5JHau/UF36RNA7yThmkYa4fLPWuqozn2RwQVXgWDeUpwG6Klb93p2I4xtbFLz14mMT
aEaM5oNG+IRBz95HpSRnYb0v9U8ovKWbWtLvymu51MZNz6fv8FhIPsv1uGtX3jcxBicvOyV3fTcy
TalSJit7QgTm0JwZMJXz0O5On6Sh1xdLbtjWOiu103l0BHO8ciicL5458vf3BBW6Yw4rbZ9AOabJ
XBV+Y6pDF439R7trmiJt5SgeJquNvi1+zx9rwjLAEWhT5kE0KCWysuSkOoo6aRIK8TL4OBaJ/ySY
Q865bp1oO2KrurrHfW7nJuNyKvC+jwTCkTFcyQ+iBVfHTpQG8KF0KzvV8cbqUFOw3gtH7jqN/c1Z
7xxno0M8S1H8LBCyeCa+G8jcKUXxbFnOMmQllJpvW9kkHrJYu/DyRdh8JmMr9c6Rox2d1lrV6kYE
CCk+1XVNBRc1S/Bpamxrzsi5jD7HO6jHwQ063KMiFxvMs81WeY/lexGnzB2W9T6o/CVKd/5W2IIj
uEUyu1aXbqPrAXgMxVSFqYrj9X7UBGaksbAbOnfCPOsUPa0psrJ3t4doMQ3hX4UdPtJVxdeTu6xW
NvDIn4SZllggl3h0TF7ndUe/cTcB56mYzUnsSYSGuQmCbzb4eZIWQhU/oBX05YHUnLF+8YbSZ7we
euJT40Rdnza+du6SUO9J6vaO97ECYsDqzGqtK+yJrPiwuNr3Tpzq8i7adz9JpXHsX0AGAamV20JR
sMbFQW4dBZTtFVVxtcVrbWeNDCqViWANmgNmFs5PdAvW+buUDovY8dpDW3jxcsRJd3j2xqBU3Bqu
ERBparmnLmL2r4hluUHayYcy7XTEIXBfDGOVjWUTr7ceR1VzG+tmG9nVE+EQ2OlFN3sPPTs1q1TF
kc2pZNaH837vD5NbHOKl7ExaM3Xhho18BbQB3wyOuF5EdVpQMC+oMyQTc6gRZAuXS6yvatdyoqMz
Du6nYAAIPmH+w3aQm20/0SDVbR45Q5zcVS1JjalddOt95wVte905XFup8GrsaAtmJ+/tSTlzXi27
/Y34NWUfi9JV6tR0q/wU2RsDJbqI8jFYaaUyWWEKlwbJKq6oXAxDg9kmcKkMh/iGGtsbUxewtD8B
XVnhQTI3tXFv99jFA0GAG96z2qrS8GzcRtAPOdq0c2NI4qJ0p9Sn6wCvIiAB7keANCUjbGP6UCQB
72fCbujzVOL2wwqtDM4RSxVTWg7B13ZyZ5l1pAVxLLHAudQBUO7UJvFRm+wJvpbLyMoCp4ikSVt3
nu6HrWt1Kvtoh7KHnBmzN8XizcK9C7yjX4IhpEWQQCPn2yPn4sklfNdVLN+npg4HDqE++diES+xQ
Syq/qFPyc8LmVIQr/D/mOyKmICOlM23hOr9QQvuUbH6o41SupfdDDHiJpS45UtMxtqRoPsTDljDT
wB0tSoNAbxpdnwDcJ7S2y5fIa6d8hGoYpLDTkZT0iHs42JKEQBK1W/106rAnudm9reFn4D3lnPqg
7f3MQ4Gyp7s3tHuGXnFzMm9Y9GOwVys0U1gXv2RZhh29QR3dqVH6hJQN8RBxGWJP9VhwoH9Zgpm7
pGFd7mm7h/sdxwMFtjcqihRSf91fQ1sVT6of5Odp763+zmu1sXCaCzbklx5eNmcZS5E1JPC+2NoY
melidUPmSnFy25QmeOKLOF6maAiOCDHciHAVvX0sGwPbpYXF5mS+LjwC3IIyunW3GrY4QhxxH6yG
a17V8VCjcGM+eijW0O8ou4R1aJS1mCyZVPg7DPYguQ3EXH2sSCLh6y96+7zgz0Ew3mypn6OfAGw5
2o+undHXbhZPnve4eY4ZwPxkd7e19gS3s63EB38sKTh12fCZ15kQpSyU5NKnynP7ORs2Udy6ElO6
bG2b2TvUW9V3mS5l9V5jLCyhvyqIL3VSL9WtqJa1IMUmXMcUZHPGcnAL9lxPlT/eYDYf/Kqi2m8P
9SxoyENnLaMrgzxsPEx1OK+pahPrZR9cNWYBkOF4cnsCaUJ36eM0GEIUtvwJcLHepieYdD8u6R7p
rWHbJaI+sDz97zXa7W+V1eDQqDaxECnOod4TAF/MPwM5L+591O/dlHvJHP7amJOQJ7qLjp6aEjWd
2qZuDmvSgLm1JAQJLvCeP7J7xJP9dKzd/bHIkmVsN83ZswBhwMSMpDa/TFGfHbTmUOBcgkFMpkHF
PinLh2lJQnzPRrMHi4NxWvwXDCPj35FjAoIunDmuDo3epuhu7f35aVjC6gvGbWF3qGkV2hTodtpv
djL3fhEOMF/H1F5J1nV298OxW3vlJq4BFhYVL+9dsdbl1WzDtLyKC29lA9rb8Ltf3bXJW0q0Fih0
8D5vQ6e/LVEzWhmZJ7YAhukTYJhuVdvVWQFHuLTYfZkG2tcyW+IlerJUwJwEC2kfTmyBsR3UzSla
OPli5x5VC7TOQZZelOJHVP/uiBeoztclHt0DZPSfMwlH35dmqlp6qXboDrCmlvZgHA99IKOf8ftc
kOt3KJyuOVVbpeWB8qxrABYX+W6NCp+PEWkBKBRpl3kCb3w92lIHn22hmRKESaPn1KvHaEwbjpkh
V5sd/JZhSGOh6/PMEzcGGvCmhuTM8mrXtB+m9SNilLLOSiqp99YmrJniYLOuJBOaOEUIp7ib9cJ4
tsXOIvWKlaDbiVr/o+ylR5r7ppef1lDKd52syx99OxafNlPXXxfKZsBqXKFfpFP7e1YM5f5iiDV3
08q3kLd2fmxSr9zLMnM7o08RTVqdOnXp3itDs4MCFS1nbjanPGmCmJ+VGednE9fgLpOYmpauWnIr
KhDo5YABU1hmOH2LD3FE2Grql+P2xHENTtFs1vpNWP74W4p1FEiY6khlevfbId1x8XvC1st7XyxF
e01bsPwO9tl7rthAvzYxwt7rwFBGen8b7DapvBDJkLTDNS2w041Tm2aUqHvfxC+SFlGnFbjDN8eZ
xuoAtSVqcilC6nCsjydGK8GuHgF0TEeRPTc6YyozqKeAXrS+8ZIdpUDj9t4XVYXD4+K6+lvSilbf
SdPFK7PJNQpSW4aluKtVFQ85fThpJFuyjod6ksl43TI7+FmD9d8mREION/hLRk84lp295pg7isw3
u2PnKALFXTxb84d2tfYf+E0OH5DiRu1xGAZg44UB7n007WMJbzHEOhjqVjul0zIEn/p+W4rDLmMh
ziDX9ExWWMGs1bcGdcXxK46z31dWGroFB/jGHcZgzB4tO+s5p592h6sajfMMIgknLsDhyXZG4NGm
HJ6dUC3mBmzDf79TKzPr07TNOVRSWaclwDvBpAzfrnUPUpp1tT2xZpQFeN/3xN+ljTKDk1WxlXS5
mb2tz9TSYX7mQq976JQnzVWZJG38zmdw+Bs7m/1lxKptyVZzrqMr08bXZdGvDWWaLdcntgDQkJzr
5d1UNoPCizpc+6xL8MnN2lZ5L4E/MrOYCYw4T12swbmTlTffVMAYRboqhLsno8pd5kU9RN2JGfzG
qHPdxY/VbPUL5NyRyDNMdZtDUQXECUxq8SkGmJ7/LtZ1uzNS7z+7lnP03h6dlW2JCnw+Uf7qm2Af
3enKyM66Co1dLoyDwoW0VmDW4TRRs3xLto1O1hO7exSFJ/tD78vmiRhZ68GPhP9+YoJap4sMoye0
y/0XWa9WnQ9tBPV6slz+ys2QUJ6FgR5oDFe/AAjYDNeFomsMMo/Duz1Uc3HmHE/zOVFyMPNXCtnm
U7XEXIZRYYmSTR8zvaqxZrsCGdkXxK4eu6JtG3qtyNgiq4Q94JfRynO6a1D/KDwdTOmsoWblUm9l
xxzGnfoU9fq4pYg13BdKkvDZ77ZoypYu3m7KUThJKqLAuu60mf3bNYQ7r5d+qa8641Yv/Q6MdFfh
8yiPJRa9NfW9pi3xPRF82WlWqjwA4uZKaKaWuySKiyQzDPxfcAcKmiMytDE4LJ2R1ZHRbfkEV6oj
XMUBmhKjk5zg0C9fArlF92qzWkZrrWtfw/JvRuZKio3Q9kl75zDFmlNXt/Wj5Trc52rRU5MP81B8
K2H+iVRqxWlIkDPisLjbkZbYlFDvC6MdSsduaOc81MX0ae8G2K9KcFSkuC2qFxSM1o+GBfBjhs9Q
ZUwqis9+6zYP00zVkO2r9JiK4/FyWnYFwlfVYlhyHZYTiYe67266YbHKo2NP1k3MaRfmGKb4EJl0
VAxX7dTtfRaSoNCnog65baYpcO58f16iHJ8C6i16YLTMblRXx0S55ZhVSjrXOzA9U4VRLqeGeViQ
LtVGuRr2eo2B2OU8gJ6FPpczRywVRgmvL+H4MYyIk+Y+UmNCSRTs7s8eJsb30cf4NWudzqEOmPG2
SMqak3rBOT5j6DZFaTIW6mHt99o5sDP6CD8PQ+CfnyzGP4VOZ5c0DtX+afaC1c5aE47eYbZAfKgg
nKXJonHzP40dbO7bigwmN1XQS+6NZRInk0nvPOj93Fpy+ATVLSzT8UNBPsiZSuI6zwHFMw6AfsAw
t+/aG0YdcZXhQWa9jySWIlnsNO5DR4czPBVuv//soTrE16M/LC9xXZePoYyPdSns6WqzHLCxPlQu
qIBvWh+SQZLcz4lZPzOwiMUVMqn+liZI/rS6kpOBmFX+j7a33Md93aeEelLPsERpAR4E9w9xVfEO
cltQOQDpRH5Hm9l6VX5usjHEF2184GAtE6CbdZFXIxQvsCPRMQUyhMN3d6rzKg5Lf23eGb/Yvkju
6mePj1PD4Jrd32NcUemevfPuZi8Z0Ue7/fiABkBQujZbAU7u8d/smgStFCtiSF97l3S0oBHLPCXv
wkcg22vYgHzYJ28tQPYB9oOv4RZRNriqqH/AiMD9acb0s0kjzDqSe8a6QH7x4ANPEXIT2AfDCg04
vjsLPRPsEvVQDWVvp2OIhRjB7+Fc5uMg5w9+QnDY7cJYY8pNh4KOFjhEpivCXRAbYpv4GxySVhyN
RV+dYznKZeOqqtxPCZD7Czpp7wwaB3QrRjNwujJgVks6Ty1ysko5JcyiMur9FBQ8BgGyuDu4HsJy
yP19wGKQSs/pjvXeQoLM7XhJbJl6cjXBUXtzb73rQZ4JtRVtN4tfolKqereV8VpcrVPdUuWQZukZ
TtHabd286zYL2okuIXOqd0vNUNpk4eTJ5UUuUu4nqhZRWmlTeDCakg3aJj51bmW9d+fNj3Gjd1uI
UWnZh5yDeSSdoXn2ylDqIrXxGO3wETXS++ATvDu8k4O12YAvXDr+1WSHqKoI13SprAfbsj7ZVb/2
1822yuj8//X1eFvhXLG8Dx29U19Z8R6Pv6KxdqlnGPrxjFkkaBjSZbSCldZ+X23nKthad72XPhA6
8wKhh98YWet9zBgi03wdlQjL4neR7BHZ0VjNdrfTQDTup5b4lfknwTnO+s6OxyLMNoznt48MW5T9
oddhq5usSMLe+TJaIrDDY9cxIbwqHK0ZJU/eHu8/rW0803io4apvA6TZ9sRjFLPE8hzFbbgSCSf4
7PmWzeZ2IqzzEwKrixmD/Fj5E85P4zA1oC7MU7B7aHk7yCamJQqudLAv1vs+cEcqjWUVQfRpKrQy
kJtnW7KlAtgW8fdQemH0fQnjNppPNVPSskr9LWzEBOpU+/1nEXPL/ExoV4t8izevvt3qupsfAiMx
x86QvWH5XUVbEd1uCrHGqfa07u9sunL/FJOwseYdwPn+FAr+/WNqxwwKsPAnxu9nWZdb9yGsbGv7
WpiNa4NJiUmuFOubnxY6bXICFF/0tTNrrszKdhmkAKmt6sZYC6bO4RS1+mrqV7JE5qGrV67KZWre
QYOq5HFco2W8Ubu9N7kOeq/9isdHIeltp1jlYJ6+faUgmOxpM1C/HjzL9BGTDACWzAT+EH9u2THP
WAQ2291kAlqY3eZ+zedtxh8Bv2fzZSm36pfadkddhxwC7WHz2+KLVarRTktLry+YbpbucbMTkuXH
3ltSZPRddGi4/vwcU7N2/FpObRHRYHnJdlUK/lDGvWGK65Lt8nMJZBMcbFjO5gQd03lBegSuFIDY
A1InYG8pchrrkTlq2R3auNm/GhmNz+iinQ8mLu2ILmmq80lW9cAIgRoxrSSK25QBSnU/0G8/xth4
QGH2pz5Ii7Covs5TOTmZDtSs014I87l3d7NSyGrbPjiLK38YTMk/r0u73Vgiwn0+Aau7XiYM7+nM
wtzy2BckXbbXXtNImALzfscQSHf5WGr/dmT3rOnuLgxvhCnU1eLXa3vXRSRlrv7M+KH0hOhTXbmC
jADG4szlAX6+97uzfRCjiIBMo04PB9lBbD/sFXPf54YT8YNtqQkwGktTwiGCqDJMNTyoB50TQvWo
eLsfaomu5NCOWn2GbRQ/F23vtMdyKKLoeST1+5Mk1RKajr8FP5NRtwYAJpjoo03QD1mwbm2uymQ7
mzy0ESbNZQustm5E4d5Ns7NeFUUn+2ttr9XVCoV5vA8QMZERUQdc34kawC+wtWNag/ckeM/q2tUd
4vWgy8RSNCV480SILxf/wNhTFpGfyiBSX2XJ3ZRvpofF0dCvcxu3CfG3y16YK6Cs0j9M8dRXt3Co
rJ54w7rv8rrYl5cdksCU0zua733oVD8wso/jlAJzuvFK4TtHI2X9Vc0rJOW4qprHWfg1g0s3HmEr
mn1WaTi76pZ+iZ4VG/7k/ixsKDOnD6s5g99jqFksh1nvrAeSD0RP+GpK6ujEZaU730plsc/vq4p2
OLXbEdPSiEpHHfzNbI9z42nBK9kCO604gfa0VFHHieck0KxKPXGcJ4kw08kBxvzEWB/eg25xps5Y
loDVzV6L23KjxMo1oh3N4XZOJgz2Wn5pped/sJOt6FKOfdaNO5nZvbOEUnVqMwf6XJZT2NHjTRC5
x0kxT/bBorYXAyB7H4EjWSyeZHoKpnI/c/0C934sVfiIuw5+r/3I8Z1aexubvKqNeayh4r73ain7
W8UQo8oLXzf4wUM2mPMiKMqYGQ/lxTFWTMPPiAEgvg6WUoBcOoE8Om7f9MdF+AmQD60fkOu86Wwx
zvJ14Nb1s87BCucTsophP0gbrhsoWxWVuV0lNdbokTfdigke2Wen2eM6330r/haNU+xlUg6bztnW
+Cc0/dCT6r5NiX8t7XG+1xshVxluSGDqcd8PN+5oAVhXDj3ckdLA/SgDrX5xejLUamv7jA2BY9s0
npsTZ6ohC/qladR+1UChwJe2tRjJQgdqX1Slgg/OhkPxrcNN97T3Tkgl8HdS5r94ZLDDsVaKMT6y
qeYufY+GbjYL5RSoq2jUsd+q4Fo3bz7lkm2P2y+ORxiA406XYHt0wXynPZFhvw9xJgSIc9Tx9YPR
gevUwuXYjFdmNWbkb/y0f/Hxzg/9h/6JChP88Pzf/4duv5QOd1CBPbVPyPAthsnj+zGailPP6P6/
P4rQZMi5GEhxn1yKtDDhcTrTiigTDnwCL67nUxm2y6ly5PCGXckli/ZsnHxOaP8nDgI3ugtGXrWK
gQ2n46xoxJC2BTkJbdTXJ/ZCC2Fz+P6f18eZH0wiNQ5nEAEvvlxrxF7AHEmgDRj3utv1dh1zgr7x
/l77URCYkbG62KD+a32gZu+jdmuSDMYecbMrhG+vQJvc6YBpb6OCN9iTrywNhxR3lwoecQQD+j+X
hgshfJrQ+GdJKL/Xvt0eyhVKeb2Mb1mDvLK/SDVDBkRyGzlWwQUpFFWcFNKqkwzoQ72HBxDdd9S7
b7y/f/M0WRUJ0jwWRIivwqU0VwQqoC3kM1kziP3YCve+DSq4XS65dNEEGKBlrLOmq4pnGW7OR2aJ
S+7Cj3n/39dLEsDz9rkxUdFc8Ndp7CKkGbzZSUGXz+oEmgoMLc97K6nklZ9MjAcLMwa4IwHau3iS
21Rx3RB6msHAsQ+zUwMGWhVCBu6YI069Lp/TDarUgzicBdboHBRsp3RfxVvmnv9eTR5Wkcy4IONy
kiYXW9KqnIlRCu29VbXbd+YpDDux5Jafkd/Vb4VQ//so5WFnWaJ3dqjn5/+5dJtmcgrGHoBhkRPf
i2j4JkRoMaPiEEVt4R/aUq9vCHsuZSMOAjoytRC2YYnPm754ZgQXHLht51UTdXWI7d4wzNynU58I
cbDK0ECeWr/GcmuOf19Nrz44wu4MTxhSci8Z/NBMNl+2zJlmgA4U7pDfYf+Z40YYYTr7rcxdR8Ix
HZa3AoFf/abnfJGz6jZCE/Tnax58SXhQvyVZ4e39x87qh2fjdcCs67b2D3//lf8+IxD2Yo58viG5
sS49ZWpvaoSWCc8ayvhkr0aenJ3Bwt+f8tovCuh2ERtxRDiXngS07AUQa8QZuwUKHfHIIGsZ+lsD
Y/6NO+q1NRq4aMGQmEbn4dCfL29vk0lGuDRlCTyud9tsine+1YgvDi4Ndr4PfrGmlAlNkP/9J772
IjHJIyGNtEXEtedX8D83vtXYYKMLXe++uv3Xzi2D/tAlOP0f/v6cSwHteT8gtYyQeAbMFb2L62Oy
HGISTJggLkA8iFEsu66ZnQPTCgSVEBrIpFmCnwp65LvVi6s3fua/b0uINLD/sYfxcU+9zIZftMu4
lmFzVuCnnfn4uqeNGxFGtzbJVWHPb9n0vbZyMHY8O7Z6YPqXLpwV1hyNQdiaxYutj4TEPBVkCR3I
TovfuMfeetLFi8VndK+N5MWW4RjkXe+QDdG0xaGXwr/++zd89VHn/FYXMwssyS42OFBXUarCTzLf
qv3v2FcQle7V4qOoq7dCzF/7Xkgo/v+jLm4qapBwYQiVZLpKsLR2yRotwdZyQsADqJrkTv79p12e
mi48wbO0G2332Qc6uHge7Q+Gb0u75Ku1Oif0SBtULZMcWxcWoedt+hiVwDue6aY3TrLLl/rPkxPC
2lkr7ItLNWPjLqgcXXfJ46mNf/fjmFy3jIPx0HfGN/bga4/CVtHmbMaSMPAvzpgQj/7OzPaCjFbH
vyHb+xlCiQ+zVtZbjcTl9zv/KgRkZxdh3IS5ef88VrpuUW5dwm+1vO2eaYzzUfWrShlchM9d3L2l
k7s8PXncWa6LfwxsRlwxL36ZMy9kpMSJzjerhj0ZxqfgHzkF6goGquPIv4PJ3htf7vJIOz+U44Sq
zT+3gslFnVoHWs7RCGczZgB651pBe6UxKHlRqIePVBxBDgA03lSLjL9VZlvf/+clS0nDV6SB8vjN
FxtflwzYlOnnvDdqPs3tcRyfvb5cHvsqDnLGsCMUkvGtH/3KGkKrzxY557JG6Kj+/LB6od7nIXPe
YgbwuQhda8+oX8PfpaohF/z9J76yis6XBq5TZ5dcFtOfD0tUUuiWoK+cZrE9zr3fPClnqm9JxnLy
ULnFG6/UefWBATauGBMSAXJpZd7VUWmXrZihpyv3nQuayzAmDufv3TwmV1Kv64eo2tubZp7cJ/q/
7hNYsZdL5Lsy7RMmaEXS1wBWaDjyYiy81CF4/K3i+dV/JWS1s7UgdNPL1b7RwRM23cBUtlHryTne
UxZIcKU6a7pSYdD9+Ptn+KfO+V8B2XmlRwhgkKfDabD/VdlNkBeV2Za8QjP2GBVb9DIni36/jov3
rnYBhN2yqD8kE0hvJ7fhltTV+oDKqbht62660tG4Jsf/yz+KRtTHRhJLmUtDGQUc6p6jj/JWhP1t
2JjksO/hlGpd6Dw2oF0+o/lsnObgfrJ3kQfdCOebL5/LBat20lnHN+rF144hgmpiSm8cJfxLzx7Y
/mUxukyk97XqbyGZz0cxx/qBHut7K8qIkdQm3ziFXnsmvhCUw5jLcoFd3FyYdNq7tZZzjoyogSDj
6vPkao6eGhPrNmXWBwbRF370xmXy6nNJGTh7W8JiCC+PXIbmewU2R9a5FzJumIez4exCbCnDlwpt
rWVXx6aV/hvf/dXnYoV4PvhQe19+9nGutnoJhjm33c67ipo2DGEez81tgTT8oEfjMENBefbGUXR+
jZdbgC3HrYaRNnaPFz4NKwzgxfWQhWCxqV/qepsO7hIGL39f1K9cKcQCoS1nY+MueWk2AN20C+Zk
nzjcxiZPsCe6RkMA52Iqf6Nt1nSTm5tRLXhYtC7eG/XdK6/W5UOS9+k7sPsuSxFKB6Nap2IpdU14
24Sw62MSnU4UrVM+Dy5sPzm95azzymHGQ8FgKBTOUveL9cvlhkFtwjW2LIycsVfhwjZg8G1U1FkU
rPq/71E8kdzzvU1Is315bcbT2ag5jOfc74x1O4WTeqog/45HGyFlndndXB5NEpnHv3/Z194tgABV
Hi/WJbn5z6tsRl4RQLifc2vZ55MZnf5qDoSdI8WNH10o7agJlXn6PzzUB/E4hxedy+k/Hyr6qba7
gMs6bKvxdkNZjswisH6UQmwnPH7ekcNr2jd2yisVApUBS9jlPbo49//5UFM0Udj5xZyPRT+BjHvL
+5lczg4au0Kv+vdf+ErdTiIGAmdW7TlC6LIcmV1XL3qlBjMIkD20ZjfBunvvLcae6YzEO/Pw9j7O
7a4+//3J/3Ld5VJkbkrW7Nlh65yQ++fvtIedq98k0I8ADxhqGPlOMrP8jUbDHCvhEaTqCRX8iEUh
yM51Jr3DRBXJTUdO+AsjnPVWuOtQHSBBISn4+7/utV3Fdc3GAtqkr7j4CIFebYuTm8sxhtuGJBWi
PxSIewbpdlqU+r9aAP7zMkC8wW0p0wjZ+PNlmCp2IinpYir4lGkwY3Hggmaeand2//sFcHYThltK
TptN5syfj2LA5E0V4rG8gIZ+ogr+OLDLTxwwtDOJCh4St2/z//46ic7FIA/rfYJ7LjYS+rcxhOe9
5EE/Ah84w/Kw1oPJkwIeik9S3PPfn/faaYEZX5x4FHkxGVJ//sZ4sHekUIPOtV/YV1u1OAjtp/kF
qaSDW3VfvAvHsX0LSnht0WB/SgAM3phne8U/n6rrKllLZAf5sAReFiYSIlpXWwd4hNbZt8B740u+
clJ4sIh9j+9JiMjl80TMCcyUes0DU7b3IqjVJ+X65gTE1n75+wt99VGoHHFuI1WNXKQ/f5oTYWET
lTwqkr25Lk2IUNFa4IbXoxzeCLV85TX6qLG5v5kNnv3//nzWMProU5BS5K38f+SdyXLdSJqlX6Us
1g0V5qGsMhcXwJ1IXk4iKWoD4yTMozvGp+8PiohsiVJLlatedFpuwijyTrgO9/Of85042lb2+Faa
qb6nYw0DMx7u31ybP3lpIDchATMRhjnx/pDEyL1nTqyOoWC9CvEA5jscECbmc/t3pPGv5Ld3u6B1
C0R1GhgwtOV3a56dYDKz02kKZZbMe8uAbtCmSn9NZzGE3FEKDqNqdZX2Qj2KhvSNJbzlUh37+HMK
MvuZ9LcJCcHo9sPa4eIYVnQbR11/cjkCHrkUsn1FxGUfx7n8Hb7sK0buhye/HlmRIK0fi7EWzaB7
E6dcaHWixkwUEdOy9Mk6o9uueqjxfLCBnaf4E+fO7lC3KVwSTEXKmzTqlMgI4AAR/Pqy/Mnti/kA
czWNbY7DxOv7S0VVauCpHZeKZksFW1LprnSmAWoL3i9QFvl+UTxBCLM2fnOm+9kjo9QjazOdgGT0
foWx+qRxkngKM9V5paPCZK++yBPJcyvUpF482GJIN6Pw+t9sMn9yuTIUWbuJmbnh7tS/f8kx2bBK
NtoUQk9PMKLZ+YZyQSO0Wmryfv3u/mQVhcu9Pg7KOPyTd6/RkEVscCecYDtEq43fHMsdnp5p0/QT
Nsh56fZOqw+/eYE/+fqviwytFewJVP29oj5rVt/lNQH4ZoaAouKdxdUN1mO/jFPFCgACpPF//UJ/
eE+5mtlbWuukAnHv/eEEq0CtTW4/8+1LxUloSbXTa3PcYbr83QzxZw/FBQvOmA2M+0OHXZMVg505
8DJWe+aRZF66yQcXRxL69m/2MD97KEhUBp+ga1tsKr6/UiqtmTPXVuaQyDB6fdmZvW9hckkwNI3F
b66V9Q7+3eIAZBCZEq46cisW3XffRJcUDZ5Z8AopxuoTXu3MJiFXA2r5tz8q1h7OOjrvH/9796K0
GDhC3BpzWAzwEkwSYcRjKAiOvbp9+vVD/XD5r9xEm10xKzanjq/sy29GO3bugSpY5XNCre1e9qIJ
BdnLQPbKvEUInx9UrRj/3Xv6+qBo6StylkPA+/6sBIYeUVYNkxJGN/gaenpTzSh4jsRG++vX95Pr
g4cy6CpYXxzbpO+vD5tUnIa/cfVDSeptLcHEHj4d5nnP+XM6958v03/Fb/XVnxeC+Od/898vdTOD
AEvku//850X60tWi/iL/e/21f/2z73/pn5fNW3Uru7c3efHUvP+X3/0if/+vxw+e5NN3/0FYggTR
df/WzTdvgozP1wfhma7/8n/6w/94+/pXPs7N2z/+eKn7Sq5/LU7r6o+/fnR4/ccf6HrfvOvr3//r
h6enkt87pfFb98O/f3sSkl+1PrCwcgnTA71uUtcv6Pi2/kT9wIkMfjz3FVhYfEQr2KuqO5n84w/d
+MD+gbIGDk3rgXhFroq6X3+kaR8YHTPPBUGHIsCh6o+/X/h3H9H/+cj+A8jQVZ1WUvzjD5wi33+n
MTJw+mTpwK0FytN6vxKnXTuncVujHhf6cIaHCZJSpy5kL4jBW694Q7LMp+hcdfZKM5OWrEULssQA
pqTsOPZpi5+QIc6vIsUbimPE8mG+Ju6ctlejaygnNUML3q2mIgJ/Yxs9FA0Qg81kT9WLNcnkWUyZ
e+HJSqOZAbNJgou9NY692tXx86hrTXxOgmY5urokHqLa0baoiNucsYVSi22kleoE0xVm1GKFnppn
Hugos+moQYWXtbdSDgRd1UEhJszekS3KqnYJwVzkmDfiKlm+zEszO+f2MHNoIKzU7N2MEXLYuOyF
Q+zXJLkC/C2mupsxGHX4P61Bfavawmurbe8Vg4l9s69dkjLLWHkm5eWONNj8RVP02ZU6CLmCVg2D
00hvaH5E2NJe0UoJlIll6MjqOIoVvTIz6B/aHJAq+6s1WjlzwNn2wzAIf8TBeTM7MbE9lYUwDtQe
GF7ewz8IjF5pzuFaUusx6SCYuG+nURRIVe0bP6oF9pSs0W8apiBb4G7mWWSriEZyLtaeD/KsteJl
J0mFpeobs12+1IOZjz7U3OTWE8Q5yimHhTd2+kCyzMo+YwhpMnqPvJ6WkjotyQvg3zxErdKWfu7B
gECbUm1oWHVknvIiEcCmmUdpgZn1j9rIBtgf3OVypfqH+SyxqYO42GJptG/SxmxeMGyQC+7akf1k
rlWfZqkle/ZAXhWUcIvul6K0XiuLldtHFbDrMIULV2wNM9Z6eHJRHoKA1G/xdw/Eh5W6XohQMLOv
2HxHMg+QBOL6I7cWuujgozv95xhyVX5exrCczitTulPDpWjPBgWsMZmKpzGrSvLQKs7T5dQsST5v
Oymb2Gecwwer6IsG/0a0OQKZMOuPy2xlZyagz8DK7fOhni4WT37pa4x1XkMAcI5ARiVFeoBfMPuV
ApWgSyGXqK0ncfb354UY1Q1+o+o5s7qPc0cgxY1jNYA8ghuZhMzLSLIrMKaVkNUSPSPJYO3zcXG3
nTXtYr3pNklSDPssnmCWJcq9LNT73IyMHbM4sV3GPN8Uc1Ps1LY/nxov0MaU4RGveU/t504Xzn2k
gqMD1SVcB10EbWOTk2bfkLKewnxRX1cu1npcae3iLK3tcJkYyJqj6b4thUlQCSe/G10p86LfVlTl
cKoDOJ6useSJguKo0fUAZSjz5ywpgmJ0XmOVNCiBKRzjzJYDe1KD3GrandtrlwseID+JQIHVk4Bk
Kcf0mc1VfzZF3s4u43OcIVw0o6U/VHX8IOv46HnxZ7N1bsfMTPwxLT57loQ2YpYurZ/9qXGy+LFJ
ymsG+SRgB2MPO7nzmckeFwfOhGyUyxgkSRYVD0lMAqmMlypgJz2iL6vRXY7f+kY0zZ3VjI/QAC7H
hbyokGck24q9VfcXU1SXd6zqLf4GWX+xM00hBlGThk4tFovJmebj2Ng32bj0GxAlNduBCcZL3II6
LPqBhKiphwgZIADSiqTkQMnChjgwWWt6ZsgEFunWtQk3gHdp9lkhP5NSG7ZUXb26WZdftItanCqG
UXFFFaE2GMpGi2zvHJsn74izpswtAVq0sqGt9NYNZv2HYlS3WW2oG4+A17X05D7LdLzFtXUQqhdi
fH1MbPO58loc8jTnBYU5PUjwA6wTUFPiRbVCG+3pokpzvwVJErLTy/YxhWJ4vo2g79ruaDUC3FZq
XBhoUWdxq2fHnrwULSp6gww7nLm5uHV6ATYrYwnBOhH0zvICkPWmxJV9pFW1243O+Kko4hIMgzH5
xTjRlaAWREGQO/cA0/a6hoLnrgYvmLcASIlLpEZ7LiczlKTVQtKz2WM6Gjs6ap7LsTc/DqN5CeUv
qGVfg0jhMs1azduXSeoSgB2avTV2d2LqX0u7vsjz9Kxi981y3d+XtfEoXMX1WWyU1ZnkgOygCgcc
x3WRWtMm1ac7qU7TFjo06eflol4X+rHY4SvSfU3M/gIJdpPwjdoUTrRLTXOX91q9txOxlfUA4dGo
d7XlBehBXJ2tcoWm+1qr5XEmnG9o7UEsqnKAZ3jN+laeIKbEG+mSTctSHf+91bzO1XQHtf4Lrvuj
bSbh3DZxMNX1+ZDO3q7T5mJL1P26UAeavcHNk3lSDmVrHptByGfKIMImKidc9iPDW91ikFYUjp8s
7QtngqsSwKsfN/IFgtTMiu8VUG1T0lEjVG5GwdtcjW9ApRqBI+y125HI1XIpZWFe15l1tEfnAvRZ
tmLzIresSGeVedpuoMex3FWqJdsvKtVHHyEHrok/LK8qlYODyifgjYa5NeolI3PvoBe8TNq0Fo4l
uO8J9AOXvjeTcgaZ40gNAIKmc01tRS3b6YWQ10LEvJA6vNwQwhUQFiN2jL4JCOuDkNmQyC5c56Pb
5/l4Lss2O2BmKhXLr2Rvpfa17gLib7eqwh2n/oKeDOXq0LJk6EvYkyO3VT8S2aD5aRKvsXOerGDn
RP2GfpYizy6fTbWVE7PwrppcbTepuVfoO6NSSIDvIqOGDrkTUk6EKmNR7cHYDPodH55eD6c5VtQj
iSTvCm19uhYMM55ble9R0HCvYLPPjSGZbjvHymtr7yiJrW/KcjC2oIaX2HrIx6qwfSMmfZ6QPuUa
ui50vodKWCvGqMqDmdWxYG4/kbkO7SUrM6yZqtnE5ado5vwG7qK+UzGuFcplunZuaYfezdVHGBzj
IANwia6/cOOz9GqRdTD3ptlO51k2uiVe7JTWsxtGF1GQksiZSNEocZtBecst0m9GPIqdDq4kT3zA
99TcFxGZvItSV/uVRKQVVtkGRdk4Lm+vsawJ/QjJRuM0Z1QAkHI4zb7AesK6kC/caE5J1HXiStAO
xiLbsbu+nktgFL4hwCFNMiY9RJujSB8hY3yW3AjSOy0WtXNLQYqMDxTuNDXObi7UkC3UFdiajPvJ
okdOt406GV8kQqFIvfS6AdjMmK5DbiJCSZNUw05wnAVvoBNXtKFRWlH/xgxiTq9GoA7yk6xLoHXR
oE5RkLRsy/xp4k0nupPmgYJasnx0Y9hE20EoY3a5uEZBhpD6G9fZytEDz0cNaLLLxzKrNpkD3eqh
KnVxE5WgeDYka7QutMmm6Zt08FrzlAwT6l5azGT1AC2R5iSILckhFYq9j7yidXYkSjKVr7epBQlb
5jJUSo8b6KJ5gDnIAeY+FeV9HfBNL8ugMTxFgmfGkEE4sK2EbMtsTWQk82U3A6vcRiro9IPWVLp5
D0ivjzbV2NV50MCA88LJwYbEmzaAzIuNhThWDchzDT1Jv1Ps7hMmn3QDmTDbCDcH+yh1se2teU1E
NzC4I6N57IusZ69m1EXnpeEkLH0H24f6HNr46M0C/xEYySQPHpQu0iFSOccqUh9sOzfP84HarsWc
xoMinPamLljtLNKNZETFGEje7iMJRed8mVwdyIGVHIlQOhe8SsqVEorXnM5OoUZGIt/bLXFjd4nz
M5xcMGWjQmyN1K4/CgLUvlBdujrqxrxQgEc9yczpjxlcn/tsctRzpY+7LxVBMKJZ7PHf6D61v3TN
MmEbcHTl2e37kvwy3/ITEfss1OC0sdvKYd/FbqvBGwOWM7LubxOnzLYtRVEvbspYbWNPEQiNqLu2
yUEQpSqfua08Ny6OS47YkY/W6l61mp0/c2RNwqaDF9PWebafJpo8MN+b8aFL1Qk44vys1NZ46PIS
kbvzstRPlSX2lX7KwjRmXVTi3D7ETHqJtJEr6fXqE3edAvvF1Hwy5yEOvVwZ/bKJkvuG1HngFvLM
62kIMOivJbHUcDpxelvbej3LzaYajOHBE1RodXPqBAknKN+dCZJPrXwTbhtvBVCx63Fsr8qK3CuR
Vnh6o+H4ucutPF8K4NHkQTiPlZ4eQIs377BJ3EE/SA6ZaiqhW9owxZyKt3GwaR5StaMWe/Mma9P0
pezWc6xT1hdlpYHp6TXodISQb9u44+g40rsymkTBeCXsUJl5Dru6HGYOkpl9oBl9OY0gTQ5g5Rxe
+DDtDH2eAl4JrrSv6sNfQsh3p/x/KSz/vwgxCMn/+bfe8aMQ8yYJ+BZP1av4Xo7ht/6UY5wPTHop
Bl8FOIaGJNT+lmOMD8iNK/Wc2R4+U3q+/qXGWKgx60/4RdPCq7wOTf5SYyz1w6ooc8M3iLrheDH/
HTXmq67/rcD6NcyGC8HVV4fJD2qu5i5imvPOg3/UKh/hG0LzlVLFfjDC6gycXLIfyU0hQ+EkyS4j
HMmS7MBdtkbd2Ojqaj/LRv3oUjPwuGRT9dBOUzH6llTcdXe3ig4xmNSPptF3B69RB7+and91Na/6
7LuXwcDEwtuHus9s/d1gXQWV1Bpu527Yzhnbxhhkv1FjU3BD5wgmipK1dTJJ5BJHPKiL+ruCyK8N
kD88AZcKNfoWDIL270bRs9nWZTfOLGqUrpx3mZpfcGJkiiJbmUF9NXqIg/EQHSFhKHunJ1bMGe+2
gJFyYE8fDkvHlsBb9jxLcbkMeXsJkZ4ZEyHhXeOK7oB1RjPBtYOOTKpGuUPtpTuQ1Mdj1ovFvDCh
odpkafJla40yOv75VpeA4b65wP/6qn8r4GnvBWwumVVZXAspGPiTo/le4K0AagxO3gJBZ4G/yUXm
nQRgMM74S+PZ26ReptPoeij1+eQS1eqbSaLTIAWAYvSSB28Yiyeni1C21MnwwO/k8cgWIbZ6SwnG
LOOK+81T/qopfv/xfAUb4nnGjOJg0P3+ObMBHgpNVsZG9m1x0rTpjcV+CRVeICUpnP84YkRHSQeA
Dtx+75SoITKW1jPEkPJyMNhbBpQMloE2Je2OBbVoThCx+jMz18a7hePaC61LtPPVC60P/tyV7R0M
DrLD2co6To1+a9iVeuXiaGJrYO74GNsth3g7qBph7KY0b5/zSXYXDHm6B+ps5i81e5ubVgOfQ4FK
v40QME6NAnbBrLlzOMOU+xpBsLMGC8SlO1duWPdjdQv9ynuto+Wuy93lHjGAIWpSVfeKU9hBD8sU
jknRngGA8MKob+crkVRoQikKNVjpcgJtndmnZm7ERQ1K47LT28TvosF4MLD2nlvaMvngrm6IcItT
JEnuB7VTNtu8K8Zbw1DIzidKdGgn4vKbhT9G2HseLxxHOWcvKw/A99LTlInLofC2U2fRZwP5yevV
Rx2Wo86uwpUBfDXqQypFXw1hnnqtpfNYbaZqsHfsUGNkOTe7iKkIC+wBfmvk1Xy3bWYIm5bNHRj0
5sGdFW872IO8ah2Rh7naH9ucrQo8tjr8zfX1fvmhuRxtHMMR9jUys+/NVVBCaE7BLsHOf8BPb6Nv
+VYthnanN033pZ90dY+oqARKls6Xo5qjFtvOg1R0+mq6fOioIW8VWws0BmmBbcRVwbwk3Q/rt193
EAjwvmm/sdz9mDtkucIJgbuPOayp/uCLdQemODXKTNkoagBIx+Vcu0ws6mA4Jq4g0rjDmxYN466I
NQhK8cp1LdLo8ddv3/sFhXePZ0G3DdAKfOXv187JUOpkcfTEB23afvRSPt/MaVPa1GZtq3et/dFs
INH++kF/WMYYjGC/w1Ou4s5xcKt9vyTg9Yx1pQfrV0LxGkLEhvaT6XTxS58bDE2R+KpxZ1HwdJfn
tbeLVMr2ms3U99HjgCS+kYlnPra9EOcKAw/AuZp7ZrdTAFcXhsGvnyzNcu9ucKTc2BGsGRii4HRs
vVvAutGBYqp0NmTQAQpF71zy5J+TuUHNz3XkGy9xA61rZ4hxqVXv5GCfwc8AlTXBv/U5pWu+UulP
jWnWV1ZadKdcn53VrZ/u6AjQ4LhH3XNlKPtUqdPjMEiUSat6MOaW8jCtRUugBfmWuWZ5sNtShUVv
3nVKPGrB4kbzbuhW86snvdsuSrwAwUbbCG2sKj+RDkYSlf/wdWqeN5pQzJ0XA01NkPkUE4zWNANg
WtqhfxC6gYPMRFywNGhaHVOgCDim7W7huCSfUxygx5og2y6rsw5rDU6ePM67xY/d2toqY2vfirlW
90qbRLu8ZFuMXtIxpqH+AgaK+Wjh6kvof+CPL5lmf5pqZeHAV2cZhjHUlkpRTMV3bHHsRr27sqxW
XEulGl7NONW2LGf5SW2w1QdwHZZjmdDBs2Ha4QRxrUyBM7XGRWLp17XImPPrRvPJjlpEKmhXJ0v0
sNkyQz/GEV3RVAQYB2wXkHWof1up2znjoDI5Crtbjl1hD7vS8OLLEi2MNVuNIaJE44oMAkaHSucY
5rNobS2Usb24G05wuDVgadTb3qBOoGoMALBEVPzZJH8wCQgVnMjSKKiqrnnS4NpxvpS+Cx/nUMbA
CDmU24GbRmgl0j24Njb5MrI+IT0bZ0ab3NN3iCzfefoGD8qFO7NTbCHDbNSxEqdCsepzcxGSRqrF
ey652+wqu3XrDaBNqpMm0DaBMfR8zlbtXki3u1vmIrpAEnMvXYje/gDD9MIZaBnBFWLthKNekVD6
nIh0upmhi26UTJC2bODAolUUdiiirOOS13eZtjSByKJPcW6spzHbXTFonOXZC91FIMDv1wTFARC3
cUaO5GCAX9ppM+ySxM3njyWoQz8umuZGzlN+NlXujNBsP6CGAZNTzPGqs5v5avCU9KhUrrlfSraz
Re3uomIY0bGl6wSUIyD4ggVkljAQwIc9BpY7rSjREJP8zGc43mIi/xwhoR89OelXEMKtc5gw9ZHb
HM2huYW4qNv1duWrBiVqHpO24g06nLKDzDs5dGgYA6SgqtCPS+uJbZlMkW9n6yynTd4Ys+iIMKWT
bqcc/RcS28eomjkkQ4q8YLo5MkOC6XEt+cJcj9qSPzO4uNCA0oed2SFhYvlI/YGk67bneH40zFJf
8WOdv7hdf1+1+m3WxOYRgUdtN4VRar5ucSEvKWrqRm8SGQA0nPcFH8CpUhLziZyW+6DYstzXrD13
QAeby0bo9Se2qkm4GNl8LhAC2RnnipPt7GwCGzIWI30oIk3GrdUyMtnITNOh3XhJ9AkmgL2l+i99
65yOshHYkNUFNa8JYx5zPBSxru+4xtpnZWpf4MS4ZOh1F8bpPPtF4tk7LY/nMyeO5VlapOtEsLPO
HGtSN66zPCCWfKn5xgMjRy4lfbyNweAx4Muu9FVRKQE0BxEooV3vOebTkFKeg27qq82Ec67wcuce
Ph1Q0cGrPDZoSzreQ6RqjQD4ZBFYZqG121TJmdxQgvQy5wTgwPwmm0aMaARLNSzAL1qQ1bSnhF4j
o71HicFqnUhPCaou3zzQqqcRT9ZtklXML+xGpDDVW4X9tUqRChUWUFky2Eka1WaAtqbnuY/dM3pp
qwsltXJw5sWqJA5T8ZragDZEt5QPbhWjJXSMWfpo7m+TXmHhn80wErBjvMEcLzK77fZ8obVT7jVe
ODoen8xgOcDchdtU9pE6D9OPcwfMYVwxgaH9hfHMzhmLHKqdbdaPlHhwjwCS1x011rHMV01d4Ruw
fvebBuYYrS3TXkWwu0wL6JJhY2mRF4L21vH/TBBu71IMSVuYnqUMJqtXJwpbVO117JcadmIm0ubP
R8rGzL6IDQOQ9gokBITl0qDYziqISMqKQczC89WvmaXa9WvvUWJb84xPA8kwWvNMo6BB2FaXczbq
M4Cl1gvBkFIXA7MIJH02pDv4ltPVWM00g7RUFewyeFsnx6V/eOlU45BZLL59acNrAI4zXVUOA2cf
1FVihU0Td82WthBKisYhbcdALdij0OQIb5SG9pJ3V81T3IVVusN66J5zH/fuefCivVHzJMueo6mK
jSvTxtntm2xGcnbBGkT4tItUQXuE2/SbOinl69Awj7ZLoZ2aLO32X59qTh3toelkupv1UfuIDtbt
rarQTiX2u71G5cFJVfk1T+NmzOGNnpxZcquKuMucawCe7U29vvp0Gr2Q8pX5Bme9yZ5bR5avl0VB
L41ntkBGPUB3sni3FOnYw82klNopwblJU1KsmU8ZMl9MwQ42g42JIUHbZhwoxWbMx3QnovUPqVXR
7cXUeecW/KVgMYzisYk8ngecUyoB1a55hFAK5L+juPBGbzyn9TXEbpfAfsYFi4R4oCaRFyKqhU9D
0NAlA11xbIaqMMYiPk6Y3TqsuiuwzR7jE1Jb4ZyM3b4TunVZs0+sQC55JYmAyqvPKDCYNXqJFe/e
i2veOqqPlk3T6eLVrB3vfoZJ1frqQnyGHcVkPQHuVh80b4DYgR1warYNXu6rDEnky+Iq2YXp1e7W
0lEO68b7yjANXL08UobRdn5PtO+qAsAX0oFlBaODUznMbVlsvVShaQte/jZRq2u1W8wnWi30C2vu
DqNSaaFYRHXttZTqxMoynpI+GbSAtAPu2cmJPhpFzljdzKyXOpEa3EhOU+jwxcy0p8gvHSNrrvtC
Ny8WT4WMVYBALqTRHcdCS0NYwOtJTdC8ZrKT2LpO5DxroqWjw4CHvW8xm51pcqbGJUqLV+Gw62j1
XZ6oXnZuzC47laYv95rmVKjOuBXKSKofGwhhOdM921g24GC1dFu1Tf9In+e6VWkYF421xh0koolq
k5atBujTqOZd1xp7VBWTC89pROdXQHH2tkyimTuokcLb5zbtyFo7ZAUkfxZNrePdpnaR7YStRXuQ
7s5ZLpTpzXQzEZiFrh06Q52OGkO0m4zQqe0LTv772lziCzPnm+0DA76PdPOBPeatk8TXuElSX2mb
7kzMqrYD93VDEhEYmYGrr0+655gpImU1TBITrvjLZmIjNQN1vVbGmV26m3a7eVGuk1GFNpFwllRs
aw6FEcGkhs3lS92aaNMb+rO6zupLUS7THhXB/WwklX5VSnDz6pgbl1kMw9vsSi3UrDQFQt3FF6LI
ySZMvbiukja7GxTjoWGYuTeEW58ofXgC8Fjfdxb4XdAvqPZplqbMfWW69yJxH9et/dhPCtgUM+5e
u5S+rWUhfTbS80xlgQ2GUO+gUutKs2WEaXLPlPJaJgB0NnwzkQg1w9nVvW7y6RuveAvuPH2+WCTT
IMYm4f9KaU0YMxcS/uoP4PACQ3UEIstO9K5i25nO6qWKhA1kgBOboXXPwpY3bm+96Ln2UA2s6a3a
3HRRf8uM/WOSzJs4T59o4bn7ehL7t5Tuj3XJ/9+7CL9zH/7PXIm7t3r184n3f2p9Nt/q7H89u1V9
/n9mSFyV4/+7Dn58ap6+NzCu//5vQ6LxAaAYcuHfyrem6x9QtgFWwZMi+8EP/rIhmtYH9FMVOZyT
Cfr3aoD/S/jW1Q8mUvpX3zEOdVKC/5bwjWvxO8mYv+99Td+twSHQI19D59/4cLl3s1Pk0HFFDEA/
c2nL3gDoMDf2OmyqQaP7DiUym16Od643nkBnc8ztHmnQDQrLPqRjfd6rT3bRMiHr35qJxcRLio2g
N6xMt1uKmk+TUX2mYnYTpdeejiWM9tRAVzE6LtwLg0YwgYpVK4I5DzwOQny1cazsycxsZeNw+wvH
GP/gKmCAVCwZKy90waKgoqP6UZwWmKFI9FKW9RrPc+lHLrsTN74U6+42q18kW5FtOXO7XQyMhXFz
q6stVPPEHHzZ4YrwRv3BrWfsb6W5Z/eanGCCFpAih4Imqaq8MITW7zMwBvlVdoW1dC+9+HxhzkUx
OhP3g7ecDXl8g/PKZaPXknDutCJQ80kJ6WD41KraspHN5G7KFwS6jTNyg9k5+mEGVkJsKeNGuXhs
Uk00l6rhPMMRSBUkAyZjRuQA/BhFFNweRk7lAScEC4sLNiaOqTU7Xlt/yTyfvgMb1DBS42TgWprY
SLei1va0W6Pi4Iv80ihddxkvvUuZu2HSzqs8lYYZUXkj9dAYaSnCaJXtPKN8zWCpIdNHeig7Kotm
lnscoBTjmNBz/WpolG201C9DP7HRg5kdtmkmjgJYfjDZLUWcpjUGzDYTdi5qelGOYgxHCNyBxzkV
I6ZoP8qiyy57Vzi7ZaJQB0hicp4ObLI0mX/CiMXMRSmeh0JFFs+Kegv7NvH1Ieu3bcdHLkvXC6nk
KKDKuyp0CdeafMOGeQ0CyaSx0W2PxHecK1VG7lYks3lWmWP8aIyWAz20ngI6Azj2c9dVA0aL/Wdu
CNnWQh/f0CVjn3FqotWyKFy689Qs7MngHjNROQdRsk/WB8EdonVhbrdUFPTjbJ5HGXUyEYArXHRM
9FMwphsONA0+T87EEKqHMM0oh9h0XTt8icECkJrLNCLbXvlE1aMe5mNEI7pg04mvAJllC9GB6sV8
wT1Xx8ZlN0ibv8FH6yrUweYpilZOCiDQlhE13yQAJKIy2Zo1proCdKovEXM2qOPtJ+rvWvayHDJ6
VXKs8wx51nNkCe1sbegEFaoHOKRHv667fNtzjNpUdD2FIPyln1lFgiRS9IdE14WvgjFBAYxiNJca
8Qaaq880XfOp5478OTZAcUP7DJx4uKPpp/HTwbi3lTHZSM2bj2wuOKpP9gMpKkw3NfWoqZN+ccxY
BDA5KYywmFjBcr1EoUHmV+I09LoS24TDF8msYsQEJiV+u3hM4IH1bVIy4KSWaT4b6Ge6KOrCODAY
nwOLmTgM56kM9YFiX1J+9DhESA8VaPJN51Dw1MXxEs7lmG84oVL3lnPwJKEfc15In0ZldV/mTn2M
ebk0VXXz1lW7aq+jeRzKfnl0TVSOzPSwBlNxEChTh8Y+dnHAmK4Ou0Y4eyi19rYFB/EbNfRnK7eH
aK2TWKKD/T04TqmavB2NrrpCQTsrvT6wJHsfzl6eUt5Fdix99naHb25nP5l66e8kfp41d7A1g0LA
joz6++wnxONSJzrUXMFgcqNQm5RPSVJFhyQX+lnftJ/ZEOItmSuuylbO58aIv6qM6mfUZw18q/NY
FbFgNcOzZkFgDjOjmtiV9glMIeuWNZSebxHHx7GywO46Lt4pz7nGL8nxo0ElbM0aJbae4mtwtt5v
Xh533G/np7w6kDXM80jCAy4jO8DPv7kZsjGTHZSO/oqKi5q+zNg91YA4fIPIwOnX7+Q7tR8QBwX2
NqgqQm4q7+T66X7zULPieFzejnHV5dnntpq3chmOMbokFqFgksbu1w+3CuPfTP5+eLj1c/3m4QC9
xEk2ucaVkmaf6IT8pCQRJunp2PDQv36od2ElHkrz/jdlZ7bctrG17StCFdBoTKcACE4iNViWJZ+g
JFnGPKMxXf33MEeJ/7+S2rsqOdiVhCYJdq/1jiS2MbTAp98+xX++VM5b5tWmHGAhf+QK+1E7w9O/
v8T/8z398yX+zJixFpWBgan80ciNHwrrgZetb5v6L8L0z5fhUeBZgFIilhJG/S+T/d8+tDy2QY/d
JHtYPWCv/GNNXpz/MuT9Vez+92+GFwHvxwuPp0QS4/cHZT7JPmGVl8lDnU++rpS/6g+595iVd7U+
nSpHBS6Kzzx++feP8K8g4H++ri2Z+AgPFDZ//WVI/duby9x8XTdglAfi5hd/RAZ96c3C4GSmygi0
W+HXqyUgd6PvZppGg8nWzZ9CSZQRWgMePpt+M1lNIMhmfyRGeTriPvhaEit7yBo+MMcbnX2NJ3hn
TBaAm8aBTOe4wXzZzaTfZ9z2m011GFoAExLDikHAUYlOiCEjwF/r0Ahr/o+fHY8iE/g/fgrSoSqG
/C/+dwtHEH984Llt5lTVdITcFwBHZc1KL5wiO4wiXw7N0g5Iq9fiVeRDGoyoAPbzkBs6qi8v5j3N
1JEZGMIZHJOpI9Mrp1Rhm7yMytT00xpM+yEHruD+uXXW0oj6putItNSC7CREziSPfTPFdw7TGMPz
LK56li/4fIjg7FHsgpNbLsps8BlAuqERR0sv5x3AFFHyllweVKeM4zovJemgZvJ76ZZqT+NEPp8c
s013vTUxxObuEvWz0oNlprSTxojv24L23B9Y05EPcl3agdds86nYJAaOoWq5IAGubbd9YyO38GiD
+KJj5b8gFu+aUTRBDmmf4QKgRdvXLQ2SHHnFD5PePj/3SLgkODJlw+5YHcypucez2D05hd7s6npw
fxKejNTaQXJ2Z7sbqoBu6S60v9gnx076nRpqLyzqGfBOpLTt8cCeXKtWOEemYm8hA/5F5cMcwPHr
1KjMZPuxFAQr7ZI7Io/0o+ty52uJOUe9u35WWYFSsZ7e0DXKEKSCZBz6loMSUGrfZ5TRiyR90kX7
mqR14ZvDYkcYpfJgdvPlnAyJFo4d1fKhuIXrNV3JJ0VR3C0rrt6NNmasxcUexPhDammVepemlNu1
y6Y6ohQhB/Ps+WP2a3foSDPZK7RmDG6yBV7q1YE0/XRncLQEaT0SK9NpDUvTqDtUcCDS7ErBpAw+
/Wg4+q38cxHYc+vxxRj1PuhQFkSEN3W+0OAfKMkYj0aVEyleKnln9LN+h2Xb8ovS2k4ZNre9FadZ
hHK/Zd/S3bCrPXLXtaF15RdluRemN9ioCuFfSSj9Eww5BTOJkl8OM6GkGL5XX6Asr7VbxsfF7dFx
kDt3t1GOCiLjbU8INLqzqur5d6Lcj6ky+gBm346AxVAapy3Se4GnYxzX7bGYLbSDiZ0ejNrDL9Qs
5r1LfDHfqWPes0DYx9wZTNQzZGXBfjOG4UcNa4t/zauSF4+WUepn7SloxiWNSHqtfnvkefqtNRND
r5x5R8uefV74uR3poyhPhY58MqnW9ggKyhecbwJUTVrRQI3usebxfVrUUmVBKgfzsZ8mO6ABZAsM
zaKNKZ4oD6+Slv4Oi4pOh+aUshgcnyIMLE+JeO+J29ixSWDsku1wUPpKZH+iCYawvNqzyyZfDqYJ
UGACky23ooKHgtuQUP53dx1d8Ez9sbExuFhNMh7TRDVXDfr/WEjIeJfaz0Phud6RQW+96zeDQbI1
zCNgbMI/bNND0YwbYDvGNpvcd9hb6MSwNp0q4E6Zz6RkUJhM6VJkkMLgN30JeNiyItCwQfUz3JUz
rtmpGySimHg9xRqL9Htlf2cVuWojYXFxnDV3Nh0ad4UJ9VrIuokSvkEkZpRH18/ubOECRLS50Buo
8I7tJrP4xZ32bTSJDeDEbORPkSw97oPp+2zjyqvr2DjKtCkjpLvIqTPcPlnVKzjxdThZhYPefc7T
Yw8yccDu2O5pBRsviuhy7CaIvOeSTBmfCjXWhLGcHvtWfa6VkYXYzNwH1isyjWUvkUWPDuV9tnlZ
tSU/miOWHfR3+QF4G3qhTG49Dk5KjlQ/hSXea7LrM+rf0RbTndiPHF7GqOnvQJDDeaOPb9dysu77
FKQ9MWMaYNOVn+bk0eWNGoBuIARABBDiRmNepYe3aB6MmSG3yswS2qi2L7gCtijtul8b0Pedl2va
ycx05vbMK8BiyYBTTfyqLO/nWupvdBs0gZ211JtQXhtZE6UnVMF/CpLlgk1Q/jiPLudjURYfdGLA
b9dV82h08/RFN+1NvK8kxJytpueppXiZk7A7jgSlX50WCDlpQBoQacOBeNkT/gnaibZyCeJV+2bN
xnSgtsWJGswWR7YwPRhueIRKc2+fbmohtbLJYNnX/IraS/NnjY9SIZ9/y9a63zV5Uh1pYm8P0l6S
N4wh6CxuLrRYqPxhtjUU9G3c4X1ciK+wEpj3mRa1hdYN5EsUJuFpyTvET63zPCMtCkrk3YdB3G6+
mCMusKhoIiG8Gl+NtbDQ1ruImhHm8xlhbvzUO/ALV9Obo67M4pvX5G7p05ScsVrHOtTxol/H8qFh
wcuBKJz5c6gc/bnY2KT6nOIekIwnKiG2COJtioyU/hQjnb9IlJt9FB3eqaeBIFiAXS5STYojrCNR
13aAlfL0q/VynuqbJMGKa5QYoNMh1WVTwN2ZPSyO+dFkQ/JLEMoZmkM83N86hj7yYbMQNtoatbNi
aa8OOglObKtEBDENxzUV6FeMOT8vrs5HpxgdVJN/qkVW5g4bmWmFt16px9S9Mf+0kCR7PMKZQFvY
d6E+qmxfYfFnoJ0ktgWSB6NmasYrfRfpjqSLMoDh6/zO6519OTR5hIrnkw15pRCpE6dckz+wDRiX
Bo+wzpuA6h6AaFYgGkh3fL7K927U2Ih75hsVVikJLKhgiZZousCKbXpoSZH3+9HSr0Y2lmdXT9Id
eXo3ySiCAl+XqjV8pxrlSaPNIxwWR3ugWQoD8aQPdCCrHiFM114HIPy9i18txCGMAl1B+ZkmcnOk
XNnrzLR5rDyNp7dP+U9b4qe+jslZt0lIolRLoxOmQa/PDEwkYzqHqG76HU2Bv3MEQO+pZXzNt79m
6ll4cCidHMiUxAvhehcrmd9zG5zTSB38g64oD0vflV8kRWB/GCiVMUz9U+bpezOb2vtEWE2kJOi/
VujimZAXJPlWvfKv5ut4bQsN8BJxWVh6ZnKYJMYNZ6SRNCOwE0tGOwQZGr5g6ATOOX0qQ7dH+6rg
vB5Uqb8n0CCUEiX9h0FTtbRq7dgqox/hEpc10HHgnZeyznbUAfb4macPs3R4z/rM4TGmWhWIUXFL
0tJ0tUvK6FA6wU4LeOxQaxF3eJN9Pyfr1QQcHXWJRuKlT17dBPjNoGRG46j050ku93JNaZZW7W+t
2r56TRvBTBAe3dImAn7O85lho4kqD8eDrhBArc2swqFACN3aDo1Wdo/Vzhu73VDO7Z5cMth7cKhw
7h2EE0NdXBqOnytAMQrI23ourVKPeij9oO75IsDpsIjyzfV71SfzfvLiLGQPQCWZxyuGcZEgeSFx
1yr0nxgJSnrk4NlUZgMVFqbaa21FAucIZ78aCR8d2l/qilY3Kmmb3suN1p6lTKcoK+1PMx8VGZ00
aru5ss9NPFt7DJLpd82jr6jFOnYsxkIdC3xZAU78W2GvR9u85lx7j1Kmpt60l6REW6AARl4yymX4
uQLUd9ywoFJ5nacn5CdEtBarzR9toYKTLo2g66RLVS8AmTC15UIbXQJVP37W0xDfoQCQl6yU7/Rc
LlFWGQsVNqQ9UQ6aNIcMP4zPhNSEWyuhEpVT7Ajatw5U0Y0f61LH10W43R1qOjRqVWs89RSa4iZX
FnctTo2leeSpk6E+eO59Tn7nQzkwvtpL831Jex6doRdEemr9se5h1tzx5vdcjJ1e1r/11RrDuCle
U+zrexddf+/3Q4pxppLrfdnZtMhIYvj0luy0dI5XKsaXdECu0omXQZpb5EmDDcYDJA4GWIozbfbp
wk9NDVFhTn04T338YCNFukyJlVw469bDdKtvjekbiSQdjSChIMlGmyke4TJTHPzxeMm6PvFNKu6O
9O4Jz6c1uHb8W8XM0zCY1mdFWPquamXKftKqZyKkJBdnhyzNad3nhkcF2/vEpSQhc/kOhXVsBl3C
W6YrUmrd2g94C4LOkOOJfLpfJFXalARDZDSJSPfI8W493WYSMShYuxrjmR8TdhngPvNCTNzMFzQc
bk0LWzw27SXPxp6WO9rlLQqroqVbPwoWeRj8lgbeJvmyKne7eAOP+9ik3jHNrPQKA19gPsOah1NK
D9GBaxGioY0eVIEvGjVSeOvYpHAL8+Q32u26e7KogIy31ZvDSVESpyhQ+DQ3mupNc2z33ZbCTbRx
Tv2rMX2Apm8XW2+SnUBifOjKen1wzXR9yetMnLptWkOpIYL2krW7aLHGgoxZ4Eywhfda2pCxmkYs
MScfoRKpphV7wZqFdJGkYjIMnnA9NVhmbQp+t9gqnkyKuXuG8RbAgqBHnfwdvdkzsaUnDBLVS46j
n3W3jl8ncOWIY7PeWyZeMtSbZmDWGRDHrK30oKoOCesaI6fZvrF43eyBq+XzySEZi5nsDitNZgFd
p/N7PdT2TpkJxoSaVmXTWPNjZrAZ60bymXTeN5gKcrJcCs7iubAPpZlbl8np8ieb5+eIBDLZy4Fr
i5E0v0q2+Wu3WTIyzOUtG0DhkbPQzqbEuvfsvt1tG5v/ZKQok2fgUlboyh+t0j7NRJiFGZl/xEQ5
5qUfDUzubXWc+eXubW1zQyIcqqjnlAxZyx8zI5mPqYuEqqSJ/WzrS4GVkQR3jjNx50BtBey86bXB
kP5Yi9I8GXVt7VZb1QGVdkZYDmV9wAeH5zrH4EuzLXGRta025KpOVvhb42Hpz760Bqa7aS3rUGl0
NNOS/BPf7oRwRP6woeAOHR3SdJ95w1mYmMsT5b2wWMFVTQxQE1rinRgmydfSGWE81U2wxVgTxMZ8
bsvJOuZQ64EUioPBNfn1Z3wutaSItiHKBdbP0LFL2tBs27OW0VdBuZOiSG1DueVNYFCD5Z2myrK/
U7U37a3EtPY02gg6Fxoq65TdBnkxeHtECbhVNo1VQGnW92WsBO0ImOzm2fgFfVYELXG8d1Vefqyx
1R+px5uwwcbL/dglhJcW85dylHddW60Lc1SXHIvNckwqrBdpz/mO47A+N6aDx1308y5ZmZSG1eHe
i3M2p1S6p0k58nVeTSekZtp6E55yj2sRV098cAkf+VJ8dot2eyyqnxJrBmeUeeV3Yt81pSgiXdPH
nRgtC4miSaxGY5thj8jATxHeBKoWVahIn0bjyMomNW4iBBAjgs2spysW4/E0FjG9c4rKODQz/FxY
nJdRg5BxtiFYYjX5uAq+4qYHGmoVAjidJ0O6ibsbFJaQmFy9g2fUY6gSOz81yVxEFPyEkt46ynuG
o97V4sBPJMhmeZSqsO7NoqieKXKwg3ZsXwqvj3eSMlW/jTcbVjnDUSlq3ouBMk23GvIStQERV268
yjQxw7mK5x0uB93fKHaP1jped8rT1WvR99oOx9YAeWPOe1BYEYFfopdEkLbsQb48XzZ4tOi+bpsj
urMRlZpWYxYvJqhvFgkqOmokVbcJlXyG24Da7cxtgJ6bdet6s7P6hGvzyhMSa2RM2tFp1G9zID1i
7VUR9lSk7QZjoywXs2NYkPXy1OTMTk431PuUipgjAphhPzRzfSBMOcHHOrnRJL1+V3nTeOEt1Ltu
keVFprNxR8nE+J7nxhu8G+rlZcx3lHWu1F4RKJtLsi+61JH7vKMwOo+T9QBgxaKe4eDlOa6I7Ujb
Z6TAzb1uGL8bg6XJ6AoV2BPk/ThDznoyp5SaP0BA0zbDCWjpbpqb/ipagHayr4aHrB+K8yzVxy34
jfMNsKQUWXHP/kK6yuQm12zdCoYgHq9jh38gQkzskTU5NOdkBPmdR2QBaczHXQ5dfnJE5bx6qE3h
Qwkh65dFEWy4UiXemRQGI7TaY+h2OLGdTruLkZMHLQLIm+G59mU7fb91Pwd1l08hPYbikAxrdXT4
lAh5NPkhEM6x10mWeGzJvYvENujMlDEaQztvdppBP20SK9wyozv40jF5N51s9/mm1AGz0BR1mfvW
STHuayCwB/Kblp2XdWa0CB7ZBQ7rPrcy3KfxYuyTWxn9xk4XOVlvYOp3PbZcW/rMOq9T3zcHMVmr
X7GzBFW9po+JNJqjqbn2BaZ6CGNz7o7bIm5a9KmM3HGBg08hEeM2K44xRXtBjvM4VCsNTgm230OC
zs5vKtXueCY5FsfKiNoVuKF22/4XPsb0G45Fwnh4UH2D/LMtzm54MWviHGi9GW0p0Ma8T7U25DbL
cEtwf6gKUdyg5KExS4FRu+yC2iEgkeb5mBEuqetzZekiSpTxWqS4JJI8dn3wGuVnM3L1ptBiInEU
cLW4ic5gT++ELpYTtdwUSWpbv2udpr0T7kgvaCnr/S3Px8dt31zwJ+D+JoQRdWlhPKSQhpSJcrFv
Wv2Fw7s6ctKqqKnB5rZKradcFsC3I1JwJxnLPV9kfJiS245oDXRub5b2apaTG1aOxs5k2stpnlGe
I50Wz13K4bzhnY4kZePRXA0f4OQ6yMum+YmDE24logK/hMityAUGC5RWGHslizwYZwdKW+CG67L+
hXk3D1f2KFJO85jgHukcE2IUnhCh4QaRs0+SyOwXjFC+Ids1QMywBqyPI3AeazupVe6PahPLXWtq
z7YDEoh0UA/aZNa5IGDqKbStGDQGAClCQGQJZjDhnEcx2xl+nW/9ww3ODzx8WJsvnPVrTscK2EmH
YjIbRsdMFcmBxriSXJ5O+xGzJdyJHhgyK0pmBpZ631x0kjyA5Z7y4kGvz0UuMcATSoVZBYVonxV8
tkZrX8Essd4bfLmS8uBLahRFRG54viee0zkulaOerTRGZ5PpxAZlOq4/7KgR6l2aDnvUnZ5e3niG
cfUpWiT9wxRdMA0OT4etsvPcOFo4EX7l55IkgqxAy9FT/vkNS59LFimpgQGxFerSWEILSRIzA01r
xAuMy+RnDpOgXzcdsUYwyiCjVbaLK/h8r/GLsSwfFm340U83wH/euoAk8olveO7vyGHpwtqd+1/Y
96f72MixojassU4l5r27ZS/5Fo9nZCk92r3aplA4XhoA+Sx3Qge8dlcLZh2pkua7lLX4TVayO/Kk
3HKkYg2VgwvcNlqNfq0X7301Nnvf5bMBIFUyF+r9EFoYgs7GvG2h4MDb5yKfopmFPgBh1f1BWwuk
zjgR4hp0LLVLE9mVZa7+OqUVYpOtRM1ue0l736s6eVNFo0EhMWeNy2YGetxvKJit+AEHwxLVaELf
TK9CYdE7AGWgB5QapVMTuDQAn0cSg6+oEIaIFMLtx8Czez/qLQUkmkCabc7tD9T4qB6Mvn2W+Pik
oT5JFrfhJrhtTKxW726ui6MRp/O9zcjlm3ExHeJ000ILV9ZP16v03yyHb1YRI9P1Yv2nt2zkMtiN
0vwJsOzHVLrJsQN/22uz/iwNcnY6kwWBFJKIhDDzykP3Yg6NS+bSrKpngthan07wcj+obasYTKmu
JVzDtsKGsC13t7W3fnHFc1Ll2CUVYS33rJW/OAzVfWziFauX8QmqMD2U3AIAuowMk4AVnRogMdsc
TbSruR2i/9R4nIqes5YaGJVZHzoxRGdWSfgbAinue51ADaMjwC0dQA3jVMZ+280fyBFsikuqdE9G
HVFNbWlodyv0ArHo7RIOPCAP+QxiMA3WxN7Mum9ILA1a3pt3lb5O71D7tV9qUrw5if3p2LEOx1BN
y33W29quNVNxQnUKnlFqBL2TFQfVimssqFKOfGP19N9bNaNq1pv01CvlhQTyeZfeTtN7OH6eaCaK
KTQGb3wb4WmFk+3Knxp9u5yslnb2XEJOfIqfyRjLqaNCXaM+RqOUR3Dl+aHUXZ5Idza9E6dRSbVp
j/UZgfvJ3NR4nrkbaQTbmpD2R+3SrOphGQwipOwtC11orR2bWA8gpeFMs5p6DZpWmOd2aoc9+Q5j
QJI9orMtdg+EdTsLvsx5/a5IiUEJ1oHH9k7aHj3hocBzR2NPWqPrEwc4hvSxu1/aOo0Rldi3q5ld
S9z+VmeNtqdzmbeKqpoNs/0Zm6NxMET+azGL7QQH+Lp424tLJ7yj6fz2VOqaCjZQ05kHU9ETWeR9
a5pFH/c8peVeIwsUB8Q4LIEONPDSaYb8lXdizcIxEe5dXKTkw8VAVU1mV9z1RXI3lI35uJZbBYPV
OeQK+OusLpkr2r3ebtqFP9PmE86GlFBUXYG5x033FKkbh2GLZ3Yhnheo9jwxR38rlnVPLmK6t0nX
f0tzM78jxqi7FgMkTG2ghcoqakZNWMAriAZ1NIU9JfWO1JcuhKDloo1740dja04Aviy5sZIO9WSN
kQeSOJqMGqYw1bfQxjrKJjJoJ2Di+gQyUx9jCNujtaIocCdKHprZwG1aU6VRQX88yi2dDi3R1rgo
quKJRQzlWCenaPHs+WAZDM8yFiSgSelE1RgnEekeG+Q7P3+FlSok7PUWq9hsB+KV4tCdyVAi9KAM
poQmZwcbq6+K2A6nGRRJt9XPLJ+sfUL/9k7JFIjN7HJWbK//nWkexfB5Im8OMuy/QX8b0cw6IbCt
3N5l1+u/wLMxAkxc5d+mHrO5UrSxkag8Rmkx4nYZK91f9LS/jHEJvYTBJtTcuY6cwcFjRfZcIKkR
Z+QDEF+G7Bf7tQhnqtZ3xW0uG0jUDLMEuIIK6xY5FwSTPq7vJCuyWiN2Z9DgTM9cv0D6FYxq/ZhJ
tEJUqGOKnZJvXHXyJb4JYYFaix9L5hifXlcRE9d36BEKjAAxrYbQlQBNHOafpe0UDyaE0q5aSKQi
3bF8WpVnvRZjtbxogzV2ITYpnNgEleKcGFr/5sX0uxG02CnsV2toiNKs2Zg9O0nDTkzijOefnMOM
zh+ytqEa2YEmwB2HwTxvcaoT3xO/a2vT0cLTaI4ICRirw6VYfs4xv2tMqQ1JQYM9kT6Dmt9fmDuI
3DKQAAsDlNCw+0i483jQqFTnxdV0qJI5OUmPngW7dsTrWtLHRv6TZDbxnPleda0Vmvaanu3E1H9q
pWRAwmDWRFZNaw3PGv40U6ijw7ryTK6VFaRJ5Z5XZaElcI3mh9e7t2V+XTFvSXKR8OSG7AyDr9I5
P1V6K6AU7eWwQcSSP2eSDSVNY6fNzbjnT7PsCTRyI0JA9R/8cEDB9Vie8lW230rXkM9JlTLc52qE
8oZ9zOYRg9OgUFLXxEa0eku2lZrOaTvUUW6MFaLULD1pm+S7oC1SCx04aVKlVA/S6rRr+aytZf4L
AtD9SGOJz4zwwt9tmzUR6/q8rxaj+JavsXcw9C77WApcSMSITXsAtpmdkdKbLW6LZ6da1RNcImTp
pKG+w4ZHjBsKT/1ekdTnzzo96r5Jz+MjNyAkrD4o4as4IzIRDICHsudbU07FULhSfUeyJLlCpr5z
wTrUjijU9QwUuIVTimczU3KNLLO80nw93S9aa3HMmL8qp9YZDIGoZ7MeafCqcrIjCT/0GAeQ1WjW
p64q4MzW0YEBCawgf3nnpPNGLmulf6WM+f68aklgioYC5QqfoV7jUZ0D/Ke2P1UiZTklBwtxE2BP
k8T5t5QH56ko5/wXSJxSkdVu2QPcIRpXfip718H1y1qX4BDpqUammglvk9mnuIDFAtK+6ceyBAk3
mpIgAaPAdtJNovJdJR4y3YSHbO37iSHn0WJPI+B3Kac9WRRxtAkkIMy8+k7oZndsCswhRn+gxe+c
ZOjjCyJWmCSqdiUlQR92WzlWgKGO0SG5hpa4y2rBSd2l1clUcfNLOkDly6qZZ7sR9hv5Y8R/JrQa
t+VtVmM4icD64eVomNvBA3un0Rglu6X7TrQ7qawSN2nQ9hwlrYfHJE/SoFbxV5bwM5eNKe6hH8Rb
xZZlhf3GrD4s4CVQGYgCSiuTfWC78/rStuNAPCRhVCyCGc3tqQks3xvatcgUEisn7XfaSD7YbKMR
J1mdzyI2iRmz+rH8PRkyfo0HsT1ifbVfvCIGm8oTJi+NUjy7dJ5mM5dDwKD5Xz1Q/x+VHipaSl34
xUrIiVsu9d/1k50uE320ku4hc8TFgfxVS7azVHW2uvVemvX3MYl/6ugLmnba/btS7089paQcScAM
3EpI0OqZf+gpy6XWZyxo8b2+lJfCm8JRm/5Dsin+1MQh00Qm5RhoNvkbI/s/316h1tVK7L67CiMx
wGE0+4a6jfO57EdU33gnUZrLbZcMoL2q1qZLrFOy3uLVvRnSyy9FsjAr3pTqpylR1g4EtT6WWN+A
dtl8R9A7gEgFg8OdCnjuNAwA/yGIJnj/D2kfb4NI75vRgQ9M2M4fH5WuJQmBS9p4JT24R+/uAPkV
BqMB4oBt/tANsINSyjZg3YH2ICGbPzNKKZ87FOCISP1QetXwxo6NEg10+XYlzC8x+l8soEjflbgB
oGXF4QAEEGkGkbO6ZVkA8/lYHdFB2JGRie1uzUgcskZGEVg9FW6VAUXiDceSPS+sBR4yONOXSag6
xJTThjxzGrqB3sEjvoK7YevDMwBaXff1dyoNLUYO3fCbJBWSIArEMsw0/KaxauzjekPg1eJBL1U6
np1sbKLMqYrraBrGt1Wp/uqQUhjWW/dckBh7nxn6QK8IyiD3aLQxOpwlIfATNcqhbRctXOb2kwvS
85Xohhdn1hBKJcsY9ogOQjKd3KNw+xPzHiNomjXzSZPlF0+P+4jpH+aZpNwLHePd0TG8+RXHAjip
mmwnWlej5flgsVlpAC19zKlFhBb7N7pyQgZsneAjQT/pUIOFdNYwfGtuNqRlnPJriUbhEddwYUVL
VWykjbMu1Uj9d7S+VKQOr0kLj2dkz/hVrJ1U2kLoh/0p7M4+bjd5zoqx6lTFhj0SoYNDFrye1BD+
mUtarhwZDOTca9mC+7Qo0eFlcfHCjTfhNzWmndm0yOqqIf5ybWwnc39vdJIsCbyeSXpGYwF3kFUs
I/rcPKxgZF/CrkFUF9ih1i/sG4xZ61hEGOeOiEzWO2z6HaHqZe23mgcMonmSTOobiOAyc549W/3K
wAcfvdxpj4OzMakaWn41tqY8biZhG7gdqz27JxfsWgyYUWJdC2YqDh7zgbIIfeggct1uRdUxWbGM
Vhfw0DesSp1HkLfQGGN8Hp1NlqGvMMnvJ3v7nDT+v5rnr/DTuQDSd0QrI7zlDHhpi7ecjMEtEDJT
n4keo7gxhuRKMv0S5nmfXTrHAqfWJj3c5tE8zWnTUmSTm2QLsGI+ttrbOvwYg0yIbY/GEQNIn6bf
XbN90PrmLmNin6q4umSbQq9GQDXysualTgfzZ58nxbekG7r95iXpsSX69KQMlV69uXXvuPaAoVwD
pXFO8Cop3o1jn7N1bHcSuvZHg1DuOyanlcDLA1Xf3eBb1WiQmLjynMTO8qg7ME/0QrxRJvoZD2b7
ofVuHOTGjfcCVHOvGrIHtI2WCUGVGGEHrRkgcC6PoJrzSafIHo5FsaQOtdr2OgYATLmKvEdBCIbY
UbVq55P44U4IHvXRRTmLXx4qksBMqFhPs+DTvBg/vF6ISzqtySmxtV+tJwDyh/orQQJDiBvSC/4I
8W+kHm20aMmE8qpXgVixxa1O93ud2Jbs1AGKTW5CyVJ3DsR6sNhbYj4Jzna+0sxGvmWIZ1ewO872
8m4zePzC9k4sS+FkOLVqIjJTUqI1eyWe15TdXdzM046QBu+uGUr20dtnOFs4Z1ahFcDUGHkq2YJs
jlue/EdK0592CUtHJm9hmsBe4GGY+OP+tcUksxEi75pbkIfmbAMRUnuwz0fRnq16/Nm5ufyPiLc/
5P/gjFQtmjQ90AiEXNz7I00vZRk3MT/2jyR3QYzsJuTQHAT/frv/cWXxIryMYXCxQ0y71p8+kKWr
4kwXc/uoW/NuzHbdpKP1eiE04T9uR+OPO55XuhFbHoiSjgXjlpj4jxGmJvt1KLbCfLTLweQHaJx6
C5W5NSINaFR1f2N72ezOw4DYmvC6zZtJrk9P//5+/3AtefQNEBGGL8Q1boFT7u1P+TfbwTIvCCOk
y9JDjj6htUTRoCghURSX3HEoml2isdj/b6/Jl2cz2GC14Ytkgvsj4yrDvB3nrmk8WFt8HtNkb0lF
0aFzYzhqvy+x5f+vne3YDoQtXVItPRrrMMHcvve/vc+tn+M+sUfjQaSps+yQq1E1FtfZt0S2zsfo
2sN3UpAL5AYQsP/xfv85Mf7lu2GGkw5uY1q7xK3f5O+vnZuogOWUZtyemYqSZe6uObGv/5OlyKW/
xBDylq90qzERlDv981X+j7Mza46Tybb2LyICkmS6raJmTWVJ1nBDyBqYIZmHX/89uE9E27LDiv7O
XZ9+30YFSbJz77We1aRGo3S9mm+Ye4bwQaZ0R+Z3QVSpiXhPZF9Fdy7F238NK8v16Dc6BLb8fI4E
uPx+PYDdUA3heZzL6AEN9Dw8eg19sRvRPGLmRIn4lcHuU9H/xxU/24yQsyTRIIoc23IdYPqHaOnZ
q2qK3tKhYRquaKswTD1qZXPKVXf+96r9uSz//MF4dFy2BuF8ToiZSGhmOh/m5wR0fzBWj92M6IwZ
UB+DJSBJ2qaqQk89KfuIGepOowvyxZ/wt3uOUQUimekAb5Wf7nmc1qbR0nE5C828GrX2ss8A3jDv
/HDL+dFWDIy96GUc68tytHwLxxfJhcCZZPKSwLImAQUFhbGG3wK4vj6hVvli+/zrH2joBIkSuunq
P/F2v7xmXR9iX0DZds5yNrYZWmLleatWMu0rENba5eTXdvuaOOnpi1uz7P6fnw7dJLKEOGwsO9rv
y7FRjZHKJMvPKZLiZuIYW3iE5MWb3LpX1qPZP7sw8cYvts9Pu/h/1uSvl/20r0w0IqIaKvM5kCPV
IrHvP8bheQrPFry5eHwMAowczTVTJOwQ0RdfxE+0gD+v/umd18uYtLMhz89aStMPl8YpcypQHjnq
Xjv/0dt4R9oQguYQIeajgf5KF/KdVLZbi8QCPrbbCoy3QlhsKesgdbqZowE006xeh6jW6KTrN5Y2
YVfoio0auAZcphugtjnHUVouXrRm43W3U999lPDjV1YRrheZ08AhyyiQq2r2JikwQjFYvopInJDz
/IgIk2QLpmHugOGZ4XpeRtupJcPHZMGEfHwGMe47yKKUc9l9FoR3C6U0ABOFYWpcIYZlsjb54NOP
YL43cqpuB9vbemSicJQg4X7I7XSj4G/wXcVdgZtlHVhA0AhuwbstdrUt3vtKvqA/xoFBInCdk/Y0
lSfA8ctkBkVQGN5VcdOtk0Y8UFKfHPc9pRvNMey7LRehSdfv1MzrPiAKWEMcZBbYX0ylvBs1gH1J
tSmRAqx7rEaqCb99sdp/L1P+78GTp0WksGc64vN7xj7AqYNzwpkT+A39zhhk/aiYs2nHMRS7aKo2
Vo7e1p53ZjKfjDG4j+JhbdA/pzP0UnTaGcnlVzvkUiz8/g4iwxCGa0scazgZP21PZkn3NJalOqfV
m8WXgOckGbJoxn2VbD16/tr00vZ3ZkeNWn/x+TN+r2SWW8Jsjk4QYeQm5NDPt0Rn0tvbU0rl1mvF
aWZOuTU1UW/iVs6IKEb9o2Ze92P2yM+C06au22z+wRQgOs6Grm+0zLSPHeiY67qaEFLHYXuUdBW2
+pB2b/9+fOafmxV/K1RWfNvCkQxqf9+siNMYUQ9Y5bn2DnH/FpcP7oyH0Utojt+AcPST7jLUn9FV
rEpCTRz9Rw1mwpqLi3q8DnBrogb1TfelSJk+Fx/wmxg51ry7uHkyGmE4HEPzYgScR4jGDblW//77
f6/E/3OraZ+SIcuzxr35aa+Nk1DRvprUeZbtKSDzjIAS8j/pPn6xwf3lk48j1KAuhRuAR3QBr/xa
OgHWAFHBOPtcEEyytGGiN8ZL2b7VnLexGGGyeXIEA0fTGrkUyrd4lNt//9i/rCuaWC4MWAdru/GZ
yGo7cT4E5CGe4+r7NFjfinxmXFStkEB52avUsy8+8n9+QvnJfD+p4Czs/e6nl0jTw1K3Um5uWHj2
K2lRpOdI0A+h00bkKY3iPk/rAj0IKC/i4nT//+PnQnLHbQ9hhjyr3++4pneMtqtCnZlB4S6ij7gK
y+Jb3OYYACb9IMPC7zz7i7f3c4nMy+sK6VmcCngjzJ+cg1/qhkaPAjogy00mGCFoMrgq4/9eIfx2
jZ8v5S/XiJ1AaXPfqrMUO2K/V+0k18r6jsQGhffo996mMOLD1BVfLKC/vC0uv4maXJo48T/XjSB4
cQIFLnfU8O5612Ak2t/PDIr//eCMP6/DKc5mAED7k0PO5wNAFaP8EYVTnxvDum6C4l4re3Q82T6M
aNwxLMR8foft89DKelsOMxV0DdMG14iXq29Danyxkpbi4/evwe9/z/Ji/XK/sY3k0+y6NRXZtdWw
O7FykAKttKbeDundv3/9nx/E5WIOzUk+PYioPy3bkdiCGdE2euk4Pugl2quuPcxuvkcL9sVx7i+X
MvCZEwDL08Rk/6n3EU/sfxMjV3Qlya1tld45NRRUzkR8hMHkfHEX//JUuZrj8X+muVCVfr+LwJkI
2Ojb5WoUW6rZ6k6xycUXm86fm5xlGKSQg4igUU/K9O9XIcs97tpobM7KAmCcdy8OpjY4qewCKbiz
5gL55BevxZ+v/HJJMA7LS8+h9fM+N4GrHw0umc6DOCCa1056pQ0P/14Xf72KJwWHJl0nR/rTujA9
mFZ4WJqzqYpz0UtY8NEX9+4vB0MQhlKYDIVMSbL68iL8stARPUkkynNzdvMPWLbrikizsHobXY6A
CnfP6MviTFoixvzoi9Xxt5/366U/vWMmMtLQdZfn1qh9ZRDq4PYoW/99D/+yBJHkkBfCB4k7+fkj
XCg0vkiwrBun7ys4AKYNftHLT3MMTezfl/rz3aJyI4HYcFiL9h+PS0t6r5nsJD53ljOz8JAdRSbm
/YnGta+qdP5i0/y0RzGuJaLeNSG860L8uW2koWEbXdlP594AHKQVudrNnQ77iVBI+Nxhx6GiMf+n
5qlLu1TngwDSxsSzxtr/tPKDTGTocTvn7AYNCQrGz/SoKT311uBsR+7vMR209KtV+qmuWK5Kr4aO
u41Dnfb75zehonUCJlQ7CwRJB702yLlssSd2JZl5aRMa15oTDw8cKLHvUyof3bAhHLbu0/RxdlKc
AiKak7XXDdk5Vpg386wRN3MYU6kQinQsGR78T4uBv9hgtUE3cpkdLpXB7++VrKw59UaS+AbPvdWV
Km/tCJ0vTFDtQtdL84sN6Y+1QLEluA5bBecq92ct+strDMixz5wyrM+MAjfJIpro3LUEFS2WwdZX
/d9PK52od64GOpJpMvsG+unff5yiBINk0NTnMW92eAlAv6z78rEJpvO/7+Knt/f/LkQvxgKaTa79
p88VUo0pMZqkPhM55hOGtrKr69z5T+Y1xMe/5yd/dZFln/rl3iEdGW0gCPXZjsMtwu7btHd83EVf
tFv+dhm5sLUEAaOUxssj/OUyQdYG2O8o4ezuQssex/qqNb4oEz99CX/eLingDEmDKCNa1L9fwvVQ
tfZkKpyx/t0Jr7rQdPeKiTK8lfCYxRCE5XKu/fcz+utFbdtefhk77OcdYc5pwQg58ia5FkOoeuca
cB9d4oxw3qV7y7z99/U+fTb+8yP/ez3r0yilUbWdTSnXy7rZz+fbiSSFf1/hb8tbEgyhk23jUvx+
Kigsq6a5WATlWUOyPwpsFm+VRYzZ4d+X+euN++Uyn7aIvgqt2YFndg6KCCnvLqx3EH0nM/Exj69C
Lvzv6/1tj+DrpEtrAYTSiP19dVQEnkKljtS5KW7S4C0PNqlzgUObiOF/X+hvT8jS2fqg0cN48T5d
aExIhA2tnBUB5cOOdr34Ygn87QH99wJ0OH7/JRJXoNvbnPNCGz55jm4oRgcta2A58oubZpNlx//a
L2eBnwuO/YfjJDMQx/p8qHX0kUDj3CzPupGXKAk99ypLiCAcq4GQLwTyh4Hv01WKzfOU9Eiq4LOg
cnYY/ltVnfgKWAxtbP4NuE/uoa4MFHR5swjeMi2L99JswXUrScwqhkiIE2HhfsRGAQt/cJ4wMJOH
q+b3VNOcc4K0xk9IFbT8LnIYrsWm1WKaF96+yLPuBlxgytgrD7alSRQnRceiN40M1rFBfKQ1tCSA
VESIiPuMQe8Ej8rHP6Z26PBe3baOcEEZpGtU8TND+rcBySx5wVW7yeMGdksD6YE4TPsdOQy/U6QY
aRkS7vIUIhO59MRBN0l0nklFBg6+H5pWX7v4bTWUtVhhMe4xKCPAHC/2gJs9S8rI3mOvJTRaq9EK
kKaHrTiWLQGb2AhFanuQJqvCdyxcxpR4HlQDYAupGIO9bSXqRpTZq5mHcoO81Xly8FftTFgpu6KK
umtU1CjdBPoMGRAV1OvtAFs/F5AqO+uY16pfR7GdbAhUsL41Zt+cdIUfCfNicwHwQR1SAKUrEVdy
bxhB+eS0YbOzhq7aOAITkFciC3Uj0zkWBmL3Ocu0DdDqyHdMrJZB3T8Dd7bXhdUZH4HERC1qa7if
Klvg65vGDg4MJJRJ1hTa86KZrFWAONw1003ck8w+V0S+jHIaqhUKFHTGhKq8el7R3petLf00LwIw
UGBmLrIhEhcizD+qJeOF/qp76LuekMQJeFI9JwDACryZaLLFqp54aYbYHZ/BA0LAwNe3gb9ob6Yi
NvdKYm1BWFlfxqnrHvOhbveWN6FvjHTSLiPbOEVh9YOF4WwzMZlP4Wwj8RYNwscudA4V4rNVSKzq
JqmnNzGcBmCXfTHdVU4ADCWizw6UvL8ieysgCyhIwO/O1n7spjckkhqGMLIUNLeofBvfceZHGXwg
hbZp5xhGsnGboj00NkqMQQXXRnzRp8e4WoEMRSDdEXyDuUvskAmG+6IZ5D4oO7A0mLRRkGYmloJB
pmsz7T7qQXuuJriQODUCIiFrcdXInEFBoyK2k8l5BIdAjjNBd9jcYsC56VjPuyarHWSRDVGqYGb8
Po60m2Io3ZNQZbttrQSetkCf23XxeBpgNCCmAu/URhXIcEe+a56OnNNtrbVRYTnoM7yEMnWeSaZl
rMXxeF2gbtxmWqCvgtYYD0ZMfukQmfFlnUb9oQmM4FsQzvGhUSU82LEqr70JZ5g3w3XDhANKrIA2
qgncolJCEUhx32zyLF7Cg0z3Km4Be8coxnduZL3aMN+wnaCUSSv3B9QvoFCI49duSrI7eFpaEiX8
ddyT1Ml6eDlg2T4UgcuIBmPTQri/cfV+9KPSLb7DfnBWJv9xa8rO8gkFC7Z9MjsYIsqZiQZpPk0S
4A/QBgGyf6EOqEL5VUcAT4xdCF7b4sAZkb7nIPHx4NLLRnIXXtj8R3JeQXtEHdEQ0Vyr11DDWAa/
BjCYdDT6mV01rVvLeY8o5gjKhUyLNjHagEXL1mbrFsjq0hF5qw0gzXXB6PZhSSK4bqMrb5uTHcRy
hVCop0avutuQnvq2XYxknZrLY+RS2PQF5mW7nCtMpDPDwCWxj38iuDHIJcHMq8gNjM11OoUYoptY
8ifXtIxMmDB4r1tYSAD3owg0QuKBYYYv623KGKHPDChnm2spbtRaJy6rzsx1hTdgHVfOc42laS3j
9I1QoHeFeJ1xZPLWWwSKqA5y2Gi+FgEbPjQBfAroMFY8n1fLos3riECtDfK11oQPJP7cMevNWxXd
0ohKV4EDJaFotbs6HfkzKztDoBShRcr1Ge2aMHiPc96bvMaa5BbmzsYLvRoqvre9lCFjWrAdRT+h
PMCV29zzD/ImkjiCVS2uaSWwY9zHToM23qqy706e39tIuh66TstPA1aU4zSX4SnkGFVh8oKO0i2i
N2exDWO30F5l6Hp+XuDKwUIzQHQJEYF5GnJ9OoS+QfrMkejEd+nWcMvwpF00jgdAZ2i0FedmMuys
ZsQySVcorHtkKrZKdmKQctMnOa5v3hPSxAP7W9IZww5xQnMJwweMjpLJsc7Ze5cz8AWH69RPx2jA
qWV9sAkpH5i+w3YHcby3W9SOqZtsVe9NO1AF4zbiPMPSHjr6zbggMEXgUJLmtOZjOx8F+cT+3DTi
ViWR3aNb7DpAnQDXdjEqTTTwXvJdBg2fdUG99qopTPorUDUEusuam6kP4TkZF6Ck6HGieMzFvZJM
maQg5lcZONm9WV7hGEnBdGSOvRJ4hIDayfRCCufRaawnq+u+TxaUg9rM4m9Q2VIADZROVg+Uy7Yn
MoZrXvus00KSzbDQenjW1m1j0sUbCRdCkDIuiIk6R2ofG9LcE9HJQ5hCqz4WSjKudS0Lg0MYkrkZ
LuNJL9o6aQGHnMpw22ZI64uFRlFkvPy0ZoJVxiB67TgdPn7SE8lyL+bj6MhxK2ozOTT4Tq76VKJO
CCUsxUC+5xUD8gbDzVFv23YzGJn7GEBPWU9qivaK2mPt5DiqXQzEGI9s8djABILkgQ4FTfls3c2T
i5Wvkwn68NDovxGBmLPm9eLSIIQSKVz2oWB7rUhjRXCp2zWkQC2+nkv0l7nVkw8NXvRaIXjivzab
8ELaA5JBrE2naZm0wFMJfb54wW3TZnIXWo3ctUQLbzL8lqjtO7VEQGX7Lq9cFPamsdUQyezaAnfQ
utTaGqxo713jrGQdT5X36tYOwO5aM3xQQ94NBEh3I/UBOf3Y8rZmFE/gRiMMXOq7KLT2xcZZg/cg
nchRD+ac8xkxKulapB2GXDnoZ6OqgrugC7HOd9W4Swsj8EOvmDYYtaq1V8zsyoEL6dvS8m43t1N4
p2PLJ8SKTyCCSGy37tj7ihzWDc0ndScX5xEQVnfTamw+MEbQEIxmskWu6O5iV0/8pCLoffCYhiWd
e2sXDQCVgPoxGtyhBNNfvZsI5OHIZcOZlc1aMOx3XTIwrwrK2aZGE6Dz+Q1XWZ+WP0ALWlvm3vpK
1xCmxslMEMA019d626NPTMjBhDKSlfkpiY32rvKmF7vRG6qf7g2WTXg5jWZ92ddCJ2jQeBsJnfSj
kW68rQTOkMGFfY5ZG2s6y2ocOT8zvkZR7bKtqyoigIfx7YpAOwBObTxvVW0xT8T+tZWTMd4G46RI
AOFljLLsfkAL6zMD+3BF4mAJHeOjK3EU5YYvil2cb1+VHt3pqLtgddLVQ8k47YYKRPyAu3qlj0NH
cqQX78dkShn+EqwNc4jUGXPOEA4H2cbB2by2mxDOgksNfJosg/NDkrXHOCbuyCLNfV+Ntrku9Wa4
BL7avnDjp53oU1wbAyBfcvR+9teqhlswZifQ2gkmvjS4wzQ57wacOLvCtXBehS5kRUoQA5VxVJ9E
YnQPbekCKcSW6XuqcC/RvYZba6Z0MpXd3gB+4TCgA+19bhIOHmScTsNZYcmuKVb76snJ6otxtJ4R
MirsWG5UTPbRqtrY9APFbHip46CCYiJb1iNtL2TUprnLC6vfVHa7ANcLy1tn3Qh2T7I2x+8NfI9L
e+DL3NvSWeU4Vg9Wiy8qd7zoJi2kvfFcVe7TObZXlqE9ZU2brvIq9rZzlZsvRJxydnHzKMbxg1Fs
HcbFYoFJdAopAt5WyPXbVZBBIV4CfdIDHcZp0+dJdGMo4PVLSpVzG5E4uzJqedsP6NrDiHk52717
Y8cI8okkBz1RV3gjwN467ZNBavS0YkLqHhXF38HstXhL2Oq8BO6gSqCq9jOzUSC+hzfs9dZ6ihp0
v00Ko0aC0aM5mcMqpezR7dTDxKXMQ6KcB892eFvcml8/1FjI2NBWRRQ8ZUFbrGUqBdhDQSj6sGyF
WKaI80kiDk30djjVRZd568CSIx4zv8qBrSS+B0OJwt7V+EuNjDIGCz47ppVMl0ANIBEZiTVfuoa6
SavsiUhFUjts7EarzsRIpGVevRsYjd86o177ERbbDaTlfAsrna8DzEg8P6xMnGLRdyoB2s0g9t7s
KBxfHT3ooasn1s4yygL+QxtdQRhDYBvOlgG11OmDLci35iIvWY02djPwiiV7K1ILEtQK14ToMTp7
MUfmSgsA2lCF9AcRkwWaBjUvf7FwxHrA0jBrKnJlmwnEhBt413S/wQNZzVPoOO8aIcwrwaHkOJKr
8eAJV9vVk1a+eFOAlZlZuC+lqcjtbLlOHrW4fgIN8YSJV4qNYm1plbbHzEIHHcnASoes7FdBWF/Y
A5Jq3SQcwqUlxeauUTHAH+F0pQgxlMNAeIMNtehGb0Z3RfNSbIwAcoYVEqGVp0C9yMWgWW46M+1g
ijsvKt69EKe8KuHgGkUoVwXFnB9LAg6TKCZEGyuAX1ma9Euvm2+ENYnDHMMxg0g1kQFH+ng5eooG
fF3vpKXCi7qx8JjmlgvbKu6u09zqyP4Q3fMkphmiqy7o33K8WXLPCWaS8UNBOJuTAzuC/rTNoVhD
/h/cE97clKDiFCAiC07cUPliOy8jYE9e2d2CN3rvB2DXUdt7Kybt84WIbrtsS05LsuZ8xMMhvOiJ
Crdn96EwmucZ8JBpdld1qxwSaaPYF6GwVkarOBfiFkv9OIpSX59c71GWNv5MK3bSH3PgvODDGO4z
xA6HUp/48Oj5VMYHRqWwOazKAMbsRq39ERENeSD5iw2K7NFNpqNcUSpAh2Vg84J83pRXTSvebJKc
j7ClxlU29wK9MB4g3rwYs27PzjArjOTpaD8XttPuzaykjeJIg/qwxmVZmigXCmTpCnved0+fHhxs
DRRfE4SrRlECapm2czpCWAichhFVUNKi7wQDkpblugbEvbXpdK+cum3wCM9n+hs9gmkkaEhY7Guz
x6MTOwgIjD7l9SMyehfLINy7VVF/i4Tr3PKjzJXtsFBjFzViMzyD4cHhI/Eq6lRZK2ZDuOTJ09oM
aS4fuljFm6nNzOc2EuLKS1IRryqCED7IHyOfg/321Eu0fFnbgMvQgwfsJqiuIo18BjZavwXT5ZNX
J/aN14c+Jtwfc52SZpv2WBpdk50VYfk28ZwAD436McLCuacBBcKB1I0tgz8IRZJHPJG8+K1wovs5
GQgIAuSKXM8tsWZOOcHXMW+W3b0PwsnWykjVPupqydbE09NBqB3KyWq+WX2hnWqrdE4wQ6MrR2bz
Nk/ddDND+qQXqvgZxtIW0J48csmuU2eklG2LmtafpLcRBryo1ivfnXfw9BBfEFet5YRztNVGrCuD
5fn2IkEM49jh07pAk223u45xbV04Bd9CsvIAqRt2BB5eVJtQ914QpJB53hUjp0ereZl7mpRo8ynA
mmErZJlfUTb2D2MBLcYkRnjFqbIE4GXVuyDv0sWbz6lhVnb6NOPE3BYFiXZisvIN5x2Y3PqEr1O1
WbJvS3jCoSM+KjWh2lXzvFaVBbxJuh9K6RWM0Sw9Eq1qXaJJLHzZDggtw9Csv1XEIHLAz1o8P8T5
rMwhBEKEtY9UjKDZKnxQKzPJfzDcinht67doBLWAz9cwj3bB6u9m43XxthKLVpKMFwR2umrAm7+n
AZkBZWMZ1zne1g24WLp1sjf9jtRkQk3dC2cGfmniCTh6LpsCba/uxslSwgxt3N2oaoDYaJH2PZsa
/dybRnSuG7O49FLXecRYRfuKY+uKmwvheMbtCy/B2kunmXxcduYG/nG+kTYQM10kra+FnYAFUzb5
U9vawQkCV72PiMvZB0YT3cAla/yC4JzdyGNZd8kgTmbPowkJzl5Bl7E25QBMJg+SeVcmnjgJPMCw
qwzcaCa4Y88zyt1PVH4dNtu5mF+0qHNoy6rRPrSDjLZo2gGuUM9tjQabcqO0Yc90H5aMG/E4sgEw
P5lEh2GUe1fFd5WNYzkqm26TyZYTmx4lB+Q21ZUH+vcoOESdZmh/fGRqQ34wY1RPtts+krkbnQwI
OLu0AQUyxslb2IwDfz5tYTkv6TdB21nbGTz9ltcq8xFT0MeqODBIJ9WvgSzzfltYfqfQ0zd5abZ7
Xk5zC8tfYicS6qjVY3ErgsR5HGf3h1OMrBed/QbfWbstHRgoI9nBB2lVJXtJVdyRrNr4QlJy6AUZ
E0aqxU+9cNoLEqWytRVr0EApC9faPGMwUxnOplxT93PcQhSnbQEo2W6D4JaHYXAszEicLxosyo6h
yPO1kRQbjW09TbPVH5mJdnC6RgH3tNaHez5+cmn7igNCMf06UnQuKJL6/dQ7C7qMjyYMVVQUEgRC
rjghWHTk33A2RB6cnyp/jUIQBEWX5R+0ZdGZujUb8tSN9qVLgMU3MqUcvqIknI7S6r8lWPmJCQpg
8BMzttXYEnnuLOxriILRkRk+AF24aGuSxEeA9G1vXXY2nbpZQPEqG+MRgx1io7F6F1U67EmxgDRg
6448tFarpg3TC9AXgyq2pmFGl6IuBxiJDjRQD6pwXQn5YE/ykZm8TiWnnq00anAVV/QFYDi0B1mN
j2lvCroucvE15p4RIi5JbRsklBFeuB5AFlJtSX3X2/pR5AI0RJ03fo97UxSPC8ZqaG5FKfk0tIX1
4bLpXzj58IQSXB2JqlgVhHjTINSe4hwzwxiSXkFfoV0TT8GZkySEDSBQ9l8q46fEgRAjcvyQXesk
t71BzqhNV4rvYeFsg6SI9oMyxJrkzulA/kB+bGyEG7xyZJvrWUfxKETnnZRnqCdrJkoUynAjtpOM
7zsv4vBiDk+RWmi3ctQ5XJmlvHVpJaxyW47WuqqImdnleS5hnuZmsNKT4JuKhuHSwSmcEikRzPU9
IbBtCxJ/nO7t2jU25BUrX0WEsetVZOpHuH3uYYR6+BDUeuPz2qJssJvgEE50lIUXfWfMoK8LN4T1
b2AZDPAY7zn6BAccWYZvJSHReyXhF6TqtGstbHC9dQPtPSKqF9aj5Veu+pHrxY+0zI012D0svJZD
++3Uc8ysN1nQ3WQuBLbOBfZKTEHCeSoSmwruCb3f9EdnsC32Kie3VJJ2vdE7J3io9KmkrB69ag/K
feMlzzTXyuCiKDqYo4Bbl2yyvo3jXY205GrGJ4iQUhIKbNrk88GeIEyrpguWG6Cubc1+m1PIl8Vg
tviFy9cgC5eW5ff6IU9OdrU1bpcfgJPC53th2ycJNgjOdQm7d8RZreMrTJjzVxU29DIg5cAwK2Nn
G2AgWyZNMFgg1YbkmIJ1mrzNpLr26GCRmcNeW01Jeo8fbenG1QTsZq71jVSWH5MwTlOa3s288Dsd
kTREfxr2GRhlEmwu5TAZJG80kO/1+B06KQY55+T0NznmJguoG51QkdsU8XkWPM5UY5ciZwi0diYt
+lBy6O4S222eDUhMvjdhx8ZHasx83zErbpK87c+Obs5HV8TPrtl8D5UOEDnDpN4aPS0yRwNzPJY1
D7iI155UbDElfvWVFGl23Sl9OMkSZBF942FVxhqJThrd6iKmcdGRak5ruK3JF+TYCo+EGYoJv87s
4T5jIx9WWUFcRmbQ9qeZlDH+YBeeuFtrOQBk65XoQYB38RZCDd6HJid7YGLqnZv0coyZ44NTlP2d
10WFTzHonOCZP7GfC/7/trs24WxfwyJO/ADR3brA22Dz4mMzXenIusC9s8BWhkaRroHOo0XEx2eV
5X3znjucm8zULTdlQ7GGY5uslSF8H50x2pA4MxcbhiCPFRvQmvELXJdgfIFGnqxMmkiManRqEnCo
W6FJTomxGvU3Q2uak2rx0CckTKxC2jygCAiPo0cF4ZhewtmcyvZbEkfYSHrdML+BoyyojWdVradi
eDbZp/wMzu4aQsgLSZmMZYVdTdhBMpqJ4Rzk1yJ0jUvGOuWlxWbCX2L9IOjZOyWhPcFXtCRzFQ+z
R2OQoxwYTG7zIOX0nj3pYVjt+yrxjnSmf7RRN9AhTugcJkW1mJDR6fhZ27e3lUf6Ne3rGtQPCLc4
I4DQcsLorldhd13k9Qv8Z7GRlYeoOeFjTSWXrVJYjj20SqeemNF0DzIHCw6CLr/UujpXp1yk+aXO
oMnBs9KOwC37ZJv2RNZoOJ83RajnV+aYiWtFqx+WVUG1qHft/WA01OWJNoJpVgsvXXwvJe0/QrX7
TWdZyXF2vPRo60vBXfMwmLdynhZhta2IvPdrj82z7p16zzyHuJiqiLZUHdlBKz3B3lfoK4/uux8k
1qNRZN8Rjrq81k20meNA7ImxsfbeKKjggnZ0t0wyp2+9iXa0dQbzgOl+3AxNk1+UYw3zrnE52vKP
wOYDaJSaoUcakI20XtrjpTZ77skJ+Tdc4jfKBuLYmBqMC3RBbGhTE4ZA+Oaaky+7JtzIc2TUUe3r
gV17q1pPw8sasjCjG4dAZkj726wJbthOJDEwgXG0jSzd962M9wv5kuMNSVhG4nFEgLu/SUe4rbhs
FEnFdLlgqiAQtxAi4AGqGU/CwO8tYgDiJUBlpNG7bUPa5joZc8+CYoixR5iuR6NqTiNuuZNuxeIl
JeBlBZuYbk0NzgcAYbl3ibg8G9RkuzDpzik5bbvEriC7y8y4bJPFACLN3gcnOJ+wYsijbVvqIDVc
U6UbkNFTx/VzFMdqQ88uW0uqT9JLc8Enhb1/KsyU8Ae9vzV7JjVgJ5oTOG/0RUHbbKxiXlQzBhYR
wyLZiGZhvfImslG8dJ73nhfam76X0W7IBmbP88Nc9fUeBn+5wZvffWODnpgj4cFOqi7bm0YQXyhR
qxNYCQBqZl+daTe6jLumjsJuZkxbhcl1Uw+3kmJzr43UNlmrSRKzlrG11F8sr24uJ4lNq3Ba+9DQ
/bhVfRdsdYqKtUMhU4ADMqMkv64j291o3vAWp/bwGA4F+abTYo63U7YCNYRveT/Z29SNA07MQ8q0
W+df6BcCWDHIM4eI8KW1zGJHZhOpIm3KtDesknWaOP0VPgQo1nqlMzwLKvSgoXckssU7skuKQ5gm
Cu9ADs1DpVC/+RTPTTrtaLjWPnV9RYygGi4LI0/3jut2S22orUnCoDzutGlvaKpA62BTE08l5Nhh
ilZ2Yt1nqvN2zH7qo7KbJSyp0jnx9hi67BZQHgGLjVMGay0exis1hiWA24Wwa3olURzeh5YZrzXn
EAbXrxZSjIPtatnDYMr0TCT7sNbrsNvgx5bXhNvJTdoz8xVWWBwTL7WOkJbiXZKn94l0Mg6fhn5q
LDFyA1qIFUUKeoJRDnMo9LH2gDyXsdZ0EFYQPqTh9Fa01RP2vGht5AVGvbKJt8xW9a2jUz9JjUCC
hc3tj5ajX4cB9gfPSZttac1iRdSD8GP2nsvi/5F0Xs2NKmsU/UVUERt4FaAsWXK2XyiPAznTpF9/
F+e+npozY0vQ/YW91867mAEXEe2dmF6GKkcbueYXVyxVr6MIC6izmvIKfvKAqvs6V8Sxsye4Ehjn
0ClZn4Pex741c7s6Go84rKf47PKt7ujNtKsLwuuODj7zzAnWjO2CFw5l7vxQpGmA/OyKRVIGaEVx
2sPcweQwZusTkkq9R6uOzsQNganKydiU9MPb2LU0XgXj00nZ/NVW23ixu/Zjjfq+mGNydstQHmlk
cEexJU+4aZURRRcTgQT/jqeZJY9LnRp3EpCyi1ZDzltizIZLHDcBKApi0KpWe9DXZYJb0hGaKG03
liA8LB/M4i4i4WDwHt9GBqZbHrLYZ9YF8kXrrP0SuuzlhWL+hRAI1heB/58+w4MsA1rXVn4smhVg
cvWHOwHIiEcpLxmH9T5V+HUig6lP3ZmvKAzi1eC4EH0AgFQsxd0Zl/5N8KP5TKT4xlU9PCkEm/lZ
H3+g7QF6aqKeHBLb16J4fHYq2+a3ANdpZQyUYNb0h7q3l20H4cTph9cqZMuYjuSfaK1MNgOKbZ9N
SOg57VAEbqz1B13m/U2qYb/rsqR8hm1k+GRH6J4WWSSJtZT0XtiM4tPS1W4/OLPxHmlz/6LUTgTg
riImjEWKg7c0Z46Hfsjr6KcCJ2ZAODeUQQA6gTDXQt5bo1weh2HArMgACsI4MbXopS+GaLov4n/K
M7Mok+W/HT6DluHdbUaAcVHpjfQJbD1ZktFytup31jm0Odgw/y19SOyv5iz7KU7trREbjBTZSVaK
6VUusq2mBEuX/vbV+BYr0TMZO9DoV+XOlDMDBH3iIE8T46sT8S+AJquCpmO1GC9cxybx5Q9WOrb/
1L4ZXuEJDV5KjwsEd5YB3Qmxwz0Xa0cA05UOMYKHLW1PZmO0j7Ni9F1bakHkIkuYwjJCZCb0Z00a
v6rlpniFSI6cdCP1NK0J7yQk95vOqrR7SkG26QV7DYDpRFboFDrxnAEzZYux14yaNb8ypA9GOA4e
CVvwFIs2lZsBtPE7Ail9mwz2i9MJ/dEwa31Pu4VuR2QNJ3zN1eJYITnOzbKdxyIlHSF8SuD1ndgk
Fi+9heCinJ38rIkjeilSQzIlfYN/b3t1ZRPZV9HymA4ys5hNzqORfSK7Z4Zzh7hEBeCR++ypTJwT
4C4ZcoDxNS22GkIj1ouXpvwetPQaLgQM9zfCP/v2ruonZjMbcsiJb/qBusxdybw3h0G7bvsdEtFe
EDluLdHuTfFMlgNxPJqfWU+1drIsBpAPUXx0kj3E1ITNkgpa0nX2VkNhd4YVHwLtdwvii2NzUySk
wgaFofDx7pd8L4of177Ta20SlXahOzN91Bb6H/XUM+8sZZC03CogYvi2vkr7XqkvBo1U+RAnu85m
pGcd5oogjPy3GPc5k6dO8fSOvVV1nhklJQdtuq2raMnSMR/ImEYMlnG3tf0frCGKhN9O8QHktvI8
FT8SQ7UeXpfoWytaQl+IjnDRscTtNqqeI9LMm7NWpweLPbYw73bjbrn2zlW46m6qoOaTh4nqE7R3
UuV26n5mhhZWhsKRZkodX2fGUV0UjAPCA7ohg4qLcXY+7rX0aM4nJ2b9aua+Ze7V/F7WzyWvTkt3
fXF6pvug8eCa+rVBYqvjOb3jV8PP+q2J+I/OkkQ9MAkLqPnAch6q9k3lwIzq7Jjpu1E7kX9xKHIg
gXTOnAxS/U5jwtQQqGodjSSgsPEpjPBBSmap0w8n0KYA0SYZwJn1sR25eOBMZ0BT1PK1EgeRQLPV
zU0SjuCRjzEaJJ4YLhKfn5rJXqPdFDIizY+ouuXaoY9/VpAyTkVvtPgAL4pOhMrFLdYl2AeDldG+
u8QAdWgv7W9Te56nV/yUG3YbnXkJnV3NNguvjIJMpwfH06CyCHrtJ09BjnKtQvVNFoXcnksVXhOT
tBhUXNnF4SIXpLWYndpsK3pcONOowopKaVnsDuZLPFjlgZHul57p2RU4XmAvNFTZZSye4zX8neqr
b4mONsybYyleYZBImhNLyaEDOlicQ705xeDptHyf2+VmJHYIfBXIcnIrQJSg22WjtDoUpotBsIrJ
kee+DA0nr8t6LWd6Gm7M4QU2rw/nxGsoB9NsR9Q4bRN/K+XkHCV4op+m+eYUF0GGxERXb3XvqfK2
spRZ+zrGJYO74mYgofoHa3pR3ccm3KVIM5f6j6HkTmlf1eVRd18Qki/53whqnYTWqtFWhsVeHVJ0
arsV4q9bmhfPH0nzkhBjNqj7MJoOYlS9DNJjU2G/dyFSM6mnWmBtcJjR45gI41wY3W351GmvneEb
pnJFIxJU+kqOh5Kf/JrSZYlfQMTG4ksYXj2s469/E5C0Ij0vfFsyOdQRc5w59JCiM0RSbsiNfLh4
Ey4F1/3ROTVm82aLH2SBXhTDmobroDFlX/SdNPncOG5nVvWHVR/JirKIL+5MbLvBgcgzQJ/kK3kZ
JJ3yOiBMA2C5ccJ7Zt2mONtnxqeOSnwuAXAidojqzzGii+ufIbCtV+G0tv0mingFgUC9cUlcSHNK
0kJDufJM+KJKcwiuvZwvNLnbeiQqKQ6PITxRO9z0CQxnIgOMQElPDZBCZ2X5DTeNgMGhZTPOeohi
lQO/8cdqObWExcwEfsWWHxmvZUW6Lx/FRKuDQKASUJa3rDj5pp5F1OGZvsLlNAEARM5nr6/K1Oma
zb1fKOG/bqh9JslksVzEfFCKNzl+W+p+LnYa5VIG+s/9qqwbOAEvAaOZGRVn87GlJyytXUkEykgg
TabBELhzoSbZjnFiPireZH8vHLZj891mz7Z1prHYWPVHJD9QlwUWKgIUDagwr0uKrn0/Khdn2sOn
6B1ehJskfqZ4V6oPZlR+bdLP2l9K9xTxivTJtih2evraDd92We9mVLeID5C8PZnESTRIDktFEuCZ
clbDVSq+SLW2O2iL1YFtDEyQp65+m51TAcX8P+YB+RU0fvzFCBuHf7V1W8PBXGVvicd8+mPVUXU/
SG73YHrplYuNqv8UM0Fo7m5uzmnDrcnx3UOBtVEuGuluKZ6lg1R2eRDWjWttSyXtQUgJ/xrGI38w
PEnT/O2VXRm9psNdnd8LVCNaf1KoriLb7fer1hi5RsJRJICPpgiaAjJd+mNONsmOb7+HvlgRamyI
+NQY+W3EY8kXH28pXDwx3ocRMaFkIlhcNZd5Y4qj9TUZibqzvu3pt0OQkoLStSbopws4e74SHgZv
Tn8VtgwO0SU9cusxNv3S/Ddbyo5RIiD+N1RmgQjhn3HkLpN4CImcZYsdaBmkC9RPuZAfs2Zsu+hQ
OO+sB2ii821hvcXhr7j2LhGjxb77cg5N/yBq/sOJLnkzFLue/Rsep8MYH8SA5hCGabycV23PML8Y
HKdZwWGxngzmT8EFFU5sKeKbXeAwJVGpenQg1NcZX/IHp5dLqBZxTGWW+4JgUg4VR8PDt3xE1lMn
z6n7C1E8J+l+OpPOtRH9ZX3T2D/zEh1cSm39mtSPoc763bIDsoX4236rPJgp75iLjN0/l+kXOxPu
nNZrI+CvyVeaXWqUBsBTFhFIDHTWVdcfZu3QdjSx6t6c7O3AfWE4R01h+9BtzfQqWImMyx29KlL1
69w+zuOXrfHEfOTJpxKToAwgXCUSo1YusvHZ9QcQCD11+Bjt01LdIPNVrAHr+Dwm5Ml9MedRSgLE
80PRPKsGQswv1T4J8zEcXwjpqKLDYm3b+FQUj8Wyg0/gmcXVZQxbjQ95ejMR3yb9Z570PAQny3mB
UT5xfSUR7pUXS3+O0psczmpE/DKqqf49FUfAMnJxKFSCBJs7TyiYyUdXJ8bvXjNDHyzex/dFe3Bl
QAvnW/03FxGbbd/gFhPh7ySyrVGeHbI/rRyuuJoHLUBJOnyzv8cZcEQdPmpqbjR1Kxp8M+ikQm5l
dY3cuRTEzUTVQdqPqTqeB/0zkuEu110G0+TytFdaGQ8cPA0PkePsKyZ1hzWZMLI6oD6nUmZSTemv
CJWUUfqR+FrSqtncvE75CDcBPeoL4bKcdulxgg+dd98JQuqCmO65PBTabzzYm0Z/SzkAdDXFRZ56
TKALKveJ3WE0/so59pVkBgQwP6RdAUuIka3G/cavr3WvZCZ1kOmle1vTrwmq2C4kEc2UGpMd2JAy
a/GkC0CwY/coIzjZi8kpE/lt+DFZ6PjHl7C+5KHlKQ05NwypFutv6Ap/iZ/G+ouk8xrGe51yHlSM
K1vFT9SHzrVui5ud+5rAP5OrKio2oYJ2mg99JGLT1dErCk48qb+Qhh3IKgfhHH2bBvup9LcZiCu3
UPEjnuEqJFRZHgessSyyOXOhWzNcLvkrS5QsIemWNmOjtH0ahneCjET/AAsaqQUndrhtyx+DdTrs
SRacf5UTCGnutDCENpvSgjeH2JbbQftpmhY0LLFbAtqXRP9TM+5Useps9FXiq7wr6XSoSnlAWMIk
dYr+2pBg1r2G2k1xks08cZHFz7MOb7RqA0Z+5x6Iwc5eLBT2f7VDWl372gvjVc+ar0UV5JB3nmn8
NMVfbNknCzB8BMCnyN/HNqE1R//Gzo/N8jIQknWrFS7e+DVxX2JdC2SLzHf5N6ECCZ/L+c9tCNrB
gKN9SBCbkp843pvLocT6MtMe5uIzIrew9dNF3Q/2cJbieWy2IqFIAWKVKhuNBTCtjtr+kNgmmy/L
uDdk3bJci6dTU21z7UHagFMPlq1Bc/cxZgRoJbye4lCUyU4SOzei8tPVe9+epHlqWYKL+KcwLG9i
XNwrB529aM0IN9VebPsyKNoOEehGpYmCUwNUlm8eAws6AC9ZWzFGNvJ1ItZBSEII8/vk/BCq828B
KW8WRDOY18p4RsC6SaqJic8vZ7wZXlvlpNmHIt3JjFg8fjaW5Nby6Fp/kihTJv55uy3it9EOvWXk
NMKZdFR4itgOQPk/s242rN8yqlGNPrMbSdC54WUB95Tmf+p0UZtnC91qedZSHs6UB1q9ihqR176F
T984p7qj6bHOQ/FnsE6OYPq3TKqSZyHZLYFUr5tbKF6y0fKG+do3Ict9yrI3DZ3XDF3IZqhOt8cD
0IUXGwptVT4VA3jeJ6d9HOfdgIu6dDzmvszLj1bOH6hvbfeh07qY7qlL1EPFGCObqYBIvynyVzIo
H6bkWisnbIJsox5z+1SI9xQ0+jIjQxckHJJVEwN2JTFq0VjDY8kzGKsW9NIxdZ2a/g0Q5Wu5j4jl
JBouqehvub3L8seFLE808C7RdgSHGTpByJB7o9lvUgwjUb2XyetQkT6jtqyqv5Pxy+35DdEYKMZ7
qf9r2mEXG7NvqAcg6Si4eI4XR96lQrgmUEdRTb4GhpgMjiCGB76QmiEaLBkm2TDZ+M9E2DerGZw2
ecbodWTOEG6w971C2fcWTmo01tkxdJnqK84VE6G3ZOU5r2a24zgfGfSQf5DMgT50xw4AIJ+H3dLt
ZMgBzfZmgIySmoJDrgmKED5IY3pZpP45LQIkfQpgCH+4EX4iprAlwclDUe6QURztft73RDKoq4qJ
GB3k8vhJkNaYCKaXby3UH1qIaHCT6b3cndH1xAyv8PzBb0pz38y87PY8HpwqepdT9W6ayt5dhsAR
6rmqCBgkIp452EbM+Y1JZmAM05Hp/odFgSjc4Tga6Z2MMH8c521SE8ur2xV4OBE4oXroHeVcZNEp
NpRtya4fVPPw2ypiK4vpMZpV1vYsp0bdW6zu0PHWJC5+/cL4QOdCLUG4A7dxu0kyxYP59WTa6L1i
cSiN5nPKHBHoFdwRN3ePGhcu2m9PlcamUYxgAf3sAdLF8fc3F/e+exLmQIm8lBvdXdu4/J1V0G1M
sq024R6w5+OyRHu0b7fcZSdkuLuyJRgcPXKndZeyYJVXspKX7X4Kw5ueDJCb4DbKpbvKpTjBbyfM
tvRDlegRxsokg54cDuh1h3lDP3iZwIGVkfWm1/1m4NLsMx3zHyocPTrhWPLlnL5owPUmfXnpli5w
+TMqWkg5R547pYHJwdGQWLbMC3Icoiki18+goimWdu6qYm90vKcIKMdYeK1jB6wpPxrF2WfVeGm1
yauwXHYEQLHBJKWUCNpXVP570U6PzCHfxkEezSz0jQXkp0YWJpQl2p61oR0raruOgTxJGM4Mzd00
H1T5I0Nr5+rKPuE+iVUrsNgvE/nEkIgE6Xq5KxZXsODt7eflFOdU7xm2uF5oN0MdAvFfbAngT7Pz
0ZJ5cdzum64npqXfSXUiqoPcJrZ58TgfbL0iA6fErri+P/zsXMzom39d8p5GzT522uLDe7uKiopt
0MengelRb9fbSGEYpzLymazJzxm/M5P6VWf3kfTv2rMGUoKp4X7biu/bKQLUSEyZXOofJGYGJSRh
pcTWmkReWpOJlAalx9inh2zMfbfND6paYvhMd81UfrBBzon7jSN+G2XbtixhVoWhXoIkJ6bCt8cJ
nmi4ZUVMPjXsjjiNQIJXBASF3AaCvlQXySlzRjI4ol04TIT7ugoaoibIp/pURZzlzvJionMdegri
Brw5aU4svoY1yNNlDKiq7Qk10SGbIeTj7gvdmIaEFOdqOaATkrR1JE0K44m8KJ+ElgfSUfJNiiWh
aKO3hocXljz8LHkvDRvYp1nU0PjTJ6N/zQa6vA5zuSYwC/JxcmQ09ZPVZx/pLFD+EcZslfupiGDq
U1nJmrIOjyhyxxKJWeGTVu+FWn5u2YPVPUcy1Q+PR8r90cj6YUYj2cW8FFrpOWgekKti5EYCvnDK
hwnZPrwJdUOBQYNjtfGxDPtNiiiorNhj43YghAkBJNjviosIQCKya6bydRC3zl5nsgr0NUiHKch6
e6Nnxg6Uvq9b5ZUy84jxl06LorhXvAj6nqPjZ28F9iHMlza+yKRkEGYSo8dmAGFBWnlWjkerb44u
4X/V2rPFhH0WWrc3qXpbWfzB2SeQyVjetZFF2zBfBjrDhXlsbaNxdmBfqzHreRi/JSemwE5UyoyR
no7xD7rxRXcdVLVNMIXVqaMhhOzvacq45WQ4rMrzuWt9HSWeO+avtUyPckpVD3XswxKHRBiZxWNl
IUpEMUFniJktNcv3DoMa/RobFgMFbKqpl2ZgSu7wg+aopbhLWMxSkq3psfEOp1Ywpux8F75FJqJY
lvwwnDwAhlsjtDdSOCgHSB/LBa4y4i1HhOA2s/isNpiZYFHl+5wRNCVjOm46JI9eu6YVL2FQA/nL
l7HwhGIx10gLX2BWrluVaxczUez46LO8aFr79cYzyvKsOhiPNU4WQuuRJukk14ofA6uJN2emF5ss
+1UHnTRXqUoIVi4w8Hfdb0UhXvPzKsvIF1qfJtEG4aIGBnO9WjMuGjP/hpzgTTTAHo5a/VSay7OR
Gnu03DvCKZ6gAt/ZB19qPpxhEjupBJNbMQxNx31MAmvUix0GKh9rWcBK7q72lKpsIB3MgqB87nah
fNQjilCHnZ+mklKfYssQMTtj1yds0jOp4WKpPLoG7dtYHnoqdlLf5sm3JoDahDR3Le5n3d650z+T
22uo+dVwP3QocsnHHQq/F5gd+K8ayIWkpxQ2owWlu/k9g/pDXv/Fs8cBi53YRGvc2/17bllbI08f
RgZ0/RSzDi7xfEWnpG12WPvZ7fSemLIH06wOmsQhVw07XaSP2MEZhLKXZWV/UIV+0Ez3rxEJyZYZ
Zpy4fKogFK/LdUN1mcnwUkxuf5AsyovQvFVa7+Oo56fsCrL50BYaHEiW/T4rTOD7zr5Se3yMCAe9
UGngmkwT+yD+wlJno+S+ZXV4XiSOtbGPsOBHz245XfpcYiZE6m/VgMflzEdkDNWO2TL7jATnIAmN
ScpugcvBxKuIzHrdpCigBTA9TmNFYOL8oaeEvzoDAh7LBsKJmRvFZi4poXv1SFQCO4CwBs5god5u
Wa0GcT8Ro4NMLaRJ1d1lvwo1Z7u7EMm6A4F2suUs9+zWfpzJ2FpJep6YMhamHtSReFOjYSvD1ryO
Y8X40AFsUbn0NI5vs00OBdkoA1xdu3H8aG0di5leHpuqSjsh2u7a5CEduHY26uSvMpxfl3j6Fk5w
TRCUaXbUheVxbLOAED3ogQS4k6myKl+oef3ZQX62DoGYKQkGMZreMjOZlo1hkTRvMHmvFG5sssZ7
BpTRehkquo7Fi8iidkZoRKhsk8WUciRRpQJ6RtFEAXKG7aSTcFuTs8bCfjvkbFw7/OXl1FYHMzY9
HcBCM1kU3SbjFQgKi8EwvB92dl6iqJQIzNPSLAIJS+VRmbHrpzjrrlUtYBKnGQezod5dXtA6L1ri
Hp11PzTod82pamdLrF+/K5IYhyehlt9p5/xTW9W9qlbD8kEDZPi6GOyvdOvcdandvlQoPt7g+OS7
ceY2GC2JEFqgDDJgI+9Dm7yOTVNlJEIb+UMlkHyhGYJZvQvjqDybEqAovgWFbsd6l4PZnEjd+F6y
Tu6wGyZ4yEuBO67NiPOKwwdH07B8RkvMM23EOuo7Bnk68ArVea3rVn/H3+/cdHMuMk9Orb4zmWl7
JL7HO61k4pANYXocdOtYu3i2zBZ/9aKP2n+BcPupwkiURMyRusXE84Ydc88Ktg+azEat1KHQmwif
5F4wSAgJ8TBhVuuY3f+SJoOmNiVfw3Bs/YuUPRRaAwr4qO5Z8qVReOwSmvoikxP2VFdn54Sv+hEV
WnxIWxwFzEiShmlskz5XBWM6gU889hOX0bHmGhBddHw59xQohwPMJBpvY53Y36KwYJbMkomnQygj
pCnrQbPMkLSWTrEQOc1PrPu3UUTCnD3bAB864lx63WCBDVum+Ha0ZdnKlC9OzYF5YEP6kpMyRgii
OuY6A+gB3JR+mlso3ammSLMe5vhuL331ly097W3ChwbVTye3xEe/mUVej5HvgTz3ej9K9amYxp9a
bdNjaWmXwsrBdMQ2pWBaZo/QbbhqewfLsQVq5eYmtY37rscp2Y7aOytn9xkp8vQK9IU4iCqDAIGt
89R27bCNCH85qa6QL32ns/51iwUDmI2BBy3WPc2U5a/s8vxdRRO5a5Zp2JdsSkGqCgTkaRqyzWkj
g8J8NJQf0aHRdxX5bES4ihyXuAstw6ArE3oLjAT/PfolmAqOtixt8DI3Kv9wPX5nKoiUFc22N2bj
KXEafWeNyEeoX+pMOSJVURlQdwytrajgoNIYDDMTzF/x1K5qz6W0tm5SJGdEMbpPBoo81phUqcnK
fjoMeoHmQ0j5MkwDXgzXYQ6outULgV6UqIPCOZ1hZlE3eWrin0vxwqNc7Ez0IFa/q9ZVTz269j83
aQmVxPIFImBocCVmUJT5rRM/r62JYUZEVZ3EjqeRN8jQliOohH/3xD/BEaWz/q7UQl51qUYcotO6
iBYRvjqGC7tuSH7B2CcImkdGQ2XmYk9oWH7FQKJYedRkqOUVP41mdA4kaQID82Lm2u0AQMwxsnmH
kWiayvlBIRCKOK7sKJORMCiC2M0Ecn9qU13Ybr2vq+zbCJfnIptwrlyGRNycGJwkNk0oHe40o/ND
V7OP2orjXK+fUmopYl9ijtNitUZboVXes8lwuJTIHaErNcMDaYErakKzXpRJMtkkw29rrdnvWeji
BunEfOvtgqSjanBQ6TJm8Cdd+Rhc2lhJDfyezVqF2VIfDuMLUIF42PKjt4ekWxqOAGawVIWy8gvi
kkhmzKMfw40+qVGWizaV1XvOcMicX6K8ZuhNJjmsjRDMAa7zyMOGyiFXhOFfqzb5oyqd8LefhRax
EQ+Tgx06DyH34NM4mu3JVBAVFgqpS6AiXc6U9eDIFy2YLELTQ2hglLWmgws1b7vhAPiNtX5kMg6h
8kktT41HV4PcLoUMujYHb4ABtt4bWIg8qNqMWedoZkuSNmqLK5dxazrpKB0ZXpFRFsVbvtbooCRN
TOgOl7ORajyAi6JZpxHKA5onuoVz3r4X7fsWy4g/Aiu7NCbaYZ0abXHIR0dfzqhJkJOU9QqFs2iW
d2Vh122OisEzYX3OE09LryfBAFkJJSyNC9j3kHG+goy9ZcxVG93nuNJKgJR1XtOa4a5TWjhRetps
5dzBFGmckLJj1ArKb0RXfaKNhEHklHfkWlCo4+gjp0CFZRWHAj8uch/efDXboonlHZIF/iEW3ZtW
T7iQCJVECU1eqoxI2q0KKuVIsb8WvA5+rkriczOybKjkXCZVISYQ2eelVycz6KJVFBi6sFdQ2jVe
F7cRygVxj/CKEJ5dI5iQbR9uGHClVaDmYdj6w1Jf6rH/VYF8D4+CygwNQpje2tHID11rsizCn2Qy
TY+vRo9WGpeiPv4VXOdQwAz9H9FvP4yy3KAeC1osKv7Mc0O2f240HAf7H+JdxAVFA+9RVXQFbS1A
c2714q1sLP2Oq0G+AwdSvRGSArID/bPvq9QIknzUKP56YGQRoLMDi4P+4CzIbUxQz7dmlT2mOoMq
m/4msHu8oXnETYwdC6Oy2bm3JteRMHbaKc+mbrUf1Ygrk4bBjVBw1tT5u7Pk4Hqc+ovuVSJKirKa
V5/qZGiJYPRYEGDrd9I4u8AuaNnM1o4Xt132UC/iL5TJWt9a0zfq3p96Rv00NfaDK5TpEsYhNl7N
pVuy1WboA8hwJvdZLTqeDcxVjKoY7k+TWLfmrqLujSrVvsIpJDpORGDoZ7e44Zy0zoWE57AZ3TFm
D6pP1muBCjaABsD8gPxP5aLHKB+dkcDZ3rLpXSZmGIuWu+6pEiJ170nksrM2SYqbcY4wSGJXIkC1
RJP70fQINmFXiK1lJQ8R0+1Gal6kv4c97QTDlrCKWREQdPhLguAjlLDHxpQMCevhZozKuWyz5jUM
rRTNQ8NgQA4G914q2YR0w0+hdyq7Y/Nl7Il9Le3ilayS+GLGkXyx6EPo5ScGtgYmdSJa73NdPWKo
es4dXFMmTknuck7SzdI0bz0ozGuRUgGaQoFwlADbycxq/GgMdKnfmHCeF4yBxYNa569NtLrDZpu1
Vjkqmo3WnfBj6EmF18iFBYHDbeEwodgUQ/+Xl8WvaqYlQyn0QcJiFd3ApuJdSSM5eLWhwGZQeUzD
nZaQ70zEpImI36DgHntM0wN1qdc0SrkTify0AJns4Gu4p7mP1mAWFxGDmcJya2MGiDNdkgfAC5pa
Z+h7aVRI9pPBrTR/SgtDY9dqEintpN0f4bpFkGcD7IYFyXW+2N8JE7ltWSUfdV1iI5lpgOpcWTYp
2BZPznbDEGFh5+FAwQjKOS6+60ItvkCnrTLujOlkYLZszuzIRnovzJozWycefGNIu34k/Fuju1fj
ZoG7lj4z1qDz5AZDltCRlZlU8dDsV+NNtg1jhblq6kzaoUrLkUI91K1sK3uLXyFCIv5KDyIObY1j
byApHVmXloottAeJ0odMgE1I1OZNi0b5nfNqZ4HiKG9Drnwu5WTv4MmVW9j8UKTswfodjFxWXqmP
D+PQDa+W5qJ7Fh0CqRUdWmTwmmkTu2fWuM8qzkg/DxUbG5Leb5ucdT6ld4yxQX0FmeVOB30OF8Q8
zu/gcEHQ8NhAMeigtw2cpoNhLfh+c2cuHrqZGVxjux1/yKKDMtiPE6+VXuKsuy8tpj7qOJ2iLGvM
exGX7CWKWWVfSt20yUqJ7R8TBmsovhOi7go/6XqbOUrzMovRuSuEGW2HeChOoZB6QFHTMO8kiMKx
iNzY2GbsbpvQbX+zldeG/IRicbCVmwQ19QMzazr3pjmcDL1rD9HkhD7jH0aVbm/vhbmYvlKoPf2I
Ks+8YpWXmzxr4LLGvUCVdBlc0RwSJ3EOeUtCpWOmeFbHvmJ0ppksO6byoR05WoqBIRvjSmMdHGM0
asGUMNJTUHeuBwf4p+EdyA2p2ra0rlWpNx+Z2nXHpnWzezel4UU3hvRtzb7Dt6tIb8ySeTvMGbsn
UFdHm50GhSEx5dhO2vloWur3gkRNgQq3USuyGIrUVQ4DLvO9GekysJiQealt1HvGJIgWdJXj3OFH
C2NDP45lIr6kCnt1tpLR1yEc+KqSvmT/13WhD8S7gGWP/BwZTInCnM3Vwq02aL+L7N/FjNdeTdX5
02F8czImTNts46sjeRnZ06IiqFPzaTqj4xa9hyGF3XNXPC9WAhNGMKc0FTRkikj/1SbZ5SZF16Zz
e/PP7i3eScpojzzg+RHrlu5NLKs2JirhDQt95qzFMXHnFSuk1N6UEbOaorDk8F/GOOiQ/YP/oTTr
QwxDXVRrW2dyCVlUWa/Kbq73+KcROaBtKaw+4O2H+BHW9qm1Nf1v1PE1d5OkQeoTZdkm1N8/GYym
2wwU2K/ihvIfnM9ZTtotV81fIGYkrsc9WypqXJeiIRMg2IYy3E42oMypbpSn2s4sPxMTJplEmdjL
I8oXX0LW8SuFhvs+6tzhqZpY7R5P5PjWFma6qzDS4PDDQ8w0qKne4qbv/kfamfTGDWxZ+q80at0E
GIwgg1z0Jmdlpsa0JMsbwpZlzvPMX98fXy/algUZ1V0oFB7wCqaSQ8SNe8/5DuO6JFk3oEp3XS+c
X5HzoIrk4Dv2cF+lkCR3WcCIsPQC9gprqo+VNGKAAKaB2ZJqG9Ra+lUNlbnlFIk+kxCh6JnEr4kD
CCZIsnA7Ip1nejkLUPXkGDkdlRCNE/U2B266JsfcyF8g7yUbwkW/pI3xLDzymdBS92cAVvUj0ufm
hnG0xHYY0L8SiX/ycPFhFqyCVxo4JDpDg8a97tev1QQ/xCK+dtXRZngpitmkfTXQZZlr+8z7Ve7i
Sr6lVW3jHOiyQ5ipmW5nipPzBsRqq49TgXHP9kTOCus2504Hgq67FZ1qhFxHWCDDPuudAW1TnH/J
WqykOiXms44n+k7mZPXUvRiZ/HXlWmm8s3wrxvqZJag66Lb06a7OBkYFthrdm6CJBxrUQp4qhfFx
yvzpMCOJvygmpyjvm3RHehoRUPgOziKZGW7GTrGxPEOQnuIBRAXivE3n0tjMWg+aPpOJ6r2eSrnS
rgO5KTFt9LaT+9xGdOQTSwbJJpfzk5wlgyS4UpK2qR8g/JyQJZWEsh+gVnzPsO/BZcFevWqqaWYA
Gpf115kkbfT0VoGEIBtDa22VHSAdLeSdK+qe5rulbkLyWO99Ez7T2COVGTtmcgC/5m0WNvU+HoLl
Ct6jbtP2hyXouzUNvgAL7dmGwUG2bjvlbbM5SX+SV1qfkzImijv308FZN5J5YK0dcTur0sXSXdu7
so3dbcoR7piVYcsEkMFUs8Tay1DYN+RvefeVaXfgfloyNAz6dgOivSmCjzrO6fwIkbc4zMUg7oQ0
nLXnxu0drvt8V1pztp4aMR6YBCTr0lH+j7Sn+qBfSe0wS3OPAxYRR8NqHxEavh5ydHM+kMN96hYC
czsddpzj6LZcVxABZlPANcP3IW7K2zjP7FfwAXDdbFr6GfzHmT+Zid88VsY+bHS4digfNvXIQNUZ
RXaN9RgBg0x6VIUhOxuzqIjFnwFJPokIC3vgb1rtBI8yZirH/mHIJ7M2sivbK5tTay9vFLvEntYd
U/HGzHbRmIs7vodlCkV3MwvpjAJGI92kzzwIQt03HfComzkflrZuuhVmFD6PejKPmdnVX7KunJAK
2RkyS4c4YsNgVpoq00DFGZawUUEhkxwAzWNmMJbk9TcRRtXPYcrGCz357oC1JDlVQVbe5P34ajpO
cENVkfFeIWn26qrCJjXnB88ph7u5zJ3TmAFdmRhFbpzWBjAjgxz/IBa53mWFL2vmHkVfkaEbMKPz
IhpgJLuKTVo02HMq2MBI++YBQTIcZRjFpMnm02oC6LALGj42Qet+I2qTEjMJlheYJW2a6Ge0uGzm
r0nQqccmpHAjUA5aW986gCBdb5faKjuYdLFWZed9JcJ5QeDXEUQOx6R3QeLSRiurfBzHhE2KsoWh
EPwXbPTjXsFT/BUiJ1ulxeAfzAz3qJ2hxeuhezAM4HwjIkI4lJPgQR+9aMeETO67AW4rUKTidlnB
VhrX5Spn593mhK/gPi5AVnX1t8lEoRvZ/o3vYGb3pzze1ACnULCEvyJK15Ujxq9Tj8i4rn15CIf0
kaqpXbumcUklBdwqG1T1HDjmeONVgXme8+inIreHP9INgpvCTczdOA6831443HF4VDuCvJqvVZnS
rVYSsVwpGHmF0Vs2uwyKCZ58KtlLNhahOlfmpIyrwFcNbuWQaZCpAOtpnR3h+SEmCefAYkyHTxJV
q2v+4ChLR0kaKFbGVlpbg/djHToUcJUSzt4tOBAPUvRPQZz7N27T1eciyvstByTUfUMWXRhw4B+v
UQlH8IzD1YwtajXX0Q8vi4pTX9TpCXkGfzoAJVoAAXLpomvFOU1KWi2Aeqk+AvCGVAcqvUAmk4du
zsU9EyF03k2OKq3HqYByZ3kOgYgpRObWbui9VvKbPZj5De8cwIUwfAOhgYAtksWt9iUSiagg/DKK
WrlpJH1Umh4hZx2cNXZpWCtC4Z8pDL2N72ZyO2LC3vcViXRBVTNv1QVNdiuv1jxdwge7RoJstKzT
bKK0kSEaZHScSMLaAs8FMqXVCEJrb83tQ0o7he5Idhk7dZd2Qbk14XLv4X+a3/UiLAf75S1fDyWk
smuEurZ57fTGD5EO9S5q1FjBfy3rbRyL/gh9ZCBXI/6OydpfZ5mJotdy8fEGlbnzvGo6hbOizdBD
LIJB1++qzjI5fUHN1V34HbZNtguQWQA9S8ZzkRccNFoPYZPBUWATqpK63kRR4TlWto/mRm+DKa3b
HfI0htQcM9bSMThEWui43HpkpDm2Jw+P7HR2pxycl6+8cFn6k7uQ3v8PmPuPNK3wfzWD5ZzKorCI
3UxbEOeMUVH3M31rDhZwszfRtOF95LjunR+iKK6JZ7slY3EBU/m1z36UxD324akokK+j3cV+xPkr
XATmXUxSOpq4pjz6+RjeChdPYE5TGZYJJC6rTN/MkFEr/WxMfQy4mZUDkQRHoJ4qsiIPIeCSPd5Y
rP1OYJ5Kj7zooQST6gSz2k5U6XvDwg/UCPq3iGidjZLB9xSBJfn0oj6HjR1sIHDDqeyqaD2wLK+T
0XNOfU7InB7z54Dk5l3g4fTNLFp+BojoneUW/pe6mLFxkGq/saHh7qxpWDSZPNdMFS9x4KIOdg1e
6J5vSormJ8dbpquz5W6FUaHHzZrmm9W3Hh+3ubgTEOTzgYArGpoeFwd1j63oIKc+INQRBwjUfi+N
rm0a6xSxmQbpFDAl+SIxxvfbZo6mrzg7mrXX4HQGuNivfGchmouJsg9KSso0kCpnSBPKyHaIj54c
p7XKu0te0YHqUopXPRiMhMFFHSzdu+dBYQ5YgQJkKFcVDW9NHFgjk+7adKZTFlngZPsx/uKX2U9W
YEjnubPMh4r4oZv88WJnXcGyRM7K2tVIxZ3Q+jrBXTurcUoo8hH9eFTuwCjD6DGvYmD9M6IOX4/h
LjTp6CvHNxF7zLLYI0qgyne9t0Bn31uOm9usFdF+rkRxKseKDNRBU+iV9cT7AfyOvS9CJUDT0XwM
wFGs9ITW1wSqjddmDjZyZBK1ihk0bIJqjmgsG7Klo1plYm1Kblk7a+uCtVM8yCxGASL5d+LoG80D
j2N11m9S4qZJn8X/Q6vIP8x4CxD/IqUbS1p4hs/QI+6Z7Zo+K3YaGYesq8NvqeEwOqBddrCMsT56
xNFsEF4gqM6hPR7TTLTsq0Y78mioaYksSM6kACNV6Rt7x00iRtX23kj0RhFeBd4plTWHbr4Z6OLl
zBk8MujiemnNvu/DDQ98rKq0s/vplPYVmP2oCPaCQ9humnr6l2OwkEDgTDBXjiu43UGzVbIp9rEb
25dBOulligKICrqMF1CFXNkNVstgYNzTUaJoSze7sLZeeoI2byd4syC2BZ5jX7FxSbUb1JVvvQ1N
2m/MvnOA7jmBuARj2DwJN0GaibOHBnrT0kNq+FWNgRbCbLv6WCsj/qJcimSrlQ4tk67b1jk6syJK
25cRtuRD0QYwPdnAv7sRltWk55gISXxcJwMygUQ1Frxd6Iqzi94v7x25ZyBAZVyDk4TtMzIJjMd7
sNLiaDh2+92vbHshi431XS8Aghhu0qxFWv6kzSDf+k6wnjOL2zpWzPnZhd0wGwk6DkwEWGKUs/I5
cu5EF2bfnTSR224Y2695x6kCCglF9uC+CpCPpO76ckcNgdTFtWv69M3Y3YeVjk5FR9tUoFkbZb94
WyTuqc4UyYvLZJ/DO6KFdqqMuyp0s9vUdap7i44WLVVawlIorD7OjBxznBxU8klEMANUffwgg853
ruQcyPytI9Vi0JvQtOYbz6aWwC9IwyeAcVIoVquuAtcA6KqzaPfF4xsy8/zgGq3eYSee9vAH60Nf
kTNgItP6nlrDMKPAVs2hYMXYqLlhPVVjcp5wJaOJFSR5xzDr/YrQvjSlmSmReVxzcIZoP2DFAUzF
6leIN2ofqjQ7Xfbhuj42BhXFTDblFlok8bsN6a4PvosIF8JaeCcwmgsMXgMaEhm7TAXt8GAUutv7
1dxC4NDT95rEiB02edYLcIAs/5hZGRe0T2k4QdBSmcM4YDGZUB8cBLOmL2OLhtwczPnaZAcFAeGo
PTRYOMEm++8gLOOG0Kd+x9nLOgx1G/4o/bk52KLL1nMx/uhtUjvbIot+5eD2ED6OzU7EQ7kbSK/e
2XS7tjaaM3pOEuylosLNCAnYKXI6kKfaE7W4aNQ+neg3xpG1H6F1ryaJP7sPbCY/sd9uZ9lohKYE
aRRt73yty4Fe3bLYTrj6rnpp+Ed3pAm+isb6W2Io95uaasaJhVMWV0CB641j2TwP4AFB8JJ1SBCR
z+Vb5hD+QceYb3yyU7a5WcQnXEHGIQmDeBsFncHiGuRbOaFPriz3V6sMOFALAYxOD9CeMAFkIoDo
tHNF0xDgBv+RLgPjzsZ4CMxCnZbw8IcRbBWoBWAkOFAQLHS2uPIThniDY7n3jHbY7lznhdLCOpMR
YJwciIJUKTQk1hLa8gar8BsjukVHRbDYOjI1yKWmINEjSTrQj4kXX6U2Mu4UdJrjnRaGD9boOP2q
cwMCY+GXZAViwQm9WZyMpCyf7Q7WjIPzbNvxOt1KaqBjDAVgXTtIU9I4Dq41I6nzwKvPJtUOCCCw
BeQJ+Up9ATEwtH8wIJJ32M5fUf3RmyMdfd8PTrupAunsPc5/R5IpxMm1pmbH/lvu05nFL65zD8dn
NqBeVtEuShrvhXHcuOIgaa7IEENR6hBmQcxXs45qeia8gGugZTRMMkSVJcgQuE5Z/IPuKyAk3ADX
1IjJmuM49jODWeFYFIgvDbiV8LLVUsrpL6ABsEgAC1q7HuBD3C3hYkufwn3oDETBxiSxxY7xyiYf
KahiLExDPKtd7OvgjNwVQeBMn9QgfnpTi0LtLDN7pvcVbCuaiuuptwwqTiM60cULt5NBn73NSvPX
HHqPNd6XRyc1+KR8SNT3uhvNa9zF9Y4qh9gPPG9Y6SWh3tCMIVkg7CO70N3UM+qaMBvtQ2ChMQlA
KdTAPTRD2BsmkO6zCABKcyzpT5bJ2zEXc7kJ4xmYV4htMDeDB1Akh3nSuFScioEdEcPUYFNKHwwj
o2Xk6T7J8FZTGmAWaAxz26RggUNtDuvCzM0rmr1gKdKoPJmadWjtLRk8cpj0rWEiDWppCcH/4gNP
Cr03/Yr8ZEw8X0XamGd43PM6EvQHPCcqDh6jjAN6W8gGgnJml1mgAsYof2pyZuUsuOGVhJ6oUfpP
VM0lPMvV6LZ6MxBbs5V5FT2rfCIchL4hwk16+UfXsOUzOid71yxVRd/35b61aEDTClOnGSP5IYbC
tctGxLRR1APcGFAQjyornpJI5w+GjfGWM/OEcIsGeJKWX7xptHasEhDgmMAc2sTU92loFDukHPoJ
ZSckj9RlIoU6gZFnIfCvMqgZ0w7afNF1O4L36JeOzEs37jIdcmZPziBcEzTMuaiQeTQefWe3ZW9A
UbqkoJrGo0oyaBVpWD8a2QgWi1nhDcBobnFbZveg3aFyKOCRzVw2G98eSgDhJi34pE7PflrOXwoK
sLMdRncTtIpNnHdvLCqckb2gox4EGe8TdgJRhCrXRvOzcigUCdGg0wx5jabEgCsv7a9K+IBnP6Nt
U1c0JbmZnLv9arrpi3IBzHUhdGP0X37al+ZG28kvKJ8FbylcAkyiFeokxLvgOMT9GAzfMZV8a8Ba
XA1zOD21tMk3jGP73RTwj0V561EIhM41A7Vi3/g9JxJc0pAUSM4JyEP6jyALdzQQNo9exRqYjLdK
EmaKWekUa9k4FWBhdp56zNzXBN7juXIjRoc9ZaxpzuE1Z7mKQwmat4fSTbK923tq40+0hRYZDkZf
MjQArKW3SP2G9cCSRqGM2qcv3BEgJz3MJo+Qgxe+Po9WiVk2Oc/VfWPCOoHqb77YZWf/iKyFm6Xx
BTnAVtbxGDXXwh/02umSaZfPvrNzTa9+joeGPoLmWAxvHFa8HY5n1ObilQ8fw2mcauJoEhI5OBJc
g2xkD+Ukhk2HEXSae9kZ7WhGQVVQdFSl8VovquGigpqTI/Dbh8DRT0kKUsMaZfPqh1340yhgT8aJ
H+1EFfUEuS6ISzCcBW9RUly1kjZWX3ZPEfquZ5NaDQ0uRlPd06laeT7ZRHHZhY/Mg32q8TR5GAgZ
ufd8JLeY01tIVQPJYnbl/HIUahv+T/w0aKkONqKIq6qjT7lOaNKggk9TpLBRWlfnKskrWiVVdsUi
NT9asjSOFqP7fVp1rCzUKILEG0pIxaEw1njufPM7fJrnxgzuO7Du0P3pK6XeYzk8Fpp+nqB5c1uN
2j0FaM2RZiCmQ+QK9kWiD0yCpCBWXS++cUJCH7y5MK+srCNNgfbsXlpJ9MVajGCmFuGZFlnylklG
0CaysRuzQGJai27ceu2YnjhdFHfzmKmdQe7ZDh4LCQVO8hQZsirWzSEuSHiBDOfRmXVpqBOPsrED
aMmHzN1KZI7qKsyuca3CIel8RiJla+HsiGk9uAB+FiJK+xT1C1XDBWdaDxlaEhSeNP5R8Y0ymmHt
18WW9SPatuRFcAniLgZOqpuJhF5eBVmjsC/8+dUvUsXDX+QceVQdgyaIEbga8NnNZTwUu+renme5
nQAxbTzVentX8qScGg6B6YPyAuvzREfZ/E68kX1w4uLBrJpqR4f3/yjmsGhDYF6J0SPtKBlf3MEt
r3E3ha/sZ+M1QhBkOgBA8YzaGKk68gJAOnXZHW3g6bkvWAqYvRaHIdWPVTXWq1rzj/TCf5WzsCqi
bzjQwZhGOqCm54mD90pmc7SHzucumDasc9KCYJC2vC18Z6e4417AgQeZiAel4xiiYBcugSt0n8pT
gJR+FTlUVuS+bLvG3+bYZgcL2F3VQvf1aGGuW30HpLh6LBQInlUYhMHJGxN1RMNXbpxpYuhpyum6
iiHY+8jcb0ROe4w4v3QfdB5vTa89hECM3pkEEr8xefW5otl8xxwjWsNt/4FlJdgCiQ7unLASh7EH
GhczO0RNZGVHuqpYbzOr2PcSpJzf1cHtWDmvoOjzoyh6fL1ycGHsL8N0Dms3hE2xtyAlZ7ngjC7G
wn9wHHSSgS6ho+YwHBOGmHQ/agZGnHTuRo21IBJ0HOQAeKiNS/em7ht2Tk8tlRmWj3g0E5qFPLrJ
xLuUJFN84I03tsQsRofIRVDFgc1a2M75oeNzXDU5a9XQeoQcR5hQ7LZsHuzJJYeKffLaCEhiQsJo
4MKBjslRNWITdcsfwVIz51XVv7lW371mThfsUsK/IMpBYAkNv9/Ts8wvZj8FBMSolpkWkNk4Rp2j
pTnRpYY36KMvObUauzUJxERMWHAF1MSPtOr21GhsAranpqdGVxY9RV8dUeJgC3fEiwtKIo5pMkE5
bG2YbW0InDv09japvDdguyL8WMg4SLobNkR6dYwFSxpoKTJiAyO18PGWuWlJpkLuj7CeIPe0XmqS
kijUsUSMv3Nk711V2VzuDYF+ppuN+sDXRx3d0F9vYx1tAitzTymC2A0FHUtS230tERMeGjQzD5U7
EwbaEZ0IQCHe0YIerkB78s3qhkp9Mt1HX5gPOrWHTVxM6jxr+6vV26DjU3bWNmcugc7Sfejw0p2T
lv2uaHk/Khthdmp04YGBSgyvgcCfyVM4YSsUWIxX+UholFJuGRJWLaOm6/9omodEYrwBrs1pBjN2
MzUT631TnISHSUB2WEX5QjvID3l+gKNlIvru4kNu29V3SlUKHDSoMGCStGMdVGZ7BVeLFxcmkIFa
iVNr9kOp2oQRGFYHOzaia94reUVc23zg7NLdWiFAXfi9+U+qH8yxui1fiEbCNNwbnV4JzqQIFS1c
JjXqDzp5nMu1FCyYqIzGpMaKlOCZMZCeP0g+LtZBoTbOjGGlVzUOq8hvnuu6bu7NhoTHoHKTfTCN
YgNgzd6gy/3O3J9JIHjNc8G+s3XaAMJ62QBewJy9RtKjD2kMQ0B2Hiv+ZH3rRl2dGwb3+IuY+jQC
+XKKonvVk1+0GcTwnfQ0c4/R3t25mereyC5yjsKLGRh55itgvmxXQ1h98Abve6hd9Gw1PQNmZj+R
9YotAxuOplHa0D2C6+aWA0oQ1RGo1Tt0+8xibyuqNIEFHEaN7e/0hBlQkeO1UYGBZd4jm6sYrYIv
vpTZoTNkcGfZbfagOCkiGm9HevU0pY+8VK9Vy2iizAqODG7IbuT35nawTISkjTBXWhv5ZsS/S0BJ
DpSQEm49zvgxEQMW2y5g+wNk3ZL5BEAo8qJxPxqhhYaOFgz9m6klOAvyoWfr9hiTb7HhUXD4Ds1p
66b5L4swxQ1cp/RHO5XDva0743s10BrKLNliPlQPFcXlDTM1uFOmP36j4ntBYObQZsUNQ/DpuKk7
WkVDj1Ahjouf/Dg+6WLE4bGEixQxAyi3DJvjmCq1auqqvg9Zdg5hCRmT6BmGEoxSrRz3OgIcAlWY
XVg44RI7vrFJkt+IDO8s8/NyrUdCU1aWP/lXCAEIfer0hJiYjc2coc50RHygk0LM1Oh6PnpeD9g4
dJPn1qdX7VrMGZqErcE2B+4hva91WxgG3ba6hopfN6hyhheSJ2kmJ6mGK2LC7MdAMo7FgcmMsU4S
nI+9kNMWBTW7pomHwhyIHppzTJMewU+btm8lycwNxvR6IgmB8eIJ28ltnCTuIyKgeF3lld6jbGEO
ANBjTYM/xDbQsf8jr8crYyIz1kZztlunYsyAvIbBgOJo0U1lsHV7/Svwuj5gKDqOywHfAF2FUQrz
jL0phomRYeUjUIZ+C2cudqbu6CBPDygA4yBBsF8lNcmyjks9yURUPCM2eq7OhEjSiZKCoHE44BMn
K7tnumrDXTSWHl/kNcnLAN/9YDkGYHOghcjVAvvYlAE9FDQaP51h7H4FDqRCBdLXSMs3l1bsHuVN
uScNblr+uuwX1gK16SXz+9Di64YPAT1wgZWaLMDryIXWnYXgfswvFbTMVVEzlHRTNWz47MAkMJve
KyorshIp3VYN2y12N50calKf4JgCNYtc7CqdZ8EBTpz6zNxqfnIIQbjw/0tKQRsa26yLjK3qwgkH
H/IjRIjmT6NDfEkLrvqZODLikJBYnEorbo1csAeqZw7tSJd9Ppf2STuo9hqsK1ecQ3tcBXFzlXQ0
dcDGu1uLKR2oEKm3XRHbR0skEeGg405WOJBLBqKw6fvesJ6YWuOIVJa77xztHJVPRckOgZ1JyGBb
ZlN9DSnc3tZzVsGFIAtA1xFuNpa5bJQAgWz+Eb+mkCyLBftBSxrRWRStVd1BrHFs1JsBcCJX9NEe
wQxjAxzujHdk/9Io1X2xwHJBUaWXdF9JJGUkG9vrufSBK0tevzoC4ULg5JPL7Hun/VsP+wJl3RI/
Ys4IWysD0YzN0fNMOxDWMKYwtJ7LcDTv1LeA8uBrlRf8nj41z0OY23dhRvvVQGX/YJYl3rTR8zDW
I2RFAlnTgbcZ4zLqxnGFzFvbQpycAaMkQPKXuVtEkhb8WTPCRM7Rsdu2bfSi2AlXaU9rgkY6fVes
LGA/BwV/BoVaZGDVg1+HJsIEwbZwWA2DsiM2PaarArcR5Zt3bRM3ggJmrJ84/Ip9jyMcDzSBKMdK
CD6VuKcQFvF4sNiz0L8a442ml20exgrlMYFjiS7vixHzro+GiiWIjphl1e7KTVO+t9LlsWXYaSLP
BnZv59kzKvIn3TqsMn1GrnFEprDjJfUbcF70TZx3G6ixTrKZswmQGInEK6/CDzuFLODGCJ2s5Q9d
x5VhP8zIoFDhRfUzMTDW3i3T4ZKEtsNGwmvXWIxNGZfNTI4ByLiRpU6WhYad7VqgTZEd81P6VkqB
QoiavNjPrXRfi7gla9NlGBD46KP+uznmtrSkZ9mSWYxtme9y4DsVKA7BU3GPO/lLMJfrQkzfPr/E
30nmXML2qJ+l5djKfBeVTttLMyvui3sxnyf3Ceuak2AdxpH4+XX+zn7nRwjtWUqwPBM//V//o3z9
/hBRpP+v/xL/MyJDwp4yL78v41taCaoMNjYLZxe9VDj/Pr/W8jf/mZf+57WW3PvfrlXjNYqWBMP7
aXzJg18eAFePGbSgCZ5myL9OCLU+v6KQf19SmVo7kq/AQ+e7JNL/dsmAmEm1VCH3xQA3APl6N9/j
B0WB94bGdd0ZtEpp0A8/Pe8yJrQIm3/85g+eIx+1K7VSQjIHefcc05HeB9Pk/P5HWnzr8Y7lHhva
5vOf+cFDxG5j0U8RyCdJWPzzVzL2lhlkmvxeg8JG45eU3jbgQJwWF987fX4t++87+se13r37se9Z
sySl4t6lgzTge1PAJcT09fOrWB9expOeY3PvPD6BP38Smko9mC2XYdcm9eEeiNjO+WUTjrD+Uqkv
tvS3ffcY2ldEWDHzoXmpsKzcesU1C1bkc4a6TQFyjVck3X3+py2vzB9vsbZMbS4yVSns5X///MvG
tGoNI/SsB7tvvtbWo8ydX59fQfz10iyXQPphOewHDhvzn5foBdp9oonkAwcWJAOAJCwfREgvyQEa
Xg0LFU7Q3Ftj+k3QdR/t6rJoroI43ZPBRGslow6jjtp//mf99flq6gmhHKG1KdCVLH/1b99SVYQx
f3PVXBJG5rsxp9Hg4iEj0WE277ykuzSNDWsJTzllbka9/N+/PB+RyYIrHOW+fyPoP4XI+qyagz6K
sHqGZecQlHlTWrq9jUuiBc05ihkwmPZVw/dw/vzyyz3/87E7nuJ/NBumyer/7rHbGLUnhvL1ZRRP
9XypgLiROYP1znO7rRFcfX61v15/7rUCoo+l1GIP+M+69tu9dpmP0GB1a0IM8f3RpansN1lm/7il
f60by1VcW5uk9DkUnu8XpzZHkVrY9QV9rd9HJLO/DQORmt2WovTzH/T3V+N4tk2r02U/86R+t8/Q
d6wqdxjrC3LFh9oJjoMtrz+/xEf3jNE0zR4L3YF4f8/qPBpnN67JLMH69gDsxbpLRAsyJoYP/vml
PnoZtGXxc/hOhaneLYIBhyczlkV7YfBMMrH8ivjlMDh4qluGk6kWtxDHt59fU3x0CzVLAmuCUt5f
JQES147hMxfN6DRStTu7kMZA+gskzC7g+n3XPw9xdzeghuo9CBjRIfPUrmr1w+d/yUc3+rc/RLzb
btpqqEPq5PbSQqlw+vupwChZPX9+kY9Wm98v8u4WA8FpkHzX7aUj/tK4Taajremb4TIxL0T3NcbX
z6/34d2Vy/fmse4Ktfzo3744XFV2Uk78KJOee93ex76//v+7wrv1k2jXXihyJy7M1AKqaGyko/+P
z+w/9/79MsXbT4PedTVZhe++M0975qDsqbk0xh2N8IIWfiTuvOpFyPyg/APwghVxOv9YSD58WL9d
dflefrt5vm6ynAjo5oI8kG7KVa6efJh2M2goDuZduqroCX9+N8XyAvz1S22pTVZJ25Hv92EfaQOQ
p7C9EK+xMcVVRs6af1f6e+AbWXjVR8ysjDcEEv/4rR++KL9dd/nvf/utQQQUqgwirhuqW7olzz5R
cv/4bX+VrSzM7LIQx7WpXLAQf17Dd1FsRHzuYJJ72gygY7x7p7mzurPw9Fo0vwr9QwS3Rv8YljdZ
uPv88h+tbq4pXGEplmqWuD+vTv80SRMEy5duomr2IY1sKhUA/9CiXWfLRDBMp/BizJxcP7/yR/f2
9yu/e49UCDUjdflECojNM1EPWfGPjfXv0srx+GGY0qRnQux7t+WJCV1mlpXcWQc7wZPbsH+Di/35
+e/4+3vQJjQjnh6TFvbxd4tJN0qqhdLme6i+csRisSZqgtlwes6aw1TduOJfu8PyTP78GijKTCwv
SihCHO13vyuOzXFGtMNbCSUlhlHeac4ZtrWyYMbX9b+KsQ++vj+u57zbA0Z02wGa3fYSBg8+Dyoy
jmYZAGHYtO5B85MN8uHH4yj+scn//fz+vK7157vZ213NVINlmvVtjF+C+BzWD7ygnz+/v99DrrKc
ii2gTVI67zafolCFiS22vQCMXIfFzdz84wX58GcweXCFa3KaeF9AMBaRE/PN+qKxNubzU001S3W0
7dA0fv5TPnwx0La5HgWL9de+1rlmZSAhai5ioOPjBDvh4H6pLXiwbcc4LZ3/+1sQN8/jZ9HgsvjI
3r2KSYu7LnYUROCUfA41AEzuQU/tpT4mmmiFhTSF8tr4x3U/vKWc8SmNHCLJ/nOi/G1d1nSggTdw
PhgSCC1InVV/k2cvrn31+Q39u/rhq+ZY5klp21QL71bHAEDFhK+MY1BCZaL8LVkrV8mo/nGZj15B
S1u0flxSKTzr3StouHbHEEy2FwczA1CdYZ9Gs/f/8HL8fpF3X1OJlrE1CJG6VBxiOgTSzCGb6qXo
d2X9j+rn71YMG9rv13q3p9W6YoQda66V34X+F+TRjKl2S861YV5MfaZcBf4/pSaed38TZf9YOD6+
nx5truUE4tjvHhueCLqBtWgvNk3Tuemu0VG9fP5mfPQGIvS2TNdWirV/+e9/ewNDYpJUo7LuomW4
TmH7GtWN7sD47z+/zkdvIJ0611LsMO5fh8O00i5TJnLvYTURjhygJoYw2A27zy/zdxmAJt7zWDhY
BLH0v3tg/TDKIMCJeClUuXYQf87iaqiudHRjkRZaHj+/2n8q03c7mOBXOZ6FLA/lyLt3ESOhTo1+
5nI4P2TwGKNMy+0HI7lX+sYKdnYRLpbyVRnrNSD0DVqntaI5jSkY2Dy96s//ng8eppBKLQdKdgFK
6j8fJsosqeMomS6RfXJCAzoqA2nvqP51lPzgYdK04/RN807yLN+9l+bIobVvrfliOzDuXyfMIXH8
j57d8m+8v7W25u7iJrI5Hr/7LRMT3nyMSvOiGnB11iUgITGOD1ofo378x1vzwQlECwd5uHI4qyKu
fLf810iAi4Ct4RIo/E/cvTwRJmpD9GcawzkJ5obV/ECgc5zj+B8v0Uc3k4rVZmflodHO/vOhodGW
LTqCCRBrvMUq68fG1uj/+xsNFfn/vci7u5lOFsAV4EQXj++bCHCmOvetDS5X/uOxfbBkcSHX+9+k
nedu3NqyrZ+IAHP421nZ3S3Zsv8Q1rLNnDOf/nz0wd27m+RtQussAcICBLg4U82aVaPGoCvY0kx1
XGZQZOiQm6DuUKyng1sutrK9+fQmJ7wxNLIlhMKTqxqmytYAvtOcRVRrpER8UmBNClttS65mwf/O
+X+ZA6Uq5OJJA43v5wiKceDpWXOmjQWJcgtIWJJQ2VVjk/ZoOfLWcBeiRiXQxJepqXWsijZ7lXX4
2FoCWcDVYlt//pBffdNoKTsNyVgkURruJG9dRr9q4ZTJz6b48/Y0z52JKzujQ46EfJSJUt6cFQph
bXAUfVq0vFWbfsnMYy1sm/JN1Zeye9LgMUfHXuaaIIw1echp4nBaLu4jTSJ6pV5enwNY7yAwDuWc
FtQNdbK03RtOuOp9ys7xK0QwuZIuTO2Mz5EVcAmyaeI+TWN0FAUrbCzBNKqzZP30oT0iUQzsIE4e
bG3h0A+LNBkmpR2ec/g33Nz1MAtgy2Tp4/rcy39CwEhDkigFUOOnCyngGe8iky6lg4Ak9PTeNRTo
wxN6nM8VHJ9cHvteQh5GWXqizp4UWji4d0jNGqS7rwdEHbYHoNVV5zA/S9rWqe8U/81K97X8SPV6
W8p7B4Eb6EwaClq+8fX2Zp259odDynahsElmZeS/U0eJE6jQsrNM47ZVg76E9jVrz60L0ocGwz7Y
3jY4s1O4Y1k6ek1pBRunrHSK1fzBSs9SBCjCPqjuk5CDq4ZxADTDwrYcvn60Wa6MDaO/OBOZqdhA
g80UNSkAA/F9Xe2E4uiEvwL3zQjonmmV9e3hzc3n5fBG8xlyDCuQkOnZjsN3FLJXlSvvyqK7RxAa
CAIcjH1zvm1y5kSoOHWKJLAJiJDVXQ9SAZ0RV4aUnuuXsP3aGXdSsLfit9tG5lIAV1bG566xgCEp
WOm6Q0Ovhup9KxAkqaw/Oalpmt6Fdm+j7KCGC2s4M6MU3tgvSM1JMnvmenh06vdC2YfZOQSZtMoF
9T5BCdmn6wLOw00OoCwQluq4M3fxlc3h7xf7JjA1y6LfPjtn0W9bEDYDbcPt+VyyMPLWkQQuXW4Y
VdpBERghbRsvWJi7hkAVIF1qKhw2eVwnhkEkgw6OrZgXd2VBz4nwFoIAs/Qvqv0S1VCAfNHkpf0/
Oy4Cei4D3aQMP1qtQBaysDJVNmNdvmdK8min/uFfTN2FidH1WiVQB8QOOzFVs5bylYOeZ+kXC45R
mvH/ABj+O5LRSU400u5KBBWpBT+KBwdR08PRgSTzRlY8lKdNO6VvQ97bYnBnCtUKot9voSceaEej
hY6mU0htv98e+dwdf/FN0jhG7LPIE8OA2bXB19NXDSOCnTrVJii8ZuWmYU/jnHYKmJ4tXG0QeXt0
tFQWzZ0Oxdv9wtcMaznyrnyNwQ94Egv9l+tTYqWp1JuRDlmrkp8MQCueCn4LuH5WSFtVBjquWru6
1e4bvkKGXo0bdJ9n4vH2d8z4v6vPGC1ULwY9bx72eVI9GjXtptAgtSUIIuAKty3NH6n/jnjsagM7
aGI75j7JErqppDc9ec6iZ098UlPaK/aN89G53cKFOb8P/zPL+sgXObJZpmE93GHWo1I8RyZXyZfb
41qYwXGxHSkHHRpXTID43qJefdR0Z9Da3eWNsbtt6v+zhf87nOFbLlxrj+pN22Zaenbd5xLxRfXN
ML4OVAMiuolW+k8tv1ndj1Dbq9bS8s3OJOQzlItNimVj35TKkd+CdE/PSn6w65oO3L0Dluz2AGfn
8sLIaHxFE8A+NhxRqTjCI22432Vnb8CVdNvMTBilKVA3msAjFPIW8vU0ghIvKd4Tt5lIIzV/gniv
wW4gGz8Api+Ymh/Rf02NXHpN34vXaE52dvxDp34r6/eKMlthLAT2SyMaVu9iY8iQXAcxGmLnpqSh
D0J8BBtoJy5MZJb+jcfQ6ThXJf6bJHWjJhUQShuOMcQajvJoxk9J9qRXC7iBWXdBVk4jKOM9T33h
ekgwxVuhbzcpT4jHIPqokn2I/olXn0rjqBWg+0MYKBeMzq3Wpc3RNEal7udFWHA7WvY5KukHyPJd
KNH5HMTdv/AbKklD8njUoQjqr8cnZWKLnrLC+HT9UUvTk2Q2e0ikt2Bdlh7vc4HFhS1rNJeV40HM
6nPro66wErOfBcjZ20dqfub+MxprNHNVBKGx7gyjEQ9C9VUPvuTph+e+3LYyG1dcDmR0a8KXEtSW
zUCqIEC7jS6g4KtLeiBOH4Toi9pGO7JRK9P4UFsUD55c67cClYb2b5whDz/F4HELKeC46CWCRKN/
KcfnRzUZikG9Ov+wU3nBecwu24WZ0bIlniR3usJ2LPIvuffN1pbyHksGRt7J66AGdxEtODeg1Y3y
t568316w2W0BwEIE7SxR1Bj+fumX6HhCrrMnjIbkq5W2jfY9wTeFxlLovGRoFNdadexBNMhU0bAI
4+irGr/W4Oq65uvtAc3OGMdV1bhBNMUandquKQOj99nnPbS9tCXx/FhCTcxvcv5t01JJoLDBricN
fuYuCoOM1yJ98hngDL158PTnxpV2kmet4GlBuvNklB+9dh/Y9A/Rgm09kqFY2H6TK9/kuqeuJhsa
ZVdjfOUjWyE3dVckb0EqeAc3cfQHtzGMu7TTrQX3IQ1jugqH/9rSLO5jA1jD+ES1ASiBMOmTtwg2
c98n69miKFVs4ButiscK0pcEIDstZOukDE7gVT1a/SQPMZUghW9DXhdeQCpbXJiCyb3KZ+mccN6s
ylBCGh2QPKz6Tkjr7M0paEzTS2TJXxOyShLtL+ZCzmyyhUe2hq13cVbCOjczI4Jx2TS/uZDO0qW5
dn3Uc+iBuL2J5xb2clQjZ92JepBlWZO96Y4N+y59jE20bRazqrOTZ5L958YCHTAGkJhtG2lVkmVv
vvpLSKHZk148B/aAXkB7bQnYPTmYzB4kSmxTnf+bZAIzw4YPR+nSNyC3X7XSe6AjeWGTLpkYuWNA
jroqGE36ZpfJR0APa4Wa4+2VmUb4JsBduiWAISgUSMcZPgjwQy8wAobRv2i01tMfCj8XHjMvNn1y
hy7Wzi/LjRK6+4qGrCBfqD3MrNmQQTTBxpDPBCF6vQkR/JA02IAG3k17X/syxBVNT4uowNOwgJY0
KYKF0HVmVi1dpKNCNYFAKOPUO12amupDrPVWlT/QRdnW1hIMYfDJI9+CBUsyyBTrUwQJTKN0ziVi
8ubRrqHCg6l7/8Qa/K4hnWZw5Ermtl1C5c8c5iubo70StKUSAr7Ad9ImWaonGt3gSl5r7f72hpm1
g0Qv+T3d4MoY/n7hNCKYKKiJVsmbQialaft86/ipu21So4YNavE5M+M5LOpRuqoADlDJul+bc4sq
DKFlDN562Ll1K9w2ZFEy2Hxvj2puT4A90CQQdazc+IEm0+FeAcT239Iwh9tdU9N7Q4+X3mbTwWhc
5PQl8ZrVSY+Oigf0OcsChRn3rWzcHTS2ELep21yqF9zG9GrTudAoLalguUH7jOYsV9pEN2iofgvh
tEUfsAt+GMiqaeg47eLw4/bMTc+vzuUJ9J8KNknfcTaiNmDUaRAfJQ8AF0rzNQkf4VmATfiH0Xy/
bWq6SJhi8oBe0uA1yQg4Chx2BdnKNz9CP94UdAgN4JH/tBHwUcMFLIIgAvJwveEKEnFQ+fbum203
8nPextFWM7104V0x3QkmLzBuKjoWJF0bZ3u9oBHpITSjt7hDNBsuNKWD4VleMjOtAzBPWFLxdkM4
PH7zxZYq27rZyGcIYLddoz1EdbaGBeYLfP5bHfyXINg7tUP/nVyzKKib25M5jSz/2teIZijLaeoY
2RNnveObWSSfWxgfUk3aKMoh7Do6b1FFh3rBfaq7R+if6VLa2wBIWu+glydEVm9/x8Rp/f0MAGEQ
QlC1H3uRMHPxxn4tn40EpRkgb4UbboyqphH3cNvS/IwP7Xom2gDGJFuhZUJhmqj3nDUY7VFMXCUD
n623RSM2obla2qQ6yisGuhiffiMOg7ywPIri7R7Oh7BX5XMh3uf9U+M8mN5CKmaybQfUJVc14yKR
JeuDM7hw/rQRK66nxOpZyJs7tI8ePQUKmazf3Z7Eyf05mKGjxxRpMAMuPzqDQe6KpSTm6llLvlfq
nab8KckU29ZLgbYmgu4Im3/W/9POxtPHEC3cPzqKI4smAjhhonjOq9DEJ61s7wMQF/83G+MzH1P2
c4oGGx2p/gaiZSNZmLeJ4+f9JhtsPfRCKIVoo7tZkb3Yxd+YZ1TuGxmW5UhcK9VzORDXKWgX5Qux
wMT3Y29ALfGAMhRdHBc47L4tnB7R0rPco9ndQQyHmCy65PYzfdef3nrEqTzrietpp2aE11sP5agQ
DqfSPoea+AuCswOscocuDH/f3nrTHT7cz9ya4KTAFo+fhXUC4sdBR+AcOvFzoIaPslLBLWItxKBT
h3RtZhT1apoLoa9sqee4RyDJgxsRtkcHCYNyqYI/OyCKIKyTScgxvp9L6rB+4kOe6/j9hxhYT0WP
Dq2/1IA4Y4Z9oADdBz4kTZEJSZjKYunpZ8du7wTDpjMiW8n1wgaf5mh5Icg0OqoD6Irq2AjankhG
2Pegb880Nm5FiPTjBzF7hpzEk4K1oWxE7hAz+fxiMSaJ19GAYGGY11uvU0TB7cF9nI0AaGqVP8Fy
si3q6AlowUL0MZ1GjhLJbECdpHvAf12bMgPJgYC/TF8TK/2J7hqiRkOmQf1xe5dPHQVNhRIhzhAd
olc9cneVFZlOL/r+a5u8mqgwlJAcQj64yk1j27XxqhE+PS6LMETn7ILulcm3XI8rTyEJ1vREfG1E
SbhPRDir2Isml3GZl0udKuPDJQFQNUzekyDaeKCPMQi61DW9n2b9q4moykvptqS6hbDY65kIuD2E
D2JhdFODEpcHGRtwD0NOYLRB4GouzA5Nq1NZtz+ytEASVoDD3dhFi33645WjinxpanwAwCF4OUmb
6tTmDVoEwopsLd04BeS8f6TsrvSchVtr7OMHg0OvK8Ojf2XyZun0tOgrJ/dPqWPYPySzBb3lpgNF
Xmh3D62fdfeh1ISLeIjxScDukJEE6/S/9YrRFhVS37QQWPBPCHCpL1Le6faqt1AD1psmp55l/UE5
r4L3WM8e0zqB/SsWSkQSWjg1d0Jewblu+8ipBya90DmUMgsh5QQTzQfytqebQeVZDZJutKWtMItC
H864E7R0GbLQIXRceinpCMs28PXJg+CKCVFXmLXVITPJBISSRIuHYX9XQAb9rsMe5I+AuE5sm+LK
D5EEa+D3+n37qM/M49VnytcnT+KRAdM1n1l07nOlxr8FFS742rj7tBmT1leRBy6JFZ6d12ZQ1UmT
IXd7UoviLqxAxll0YffG4baZmZNGx4VI8ym5G1pBR/7fz/KuTEQtP8XaoffQP8xPCGitLf/jtp2/
xb7LFA6rSwAPwNwiDgDGNDrSsWLDkiSV8YmvQRmuRJtcinXkO5NQ3rmCZ61TA8W7kO3xAOMCFNZh
C5ELGQr/F+Frfjbc9rtiQ0zUd57/Ar6ieUWSCUK92jFfMgRzd4XPsRUhhZFXba4YSydoZuFBDQ8Z
DR4jOMTRVdIIaIM4Zhye6qq5U0FGHzK6VDYoyLzfnqs5QzxjNdzuAJMf9yJA1RsZFjJYpyKN6y99
HIsPUG51x15Klx4G0+WnNADPAKDrwTuMEyhwZal6V6CHoonPqKccTHhXWgPW9bza3R7U1M/S6kAv
CnUXEajnuBSB6gnoijqoT776O+m+F+6vNP8IxR9R+0eTli6sOWPkkLmtdLw7T/Xrw9OmIkKaZFlP
hoEMunfIrfyu7nMI4ekS93aJ+f324KYrNrTHD0Gu9veFNTpFIkp0YSFZBd2B2ksu2Js27d5qmLdv
m5leHTJJKO4N0WIfsjWuh6X2JBQEx85PYv5YuPqm6b5U5qOevpRZubBccyOiu4zEHbHFFGccp6pd
ObJcnEjoKtteTeSVOzTIDoSIC6Oa2YOmCNB4QG8OEODRuULaOgGa31SnhnzUe4x+7lZyvyV2o2zk
zFmqZ87MIRGhSHcg2TXmcmRNb2ipiXTueyEj7PRWlXBvygcXhYOlJp9xdk3iEhv6DMgZ4lppfrxe
Ldc3XBU+bSILZxuW6KpAjXt7Pwzrfe1TZbw2TD+6xPt0emP6UAcmQtycSieimSxYGX77LNb+oe6s
l8BInnQFWkrRET+/Of52++I4eFQp455pGTH1HohZfYLkaGVU7w38cE4nLYxuOn88DWQe3byxtIFS
6Hr+hje5mcaWd6rr4MEznAfUFRfQItNdfm1idJdXSWHaBR6B5D5Y7wROU8F4ArayUBeUh/N/vVDD
KweHLstkeViu66FUWat2Slh4pxDGUFBE9Hb0Noo3Rl89G1Zyp0rvTlZsChneQPhCHlE/6n46nh9/
mGAUdlYw0Jo3krrPddUZ0n5wUCSxuqli04FRX/1sU/xAPEOJnCQjBxP2m2HeLtJSaMY0atc73snz
o70D/6Ip7eO+u6vN9k6Xtxa1pNs7eZLX/GuRxyAwA/bT5FVd1VloUXHxT3B5S2uVHopEflxtyoF7
XkybrRE6Dez9lrLxTb1bJY7yT56pLXInQb1t4OZYcEqTtOPfDzLJVxgqDVaTlFlfZISrJBFOvv/W
QTLJCzULHhKUN5onF5mcUBK3Zf5h6Z/tYR4ME2RAicBbUp9kztxebvrMCIKTRrGuT9tvAXH4ym3M
HGV55Rgri+QS09tSIQZUCcz+l+FltNqynKaRH0v+yaQnoCse+jSAz+5Qu9pGbb9V5k4VnpwCml/5
PqTEHEvvSJohXj3weqMjIEfvtzfDzKnkMgVWa9HOQ1Vi5Diz2EcmFo7GU5kdA2hmiipDLnapdjTj
Xq6sjC7TNNCsgPRhcHI8bZtmP6VF6MGkFMxSDq886B4ZzZTXrtFQ+dAFNTh53X2DeCWCilA18dtQ
D3EUbALI2Kuj2r+39udDBYXi0ZCiwt8YrOz1CY41udVgmg5OsvWIVraHrKfBNSe+2Jbz6dsAUzzT
CezAvAMvvTZFcSnhYaH5J7SWUGb7aqAS19zd3hLTGIH0P2KGVC15INL0fm0jzukd76UiPvXWmwah
okec6rTdalCYuG1p0pDEollE9xqobhrnoQC7NpVGke0ZppOc/NAtVkajfg9dE0QHxKdp/JpVyUEn
SxAo7j5Oy1WZQZWr+NvCsBfq+DOnAK5fQgdaCQbWqtF3BEELpzT6Lyc5TJ9T2/4nsMq7qPUWrsCZ
mSW8M9mjnDR4IMZmagXtxYx0hJUdinZb1k8oFW3yRF+Y1xknYwG242e2wTpHnQDlQd8/6eWj37p3
MWyEDdhTJJCk6GQu9j7N2qOkTvGZCEwcF8qKmpIzygH+KYNumYLcvRF8k9svaOrY6Z2M6tbtbTO3
WpBODLgVcrWTQ+BIYh21deifuijdxOZDER97+XzbxtxSwWk03I8iKZJxgqQoUPl2E2ykBrT5AEDt
+pVUGWzHwkKZcToaetLpBycxQEBOBf/6DEAHbuEeOdJykO/l+K2SJZqA/tweztQBXxsZZQQ6HV0K
dMzYEXq7DpVXFYmP2xaWhjG6SOzWFgq1xUJYNwAJXywLAbx0IVKYNaLTPzhUnTXi/Ou5kjqnL9BQ
9E+GsOt7adWQMbfk99sjmZ2rCyPytZEWiUreThhpfNR/fuX2QoQ6PwhuDLCCAyvz6DLsfVUDzUy0
I8jBOqfT0gTjzvosLMik3ACbG9Da/9jRRpOlyXXvwfvtw8kKL+kg/5vd1dGjQG+uY+wTaRdS4A3K
hYMzN3s6aXlqeOAgcarXs9flpeHAIO6fygbuTPtZcv/59PIMLxRzCGC5OqzR+z+KyNci1+ycHAnd
JvfB6PX9bQvTBaI1HgoWEeYEC5DlaIEywOZ+FiXh2Td/wnGz0lA2srwleMHUw2DFAElDKpA72xyN
w6/DNjFCNzwHplH/6kDHntQMdIFWpPaWOtISfc7USQ8N/wpUEJDMUAJXrhemVTVB6MnTnjU0XXDW
SD3vE+13AVtcrLzn/VKf9nQj8KIRgQphjH0wfvwHUHX6QIzDcy789Ao6LMovt5dpml2wNBKYw7uJ
DB7/dz2gPk1zNQ7geU7y9BlW9d+W4d9TldrghRBi8je3zQ2rfv2uHFrBh6IM7CUkV4fxXrzTNH/Y
i6Fen+LkqIhOftd6+TOM8L+pxP5BW+a+Ukv33nI/e57ITA5VGYmWWA3KtpFfdWWo8KU2K05AKNE7
qzada3XrhaENLu1qbEP+BNAVZCHkQLUxLo4Sq+kho9mfECDv7wQxTXdyIYcbu6gdBEWRqXALc6+a
1bscCs2vTO59dNCbQRUuCGTpBJt4vFbVQFK3UHS4VBVMOqyKwr/zXbjPUzmPn93C9X6lQmS1q0AV
G2EnN1a/qYxGvzd7o97VrhzvOdtU/rsk/NHmcvjixQ00GG7Xl89GaxUI8xlozZgNjYeKXJT3qPai
UZJtSqXLtDVS6Ga0MWIEARE0RXihc4QjAhMKkrySuwc1GW5SsaHdHL3vYOc6nvMht25ztFvth1Ag
063x9F35Yl31W4QAyVPJyFlKbXjorbz3EXDxpUda1YVVmfclmuOCanxzEXTYqq7nPuSBX6JDHhbH
NOn6X46q1A+J2/D2QJVzbXqSuzaFQtzldp6uyYJk58iEZCdHPB5gvFTv/EhFMT6SEewCOb6LEl09
tUraNyvJ0ex11yX6i47I4j8Ii7f+GgH07MieEZ2NgTKBthJs2/rS+K2/ywznA80V2ghu75SJ0xpc
B5kV0JoG6dHxU8cBdpAqgdafYGlZS/kuEJ41+Ri3S5DGCVMxoDziScBOQ0fTcNlfn7YWtUo30H37
1Eq98xMhZfsYmQYCqYLyLardYB0oiUwXBkHTKqqEfjek/1aWLz/YLrKdsriuM+F3rgHv6MzXz04C
DoC35lBcGXiMJhFbKzhSq6mnXvsdmspqkN1EcmxVGtt/YQhGGGrP+OvJw7JWpSIL7Uw9Bea5afeK
/dZ176bsLyzq5L4bKqPc2aZEeWLAEl3PtV4PsrNcQKeEQMHN731SLn7+dnssE289GDGA7NGwSBF9
vHOyANhLnrfKqW+VTY8IT9I+Z+qdVL2hhnbb1N9KyrU7g3Me1APNEQNWdRyDoArmSRKkqKcqpGu7
+xNkzV6FCM8N7i3zl1zc+9ljIzprAXH3FMHG8o10+CrT820fn6T4uSmf4wyJsH222JI1uUWYhr/k
Cexua6hjXM+1KFYw4vDlODBxbQwaj3KI4sCr5B/CsFjLXbjJhCfD3CEEsqmbXZiatLH8tqnZOcmP
BMLu/LBICj091TJTBe6WKg6ZhfFHuUMw7MC6B4N9Qq9+dy7TFEau8kfeLkXwc6bMv8aGFypb7nr8
FRed7VWJTrW4eUbUaF/kiotmCALCsrOw5ab7GlaVC1vDrXdxYyd2oBl+iC23fFdYYECF6dL1PGcD
WA+hLotGwX90dmLXj0IUOLWjq7b0FUMQYzdbFuz2jp61MhwcQF2wK4xDHd1XC1sre6xUIeAdcRP4
xWsltAtxwDQRCzMrQdV/7IxWx5Brk/SPqB09c5CSJo8VSVslO6NRlofbuq7WiLWtiuhdMb9+eoSo
DID6HkiSYcwbhTmCo2fI6dXi0VLAlNVbH356NGNuG5mEwBKV5Asjo8Ce9lihFBEiOXo95ID2B0ob
a0P/ImU73zsUS0TTM4t2aW28aHlu1BLyPOKx8bIXI9Z/mg2asrm7MKipY70alDVasy4ne9F0DKpH
vN7ee8VJ9J5kBHpNtIpvz9+sqQFyJZm8wGDUuT5QvSxIjoJk7VEP/nTRt16ONk1b7z3nhHj54bat
GUcBLJNHMlkYCm7jlBwJ8QLQRyweKT1vYuQ5Bx+Jp5B+/hs7XOIacHlimtHGMyIzTkW9FI+hs5cM
tJf8raueFf/XbTOzmwGG4P9nZrT1OrWTK7ksxCPiZOtI8AoUK4VVIzkLw5mWv9jjZG55HZPNpOlk
9CpSQz3P5CqTjmURP2TI4JYVQaxiNO9GVh90k2JCH+/ttvwWVcbGR64O97YVPUS39GAbqCVajLFF
K127cRUi68IbFAMXUiBziwuJEFTiJsi6SRcTmsVhl8eOPJz2ux4a6k7fVw2NOE298GqbO/JUWyjb
UlsHTzeaDrkqNMUpRLZR598ZVrSV4oE71lw3EkQqXUstwlziMJ4d3YXN0THRItp40d8Vj4qkrwTr
ro8fZCVbGfnvz++py7GN7jff1qMuRGnr2MVfKddq2g/HWSJ/WBrL6H6rpaLMOhsbxC1PVdM9VZIN
7QmPQdtbWKppNWDYuhfzpl67lyioDLurO/Eoth4MnS9J8AilnKdbG7ODAAfxRUfPoed8T9qvqYjD
Pt+ez7m9otH3RoT2F80ycgVqgsyI4GG/cZ8C/yUvn4T6tXBfKfxvxeLbbWNTCB6jvbQ28gh+pthQ
vmGNMsy91ltbDyBBq2Zr3N5WEtO7TKsPiZduzDxfi2b/o23DTZk5B1GRaPTtvzu5uS6RYlv4ruFE
XAfPV981diDo6ZUumvPi0QiSlQUlgH0XGMcuo8UmPLiBtRIlf2s3C5SUc/vsYjbGV4tryp5nZ5wZ
We02qat+1RsBlcyCBr0lmPKsi7y0NdrTDYICmWISa9hC8ORL7c6mGQutyUcpt1edAyLLIdHvdSct
DndlGH8pWv2+ywJAb9HOd/JDjpSz7wYbBapD32/zdRY5h4VlGJzEZBnI1OEmwTpPHpmNl1qFbw2b
MbxPkoOBWKOk3lX5Y5f7qziyH5GXW0dI2w/0ebdtz56DAf00PMFhVh75L53siMDlyzkM/1hciVEE
kwi0DW35Q2l/unSd3rY3fRPRnQjLIm9PClagoK7PvRsGNDW6kXjM9e5PbvYINCJnZXon0xbpK6uj
DenKXSt0u9t2B38ymmLscu1zEkmMjvsmCbNhfVexS9/MWsq+VfYSQ8+ShdFO88Q6N4LI5yyBo6DO
DpLks2QlvCdB5/B7oB4YKovXkyc7jhNGfkhM5subut96/hJn/Uzowi0NVoTfQ9Ps8PeLZ1RZa24V
WEp/jDP1R9CEG6EWf8eLic5ZMwNDDi82nu/jl5Sfu34ZQRdxFCyksPdoKK56ChS3l3zujrEAZxPq
wWAKpH80GF9UCo5b1x19WT7YqIx7QfVSkVqsfWOLPsWZNpR9VFR/SqV4MHx1XefRukT68vZ3zLg7
PoOkDkE0DSHK6KpzJbUmQ210R5WUdbhN1Y8CfvIoX2j+mHvQgXynvkCFXRkqMtdrZ+pFKeuW0OHq
6nVo+IdMidaJ8RAowo5KzaqTnnUb1n7ti2j88/khkvaXuNARcCGxdG1aDhHL7SpFPZrNS2//1KuX
UCJx6i9lr6bIDzaNTqGWTA9PVxiCrg15jQuIJxHVYyKH4r7QKmQxUNVeUYmPHhWndrc2CKN9pic/
5aKRVgQA6bogE7Ky3Lpa2GAzuxhpObbw0IdFS/ZoYauydEhopBqqKunPUHUeTSsBEqst7J8ZxzIE
StTcue2ntFK6X9t67blMrtls0Cd/lI3u7vPrd2li5JWNBupDAeXQY+Im5gONzQWyaDTaFqAJVqka
L/F7zx2Jvy2MVCDYr+LIV5LvKvRKjLFXqhv6HlYK4tL0pWwKf6H7YW6NKOuLbABeBKCIrzeMANDD
oaSvHhV0cjuoYiSJVNz+9vTNXKJkuOj/GN6vAzLi2ggoE7WMFV89wrRSo64aUUh0tA9Z+ZqaX4Jq
ifxodvboYpeGZyx8daNDkPhmboGZUY+gXKjJfNVrYeM1Ph0lCztv+IdGlybj+q+h0eSh0qiFmYyh
jvrbfeG3L2gmg9Fxw68Rd/vGzJSlEz632f+KIoKd558fK2hVvQNQU5blYwB4ZuVJSr+2ymypw3Vu
YAP8Z9BXABo5ro+KXqoobeHJR3BXW6/X76zQ2iidgPt3851ifLrvimM7qGmxWrBo8zi93iBynlt9
JwXy0egc+ytUNso2T/JBV75ThbWlNdrh9o6c2/YA9QGoIf06gK6uDeailcZlJMrHUIo2mfvFdn9L
/hL0aG4fkkkeXL5IE9u4lpAblQxIWmdUqYYAub5RbHGnBi9KsfBOmTNE4EZ4jGAdWKrRaIpatzrT
I4VQ1VK4RmPtTW7kYiVLJA4V5PnWn5+8AR8Jw+1QlxqDKSS8eqBYgnSsq3ej+WH3u3wJHTYTBpP8
JO6GKw1wy3hDpKmADKTAhoiysrsT9VA7+2JhbDQ7ku601iLWz7JG3xAk+SIynK2xuT3G2SkFjDB0
cQCuGgd6mWkGtmtG8lFyqqcsDz7aAkHztqQ9rbb/1YRycQ8vjEGGYPiYi6gyDBAaiURfPhK0rAr5
Vx4fOuv19oDmdjy8Cf+xMTpiUef3hQUtz7Gg23vdav23TG6hiErqb/83QyOnWEMM7Es6u4PE3F53
0a4V6o23hBQbtvTY9V4OZ3SlZG7rtyjrSEdOuLfKC+MAQezCsZqdMiAbVM+GnzF6PrRiB/YAbMjh
fWx/T1RvJTZLjNRLRkaJq7SUQ6lUbA6T9iLmFpRNW9XTF07sdDfzmKTXnjYyRFYm+JoM/ZO8bAkL
lbRzHp1GeoN2ixRjmJys3FvwrdOlIUsDiwC+XAPSNcZ0oRtmpRk4mKMUtdJr6lnND6F11QUrM68X
oj1KqIBq+E1a4PrQWDGNNmXZSUehRXydQBcAzs+2NTifXzNNhVgx2ufefdG+dNCg9emvsFqInWZm
FfIM6hp/ee4mitB90jtkAl3p2EndzimKbQvdvZwLW9teyAhNpxQ+LcJb4Mx/9cxGh9dx7bBOEe47
hv6b7frrovxz+9BOh4IBHrYGj1qQsmNeFaPSqNkZQn1UwmTHllhnyaYQdqG5MJAlO8PfLzxdqkWl
FECRfnTwdLkAi0y6s7VDtFi+mx6rYUA075DLIH4Z372lhGp8m8g1JZN4k5fiP3U10PAtAfCWzAwL
dzEeOWiDTvOl+hiX6k7Jg7swTT5MJfz5+eUZ4F0D0xBcKuOueynmJu7Tqjr6/tGAXyhJopWvdZsi
/3yNYJAbGJB44L9VZKmuB0RhtdRLFNHgot7H2pfaOuhOuTKD18b52fnvt4c1N3saAfQQTABtGZMk
IHAkh1UWVEfXV1epeBoexWa6/byRgTMeRkwujImir+gKtUurdH0M09eSN1ssvqhLr6i5bW2SRRmg
I8ipj12en1eIIhlGQ7Y8uDdS9dlKtF1a55tUM+9uD2dYgOuLjwe1ofEzBAuTUBmKv5SoKWyPZl+t
jOiu8bbQX22U5tVflOeaW59LW6Or3M6tsiEZ2R7VhkaEr3kCtsd7vT2e+akbdsDAdUZHx2jDSQ4d
QCVTp6JkITn130qbIT+LxZfbhuZ8KE8mciJDXWWCNmmcynJzpWiPvJfogstW4RIz/+x0XVgYTZfW
plbgW3l7zJV/2uTe9ilbLElkzGSxaGWHvASSRyDNpIiv5yu2y9wMu7g92v63RPgayfd9oENKNUA6
/JWTxGtBvs/lx7zK9rcncN70X6XVgQEE/OW1adMxXb825OZY6Ol7bSj3NG+dgzR76U1lq/T6usuU
B2Am4kqnkNDr+fd/9QHmwCmFe5o8PFLQIHUjs1dMeAPkP1Jdb/Jolwl3YvXN9LdVeiilR1VZCAPn
digNTf+xOorQ0HrtikjHaqelq6w+Ctmm8z6cJa7JJTOjnA+avJXmd3pzzMx3Pf6eJrs0uF8UAphz
H/SBgnAjc0E5Y+Tf86hPHL9rWMPcT9diW2ycPtwLlrn1ROc7kNJvt9ds2PNjd0US8K/rBbQ7fkcp
dmZ0LoxmRxt8rJzdDfJDVXsnNXBXUD8LkwVvPx3f0Lc7sJAacMxPNF/7SOsbV2nio2t0q8iTVkH9
HSUZydokhBufHRt0lryoaJoklwDG4Po85LVmBG7dJEfRCzZSdV/075qRcllWW+9/OPuu5Uh5qNsn
okpkuAU62e3Q7Tw3KnvsAQECAQrA05/F958wbrvcNed6yqMGFLb2Ss3aIudcwb57tr/Gc08a2GWg
RjHWQ3voHJ3YdZy0PrvzeGwnRPBtDtPjf27gorp2QBTA2YV70KnzBDztY7/xSHMoCYOIqcTWWaZT
Ha9/fo9f900Mg9MZZxqu/KB4f36Plp54xI3VHCInSmITftgNKNUjNecgqG/uDMtIqArtAJMST/V5
JHd06mIuyhazv06k2FndDvLihATjyrW2QbAb+P2sbPyINnHGm/pfA6RtoC1/j396QnhMqWbG+EEl
XnvP3nNaygR9qnXeN7dec86d7Js3G2IRLIjeMuwpwkOpHeaKl+IQq2IdkH5VBTf63LT8erDCgQJv
FEcSek8wDvv8Umsjhg4lvTiU+auEdYoczygSzw2w/PtfRTbRg6+dCAM4wVPn/Yntu5/n39ed9/MD
LG/xr/+/HHRhfGnEYeI00f5mpFkMj1Xx/PMw3yxfuDKj4QjscMmlOHlPreG6BW+xPXDSwyCz9+Cr
1hQHeNY8UR09W7k8/jzgt18/QnsaWjpM+NP9CUBUW8vIbg++Rm5OPIKW3eXhpRX3/+q6iHm9EK2A
IyzKCVzHP7/BmFY1hzxeHHJhi4tx4uOxVcU5B7zv5sHfoyzf8a/v1BSTBosf86Al1kVlvCuhzsUC
fh0igH91BCo7ABEYdZw8iOfWoenQtz3EcAdykRkOHtWZrsHXr7IAkBC+LsIBmN+c7EETKyThytiH
SMKfI1iVIVk3wTlix9c5jVECJABgsqHRdooTdMjoiqjVOYcuNEkb7qxpJaYDOec/9+0w2LXBmUby
9BeHNhj7h1OMjPpDazdb4mMvnfP6GlUMANzo34Fi3ONgFYUrvQeLE/fk4+h4gG1Ym9uHBmwc00oA
LUg5EDy1zhEuv/lGYMtHi3PQ0kY4JYF3pfIR+VzOB7ioqODWq36N5eO/Ls4F7kCVAvzBxgs8eZj/
sgGstkffr4zggtal4XThjWdK12+fAyufwAULCPupeq/wENIV1CUIkE6eVONhROBDqO//P54E/AFM
aGhzv5h2CDdSVtlTchD8BioQqmFWfq7V9u2DADwE6IV7D6hxn5e+Kgecmj5abYFzkVcy8ecb45wT
2nytVbE5w1XVWRR6S0X3eZCiLqEfqkGzhd7VKx+tYRfznTvB/s3vkuYcxPHNVoOdEkZHQF2/uU2Z
vIphQwmyCtX+KjTx06TOff5vbmwAQBcEBUSShQF7UllRDRlgx3tycMj01htnpbhf4PIrtjXuMoXf
baPRWwVtsHKAS/XIAf7nChKZuEvTcjEwA+/05MrYQUoD76h4PvTWgz9ducWu1rufp9937xFNF9SO
C4cW3+7zV5NI/bRAn51B+gn3rpbXNNZPPw/xzS63KAGW0w2bKlQHn4ewqR3kfb0M0b05HLqGGM6a
k5/8f/SR8LqAhqOFBBv2L+arEl/BFx346xVp50Q0oZeQacwC5rJUiPHftyBQf/4zmAfEAarH58eK
WIOjsAvIYWhZ6usyqdkdZUX288v7WvYsBKP/N8rJ9TlqmeXDRoMcuOVf8VYlslEY7dVichOQh58H
+7pP/HcKoZUNMRqqupN9QvZ93rOxmA+lgu1Jb6e2x1eOdaaS+3YUB13y5dxDDsDpsiqCJuI1GEs2
tXIwZ+bb2TSgN7f5mf37q24d6nqUVf9npFPOUkvYJIBxYiTbSTi/o+FTzP/47H4AKYQooKCFm87i
nwtHIEWwCl02QeDJp1Yk1AlGoJEj5jvr0Sabkr6/jcvfP3+qr+v28yAn69ZX3SB6PoHjpsjF3Ju9
f9Zh6OsQaJajT7RUpDYSPE4muKuZES2RPRrLezFddvM5z6TvBoAEdKGALEro0xPDKdAaKma/OxZT
lcHdLSmGM9Xi160HOQngeSyZzUBmTu/8gRJtR8TIj5N7IaLXgt0DKQbctf35Y3yd0bgiLn6+y7aD
dMPlZ/xVWtelgQW41zXHpRMfMQbORYvk8n+/J2AYVNVYNf9RtZYT+K9h+lqHcxeR5khjAs10varL
c7nF3yyZZYzFwHexf/8iFCUOAsSH0m6OEbESW239iGa5+CjLcsURBF2gNDWCJOKsnO/rRrcYvoA1
A6kuOgynpE3InlXODUxlAh6nduv+CvNqM/vNe9Q5SZz/O2lgodWB8QHuFigmpzPDk+XQDgPlR+0F
iSvaxOqgT/tnk0Qbo0DqD3sZCOJRSH7+YmNeWyXEMs1R8UufImu248lgrmF/v/l5Bn7z9nDmYbIj
QgiGoN5Jc8s4XoPW0FQcJR+fdWNnwKdgIWjBilevRhM+/TzcN6URDnMIiXETB4npi6g6b2cM2Mfi
WAZveZjyET4JkqeVXkuyyWOo5stV21xT5Bj9PPI3K/rTwCdLrQ/CYQ5dKo6jZa5kYLJwdPctpzuQ
ANKfh/qGDro8JLx0FuAYDL+TipZAjt95IRFHFySgvLyOnCtPX5Xihat4FUSvQXzvQlVBA5mqc5j1
12p6qZbgR4HrDfbIUxtF4GG53SPt8yi8d9lfxu4ecRCrEPEg3TY387lH/WYrRjMW1Rm6iLiFnF51
+i4eRT4acazn2xDOgQLhxwShb3kFv2b/I8i3Xge3LCTBF6Bsdrexu2rjlzPv+5tJjFIH6UZLvetC
wPl5tTABAz3PMf0R4ek3NpxME1y/MlqwtZO794i1XqvBfUZUNdA7nnCXrLQ1rPOJ3vJJclRGTWYz
0N56t339+ad9eT0OaAo4CXF9grn/l8bGyNwOsZPFcMd8kNbHDoYF57D9Lx8cLPLFuTXGFQp329PD
0G+cyZ77QN8h5qNq7uDlT/qNseBNGySNd2b9fvM8S5wU3jJMSDxy2qixBlNrFNCIp29eZDOkyvbW
P7+xr4+z4GuwjUbZj/b36YRqfTFbNiv6uyK+GkccHsHeeO9ueDnNW2s4dzJ+2RWw42EnQssG/W+o
fk9WqgVHZBO1ZX9niiCxuYScZe2HD9Q600v9MkOXceB0tDD3wIY/vS0JL4YLCVX9HZFRNrb5Tdfx
1LY5VFUNfCTO2UN8qSuQWIQcSrCPINZeEkY+L4g6HmCBNI/mDl21xDYfeQgx0xknOdTD3zwVLrcw
916sbxbzzM/DdL2aqaGBe8d0+OgUqrkCCtRsR+bBjiKkzpG2srtRgcNTh4bupkc6arszaFon8cxH
nsYjmZAeGQfdZvR5ve+kfBuiEDkbIWRQGqjryhvH4HW2C/YAw3yLo/GkrCapI+mwxDPu78Abm9uR
d+4O/hchvLjisczK3hIroxprE/fBeCxGNR6tKQ5eYYNS/Zk5Qg2p1QRraQsbBKb8j+iKtQpLljCG
C1nXIboSLdE+1XmIgiwe7R2j5VtpVcVaSEiDqkbeoaN528wtW7l20X1Uo632Yz8Vlw3czpOud9iv
oil6Be8YmNmvComPX+feeu4BlqVd4f/quURAbBGy576TQZVYeXtnR+axNkMLf4q5euLIuMkUgy+L
X8fuWnBY02ibzlsGwVISKbtaCWphYcjqARh4vh8mi6xcZb3NEJj2iZazUyRhHvE/1jQWiQJjf4UA
zuBaTPYDZOjVQw/S59YWvZNGvgrrNK/nAO5vAQgBK5WUiyapkvGzQZk9rCIIiTa2UK9Vp5/sGAFv
djs5l1GMD5A0MfwseinGl1K0YZ+ErT93CeX8YRItjgXYudLd5LpDyp3Suw2Z8dok6hteZ03jRgdP
OSaRVsHTPJd6TiZo5C5Dt51+Q8T0Abb8sEY2xK8GJqki4aXjj0mfCx4myIt/NKJ+HIfoyZnnqUjQ
CicHiVTGBF04UHOtKc/IjCj7hOscvLUgHts+VZbVvAcROgp1TvNUD7Q5MlRlWy/u79Ew/uXb4yFv
ysLJDLwS2UA+pG36hLbBeBMPs5HZECm/vRqsVm1M3/yBj25I1520e8jEtX8fMN2plAoAlhnohmAx
5jpCxjdSINidcabnJpBN5rdWMCaTY45Vz37ZHaSOpRRDYpXNs7HF77HoLLi7FF7aVILBcS43KfVY
mDBRROtBBP0utlQAyjgTzaoWSFXICHr2l3IuWJcIt3vwlqjnhDCqV0FQsk1bzjkwFykyG5jYH1GN
YldV/KGexjwhbeWtEPj5pAbLfQwap91N0/DeBXLQSSDy5gK2P1aqpP9L5e4cZlaIXLktZ7P9rn1G
k2pAGKziTK4cMFH7A8LuQW3rwALiBmHCMJxtVy1jkHXnOKcnGTyie0DkxgJqrS4m2LR4N5TAFHge
+jnpfNlmsJ6u0lHHQRbW7E9Qdk0WDiVC2NrIrxMfgYr1Ohr1jKnkO4ljyL6cXNIksILsut0wcS8B
285OgxI5iE3egcRVt94+tOtqS3KRp8ByZEam6uAUgMylN74x7naboOZ5aqjnp0Xr+mY9DL3vpcMU
vbuzNfC9QaBnBc78VWMaRL/Stn9wON9PpXWow1ZYm1mLhkPrQzQYkuyejvWLHZVBlxgGj9PMZ+ZZ
gO5jLhC4XO593UOkoeBybCeWcB+H0cGrQ9nq3QiXGDet4so8NITnZid9K98aX+R3E1B3K+ttJXC2
+E1SWbm7iWaa7zrJG7YqrVDRDWbqTdWTjaTI31ZO9RwSQL0Q3EHQPCPxKirpmKjK82TCepvcQFHq
3fTwqs2M1hrxd765NKTD4muYILC9HMfotyOjaD0WlPymPTyu1rqn1QoGF5j/bMxvxhIBeuhjBHnS
SBJd98zhLKtav3+Kene6l0X3Bt4yueRS3zY1PkbT8Om589sCewsbihSNVHtYzQbRn4g3Dva5H9Vr
ZFiNr0r2dONqhAASa3yYm/LFLrXYRU7n7506gNloh0mBNWyl2tc0QUcJ0awWYRluRDRhYzOt4W8/
7a0Kh8GlG2jYb9V8fquDuLVgUxo38t704J6/ehKhH5UZTaawxSd14QWZgzZYpoIOhnnoVM8krYM2
TozxEPgc1fDHEliluqwRjtxquoMCr4GR2Wxr+JqUvjWAPWRx6KhlZ0y1HpuZJtKB2JQ5cP+25Hjo
ZoakZDpsXTW9tFMdZQEHziucmV/mMyIBTAFDWpiQwpy6foujAq1lUdzIcHayQffuCilZ0QMxaFf5
RsO31hPWC06KP5PHGEll26oscmCCkMwazMSkUUSIjZtTZm9CHHxVNtf1WG2mqeGYmEXeJt4sXSQd
KVYnRRMfpgApsM4wwbhvrDjNXEnHbCTdtgytdK6BFtpNk7AcP5G4MEA2tXE3reU6K1Yg+ompqLxy
8ZdJreqNgP81tfFNpMYPQ/Ne3QF+ILdOnzcpYE6sSk93IHqUUA4kXS2bx8a367WYiLPyWUWz2kNC
aEZDMHVxN5oSv5514oKyvkeDN9/U4wxHEmn+THiXKc5YkUbotdwGEyLKljtVxmPXrFzPQJLHHGpe
utpma2jNb1u7o6vGKuULdj7zUlfTlGFTbi/aqBiOEYTb2A5CCOdpaKprp57mZ1YgEO/KUrb5pbjn
IGmld1O0fmEBJW360vf8tz0E/jrANoAsJ+akenRoKixV7QKktm7iUL17rjwSYz86wuuyIbaiu0iU
7jpSRdCnbKy71O0oLLq9gG5tF4nDVBQtctAISz3IpPZTEYCcFjTDTpNepV3tYALFipuDJwjb+hVM
aCoHy0I5LQLUOCrKjak8taFOZS5jpNAlUTFGzqoicoYeuumuAmp7L64un6QTFY9Glm3ij1F3Weco
yJyyBKo6oFwSYYclM6KQu43mLhYrS49ukpdu8z5IEkJfD/tXZN3UPJkoec9rWTWZFuTek+Mwbq1A
V/JGe7DuHOCPl2i3v+hj5yA9zvbdPNV856myqhLbm3UPL/9+T1h4hHE+rCTBCk0Cv3/JI3kryq7d
WjFnqVMVG1RnkT+CmDyuy4Ju+kHpXQXL7sy2xmAHfp9MAZx0SU80stdYC4Jdb88l2J44oN2Jwx2r
AdKufH6dz26+ol7Rr0YL/vw9GbI4f4UigqcKjp0rTA/wkQI3Y0JAAxdH8waH6x93st+MMIgxyhvg
XOiAVPHGK6Oso/577jYkmSsKoA2IONw62JLxwHGzYwWM5QweIhASOW0Ldg3K+GKcj3wAU3z0fVmv
R1FBROwMT27VsbR2gpd58tlFJf0b4zpFFkbiD2+b6LrMiXpHNDvZw2RJ3c8RpRu7hqmkb5nyoYF5
6opTMm1zEZh4NXk1Ka8gL+kSWCfml6SLZ1DUp+AyCk0bZ06vfJlAAYpyqwIvYhWbCV3yCEeY36gW
BZsFIdaA8/FZTDjfEtK5xZ1H5DilFuvcV2XC/sWphl9gwr+aPFh8n+DFzXX5UkTmnk7teOx66btJ
gR1mTwapBRxhgppgbzXwPohwCr2P0RxtxqjUrygT+gwXOz/hHkMjqZR9typyq1v5tJ5WceWUl7FT
9DcON+R2kAFbd4Hw8SmCqkrLHBERiWATfaikACuJOkMd7qUKEYqSw+NvzvLQctaWQ/7QQuqbGo7J
fRDwFXZeXBYI67aIOqJ12rR2hCRunsN8tJGoSvugx9sZ4mLTYkNKjV2Hvzyrby9xUYBmcraK0ewb
j3fOfS2CptmCqM3EOkA1m9aaluuq7mDlyIr7TrrvbYW6rvXL1PXVhFwihRtEPP+JYy2xi/vYbUL8
+gqff8WrqHqqPTfaz8IpV2MJqAb2MPJOBjNq9hY+a8zx5b3lWTddr2EJF8NzWueTSpuh47DUrDmI
kUjHvEcTN5IbeypZiXDxRufWpTPxpoCCW0Obi3IU3RSpug5FIuLDckOWzBAreNH4QC+0jv38ypfo
TYRDbraEja23E9q+RoNSg0Gr3TblniLbuvRdtSqiHjfYfEIDCRiTd90FLMrKov7tlD4KWJBEr+2Y
GfCjTXGhc3TtExtX7UdLtfmOuTQ3mXDAwsFlD7w94JXtRYzcMZ6IuiqexiCPEius8R7Q7V/X+HsA
pbbbroDtvwb+XBFAZih6vTG6FXIQCEoqutQZZpZWeXlP7AkuHH1zx4l8aIFTXHixQE2XzzKZYqiV
acH5TUt4k44z7Z+aoLmdxZJCQ1SYQmqMVQ3vzp2NEwMJjLC0yR3pYDG7UQaUprkA8Zb0R/gGOknk
0a65yk3R8WuQfI4yIL8gbhzUnubSiw6UEJDrZqLqhHb1b+6re+LWD07X+5ivnn4qiC8eIuQWicRy
pvlJeGq81l2/j3geZGCKgxcq4uiXZvOTF701RYNTUFhkmwe+9atsSpLAqj+uEhZ2TrFmoeFHCp7b
U5Dj13ttG77pWUWJ8twDxDL+aprEY1sqljYl1gUciT4GjcRCXrVPnhlhd4GYoaQYuzYJEW4IcXzd
pIMLVF6NMblHsftQRB57gtQnfHX9oriYkRyFI3QI66QeaXtNW2dUaVvj1loDK17Vup72ClxDsoZj
Jz22URM3GSRYjdjOnjoOCCAze1Yt/Ok6wEWuiMHPUIZ+2Hr6qKS61B2sK4aAv07hfNeib1HhkiSQ
VKmK6LdLG+j1bYXYzDk3NS5ixFZtEkTAa6Kw6VBcgOmI9rVs8cEhU3J2sWxD4Ptet/Nb8kZG/82L
VZm2DTZIn5M3ZwClxsFWlMwMLwPe9hx98LHAO+uofJyB2aRTBLujUNX6T+fNiF9EFF869eEMt8i+
yPey0eoCaVvKTSoj9nTOrZQNPmCX0tEIjK7y4GkUwBNtNt2OdRBmuM7jemfgZxJA7tgT+mQJZiWh
X3ubmSFYeppd2M2aqFi3JVX4aaw7BKZBPr0jFjyUlv0vkLkQyzCjwMadlKYqmMw+dlw8gwGxpppr
eNWbuX6toPh9BrGn0VtwLvubMlw6ATh6dGpC726mZfTQQcS7DU3PytQpSLUH1dV/EBW8cRMd9DLp
BihRE5SM7osIXG83O4iPymhrhd26aXmw0apb+6IhT7gEm4wDULtG4a1WA2+HeIMi+7VuEQa61XlF
E1yYoBXPsVPgFIyTWBL4HUXxvBFj9IxXTxNUJUB4I9Sq00zu29oz24rhxh/qbWHb65jJ+IL0oUnL
GkaS11JWvbePWzj2Kp85F2yI+hSt9j7zjHwMC9/dBpbzEhfINBnb+KHQeDA42CZB4e9pSe4MhfP6
XOW/w0G8GLcKV3PhxjvT49IXA6kYw8rcibyQctX3pE57Yvo6tQhpMjg4sayPcJ2RE30Llaapb9U8
db16y2tn63TBtrUm3sM10YH/VzCvOpRXcVBv3f45crcygKXx5H84Y96vh07Yl24BH5xE+fTDR7fj
tQgl7twNyRUi+iB3mOrmBvfLR2fI4dWm4YxDxVCuTRwOSaWGeu8Z745NHXmZLCYuOQ9DWPRR8Wpb
s9lgX4WPYzEH19TzzKGiS+CP8vyMhOU9l/PvMm/9TcWiBjwMx6n3Ogyih3JW7SsiCqJ7HcN3q5Mw
TRl6qKyRyKcRSzNbaSXteNfVFs9K0C7bhOJc+c1M47/gPDbtdi7L30t212UNKOyK5UGXjTAOTAj2
mMs5Es6NtLmH/gy3SKI9CjFFZD3Hjrn14PK/6RvPrNpSsr1xoPegIIokTDV/omJx+G2xL0Ql4m1h
3SxQL2cRI2+UNiDaUz1mdGbhLvfhTXAxQvz/6M3ocZWuiewUug4oKEfcYTW8tKLUz2154/XlDEKf
L1ALIHsJvVM0uZStxdYdSvHAmnzxDQmfdOzoTNeRfTTGFR9MdZonFLvnnKBKeRY4EjbSxa12PeIm
CGujpfoPAiF+D27lJGbojr0tHUhG8DOQX1sYiYtTc99UwXiBkxb9/Smux72uWbgetXgb8wobUqCN
OqjB6Z47cPXAu+/5Ku+t+LpoOtiC5qrOSvCfwqSnfERvMP6Fmz/SmSUfnmYgqjfBCMugNIrojMdC
uXIROB0j6KnScG3oZFKiSsj6nOhxGnr2EaPNeQsO6lMAs6jt7ExuWsDxFBtIMXmrmQZPNvp09YyN
NYCKDjTyovqtegf5mXE5wFbL0yXLYLw5wfF2qD5CkvsJowabYJy7vyTum5fWHHXvVC2fnXi3+N1D
NvZ0kmmHrljmxEqvKNqR9xT5lImt46OjC5pqrw0TbHpYjA03Se0xLx2x6ayl1+avJSXdsRS++xF5
PHwCcFyqxDhsuVlYlYdZ5I4jdlfcf11hyi0bLKC8pfHhmCjQfLqY3WDceIRPtyDzRFeegZx74j4s
yrFHHGW/mJeXpImSOrZ0gq4ycPbchXbFBhwWpJ3tVmfAma9wCXQJEfERlQOg/Yuor2tRrhVFG2KB
+1fVmPl846Gl3aOI/BkF+gpggKELhk/kImXBAbPgM7IgA9vVXMTYG72Z7Se/uetc498Ipb0zI33z
SC40fYsMErKSLwhQXqCp7lQRubPtDzTbUjNS9BkZSAvnMsa+GQnQ2QIML8D3FwmhYSD9gTkBa+PJ
gV1JZ3p9CVjEgaEVwy2qiOgZ6Z27cLw+qYAc8EKXDDroPEF2PKUB9m6IbbBt3Ds7xiUgt/w65ayO
AMn2w9XM53wEuUnAigO9oxzwpI2gU3SwEznb3eVsR9UOvUt2tAFPJDnO5w2K2PAay2Lau3wi1mYK
4Klko7177Y6/pnbPtAy2le3LdU1ypIv3oLQwIpDNSv1yuCFzmK9Gn1iwmqrsY1lifv88b755x1Aa
gukCOxMA0qe6pxiqJxLMvXsXoV0U1/eTg3DYeYNrws/jfIX48WoXoyc0DYG+4rt+nqBjBSsoxTz3
Dg3vxDW3Cow0VM3TgAIYLfR83Cu1cfgO5wzusWe4DF9RWHCYAe3DIAPcSMCJnwcPJ2LqgAp237Xm
urH5hWufwSu/joBwWDgwLGnx4MwHy8z6izGEJCo6DmXT3ANlRBzodEFrdeZTnTKGQI9FMwBkNJCf
lsl5iiVr20M2B9Tv9zKEnaCDO6ZzYanHEAJbpXZzPGVo7+FAKrY/f7v/KBB/LYsFFcUaxMcDwwur
/tTYH1nLrp3T0b2fRrQWwEyovCTH/fchnid3wxq0tHraPjLpmw/KHfVh2iC+bIShf3gccJhSEDgo
ee2aOzROLBcmxImv0YB0LXx62Q20QJlURMcCXplprJziJhoGwxMWS4BfF9pNQ5OZLsc1dHywIhhB
N2JYxayPN7gEi42tXIAA6DnvBvQqoFepRkCTPK7qPSCF4mhi/x7MBpL9/GLck9WzvBgH+Y8gL8PK
DOqzEzKQaxiDH1Xn3kPUBnI0rarrPLTFgy3b/Jb4XXVh+TOUQC0t/6fN6lfCv0I5jANVmxC57a7y
L4RTBUc+tHKDDcX5ExhzRdGw2xLHRNharTLrSkvs4nmwN2iEA30MFYB3e0AfLxrEWku0dDTAzY3t
FWM6MUD0Ka4aQyIqRd67Du9C0SV+aRrdS/RFzvG3Tw6f5TWg2wsCJqKRkHxwSr4SkkYxj6h7D2g2
8XArGccLAEM/v+z/UlNOZiEM2xeKF+wFCFbD5yXG51COVZx79+EUZm29ocNzvNHYfL1f6NUBBXLb
rPpYAC/47UzvgX0Iwl8aoSaWPkd3XXD6Lz8FWiUwwKBbw5L//FOceKCgm7bevaPaq76rV8YrbpE+
jQ4QBFnFfA0HpdRH6Kbb2iunPefu+M20W5ii/3f4k80GjQelSobh9YBOa5UA0LfEZe6dMxI+JZ/B
IgC+WiAIQYUIl0rwlj4/5zyoGPHDtneNo/gGUdgAM7HWjajWbt2VK1NWN13EnkdrZQ/VLfHO2Quf
2r4uHgX/w7Jb/Ng8gBCff0BlYLiLbmp+46hZXrUqtlPHImgotuKed6S+Aouz3RVl5S2nsbPD3JFo
5GKJVLAc8MlWRXWe5jr+M8vSz0qYyKGfOIJU1muzBeh1LpbnVLr53y9G1DB4JAu9E8DY519Mel2N
4MEXN4O0/BUb7e7I+nHKNBT3a43j/3oSdgNHjCZMyiKIMuqatUBXnAj9zhpVndmjTufKYpWCMh/v
zrVdJKaerBq3JHVf85odTO40O2EqeRXazE9rBawCYWPnpJwnByEWBMaDcBAjoobyopO5WTpimlvV
lmCCv8do68XnPIJON5vTAU5ecI8MrqFhGKCnwCTDB1sfe706s9ecLvBlENf9jxCI7QyUtM9fsR3s
ogdbIz8wM11WrL32LHcTWujFw93kZnSdte3TjDJ6G9oACpvo4ecf8N1DQkAErQiOXewxJw8pZcTQ
ICD5oS5UljN3M4Q3Ynr+eZDvpsbfgyyf8q+aJQQ7x7W5nR+cCSGyrATxBs1K6wAH7Z8H+vZpoFWC
WgmOtHA6/DyQ8k2M1nZcHNCbfitY+x4E4CbE+swJccKE+2/qYb0vfoAQLH5hudvNaFrWuMWhZIwn
qtDbQaH5xew7URvcvtw/nX1uh/puTETXonCGy8lS4n5+NHyeFlLasjjEwVvsb0t2z9kF4iGTDv60
JvxHaenyiBE4qtA8QJkJCfPJJ8vjEfFauca8qJsNEKTXsK/+rZL930OA4Rd4yHBCyvXnJ9KEag7p
Z34IpmmDRtllD+7Hz/MBcWjL//L3CQqHTTwKbsXQlmKkUzG2FuhKAE2db61ZsvWAPG+g7DzMcTW3
ezTGqj6lCAbjwGyv56rpMqus66z1Y5lWKMrAV1U6HcUwJjKgSP7SgK8RSuslc6OapfeDVNMagu+t
BlCd1G6j7nLlouuh6n7LuBOtcjN4195kYAA3KjeTIEVdtWOkt7WdP7piME/cc8f3gZeoSa0QIgBH
9+UxKCq+GsbOy0I9oCfvmxyt+uYNwBc6Gi6ZBc9UqxpEMoycIoRM8DUk0+2uY2Owzb1eJ1IFcwZG
Nb+M2TStuv/F2Xn0xo10a/gXEShmctvsrNBUsi1vCEfmnPnr70Mv7mexG93wAIPZaEZHLBarTniD
ABRg1sBWtDLSNm1QSadgrLGMD30ZodiCjmRQFA/tlNu7ibt6WyetefQ6+pJynhXMuUHYAJgUADLn
XntUWgGMAjWkWpZkHJQM69mq0vaph9B9sjV66Zrm/84tQYNTr5JTMugNJhqB4XgCCWc/zikuGKKQ
qQrZxbGsxNu76zZt1XyLVAZomp7KdFFHeY0mYr7KA7TNTd8Qj6mSiec61dBuUw8F/d0xG5jxeOkm
xKQdDETlHxBqGmmmxg9kHvIWZi6HamT91PV0WocRlHN0hfx1EoViEwmd1ewjaWO3dfwlY3Cy9tsY
9yU9E5yLFOcrzRhM+b4Jw2d4/yqgksFDfsr+ruZxvx/jruhYeiQFUbbM7L2ktQHok+DdHism6QCx
v8hTaPWgOzS/dapqekesXa8dZNvSk2RJSPWi1vMdllGtrXtLsb+Gli/elaapN1JfSZEjjab5poxK
9t3DeueVMVZ+D3MaErti/6pE1nyeVIAUrM8LG2PceGnzCyEx6WViHOOyP8I3K80169AA6JtnYZWx
1vTQWrEHlXzPVfc76Cbjua9pN4a+TcPeGn1wP0bndPTX9lGTwDUWkQVKlMnBJxsl+O9hEXaOkAKO
9krpv3m1nT5Rckhrry8D34nMAJTPkJgPatm/hAmt7xwJQRroWuvvGGMBJ0RZFbBl5x+GNK0ew6LR
NnITjU4wb5JRB2mJF4JbaHnHOoc/YnWMvma+1Z4CFYBLxmK8ReSVxsFjGrql42q8jB5rvzKUwH8y
AWU8SnLmvyZl8VUxi/RzXSjvsWfoeNGCiO+0ie5lD/CcOc2XSRr0LS9pOLG29md1bBQns2J5zRyo
WdNdybdxmVrrPBbvNPZ0HZhcrazysEU4Wi/4V0VBCWzC/qQxAeX7SLO18NV6Yw6ixoVDw+DPNlP/
QSublge1UN5AqHkYv5vR904JHN/LgFX88hN9YiYSI6XSI7JfKgX/oc4U0ajNCBBUVDtWb3fryfDy
td7Y0bYBEOBk9J6dVITyVu2q8qDmtkbrNzDfai0Sxy4ET5n4o8/4WNWckT236idUvuEKCGcq6xKR
GBNIR9tLTFEMJmiMMplshBBctFgtP9edJn2nndutJo3ubWoWnaOEiXRnBGG/mxIrdVKa8sAiO+GE
egTCuG4zfJtCrX4xE0CmihdauzTBc61qzeE3CBJxV6HC9r3Nw+QAHkJn9pODn1BicN9j5Y97Dh7h
wHfu14no5E+AVercGfOmvgcgGX/XJRDkYON821Gjapqxxd1RjUp9V/SSiayj3H1W2phidrAKGY16
BvH+2Ft7BZk6JxkC5TNFFKZScRW/KmkT7qqQOq8zuuCuoz/yNHhtwfEtMaCx8YeJmDU+tnGkbxNJ
qp+ZH6AZn9Ttum0sGnIZ0ratFeduJzXGUZIte99gQ7gBtRF/Ybie7qNxlGlIgwhsEgGCPszzo1HT
5PbiZuZkyVZy16Sadg+6LFpLAvk5mcFs5NlPviR7ayWqfyYexAgGKfVKS5LPpJHY5vkSjUPYK+sO
gMVWSECHJDubHuMe6x7JAtkTlyUXA3Pyh7pkDg6AvFspCSqReQNwudK8bAP+EvZUwKjyWJXKrCYb
N/dd1LTbsInbh0lhdCdyq9qohZluwHuNjjZK+TrQR23v+0LeeplvbwbVTp3Sl9uv3LrJZgyicDMN
abIypYJufChFmyJmT3e5ZhwqyBrOYGh0X6QkZvgs2w9l1yaOUWE4ZPiZt1KRWnYry6+ei6hId7VK
XLOt9C1OEBl8snj4lDWJuS57EFEQMsQjIBAgf20kDrHtNbtCqotNYLbD0W7CfpOknbGtmNtg3SH0
QxUDjZWq2DhoNHVeWiQp8ADEpIfsuFybBZunjk1lYwadsZ5SmiDSiDWFw/giWg9q7a/9BgAzGCHt
PhktaU/vWtrrnsmgOGCka+cwVNOeU2OU4uoI0FneAJaNn3Hy8HcqE77nKk+KQ1pN7VuJGeJaHi3t
qQIWsOE6w2FN6ppvcTuDqK2xZN5N9zLSm36XYeJUrSNWa6XYfrbRkxrwGJzsQ6J46hqgdnlXzFNw
dbSZ8bGL+aZDYPKDFv5ARCla40TR7RWESYHUgORnqvczh326ov8XoZrMPhviXL7jm/WQZZCV7Yyb
3pmMC1djY017Wj18ZZ7lr6OsUR0w59NKnRLt0GRSh/cQFf+RCnDsV0EEWEatjZc48hFGYT7MVF6w
aY0pWCdenm+KVhjHwle7bZnq5srqlPSBeYvvGHUBoDnXUxp+pFWBSetDHYrc8fzsPc7EtPK0CdNI
ZQZ6IwG07S0NXxqRWKsxM2pIT1Cgx0K3N8UA5iQrjR/W1P2ozMF87zq4Zh4OP07UKmJXdXm0AhOE
B0JYePumKrQ7TLJ98ORBuFPjNv8UT5LnKHrb7OIkU520BtlU+jgnizQwt7rIq11Gc+2etIA9OHb5
amiBP1R5Z29o68xWX7a+kk0FPBhIkF3o5fQpMXVFTG2+baIGtcRopgbQjNKeBy0HMh1LonJkm6mq
1oWJg+xVD1ctHjZeXYf7rA5ad2L0vc/rtn5MJ/pUEijZRz6kEWiR75/yOhaPVZZj7NUp0jaSpX6X
93QNRjp/5ioFT7ZGnqPYRnHjNeu2NduXUfF/JXruJKp+KmcEGqbD/WcD4ZnRySep+qqaY+3KZRv/
1Iom/mJPhr/RI0ZgvQh+xHIMUEvqwfp7kwp6wladuiOXVTAt2ed6Z29BC4sNRiYBYnKzpPVkDRuQ
rIPjpVW16QrN30aS0aymstf2wDyaTSLhgJ1oqGPJXf4+5ih+BYOdnixtitZqFtC+1ZBe8Y3CWg1C
UTe+lkubAFDQxtD9QADwKhR9p2H2022rHk5e1g3eSgv8z/6kBSu/aSrm/UWgb7S08t1Ai7p7nf5m
cozsqCjIZjUJPGbTriOtUo96ZdePtm/+7Ku4XxU5m14D8LmF3UJq2vvW3rN77h0seZwQ08nNGHXN
wRRK+9LncrA1kSl8VxXAbPT9m1ezkZJjXeeTa0h+aIDax9n+rvInHTXszCudqK4n8m1aY6d64EAI
FCSsW4NZ8VDTLkvGGPh9osduTb8dLnYG+s0rkm2AiOZ9NnTWG0hMr3CivmiPA8PjaNV4oocpggHn
r6TLWleTzPQlAWt815Qd3OSo88HVWPGA4r1R4MLYmztIRBLiuCPHg45EczmBjpoUud8neRnsc7uv
11pszu7JzTE2NOrl3ks/DaUR3XcBUACQybozjV34FkTtuB1UA04N2okrtSzFq6UUoav4EoguPQyo
h8p2l3Yj7zFNy9cuKbFDn8Dz2AV5emaD2/I73T4GzZRhNF18luqq3mSRkd5niB/cKaHRPARq5+8Z
/JYnPamGF9Mo/YOoIrYKg3fUKaPf/F/ROuhVdFEVvk0djaWdDVrpQL1VumVRktpXskVzUuu9TRD7
HXVLLq2k3ow2qtIkQBspNNLA799UT1e2RqWLk82H/doII98EgZeus6gP1qFIO4xuy+4OUZpsOxrd
+BxqafOsxegzq5MG8Ltv620Ve44VWQfQu59iT5PWbUR30ld6EJFp1j0qAxVTzXHoCC2rt2AztO08
VnTUWvS7QO/kNTCWX15cAc0xuvKYV6H8mCtM/hOwsYMhgPBNfUcf2WruoUw135KM6TzwDPUB7BxT
bBP6cdyXBnf1EB8DaCiABoJiHU9iF8watXYGdm1SpmOvGdam8aLyCOTQ36q6h7PFhJKXrXaKw3QQ
6HFTpXeq5dn41+JwbYFnupeLKF4XkW3TuQy51qu8ftXk7GcUNtZJqBxzhl2Qt/TwbUJJTQ6jH1rf
lEpOaZp57VppquZkpJl2J2d2czRb8cswcw7otpKP0aAOqxrCw4oWe7KddK/bBjQdHGgE2kqv8nFj
tKDh0Lc3NtIwyDtw2kDsEiv6rSmt4vSqD/rSiKNjmLfpNgY6iR6AHmzqHpgFR7i0AX4Y7kK9BgIg
GrJQ5LKOlm1VANR1WGBwvlZBXFhrlBGBxNhBcmA8qd8NMzcA61F81EO/eG/KaNwgqe6BpOpSZxLJ
dLSVMf5Gq9/YWpU83CMM8XuM4uRNUyXWUo8/9TbC1Hnr/WjRwHip1KhwmwTCCGr2ipsrZrciH/U3
HWI2OzLx2bRcxg2qUHrwmrmKffjkH9oQcLVilNKx9UNYgLRMxKOwVQBkDWyqBOPjQO7lg4e7w8a3
R+mk4SEJaUfL7zKvyB86Leqf0hC+B+Ckl6lJGR0WIrVfPFs74d0qvUk26pN8q3m4KiM7cIO4B3oV
DA+5audOpHm/7Sxu7xDNHI5KV2YHjSvLCUHernK66Mh6WH3ylClgvXMWRyJ8K8yDMUNJ4yiCgJih
4JmFwlr1deU7XqgXd2opi12XCcspC6vbpoEXO6Wqf4Jxb+3B1GW/4w6a2TQC9OpUzNpjHcndYazK
E4AV6EaKPemrvJCnZ4MJxcFo5Qi0PpR40FO/qyS2950C9HfwMUIYwlq9K5UJd3ZJvg+KPnUsvxBu
iQoPS4gLT2NL9jpU429pGoe7hOprG1VJS1cBEhVkkZlwB3yZdnOlH+mbDm/5YOBBNwlKyiFKv8SS
VH32htA4QhZrdqFq+9SIieRK5FP4VXn+2ipL+lpdKu/z3pseO8kcVkGu589lyPSC0tW7wyJe2aTF
IO21xgRShzlGQHZhBlvhVyBCkwSmUZHam6wmyfTb8pcFhmmV8IkD2S8AVIMqWpkD0u5TURRPJMzT
SmIesSoFO8q39R7d90F+sNohuQ/SKvx0vbE3tx8XXT3E2TFiAWRmgXhZtCe9qm+kqjOEK1XKV4Xy
mw7DDaGRCyFmiIZAMAMvbqJ8bE/mJClxURe664n0hJBrtIKO8vv6Y5w3xm1bqDNNHDEo3NPmn//V
GG+1XIsMketuy/lQK+aLnnQ0JpOvJs7fq+uxzhvIxJot6VHNB6GwbCCPdFnKqUDCvEmGfZx2x8lr
n+AQv4IX/CHGll7MrXHtGZCA5itoBY0WMnItoDEWa6gXtp1k4D7crDPlTal4Ol3U6qh7xq7Pg00c
Ansbs9dBlTZ9Blj1+hOfj8jgjsNVBygxY5XsJQs6mpRKNPB93YlGrk/2kLlZ1a/M4jgV4FJBvUlN
+kV42g4hvR322Y42/Lr+N5ztIv4EmammNfs0znTsj2+4kgavksZac9EaWGPUTcpyY59eekrUpxUV
XczZgWapn6h3Pv1hr5jcIGnXKQVbFOyoGVZSeMzKEeLHYzi+9OLd1zeVt/fKG23889ktgwK47IxP
8UbVleWH0sElriD/TK6sA4hX1sGc1A13EwUnqIlTVa0ZivqHf15XldELF7bMmEdZyjZ7Wc/dpInB
TZSfshpCE7rx4pY4Ir5GQYTZNY6JJt/3PGv669tUfLCWftkPvDl8pZoegJbDmLFvTtLkwm5/1yNj
ow/0dutb/p5nY6w59CxRYs1yPcyzPoZGtjYXmLsOrtran7ox+xKPxgtdsvW/r6Eyy6AYqL4wU1pM
y9JRDmJkoka3LkW39tqwOiRxcguZOP+WD0c1D8O+0MBFEQjw1ceHCW38QrtIGl1rxqA3+Z0mfgma
u7qgOzQ+X3+k8xNnjoZF/Hxym1hnLaIh4sFWlfTRFfaLlYDWN5JdW74Xck93Gk/UkSFKvRX1DRuP
iw/JKMvEMm4W91scdF3PvBvgyugGbc1F0RmvAwCw2KA5obc77BtvfHQXjhVQtqClBKNjVV+qY8Si
1Cnd7NE16QrGQXo/qfV/CYFGLsY3KJkCvfn43grqD+pndXT7uvgtKu+IG/ru+ts6u/7ml/VXiMUG
FHDa/ATpCTduvsmZvEqz05BBYNW31+NcWi0SOnQKVRRFmAd+fJSAgySCPzC6f5pTvpauBhqHN+7X
S1sPG81ZII5DidRk8dWKEY3ZMgWXXtVQCFcjAjObcoBXlkV2jaU73rhwp/LkbhyU8C2HL7VFl/37
9Ue9sBHBRqGqTR8agfKlvkgqoYoAJYWjg6rcNKKVhXSDAqRZlWuni28Bdy6GI4qMUBU680uwZVTT
bZupHS5iNxs1/zK0NQogtVO3n7X8hl/pDMFZHCTw4LjM0WNj2yxvc7NSDVPOh94dBvFJ0f0t1L4K
gQGrJzMbI6jU2To0kh/ydEs7+GJkJLi4wBmHi+Wh0mtqUXmyDJYUDFTfmghmoFeQHTz1Xu6e4E86
KAtvrr/Is3QNaAugHpM9i4ILGdRiz3a4e3ZojriakqOdMKaPRlogdVCuc6sxVjC7y02qKLeg0JfC
6lhi4Q0FvJRt9DGsVtctctj24OqYe0HgwXkTZr5CpSWj57fLixsv9cJVh/8W3yZjek6D5X6FKgsT
FTVuN6MKs+wAMQI6jc2tVPDCCaABnpyVD0E1AOb++FjsUAbzSj24k2auh0k/yXF1uP7CLofgeAEf
b5AFLQ8ZBIzNuOoGNy7y9mm0aD0a9eC/XI9y6f2Y1DsmcH+d620RJbW9StelfHDZMQzN9joUjzI5
Fm3rtPp+6N6vh7twQqPj+L9w85/zVxIENasbsV4fXDlg6D/8spRXxHq20y3ty3n9l9+2qSDJNaN/
z92pWlHYga9ng0sv5Fn3Cs7IEbEa7ZNZyyvc3x27Mx9T8Ci3SoQZOHsWGGoLZdHsobLc7znMRPDA
0eiGOVAGT6J1ABlZr2nt/Cztt5wCxVe/a+qNzXJp2yMQrtLkpvY7y5klydabOpQH15je4JjShPpd
SD+vv7tLhYEOZhT5JzYLUnDzov/18gwRMvBCx9L1xUnngFSAekjJqfUMCMiQy5AzzfaqeAiU31J/
AEdxPf6FDwKl7fm8RP+NZ5x//ld4rc+rRA2F4pYZziN0Cf3wFmD8wjJiyKrwKfDNUestDsmw0+i1
h/Lk2hWlTTm28lsJlgEtfFm/cVBdKnOAxM9JlwK6Ufnz878eZ8zrbJJzMbkNQ0U5fMdWZ5LCbZB/
0oKfKCnQ2Ec9GviNdqPAu/DJfwisfFzHSI9Vf9Dbya0i/0UyzE2AP0LvNkq9nsJ9m9zI+y7lMcTD
DQcgLppoS0gi4tEqqUs9uYXifzdi8b1Qig3tdvqjAZboUbZD0OEHhlGISzOV/+dNg3cGRwGe8gjN
2wuge5fF4Rggzu2S5a/yctNYv/9DANI0GgNUJXQFPq6mX4d1ZPXt6Ka+9KkdkHVBhEu/kQvOv2Rx
qgCl/P8gSynSphORsPuScsAjAMXccxZDYpDsn0NA01SId/QAoFZYt1g2lz6IudOgobQCEnd5z+XG
2MRN8CejpqRLrOBrotSPcnXLYvxGHH3xmqwgqLUJfR1XJxcblObRZzqy0oN/9Cibi3B8J8i7QO6h
PPgHqv/XR2f7lemXCEu7cBdXMyVbj3bX98OFG447hwaNRk45k2o+7geJWVdeRwY1CBdA1kNKag2I
s8deqf7D1p5bfXSENNS/l1eN2UlI9tfDhOwK81bRoJdj6W///jRUVAAqZ6fes/TASjwPLJ8vXARA
NnZU7SMPOqwtb6zo32uqGanPBUPFA398ebrHc+oqjWiLVla3kxMlRczAFDcIEJfeDosl64IO2jmo
3EiZxHiTPrmjCkzFL53ENDdtvjeaG8f7pQ39h1VikYKcGwModaZrQe8NLvODVRd/yxgnZun++tu5
EWT51YB2qtW2mIPkvlOUn2GprtCc+g9BuHLnxhXij8sMMbYnpD/Q0qFur5xU+k2sVdm8XA9y4W43
WSgafnNVfdahUijFIjqCg4s0mX2sp0LZeX5746i+UFx+CLLYYjilocuJc56bop6TlO8ZE45CfefN
2Pl/CcU0Yeb9UFgtE4le61J7MgEZRhDPVoqo7v7YeefTQxEZbxWIq/+wfhhBUPPQE8aR9eOpUySV
VsWlRptKxx9NPvSFemMbyBc3GyMFWRMQa7hLP4bAdaQASMkjYRNUcxU89Ab6aEn9GeeG5s5rSwZq
9JAo11O8lpCJADSoqKsU7bhdiyBgHnSwxdNb5MJL2QzEPqzZydc4cNWPf1aXJ3IstfRiirT6nsrh
g160AbDnJnQaMFYrOxXdrszSG32RSxv277CLvTT6RU+2EYxupfcO6ITN7dbjxRBzr5g3SpfxT171
111l2iGGmuBteTKvp45lXp2NyIYMXW3ciVGu76QutB9BwAG5DBmTDZmUbqI0Lg+lXRYozOSlI7Va
9H59r13aCNCR6CTD6YSas1hx5M46BOzZCDJIkRjtUU96y+v+xn67dFLDFcXODcY2IteLKKUF3Kuz
OduSQUa1EMBHdagbUJHmjdzqVqDFm/StLGs6BBFdb2T8J3JkJ8vTkA4wS2zt8/Wlu7RZIaOReZDx
M+1epDl96E+cc/RAM0l6UPoRhWxpp4X5UynTSkv66LMQ4dfrMS8NHrgoZ59mXCLhRiyCCnuMlGok
T4iHbJ2D462Z59oD6lzxJzO5U3NSf76T6Ngl4lA0yvp6/EvbmJMdn3IuELrZixcZxkMZGq3CjKNS
0B1Cgs4aAUdcD3JpYblnAf6pzFYVa3H+WVFo5thkAXBCfnOnStJ0r5a+53hqQ60RJ+Ym0vr4pU6D
W5SQi5G5HcknoPpZy16emgAcZ82ppur9rERR0diYlNcQuWzbcGXzRgJz4eODI8QtzGBAo6RZvEyt
MZCdQHvPBV7nTNVP8HZN8On6Yl6oNhgvkvVpnDyo189/w18HTyO6pPa0TnG1JDbXLR5NHiJPUt/e
qYO+r/QmdmZFChDZ8ZfrkS98izCE4G6aNtYSZ1M4NfbkyBwC4SaiDVcwVQ8IdXhOYE9vhpr+e6ZO
3xcReRon2rykHx9T620YmUyT3bY2nuGlvsxQ45WURqfRujVHurBLPsSaf/7Xkko10HdliMmju69J
8lWucH5Z07VnHpfCt7q+iud5zuxePGv06zRAz6QRZMVLoqCKzJMegv/wj779JQSgjz7meojc67Eu
NIVo1DMMmelXlPfLVbSL0QANj/AgqKegglwznVpEt1ucaPVDgdSm0fyUZ0y5dCeDt5WH1+t/wPkH
8TH+YmVt2MygClEMkey3Esx3FR7bVL6xoheD0FeeOwk00ZcD1M7us3KKeUg5fC5bUKvpKjafrj/I
n3nDxyJ/HrwBWWMogODKch6RT7QUI87RE/Vrua261OidwVf1l6ANo8+sMqjgPH22x7r51BaKymlW
hMFKSmQPCdYCgkJj13eDYlaPfUQHDYhmFH5updbaIXLc3mlh4Lt4Q6UHrPfSne5X8a5QmbOIkb4a
AHqlweO2rVFjyMbhONDP3/skXquart9h7JrkW1eG/lOqqANyjJb8OZ4G6bM/6mKLGkfhdgFsxbZC
r8wzkgDdvAmJzkiOHTOF+N7HrZzt+N6QR86n4jECAgpqQ1Pfhsh+afLmd9hLykoKRAKQcAqbaUvG
HhyqcfQRxbWmu2q02gPysCEd/a40fg8MNH4lCoLI19/Epe+HEsRiRo+dw9kplOf8HUPrGychegR8
9lP5q0hxkfWOPtDG67HOb8c5v/tfrMX2HcpGS/yKWGOHJiCTbEO5cTWen6mqARcesO7c+Di35LU0
qQh82zjJSHc/Ic0I3UUvpdcpUftHvRPJjdG1onCWfdzHGhTqGb/BcItZ0+Iu9trW76akyugRl+VT
X4wH2QJQvEHjdILtZyE5JmfvlijiTT/F9aPZwDlEgSRYYb0uQDTm9bG2avslZ+taG8tIyu1YaRkN
Zst0VEQnvumMM55mpoCTI8j+zyeKZlDfMBWc2bjG2eCFa0EDmxidTFE6Ey38GklYOPj/+uLnKORl
XD8XDumsCnIlwojgJHV3sh04/XRrG58fWkSwTYyL6HOdA7QC3x8HvKXjk4rKm26CYQeE2g+///05
5nE+MErSu7PVor5FpGaY0pOSJQ8m2F5wCtcjnN+dsHlt7hga/xiPL/dTqIkgtFVEhWSljh46YQWv
QuqCY6wb1b3mdf1BlYS5GoL+FsTt/OOcI4NYMAz8ZjBD+XhroxEPvSGq6hNCJI7RHDrAkdef7VIE
elE8FrkjoRbJserLGh6BeX0aq0cJwVv15iPMCeHHr1FXDBJjgYc6zq7LZE5Gkyb2LR/VO2Jt/KzX
Ha+CbuaIJDXtvT+14WtvMiQ17ExDlBqSsmM3XamA4B9DtOMGXfqWe3blNMKrnHzU31hyGSsGHxh/
FhjtVqJ18xR3irVG4tTalnYiAXYfEYdL4IsNqvLi943+aHm6tI8QwPVX8N2ntwGFLKxYcsXf16AM
CviyCMsIDAvueqXs31KET1e9gd7rKqsldMbrSozrrCrMWxOKCzuMyRIUf05KWghLaFaUNvCUs0o+
VSJOjyLSAPO1XfcE8U3edEaijqu2TrHq04dc7AFyGscIsc5tnfsKic2o3+uT3WyrSFYpx8dqA7PQ
f/UNM9wiYYi/6fVNc36ikyeAbKfYEJgNLUvjLBpLv0Pa86Sr3bhu1FJ9VLRw3PFlZPc4oJTqjYAX
dikjfMBBJCUaiJdFQRCTCfj+xCCqCNQneWyeJym7cUtdGIdR08wFnEyZeIG9PxmNV6L8fAoKaKqJ
0IYfiKvquz7CzXJOMO901NP2gF6g2mq4bOgY0qxpTJa3/pLz+4vGhgZbiI0A83p53pRJP1aFbHan
AEn+baV65ZuaNMge23kRP6txoLxOhfFjHL1826Wg+4MCU1R4Iam0ym3vlv3qpZXhJqU1bpIp8BIW
qy8aU2KILPWnSIvbNXS2ZJNZHX2XCtY/6REfhWKDBrUCu30Bw8PMuan1le9xsf77RmB2gpiXys3I
ab+42iPMGEcoScNpzB5nQJDUfb++tc/vrBnV+v8BzPnd/FUnoS0L9znOhpMlvqahawS7LH++HuK8
up3x1wB/THt+w8sjN/CayZYhVZwqBP41eI0p8gdpK7KfpWH7P4wazdaqsCdnQAZ8QhVq/PdqYtaO
4OsFVDVDCxerqGKdFISNihxLD97GhkYnz2J7E6OV6496YesA5MXPZM795kba4gJjWN/kkxo2J1v5
JE8bPbirhzcF46tgZ8X1ujR2YXNM0vRG3PPz4mPYxQNKo9GmtU7YSNWnQxoY+nFMUXq7/nTnx6Ah
IyZHRgxoEdXD+ed/7ZXUr4apgiR9GmOpdOJC6pywy9I3KY37bexB+Lwe78JTkbDx1gCfo2zzJ+/9
K15YFX1dG/NNOr6k2mdN/3b995+XHXNC+L/fv8gFmk6OslST5BOK08Ltq6Z+kBmGIQoiOhVORaCE
SACK8kZ6df7JzR1JUPUWwwqOvUVYK8mkXC2z6RQLhCKyJD5kCvrihl69XX++i4EQGqRdoAEyXaIm
YyWR7Cgep5NVFfCRlLvOhwgcjTc9sS8sJGUElRvgKXLf5f3Y6qQTXlXzROGwsaa3mhaSEmYPGtwo
FLSuP9V57sC4F7UARr1UDKSLH3dh4AV1PxOOXAOkvK/+1r2noflitIcQuphZWv/8aX0Ipysfww3o
+wL89HJX0g+9NUJD+379ec53+ccAi+0QGXLZKDLV/NhFu7rZwoX/5++WnIXsBQA3k6SzfQATDZZX
modgjXuBHEcAx1/tV35hbj0Nwf5/fp4P0RZHoIZRTY1uReiGRr8xregx0G9m8ec7G+TVXPyoONMi
qDhvyL9OhjYD5VgiIegKUwCSPVYFpni39NAuBplrIA49YM5LeSOBUB2uu13oUrUCBxwf5Vx6pDta
3liwCxt6Ri7MIG1ckc86zFk41oBi5RCI3m6I7vzkgCMARlO0X9bVrXb2rWALtERQdmpr1oKbXnun
hyeQvccIg9aRcDT9l4cr1PXdcHkR//dwi8+ngEOMBRsPFyO64CEkx0QSaZobTfoL3xBLyL2rcvtS
1C32Q4qeis9ZH7qJUcVvGNNURxN/oLfrz3IpCkp1NkN5gYnwElA/qd5s+RVGbqqIJyV9bxLl0/UI
5wcpoC2QP7PyGTKGy6vB7MJySDtWq2pem+wOlVDIyMrKwK0KYO9/2Hd/B5tf3V8fEfprZo82a+h6
0suAk0U04PCYrdIiWuMJCUv3Rp/q0lYgoQZvwMDo/JYw80xHrSYJ3AmNAJW5EHYTq0m9hQe6tIbk
KeRfBgAHBkUfH6sffarvLgjcyNrZ9lEWz6rc7yQFVYvo5/XXdeFjoniFmUaz74LoZR4NfeCpo+9m
uPAEXr9FaugohvpNLjCYUcUhjatbAsXnqzijrGcb+xm6IS8vdWUILcnQpNYtZANbS3xvLat79ZX0
xts6T/aIwzwDiIgslDMyhJbSDaez3bk5xkOPTGe7NSUTppNDbuI22vU34l1ALc4BKQQZK4J8W8pB
6pPoRDXAxg9panlQjQJAT82PEH+g4lT5w0ZqJqeR/znHJIUAKi/oR4C2W84Akha6q4aHm5uZ077K
sxMWDZvru+RCUTDHgEHFFQyBaolYxAjODMdwQGcg61Y+/Hekj+QCFa18lWCL1SLuEOKWM2A7qaXS
jQP4T/f0Yz9qVpXnH4psJlRLHoJtaU2Jk3vjwjp4GMJgHVfWWjayLXasRwNVwpUNY7hU1c2YoePi
V22zMlIJL1OQlUXxqwjx8DLEuiy7G5/Ppa2M3ijV4dwMOqOvSVhH5pNeNsCbVclJ9Ui/CwKL8YdX
/aPpO81xFoHTACInmeNZ2y+y1KRmnla7kbrOg3jVYrMlr7tbOpnnN8QcZgZtzV0VaDwfz57AahNU
kZTaTY3hAFDmWZaSG1fdnN4uXydtKC4IwQF9ZneMkpRM60xpXU9HDz34NSQ4H4bfcs3cleJJTmaB
pRsXxaWn+jvkIqNDTtnGVUZuXbWQwUvIr6na/ofP8K8QxmLKXnit5hkRT+Vnv1L1R6H8l98PZJOd
Bl6LVOHji2nYgP/H2XntyI0s3fqJCNCbW7Jc26puqSW1bghZeu/59P9HHZw9VSyiCAnYmD2ABorK
ZGRkZMSKtSpVjNpTC4FfGEebdI0I9vouAAk2NWHAD0E6Pb92pKo0VL9QGp4lwSFRRbsuGzK69jGJ
3TdfCb9FkrJZCSzXpWZsAnudCIQhMZ1XVgJP1X0U1bAZ7a3+S+w/g/dDgEcFnuRtg/o9KsqDWu5v
m106tkwWqUBhee9xPcz2ciJQU0bcQS4/IdSCnk1v58MKnHPxOji3MkscTVNppEES8XNziL/Fgqre
Ja6nfSyKUnjORgkUNvyNdjD674FV+UcZDcGV37B0BU5hiVFeGsRMelwu1NCiQBKsoTlBAgnh3jYx
o70u3ynlCmBoyXVMRRdhhJ54YecgJQW+if/nOqKZ3DddvK9k66hH9Inz4dnT5KPfrMXD6yRp6k3Q
nwSmxPDMVYlzzNwSLdb8FBlwKbUvYXnXIOYrNi60qGvl8wWHmcjYqUKQSBBlZ/tY5VAztm5VnKxM
3XZ5uxfl/jHN1b8PU9Rqgc5THqC4Mk8gCrNs3LwZilML3QM6lWF/uO34Sz5JogD5gjWxEVzhPCrf
m4SN8uIkha8xeGa6E+hwPqM97sTCU+HHKA+8I+m6cs7lqQQwi/k8dinkcIOJUxZx6YhuZA5KbJXV
KWipeMuprQOWK9xw6/efS/dh9PaS+6XVv7rIYYoIF0MMJIUfzPZtRBpR4sEVV4bTqb/7uL9LEGfL
iye1XcGlLH3ks984Z4rwYyXJdZCSpyb+TKlBKUK7Et9uf4A1G7OYYNCU9kulrhhWfZGzr4lSo1O4
clMsHEb2msF9Ml+VAZPpz89eRQKDqG1ThNUJGrjuGXlI4YjQnoKaEgxoqO0pG3QW3gaY9P7Fu84t
z76ynDP2rtdBdTISGGrUg5o/w2+09WPZnjTd612Un0b/y+0tXYhxE7MHDQYw8xp1tcvldujYce3K
+Qn2SycovlaKbvfCrg1+3raztK08JyRjQkkxQDH7dAIon7JyCTgQ6dua9GoimA1NT/nJz+6CtW+4
FN3Ojc0WpQ4BCncNxqT8xUreh+LgVT8r2ANUbSUbm/6m2ckkePL8IyAAOpyDsSC3Eg1Yr5jQCz4X
8KIj/nh736SFfE+BKIdkD3CBSYZx+YFMCZripNJ5hyFpsAvU8kPhVp8Vv3juW8MxgtaumvLRHQSY
9IIHJKt+Dryf0EOyafkewshy0C64D5LyZ67qJyBAL7d/4NIOwNo93SI8Snm5Xf4+6If0vkd89mRA
PziBk+toZQsWviY8Hsx0AA5iuHSeVKMyjLR9KbSMWsKZN2jFB7NJDgXCSQaMXJuh6je3l7RwJibi
ECqMAPomkYLLJVUyyAqrDbqTWzJKVDXj984sDCcoo7u+6n7/vTGG5UBcQ6w2YYYujSlKXpuJFLcn
CGWPhp+8NCEotDF+7bO1h+jSusgVDagNGATAly5NhZVgVvqYtKdQDb8ggb6pw/ij2Ztw2yr/EMyQ
RaCry7A/OeJc3MJieBR6oq5jKgsaPLHpnnqxeJIU71AATbrj5ty1UvSshShBxsmKTy7cEwzPTaz0
ZBvMZkwedRbDAUGIZdIN3amCAzjzv4nq0Q1XMAxLm8n9ANoHFjhel7OAlo9MoVjAYsiCwzvY0qCm
iL51UfvRoo5220WWCggEaLxkosq6JmmAm1YE4FWIp9Eoki+dhR58rBre3oPgz0Y+PN3yKhvu6zHS
Nx1jI5skLYuXsreklZOxcNgncSxa9ABo6ALONjaFTQQELNByaSD/tmo7Kbcra124KC5MzOKdD3ma
Afp5PLVe5dTDZzFRdgZYlkle1N8xwQoi5hVe+N1EhFcoyN1XDrrWtqjtvbbfp/EpE/WVH7XwrQHT
E+FRUjBBis6WbZhppqK1xsGRs8fEyA61/qWA47vq40+3l7+welrV4DKgHwD3YUwf4MxzAQDoYR8L
hB4PztyaaanSUYInM3tAkGYT9SutyIXLhcYx40swBloape1LczW8eswowA7g9ZIAr49iHCIfNWF5
hOAZYIoA2nVIvAdvhPJ0jAp/5RBdH1TgilweDBEAmgL7cWlfULW6S9qsPUF2/di3jLfg6eghmKtE
ZteeC/gAsima8gCzpHmHoIXtsmwspT6F0JYN2kuufYyr31r3JRkOIizDXl3AhBw5ObyZzVBuBrfc
xn9fhaBHSm2ANgXH56qmSnqfChOvxFEoOts0C0fXVkbNFzaUqW8GFfQ/n3T+roPLpeqbpjaOcg4J
a1Nu00x+1eL0r+MAz1RuYgaUeRhfNXzFrrHUPC6MY6JpjpQw1dnXK0Hv+iRAiwROl5cjgx4MY1+6
BmT5aOW4vnUEWP80qEJkFwHSDLqg/wjM5lBawh1QvhWjC15yYXR2/CgFi1lVRtaxL4BECyL62vvb
B/w6lDAtSCFWnro8QJ5m170ZCKKbQrt49NO0tFNP2yRZeqpqZaIAXklOF23BsfhH02kK2pdbKOkB
uvRVJxw163vVvGvKh1Z+F4KVwv3Cnk2USf/fynzgX2YupqsSrIyosOhwZYv53e09W7LAwAitHIpd
ZMGT058FxSqu80ppc/cY+xny4+KTl0kfb5uYIvhlHg8MEbiXCbye1p4++/AQNxdy6lvWsYjoN6Cl
6SS6tNWQUTFkD4bkKlkpyy99GwMsjYVLoaw0j7zQQUBTKrEmSVCdqkPmHP5QJT0V/srnWVzZf4b+
1DTONm9M+rhpewwJwavcvfhZtWFEC7Zj6yi4a6DCBWP0r4EGERdoUM0vysZFREyAHvuooCxdHAoA
er7/JUQERMv+/iBNIHvCEIKkgLrmTlGYghf+mblRUPZIfiRpdg/ZkgX17W3XWKj6TFhoWlLWHz6/
eSorG7USm3mnH3tojqDiDR8iP71vdH3jR/33vutEhqaUN1lD+kBPt/9gfSo+8kifSJbmDKNaBwGZ
6TJbVMrpNur3GkJ+4kkc7rMiR1I7t9vm4K4hRha+I+OD/xmdgvOZ0/Dk7QXIdI1j3wyOGDVOza3s
50hcSyr/vnL4Fs43QHNet7BWQb509cDTS9eXoNzDRY+68LUI1hAWS8sBHDDN+cDgSXfmcjlp2psZ
3TUBVJ5u5+6b5nW2pvU7KU53UVTsbn+y6W+bxRIc8j9r09E/27wodE2YlU3h6MkS09lei/pF9FBa
fz82QSVFhj6HVrcMHcrsKklSuEliIN7HvBzvmrx6DOipR/FaRr7wdQDBTP1t+rPX2ApxLFBCykzz
CLLxrszybZL4K1nLdRoKAQWoAGYapnbG/ISNEszDrV+7R0sVHEt9y/WXTN8p1smNv7rVczWudbQW
HAKdSmI9itH0fucvYa5dFJpryTv1JdIPTY3cvd8fkFUUlHxqaIwrHr7gEhM6ZZrZmP5/jrId3ATq
K/QEoBZDc0Ef8k3gtluxVquVa2Vh9pgKO24B7Sn4kauMXh6RdTAq0A9Z7+0qI39kOv3QoEWSmPJj
nBqotSTahmo9UgFkw76ExAsA+lUg7JSezQ7B+e+YXztIVTTK2LreCS796gg3v4YwiCK/WBZk7znK
Bluy2PxB7bkszFr7Ent6/TACRrbzcpB/ioW5EkiXfOxsY/68sc9OZTENxxkorJ+AxOxEqG3r+CMQ
b89DoQDsE7pL3bhy9S7U7qZ2B482GJRB3s0bH1mhot2pJ/7JMmsB5MRXeky2IRUfehrFtpq31d7o
styRzMLbNZGV23IWMGXcNK1dlEm/Eau82AReE2xIWdRNGAbxAy+Vcmepf18Inn4rUzFokcLROM+3
a4TQhhyc9Ckzuxct7l6ZCDx6WrSxrHwlL108DWempohz9imk1tMjoQ79U2EoxMZvPi98WN1vR+GF
BIv5Gyb/J4KbiYPx0oiOJJCYmJJ77PSHKh6YyHSdKHyJ1bWG/FIsof8KXIqiCJwYs9WkLlpGsum6
R819Eqy7Tgo3CCwzq3101TVyx0VbLIhiKI8I8MOXiwqUXkzbUhVYlP9k+dR+85e8HhiUQDx4bUpn
cQcnROJU9gDzPdvBvIhFi5MqHME5bfMw2eaq+9nPhJ+dV+z/4WNx9Zsgo8FtzTP8oC2QQVRF95jA
cKd4j3I1bGXvMabvctvQkutNpPAAqChYX6UauVp3qtV27nEU/Ls8CZ8Ypj1Ug7dS11io2MFFeGZn
9qG6htqkazXu0eitj34UfOsCSuONbG2VZHwSAtnJGL3KKmVXi+K+VpIvt9e55Cjsp8FwJ7t6xX3v
aUKcMqDAjRpBYpJ3tpBDfCq8xYhWph9u2zKvYQgs9szYbLGZ3teZPOju0UsZTotRjCTCGz+Ramzu
FbcN9kVe645SBKIjKBLiO2g7osNWJiGikNVgy22NGgsFoq0xyNnPwDc+C+iCmK5OoB6rR1dHBd4a
YvlRk+p4U/LK2NWxgDC6SG8zo97tCFwftjbW1ibhWmHGJPVe9Shy7/KqtB4S5KMcC6kVm66f5aRR
5R5K0W24C1X32Yfe13EHyXqwvOQbcnTlw9jU9Wasx3Df9ajFoVDX3RWpmj2j8VJt3RRFQTPR3acy
in/3TbBrgqZBqL5LSkcM9fZZqKvcKaPBsGnluzDkV/Wd3PA0poSpDohlxQ/haLXwLAyKk7nwJXt6
6KGk6SWHqA2+DELtbxhl5Qfr43du0BJRPyQ7XMitduOoWnZbdf5eHZNccpS++43yS7e5/VmvjgpN
JypzYAwJn9cFGMVl05oao6Zw6tqvIMGSZsVzptB4kSRMJpg+mzoF0wU2izB1yCifYrnCUQz8xh6R
mBTMcsWGdBXG/hiZZn8gJyWUTUfl7LYZ3UqmgBCSifTMHTHgnu54Lrv3JkQ9u9Hr/G/sXWybdZ07
WRIOu1SUyz1jqKGjSXnwQ8xrtFUDtDS0MYoGWyisNR73q9M6+4nz51abymlZxd6ptYof9J7rbdEM
L4YgPY1F6SD1vXIBL+/7f1sy23dd7N1RigLvZAT+VjV9J+h+3HaexRVpPM15NWvXHDRyjt5X7gvC
Udc/D5bo1MmDJnmbMX8Fp3Tb1OJiIBSZGvbTYNJsMV6nBgnCMt7JDYe3OFE/MLm3u21i8Sj8Z2Je
poYKUtEaneeC5j9a6SdBd+LgXzbszMTsMQdFbxl2mYgLmGC+q58Nat4GiNHgS6Aaf3sJTu5G+gCt
DXnL1XPLqHVIXurKQ9oIoEh6Lw+/a/f37S1bdIAzG9NXOzt1Oe0RTcka+C96YZMMrS1137Myt6v2
oVfW2DoXv8/UZeTBQyCZv4RlIw5MgxGAE5PBG0/+2iXyrhDdf9g2iYcVL0eQOLKpXC5phP1WnULW
sUwQvRLV71XQfxN7/+72zi0tBi9m4mSaCyIhujTTkh3LeU+xos3b0BmE5iD1aPjk2tquLQVGCGIh
byIEA4ycBUaEVUGbNJzRdrCe0QY5oB5/D3nrRuxU5x/WxJgOF8rEcDR/4BMlgAa5OoFeetf9n65x
QDXqH0xQW5/6o7LK0M7lthWFpPaAg4RjlYf+3cCs4l5HEnCfVsXa02IKx7NrSwZKyi3B7ciTbeYI
sckYaZ3Rrpea4UNkJZrdZN6XMQ0+ECd+lSN5eW9Ka3NVi1ZBx9NBAgVy9bJHzE4ctaiWjtDtbT1x
H6a9rRWfQndbjA8jmObb+7lwgBmOhHqakjhN9PnbVTNdT2gzSzy62W8vNewycO0OVkHFeCjAXd42
Nvn01Y4C7pj6SQyAz33eFQcmWMNUOkZp5z4YCq+AIWjjXSkBI1PRmR1SY1Jy1ANbDZH8vm194cRR
XJ3eU+zrdSkZBHXZRV4oHVupdkT5S1m+ur6wssTrMjLvAbJxbl1e2FS5Zg7qhblvBZUkHU35xR9l
u+nu5Uy0vXYXGhvPRUr3YEXfb6/sj9fPNhaUJx1lMh/mYZRp6WdhuHbJ/eO40I5qFhVbBqyZGVEE
fxsUtXhIxErZwN30Fo1J2dpGOVb7tq5TZxzr6pdZmv1GDzLp2cr90rZyo7EjUa/3cumX761S1R9S
RNBtpRiip66oPTtSBflVLpBClDzyOXFIcNSiD17KQX/vhyI59EYvO6LYtDuy9sQxwA3FmywOsq1e
iv5OGFFCrYpBgYrMgiq+59VxdEcBOfQSYotCytf6PguOR+9lkvsA7wOD1+yaqgt/ZLy/NY8x8vG8
HiTlFxLVfXHMcyjPi3dgare/yHWBDmqBc4uzLxLLgpBVGaKIbmwhR2Q6RkijyQ22tZXZbvIgDzuF
N5ssfe+TbaP//eUCfGOajiIXvuaW7QvDy2UhNo/FpF1Y6A9uUH3szGDlRC05uwp5F9B0QM1AcWbO
7pcDYnQCne6oyBwLeduigmiKgCVktu5/k6P7VNVsIA23d3fhJF+YnUXmYAyEoBkL85h42Q9liL63
fbDtk39IoHgTEXBZICzJ83BlBDSn80E2jmB27Fx+bYOPsbkGZ164nul2AjcB97ZA4yhyygy/pwej
tso2HZCkHGUnT75Vwfb2pqmLlpgOAnzKRXzFKKdlSpOGomcc6ePWuz6E9Ckfx/ZNSSywEnpQfjHU
QNi5EmRcdR90O41BzkOIEvB+gOAR/UILCVxXEJT7LkiLO2h+c6dRkFPNNT+6Rx8xvdcDSq6doMrO
CFL/XdOz3tGLHKHEmgPX9JW+CwtTC3nTd6lnZ1pYvtbtqP8KkaJ96LXYRF1Wi3YVYsIncj0NXJ5r
PvqBAHuaGZS7MDP6Z2kMg7vBQnWyr5rguUb5mOeclNl5pQtPYdmYKw63cCkTVP/buunPz+KrOpbC
KAh8pKJ7Y9BCrR5LHaxwdZ+PL12yu/2hFr8T3GU4HZBTyjeXxrKo73TCrn5sQybGkkOSfWOBdie9
3rYzBb3ZpQE4gYofdzE1snk6TQejDMNK1Y8jotG+9NX6e74KguCkdkfVlP9dEb51csDRQir6WDDn
p0fPnrBG87aQvjBIyKguzPPoec2T27ZE+ZxqrXtkOtLJ2/YnwfAuq0xb8bldyrxe+TZr9maOULeJ
2FQICh+FuHlWSnWfes3BkykgQa+d1fVaa2GKZPNvdL6+2SuhdC1PEcrBPbp1Xjojb+MX1zd+oZKN
RuxQWrugjCEKlrxsIxrl71ZI35nA8A6jMcAcCTPl222fWYq8BtGe6EFQxG0ufTMUw0rre1p4mnXs
hF9tA5zr7zN8MHj/mZjc9uys+ajQGYmIidp6UqTXuH7NzJWJnyXPnyqmUy2Bns3ca9QwMHWrCNxj
0BdfQwGCCdMIDrd3aqkgBe8SIAkm/tmr+UAmg9/VmOqWe2yhBmTik0HXg8N4vA8nX4g2dXZfxfhq
EO5dqBzzwbrThXrbGO7nOFb3t3/M4oKp0/x504KYnblRlypiq2QxlUVfgvUrjD9XqPLetrHkGhOy
mRFYumBXNC5CXRaemsocDW2C4yLcWTRqb49IcP2DIYBCPNKpePM8mzlI3ecmasM4iJE8NZKyk6L4
WR/9laMO8/bC4WP28n+GZtmNoYqS11Uj1fVWCR4KGOZ3shnE+7hzP/N2H3ciZdlQKJUnhFGL3Tgo
7l3dtPl2dDV9l/pVuYVGC/UXqS3sJo8kmxnkHwqV530M1dh9OhrNpnapeguym2zBwahbP0gkUIlW
y2uzFLCV69a71mUGU8VWsvGrjLI1+cQ+NsRgmw/I45V1XG4KOaicuJAY7I8phadW2z7EQR/cWbXV
Z3ZpqoVtuJm+MYaxdNpg0HZpnqX3tadYOzUYUXUv+hgsoZbaQh/DwQb2cB9lRGwvrLqD6IeGTRNu
fDMHg4sb0d19XwbaIZSgSUWa3LC7qhZfVYNqxkh5Va8i5orF4Vl0PYbptPEt4b96rlor3Y7GOO6r
RH039Pj7GKnGTu4FHUqM8FEVE+SWo3YrFEpyDFKz2HddHztK0aV2nysMXI5e+xgMoQBcNR6c2GQO
0my84VUsyD1yWD+dMg/djW6M/AEVkS3ELs0Gvr7sTUv9ctOgDrRp9Czel02mOrD09A6QkvpZCBR9
z8y9vm1M5qsAr/eboNQsdCLzj1Zkws434vjbrC8TxMbrBn0mt6ANUeVUb7zAezKiPNgUQT/aPcAR
O1bGX8VgjE7ZSOK2y+QCaEpZ22lE+kSjsXlu00zcqj2cfsMkai0navtQdYEELq1p+ZHuV5QV5Dc3
bKV7qzQ6y4GUqf1Wp56kbVIE1jcac6dWHcHiSYK5Y0r0d9K2vQ1aP/ntNcI3uSvTpzEmfautNHht
BoGJrabrHHqZCDT4uUGLPrdeUbj2pfvO/dCnpnXyBUTkRq12+a2D8YAccbPxUHhxPIumySZrRu0x
SoPkKfHF0Wmb3EJeNa83cprkb75sFKfRRIt8cqX0rufU2GLXizx8ApI0KcxtA0Fouh7IDe/EQASq
UEbvalz/NsoyeTabRnGoZ8m/1cIzd2rieXuks7pHK1TMTVOq+a5Xs3wT1yhWAZGvjnFRh5wiL9+l
RdXeB9AtMew+VulWRyhvY5AaPFQa/IIUEVlonwSbWIx/daXb7NvOD16EEPEy+Ga8N1nvpIm2vaWe
7cHFeGdk0bBP8rKwoZX076VQsA6yWGuOMfo+06qSuc8qqd9kUtdui7xUaUAjIDymnX8XKFW+b8ff
Ler0Pn5bUXbcKIBqV8oOS3kJVUSo7Mh2GP6YBXixa41OzzL3mOnZxO3RFHaV+jCli78zt35Elv3n
7SC8FBunNjiAcmYwriaienAfpceo17HorYNSADjJ+uqQlS5RQV6DmSxdX+hcAasBTq2S5l1G/KYM
5TQMaPInarOVS+mlYvpyZQcXbPyhmQKxTScRZcBLG4IojXlijuEpSCq7M6iEDB9vb9nCN4IfTwMC
BbMH3f1Z7pR7JerXAUOTuWbdB9YnUIXh2Du1QU2m/vEPtnhUQlkyMV7MO+29KZimPmThqY0N6DZ3
/BM5hB15+CbNVy7KxXWd2Zpc5SxhC1JFzzti90kBMgazdvhlbEW6G7UeO3AOanYeqp9vL28h15iY
7Ck5TInGVaFZEAdPqYcwPPlpsBfdxyHI7gP3/baRBRdn3gfMB8dqoiyZXf+yFSghCWTIfBgsuAT/
Wvwhud3WtVYGw9cMzVzPbAPTjHNcT5F+muaXVFBtt/yoZSvtwIXvdLGemf8xLCSlQSri4ePXjBZ2
Di9PwiyG5r1U8rd/2DvK5kBqaUFdATC0IdFTn5HJExoRA6D3JPQ/wo7gvxZVAMeIkq8JLS94BAKG
Oon2H4oRZfaxxAbmYnh0w1Mnu8CmwufQFO+Q3lp5OayZmaLIma9LKouCDZ49ZFApL2ipqo+VtXKg
loqHLIZ4DsBv4iWbZbgZxNg1zKXhacilmHuNaU85oJgWa+Pw1GRK63ANRgDWEzVxwiYRN2pvhZvE
i7KVXHvRZxB1I5JQzzTn6mFdFwly2LHevnpJoie5eXWjkxLcQXq8Ymkh/gIM/c/SLIqUiaCPXlmH
SEQyMeGqauRE3PO33XK6KGbPaYzQA5gYlSwKe5efb2iFxq3ggzwlMVlX7/jC97FxtxOQq/Jau0l+
Vmv6awseM3UE2L7pe9JpuTQJ124tdbHgn3RXvYdp+UPf8d7UyrUvtWgHvntG1yYWVmO2f7ISM0mj
wu0qVuWmMn/VJMlrExprNiZvOfP+JGyNdIy5weq+tNUWgoIg50m7UvSYfunsI1GqnwKHRrUGtZJL
K57hq17sKsFJ00Y6Jr+jutihclGCtbntDUuGUJ6ANYk+H+2a2XJCrS6yRtICJCaPvvJbaH7XveGo
w1qRas3OrGgklwaVV+hiie/f0/g+C36U7cao10DBCyfoT2eNG5Er8Sq/EJvSS9QRVrlOHjau5dtZ
spaILa4Edt9pVsukcjK7qUYpLkU9GvxTAPLK1sX8YIbpm2IIByH/azoRho1QJf+frdl1JQ9FEJXc
T6e4Rd/ImlSH8kFwN7LmjtvbjrAUcBnTm3S0yWdh8Joc/8yxhTj0as1vfeQLzY1F4hxk4y+zEu7l
NNtovv9brsRtTw3Vdg1r27rir0h1/77udfEbpr0/+w1pTYkZ+kn/1Eqt7pSpua2C9IUXz9pbYdFP
zhY7c/uxGkPTzUQikqk/xjXPnLEyhZUtXTRCxZziJWkASgyXq5GsphRlr/RPCbP0AOKCx86z1kjP
Ft3xzMj0I862rGH8Weq6xj+JxUlRvvm6spflxJHkD7f9Yynu0QGaKCcZXbmqY/PolHNvgBEy10M7
0SRGSLdJ9uW2kYW7CbWf/4zMokQmxlACQHY7XbVadRKDe0F4FPJDFH9riu91u9KhXFvT7E1VR0Xl
hR7mMvGjCw+kIe01ZSVbWlnSPJInwpiaKHOzJI2iltAfoMc7FGKzNePmqVKT17JTd5RuVuL6tFPz
C+RsJ+eE0nkBKqTqI8wKXz2lsUP3ZMmnMO32fVXYYB1uf7iVnfxD63PmhVY3NLqIdtjJG4R9Jow+
kH/ZhcylWbkY1wzN3L1r3J7YhCE9++n6L7pJdWaN/GjRxjRqx/Ay9++8U14aqVeHusAloqp20L8U
w+fU/fuHyCSC9j8b02842zAPYvS6N12YcK3MSdtfo/axanbi+BB7v29/moX09cLSLKYqRuV1WuaR
rnfbeoQRCTSxLLVOSKmq8sfdbWtL4eh8XbMTDH5CiyXBDE699Bi6383wE6SaiNT++AczzH6TwCIX
IOqz0Fo0jVkYI4pjcmKdOj97yJATKYTRCSP12z+YYpaezuekIDEviniFV2hGawWnMdHprw1y/Rjo
Y7NXm7Q7mUwDr5zcpVuD6pUhKxT3rws9UVaroUh1/2T6I6wTg9DZamqsHKNFI4xkk10yj4aA+qX7
wY6VlkNE2qcW30PoHdL2++1dWzxDZwZmfgDYOtPDEsbdwDMO00hdZOkfUC7Z3jaz6G6T9BQTKeA8
5unrqLVGxjwFL6bxp6wNTo/cU6l/TkdxxdDieuBVAEoCGyAed7lhVqV4OddieAJagO4sFdxIcrRu
DYm+tB5aHEDtaOmCt5jdSHnTd26UdMGpgtmIWkvCpMCobZpKtm9vnLS0IIXpGhE5bBBBc7kNJcxz
2etx69Jv976bfhQqoGitECa0UineZ9ACRMjqpv6+i0eUGge7SIynyO33DHvtjbWhrKV7kmIWgD/I
89DQnn7vWUC0fF2PAtf0TqOoHJWmGza+yyukUrr7vFY3VpOfPLd5b9rucHsnluLjH0p/Hj8y3Esz
w50gojEkMaLFUdklXb9RMnnXy8ZBlusPZbfG6b9mbuZIo5z0Zp5izgfPkHf9LtKFja7IjpYMR3p6
m9urW3IoaDhgBppoqxiVvNzWqM0ZvxwDnwdR+F4oEb3qiBKoYGvNXzNlsEEwRPMqAgXF43Xmu3Wk
JdDf8zIeioeo+uJbn24vZcljqXyTfU4jGrxXL5cCn2/imVoQndKCG0ztH1TpNTfXWrhLkXGiPYch
DtwGz+JLK3wfElwzik6a+z31vvTD/vYqlhKz879/9v29JgoTisQRRBiPHWwBRfgrZtbeax54RebC
2vjv0vc/NzeLwzCODJJbT8tRKzus3n00F8dsb0QrH2dt22YfXzcavwwqlmXmv8sxBT/7fnvfpBUL
8zHbVJzaSlkcweNpHer2IbIeBPdOcN+y4Gco9k6bvtblD8W6a6SdIgn37dqXu/a/iR18mvGgVIKC
7GyJ2RDyODXG+JTn7+3wWir3svbX71/ufGi2pvYIF80c2R16QWcVghCfgriyayFl9glpqHTt9Xvt
g0hrg7pHIwhI99VbTvcKfYw0P6Yy/ZK4WxqSL3Hw0gNVT6p7tT7d/nIL+wYyiagArR0g/PmHMwxh
DHI1zE9Gc1/6lt00vh0MK/n0ohGQ6lBm8UIl1l0e28wIAgHVw+xkIEd9iIK4fVeDsHlTu8La3F7P
9ZGiTEKVESpiOiNMwl6aiiS4WVAOyE+ZBxuwfjcMp4ym8hqlzcKKVFIAriYRdaUrBlZQwoZR9Cho
twIt5oJisyaV5cYapfru9oIWLWnwrZFFTaZmybQmhommwPd5kinuRAyiQq/odMBXb5uZ9uXySYrA
25mZ6YCf3fCuETAlr2Amyj8VZU+XzLJl7eiKD4JwUoTa6YaVV8J1yMAiLJxoy02T0epsYTB5iFky
qukpKH96yripzV+3l7TgCpNUmUG6MlW25zBFRiR7Q65b4ShbH9SQ8U79e20U9thtb9tZWMiFnZl3
g2mxkqbCjqp3dha/F/mKgeushMcNdADEHBgTSacvv03qoczSoa1MkaDgw5hOjvpgVUkOxT9bKdeq
zgugaezRTIGRbXrlzANdnVWqWMiTZrDEsG4JeCbZScyQ1/lbb3wxYgjg0o9uvkYvuLiPlGyn80uY
/XPHnLngKDeJVVgRo2cRFLDyBJX5+7PEBUF7hR4c5BfzVgdBKArjgMmpOBGhxLf8O0ZoqjspHdaI
axZOLYcV0DmLoU82f/qglZf5ahTy0vba97rOtpFiPbDjK4F1acvOzcw8o046tR5bzBSC/N4G6oeh
WfsqS84nkzoyaca4AIu5dL6qUcIsUzQfYYppBEbelKG1CbP7zA/uJOXD7aO0uG3/GbsSuRez3Eoz
g3rpGG19T/vMELfdduqvvzcDdxAvOArqzFzMTqzc16mY9RSY1frVMso9aEsHKNpKSF3aOcbV4BMi
x6dbNNu5QAzatsr4OIYMxKZk8tRNXmuxvwstYesL4VrisLR5k7YHVwXH9wo0qjVjrDZygc+ZSWjr
jX+QhfzJ1NbGzpbiKsWDqcUyBe85xHYMzNAYzB6PKIVN2Ll2o740nb8BbLSyg8uWCHoGwxvXZM2j
GqNga6Br43WkkKJlF5S2s6ram/2n2x5xTZSAK0DBY5hw+/K8n8fYzM2GGoyWdxqIrSnPa6Xc6YyB
2cEOIsZqE1C+yv4hi8AoAxzgRHWSvumLnkU8KReYI8wYGbaspwBF17R48M010qkltzg3MnP2Vhz0
MK4xMhYfWwMhX/fOGNbSh0UjSIEgTysR7ZTZwwxGSzmzIAs4NUpwbPrhbqq/tczqr3ym6e+ZpSno
ZsKCBj0XN+Jc+lEY5MIEaI6dXKggy0SZvXB3ihCdRq13hmF6aahO1jZwezP74XYbPQ63t3/E0rk+
/w2zoOurWmCVCr8B7aEwexfUdGeM+oZJfRu5jdu2lvaVmxDeGNCE14UgiClR+ghHlJ2k5KXr9ScB
7ryK5sRtM0v3CLcuMZGRLBgOp59x5ojFyL0hUaqjbz5Uuwgqxd9yqcEjftvMQpKpAVyfKLb06QU/
7eyZGSbvexB73CWlSsDNpH2a31noxnhgzn1o67TsQ6OtDUktBZFzo7PPJdRyUsuI1ZzMCcyc+hTN
3gvfdXzxXz4WL9D/I+3KliPVle0XEcE8vAI12i6X7R7c/aLokUkgAUIgvv4u+sY5u4riFtF3v3Sc
iBPbWRKpVCpz5VrTAq0JyDQL+G1JqoSlLco5PntKNbwSA5ZFWdD9feaMjPa/duZMl8AmjJ0l0VUE
50AMxtw4XWNGWgyHgTNhNUDBhI9186W0gZjtmJ4H3X3gI38jpf9cdVqoy+QM8OEHDHGgwuqeCygT
a3m9csSW3B41Y9TZwVVmGvPXvO5LRfSCTN8sPeG5fQaD14741hqn4qIdD2RvqLLiBTwPJ4C1Dagc
9yDj4ioSw+9B/PL4mr7dghF4NYalMOwIgOg8D2B5Im0Iq6KbZIIwydEOYwsduGI43D9cC34OMy7Y
1nAxg09u9skSYJJLy8SeZYOH6YYByC83SrSXpPt539DiegAXAjIFGPGbWQ3J0z5jAkCeiXE8kdZO
GE5ktu5Kb3bRDLBlkDEG+f3NFIWZDrkwFdInSNOHnhIYgfkhzb+WZEaChqX818oMy1P1fZ1kRYaa
vtPiagxCzQXUvVq7hJfeVKDWx6gZpthRnZoPomoNIOgDXnLnvPscaHRbSxJRm8dgGA8lxlGM4s0w
a4hOv9z/WAuX1ZXd2cWcQPfScUQKrBI6yylLAdn/SNihGjEBkK7F94VrBMVw5GoTDOG2yKzkMGq1
BAUvKhZfaVlFbdZ//Pv1YF4PrV/8CzjKzMs7ATVA1x61Z0O8N+CV1ttnFXxHuyTW6Aop+cKBgtgz
vhimsEAMPj9QtdcwX+Z1cs4TpIE+iGPIZuyyfT2O0f1FLbj6FOXcAF0AIETt2aLsxMb7ntnAoqh2
U4zGvkP9MqidzX0zf7jzZtnTlZ3ZVVi5ouMssdIzcEpPRHMikPttB73dZfUrwOU7y6CRTbpIovOM
6sy+9Xk0sLXu1kIWcPUrZtekyMHJgvkJXF9gm7YFi8oCNcfhoRg/B6THbD+wjuPr/aVPK7uzcmcG
WM1boxyNHJmH57Zh1p0SSBMNnXjqGnPnsP7sipWX7MJR8JAG6AC4OxNodLbIvsprUXE/RdC34oK3
cbv2ZFmxMF8StIEsaYkA2Ub2hC5i6Ipf9/ds0StRGMaIIMbmUKO7ztZ4H4B7ygIVEFGbxHrw6Ju9
Roe/EJ2mRzh2CiV1lHxm0bfWGg2UJSXSW9dL9r4in/hgf8ykLcJeCfuQa8naS2XJJPJcGwkopnFv
akA9lGm4NyCLCZwqOSW8KY9NojkbzKLVUS7HYBv0Bfv991uJmBXoBkoot1w6TWubLSgeYBSsPbz5
jsLbd5KsxKul7wXOfZCkTCBb/HP9vVoDdA6Y1EoAsP0uAg26Yx8x67CSwi95HT4V2NiA+8arbubX
HkO/n+UVMjP9S94c03oNi7q0iokTceIbmKYaZgYEMKFdBVLt59oFsFBxdEMBaX/serI2ULMU3y8s
zYtNbEwtkTCwvk299bF9kaWIQAQXUmelx7K0Z8CoQO4TOBXgb+ZLUjpxpcJB8hNWQHhV+Q8phANX
bvqlEHdhZR4PSocGXTk9FT2ffjEteWKds4dY1FtS+HvcplFQ/Lzv1UsbCDggHuJgK4R00Mzh3JEV
6IygTmx2Y2jop9JA9Pba0Dc2f29oKv/YE8LnluhIarTPBwZDxOFHwhISpra2wwhCnLBxrYy2sCrU
bNHbmegUAPaY/v+LR2oC9kbhS8its1TRUMA3mAmBq0T+atpv99e1lBWiSTUlGSAbRS1y5hnlmBcd
cVtIX0vy6Dfsl1N3UYopW2As9kkynmWTHwNubwSTa5nv9LdnV+Kl7bn7u3TI7ITB9ojSljU8luj6
9PqD0PpN5XypGxCg9isuunC2MYYFIld0mrDi+YBZW/XBEJAGIATPiVSQhHbvxDRYK1AumkEjeGKM
QsidVzMwEzhkejHiwWW5R6MzoExN9qkdrBTfFw4cQtQkmjA9UVD6unaUspa8xTdF6akoI6feEbkH
tle6fsgYBwrXW8kSF24uH89HJIpILAwIklzbs8q61dvKKpA3sUjlBUq8QCeaey9N9o23cuQWXdO1
J5EaDwXKmwk2JkhT50FdnHWWgLWVRykNwlQaEbQnQxNTskEHAoRfpbOWE/wB3c4dE+XeKesGnyv+
uV4nnq9e2ppVcUY3yHuAOgAN06axHwQdBkD6dah7WNxH4Y+xiOAlihH0rgil06uj75Z/NKUfSdbk
kIBLvfwVoMAWCCU32NTM/5V6ih+73gaTMHpQf/9k9afGM3i2ARO4oQ+rTL9z/JYXCIjFB2YrtGVs
0FGxtZ7MUiJ/aWge692CcYgE4ePUbjCETM8ObZ09esWTzsA7J/eGzR+bvorBah6DemOrOfTQgoPm
fvhaOmfwfNyhYPbFUZg9W6ymtiictTx35XhsIOEGsFpi/rhvZOmUgWvGtNHfRqdmHo6z2rZSXpDy
3Az1tqPdBnpqPXR+ht8oXx37Ri9DVWpryKyFgQtwWyMNw9gNeFsCe3bYBnSPaz8PKGYrWWSBmDdx
ATcufjlZFQrvCLa7QIJUlG69+mc2iBVHWvzAmPPFqDReuZiVmbb+4hJC6xCCi3lSnq2gDQFm3YMv
60DSGvg/ah76AC3YqbZt+8fRlJ8rZT74Q/4Enstf93d/6TL0/anxDH+bqE2vf4cAR1tXFhU+cQ2I
kh00fKMlgm8yYIrCNLHY37sUlLimgUz0sBBXZzFVq6Cl2gZQIhJDFaF3F2XeqyE//PWipqqPH0yM
dAgYs5pIoFfloAYE7jZH8wp9wFBMIjsg/oOs00plfcF9YQaQyekReEtebnXgtnQGoHly6zUznA3h
j4L+rulTV34FfdTKFXHL9D+RF/5jbn5HkK5pmoTAnG++QEmtqQ8GqN1S+uToYM0bnjKF2dNv3O9C
pd5E8qqGIa5A8dZ/k+R35W614Pf9vV5Z/59zdunIFmgWGq2gAHBCUmN8ET5oMF4ke03IJ6p/vW9s
ATd7vfyZ+3iV0Uo3yGANc39qfG+SB66+6tov7j+0RIQaeaCsDQl4s1n+TMUBBZ6wslfSnIVDg48A
uAaKOSj5etOeXKxZeS5oy1pKz4XTgaxZ2zo63ReB+Yw+5/7+ihdC8JWp2V3ZgfTD0UuY0ulDmbdg
qzwI8eW+jYW8A9m9M0VBcHBDL+F6OWhR8qxyEIs4hLVS92vQ+7F6pFGbrBhaWgw6XQi5kN/B43K2
bzRoR86YWQCxZcc0eWLTzb/K+bVoBTc0eq7I2W6gW3bX5k6t97ikkxIzynpE5aPtrrjA0v0xaeyB
/gdjAhjenG2abphSVYlXAI/oP3ZGdmC6RC9+jDhm9fGgicxaA01bYoR5Xb01bhWBoH1l7mfJD4FU
hNDqRJ9+g7CqbWh69H1JQULQ6VtQiTgbUAaA2b0EX4hw5RoBv7F02FH5RRcdyc8k6H7tKROwwwqG
sjznvffYl27oJ+WJFummsr2HCdyqp0Vc4ZGReuPR4uZBVhhWtOU3R+RfhElPXcY33HKf3NpfiflL
HS14FACIwDRhWGQ+7zc9tExdEXqGbMkPtxYCNynQdB34Lo5JoUuMwdjQ9tNVtquM/NFt6x1G6tZU
iv+PnwGHmEBv2KbZgU0RhbhVO/RsqfxJA0maTo2dlSI25RUHcVN6cgf7tfHUc1FWH10lD/cP85L3
o52MkwypaGDJZjlbxsq6FnZRwX4dWeJUAVWoZ9t/Z2R2kFsbRDw6zaqzdL5XYq/JH6O5cq8uBaVp
/gZD66jM35Tx6lYFXpK45dlEdVKvH5UWRLo77DV6rBt3ZT2LX+3S2ixjELId7LryyrOXfkUtB5Ak
aHh7eigtYD7zNEoajG6VR9t+AuZw5U5fOlSXtmd3Gq9trpcmbOcdmErtNxmkEYaDQhfu2uYfW3Ah
3/96S08/NOf/2dupnnVxf3lIsPW08cszeN+2Q4txGv3NGKpN1734UHBS9cawxxBjrSvbvOSbjgvK
cRwN/VbEXDYs8egkYUwHN/Kto6LfjG4NDrDkOCi0wGfwasGFO1tcz72WqwQxqh6bt9GBKEdlHAX4
hMNk8A4ZseP7u7m0qKnD+OcFg4LEzB51RSDGDA1G6bxKdtDaV5KvxPklD0F4n+LJH06OWZJOhsxk
qYSJKkkxzuXEvNNekMwD+zKerUZuyrF8vb+qP4Ce2SMdc9P/2JydiJxKD1AzNIExjrmlFTQjXW+X
TLxlbbEpMIaV4CXelTQGgGvLatCyulmMZyseq8gcfAhM0jECW/7WF5AyFukjQNuHyuExVhOlIv2Z
28UmM7sHQXiklTW0jAR4M4MHi3iH2nY3ejmufKnFUz6J/oB+G55xo7duAgSWSDSDz67jh451UI0K
HUG3rvZCvU3bvgjtR0NFqPtrphe/4IXl2Re0wCUAPAl63Z2GMdA6bLwPyXDm7ZkwEf29ai4eCZfr
nH27kvSumZgAJJRCvgmI9cmiWCuuL6bil0ZmYcsd0AKD1A1Km26xr1o3lI0TFm4TZpl9cEsbOjbj
O8rSH22z3ual/0IdgLYcK0oHjIj07qf7Djsdsxt/vdjh2TGUBQpCPsXP8bJHRwgUjtboINa+oXsd
NV0BNSWvw67mTEbE/qAgMJTQgyrktmA/IPfz7xY0u8jbQjgcamXZWeserDJBGrnymFqqw8FNUP/D
WM002DUt+OIaSMACmo6g5DsnIICUzTvJPyA318lpMF4qefKdV21soS/2UfLPJa1DyjY2aOVsyIVT
uWP03WDfxQC+u5W66wJx6eS///ywWQ6VKa9MaoUfVrgnySBzBuBE0px1dTBbFXML0AZ27szvI/+p
V99kvU3J77w9VHLlvfJ/+Ph/fsgNDRIAypWRUZ6d6WhEteaeBjTgwsyotg5krkahY0ISDDF2E2uD
2IHMPrLxc1WR7w2iHx2t/XnfJyYXu3FyHz1AINxR+p4nd1KBOYMrIHNbBYEEcQDgZN+DkaT9a3nv
KYJcGJq5xghdsdEYgJuyTXWsUBRuq+ahA+nE/fUsHSl0M4FnBmcrZOinu/XCA4dcI2lKcbGpP/Le
L63bR9wBrwsIivos2VGyhjhe9K1Lk7NTPKo0acYGkZi2Msq6beB/HVBLEMFLAdmwQQdap0jjoX0f
si1AXZGpDRu3P7UMGUuwphK3mImB33XiMkb/C9My1xtgBCDQ5BN0rBo/K74Dh1ZY9vuOPzvQwZX8
my3eh2KlW7m46Rc2Z4GlYi0xxgI2nZ5DlMmPKv4lcLVwbEVs2G9dsrv/kZcSMqQukxoLCp43k3ui
7fLBU/jIDc92sh7injgoUvVP7oTtKcz9fXNL+RikT30cD3SiMKl6vaVVoeEFruPMmnkbOnLnACuc
Vdv7Rpbd6MLK7PaDK9hdh5r8mUseUvVquw9VWewwCDI0b5V8tfNnYj6CvQ8UtB84w2O0fR3EtixX
nnuLIepyuTMPajvdBJ0XfkiaftPoi3R+IiZk2XuhOChEP9XOWaidm38Fja30eDhhfkFltbIbU/oy
j0vQM8HvQBMcUI/ZboyiGjWGyZuzVb3o4qOu2igX+zx3QvCFRgEBuYtnh677kqcrX3upkI5cf4Jw
AccK1rGZaX/kY5aME7SK9vVG2Ib/KqT6mju8DKEc/st1a7rRU4NsHRcMrSbNf2fKbN66rPre5+3a
22rxcMH1gKeZWC/no1VeP3hlO8HxGrvZ1Il+TjM/1pAyZ02xpU0Rd3ItVV+YzYX86IXNmccjsjQQ
TQH00NOdEzpnG1mYG1qB+1lXW03I2C7z57Zsvw052essiw1JYi6yR2mZKyn22vJnX8P1pVn1U+Zp
g47Z8ACOdg8FqEzdjG56f6/zz/c9b/GwXyx9lvUZmqw0aSK26G2254C2u376W3n0230za8uaHTJf
pr2ed1Mu1uwrK4hp94kLhBVSR4kOoXL42n2DU4Zzc6Au1jW7pZyqFqqcxsuypHojdfWzHIZDSlhY
KQFGEm5HXSU3qA2uHKdFu6ha6RaAxriSZ+8UX7N6KjDNexZp92TQ9rHS+RcM629KWjzoWnXIihFy
cf8PJGYABLAJWSQ8zeDM1zGbeS7TjArQZjMo9tnIDjWawAJNMO6siZEtesyFqelTX6QcLDUYsVMc
FouqjTS0V2PsYpmXKw2+pUwNs0bTcCowrGBVvzZTDiKzax1mikqEbfbwvzI7zVr7bvLvGz+5MDPz
k0p1JtcCmDGJ+FZo9m+ok6ysZNkl/lnJ/NtYCSn7ERENg6lPqZU+mhya0hDAgyiwDugjbT6Phdow
BQqv+4dgaXHoE0AtBhx84PSfBRPRa7khRwBYgOA+ZUnzAg9ZuceXFndpYvaZEpdBmc7pcI0L8hCQ
YOLpBsOeei5VFxl28Qsh/FkDofv9lS15B5itpko6plVvJNZYAqLRKgWAhWSoQIxiY1ndJ5smJyA1
VlZ4a8qECCMYpVGZnwiUZie6Av2Eg9c/uJoAcrLy7OvEU94S74Ux312J/gsFFhjDJDNg8OA4MOdN
EQ0CmUE+sbmABwDiXj9Bah+OCvyxbNf2n3WDh6TG29nNNrm2ltkvLhTKfy6SkGBiQbk+cV4nRtMm
HNQubs8jDlBGpPfc2iE7aIzQ5R5fs3gbSrBatELwUkKX2ZzP0AxQGUq4iUdSDcFjsAWAcK3Aw3ml
+Le4rom7AYyqQEvO+QFIP5Ia3BeYxlQgK+ucZkMN+0i74NFUa/KJt8cBK7qwNbtOXVcbA6dBHC68
/Jg72kNRmjFUG7e8IXFWlhtd1C9NKVeArYtLRNyfPGYi1Z6dwrFwuYv5CUjCd3bcVAMQukkfBpk4
FjXInu6fvaWvBkENF1z1UyFw/oYeycAdVmFczOQ/A5BPC5x00IfeN3IbukDti+fcn9Fg/QYIZzbE
qNMWD3VHjQOKBHUBruY1dpklI+YERppIS+CDs8jsmZ3qbYHLmvlvgI2FTrmG5F/aq0sLs8uy752C
eBZi/4hpsIqhoYTMIyPW5v5uLcYNsCQBEuKCkADzaNdn18ycRAfzMuoALA+HIG6bT2WjYhfKNF0f
9uYLESc1tKFhf7hveVrA9f1pAoHzj+HZFmKi2qCjhXw1t5oNL+0w1b+kQCTzEfTxuApcqA3et7i8
pf9YnG2pJoykkQ4s8sz50JXNroYyYY6x1xU7Cy/U66VNZ/0i0Um9FsgeBUNluauTD3peRQHbG+bv
NP3e0CKu6UNvf8KAYGhbxxLMFnYHVu/u4KVv91e8dLov9ng+zci8BhO1BjoJHqTmQr13Xs2qOxYN
3Xa1ebhva+V7BrNLIINYR9BbU0kzOBnqEbXMAEIABAUed/zireGj1/w2MK/3OGtlYjMH74IxeC6y
X7rZxCnadeB2Awr8N6kw9lJNaK4fxhrSdtX0LDnKoBZnmv20q3Wss8+D3Gb8Vx+cpY/rlnyxxifQ
9YRuT1fO6or/zttrBkCJRaphyQEYaOULNw5D93L/I06H7s6hnBfF6uw/hxIpy6fCNg9g8d3nqREO
HY07T1s5Kcth9L8nMpgFnzEYLGL72Elp/AZbSKjk+/31LN2qlwdgFmT8VHPyoAE1m2a5IbTKgVv1
jVhmAlMx6UOr+afOFue+W8WoTD5wu5F4WaE2g/XNIRFDw3KtnJjfLT/dFdDdGo1y10oZ9RWLRr4V
5VZkZkTy6X/l1oPfr1TyF78khkmgI4hc94ZIfTQMiLWViEGBfhogiESKiKk3V/uggIu5v8mLJx98
ARicngDb8yhje5k+5BnKfgSTTMYnzmQ46gzKn4+m/dtjr/etLRRuEV0vzM0CTe2UeeFUE91e8EYr
IBTAdG4Dz8GPuvWz9Z7KfN/XKy+xxUB6YXMWbRIGJhKGQgdogrxd7T+atRO24skJVtKxta2cDszF
zWHneI/VJuw0Q7PpuAnlXW/jySBWgXaAtk6cNmh9/csNnZ3CqrY7PStRx3TG8bmCUGxSOS+tlR0x
rx2XeL9wXd+hjbU3BhXft714PjEEhy4Y0vmbWfgKOHMdY+44n1UbedVjgqZ1dS7SN4hebX3ynf09
XRqcB2X/SWMbSoPzcimAUyZU1pC4+YmxZWXwrS/zGHWJX/fXtRjYUBudAOsgTNNnVwQ3GHRNE4Rq
oZWfIekZlm7y/b6JRVe5MDFzFV/LIeVawYTjqNDKXv3R3yXQmmPixcg/2cNaVrN4BC7sTbfThWvm
hTcmLXScz7WJasCHtNfCPtiuE7Qu3XJ4xk6XwjTN4s+OGjTKurRQPqIJ5nWCzkfTk+9Q1r+/e0vh
EdDvSRXaDybM1vVqxo57uag0UF3rVWg23Ub1X7SkDUfbiop2JTVa8oZLY7NbiOGRkpstjGGEYttk
z5rfbe4vZ9ECXj2Tmiv6PHP2LVHzoKG+i4s0D8Kyw6R9sxIlltwNg9oQSkQ1A/D5mUePtnSbQWE4
MSt/8ZJHPSTTMPAcFnAFyEFY+UqrbPEDTao+eJQAtjqvKUDyoc+8HvYUvgqpv3LDjnL/nRn2Dkrj
93dvybUxCjAVusDDBY6na2eoiaVRWuDJ6PbORhNDPNoeCG6yqO5/3re0tIsgd0BOAHELPFLnltD+
MDsdodaUTtT2ORQknyr2wJt+qmaf0rRY+WzmokU8hv/wPIEYfzZsETBKSMny4pyrTge+jKI/kUCT
FOcPVeyhH2OeYZIVRfbPBjgKv8oKUx+pQ+oNHXu8xBI5Rr0jjB2EgPqNhhnVEEhwjrEl1T9nEP8K
x4QmIQmMnzZTDKhfzmMwcLRhqwUDmgKWHlOt879ITsYVH1nyelTAoXgH9WzQ981CEs9F57igmDhr
KQi5dDD24QP+fSkUfBxIbtAkR4JzU9yyqqAbeNoUmMRx26NeOzwEFUO+0sdbckHbx2TkxJ3n3eiN
2aqxE0AKMHWk50edamEpqw3wl+HI10THlwIsxOaAwvLAnQbqw2tv9/yJFz918rNuc7UfXMrAUUC8
UPf4mg7un1fYPA1Gyx8ULWDmcMEpcW3Lop5bUM0GTFoA3eiM8J5y8Kxnx65AJ5X6vR/6VjWg8066
DdRWUWcYWv8dW/1FV6KKdGmzuMU44MHTpB32lhyhJ8IhKqYHzSmw/Sa2dA0zaKLp32nGioesadQR
uPomTGzP+0GULglmIRv7uabiiy5V+hAMsoyR/9uQosgAnLY7/8lHMTEaU987lwjVEeTz3jFIM7w2
ejVCG6N7xzvlm9JV8WokAF3naMY+KN8tNgKoRswjIllSxXdd1clOjPk0JYbmdKVGvAPN4U2mTb6X
Vmc+Dp5DwG+eOSEY5U4gSHH30Hd1QtEzGnq0zEIh6Rc9UF9TDGdF6EGN27T4VA4f/PGFnaFHKrwd
JmjVtmg6sKZVY5iSvI979HjBYdpKzBGqiCVORBjo/cCDvuPQ9o7rFqBri1kA/9t4GzOLsqg1hX/0
RY04h1rqNuesXjs8S74GenoU3JHhYZZt5mvtwPSOSsDkqUvOiZc8uSrddHSts7R0elA7RQ8LGAfc
tLMLtstZYnSBAPJ7QrBUAEbbccqcrdbt78fvP4W9uUNfWprC7UUW5IIyljh9B0tu8px3vR52mnkg
YPJ0VBbZZh4XE3MxRHMtb9z0gTilpvXZTYfIUnwvaBlrvRn3/Vr8WLouMQ4xoVQxMY6BvuvfVVmG
gkaxoqA5+SbatyR4NvmWFK8JJkvvb8HiJ72wNNsBmthZatY9PTu2CoPyIIYJJx3dN7L8QbGaKRgC
JTeLG+0IDSZatZi9wbOODDLyeBJm3gEVrRVLkwfeftB/LE13zMUH1Vy9yQiDJeCu9AhjMk2UZyMo
rkmebYnVlCBTA19qwnFgdIU63f2FLu1mgDcznBYqkzdznh2jY1dIvLFGTMiZsDban5lcuSeXnOPS
yOyTsY6aLU1SiNSYegSi6k8mDTZjCVLEPtkiJK54yAIwZuIzBX+zCeyRg3nq6z2lAmsVFHJ+uSlk
WGWkPwepxg4MiugPDFE/MlI1bDzNDB6MTk/f2hrRI+L60D9hcsTdWnVOjwPepDuR0DVhosUtx/Ap
mMlQHrm5/1wL6g8qqPPzEIwR1Vmc6YBXFx/vf9glv4JGC4Ierj6o8k2/4sKvaEWgfNrgGQOqMDqp
8vYfkNP+oP4IQW5hu89J2cmdgfTl0XUrZ8WtFr44QDmTHjCmsTCJNTs/JSEcVClgpc8VwEhO6T+O
JD+QytnXOVRC7DXFr4XhSMyW4h2POUyMImH283q5xAqyMZDJgGYxOD6L4cFNP2vQd87bE1pnGhTO
2/S9DprQq3/3dh9l+pE3P3zrDXldiNMJWZHs2fDXprknT7s+3cg5wNr2R7Ju4vi+/lnQTdHSJCHq
VBmfZcE3bv2uMgtt5l9jax+hfH3/o99uO7bbnrIduNbESnJtbqjdQtNsKJ3z7LUvv9flFxrg2xtF
rBvf7pu69a8rU84srwfFS8NcNapTURL067ZBvimAhfG9j11yrlWMie77BhfK3uhig5MdlR68kW46
55Q5NR7smjp1w7MtwBtnHjT1ufFPhdi29rm0f9H+RTliJZrcXgVgQZnEACcOWeuG7llmDk15DhhV
IZrIrh+ybMJB77Tm08r6/iQjM2e5sjQLW66rujQrcsAHoREUWqi3b51e/24ljf+xBF9vWIzMfW98
Lz+UlNuHwnZ53GGM+2tFxuY7WOsxXeDg5+mD127FJOcmlKW2pd5+QsrtnNC4HKMxK9wN8EXex4Qk
P4vOc7ooGx3yYwx0BYKSod36tO7ercz7kHfMjHjrVrvEseWH0hjyYZPkQfbcMNP8nfWJbPcuro0H
oADrj5ps6oiDjmHr98R/zEo+vNZl2eCxpomX1Nc+pV4RvAymVm4CyvQdVQPebklVpKc+cZsd6rhO
EYJSydp4JaYrI6gTy4NsC5C0uKmGXL1DK5+aSRJKgEZ2liwAMus0sEkltrXlLekeynTgh9xwkIDX
cjyCuD05QL6CRfko0h2kIm2wAGHIpMVgz1bS2owTYZKzgeiPghJQmqatEB1F20amlYEqv3N0/72v
Su05zRtVh07vyO+939OjPm79pvtNguabDQhMn2n7Mbdi6GyXr2nuNg+tLl9STdi7aqi7Q+6yYQMJ
AxvkFZMQcVurSHJbRB7GN5+J5M2pQ5Xyi2Nm2k8GPOE2G3L5Zgea9jAG9RgpS3hfazfvIi0T5bPT
qGZXuCrHFzZGFRnKSb82neG/MGQVJwyS/Rwdh2zbkeqR79rZtuR1uzGD1NuOmcOiwCP9kUgBdlar
JPs+DTheA5m3QXsJTXhmDpFhFPkByEkXf6WXUTOY3zvmVxjVUWM8On4aI9cUkVahOxN91DMjKrSh
eNWFV34cWeO/FibLn1LMy4YMbPQPlZcYz5JQf5eRpkTfBTx/3Ej457rsup3yqRdRkA/tPEqcJ8NK
ACMEHg0MRHikKRMqrB3owzE244nQcKgHVeLK+qYrS/ttCGSfQY7RISgb24emLLqNZHq1yzodm92X
YM3y+3zT+bq28RUTW08zZGw6bXdwCTOOmtU1Oy+hDOA+PGs0ZdRR3RIZmXlu7ly7RipW+s5KWFsL
L7OQbRONe01T5M/A127N4L3OdkEyQEL1x/3w4i0EbFSxDEAtwIk6USBd3w1ekyVDUQ3Z82Cl7rfa
8SA4lQ1OeySW2+EM4L3f2cTfeLoY98gVXagpmEHM3bo5ekYRhENZaHErv6LQETkgIXsamryMzO4L
t3XQanti02WYvOlHMZ7TUu+/+y08xnSzbSt6MwJPmhlhONt+rlKX7nyBDCzvgfqHhnQb1w1lT4II
6xVVxHqnmSPZSmLX8WCO/TnrNC3mLf2sgrbZZw6emJqde7GEKlXsggBml5e8+94JWm1LN/ihKjC9
JjVaFd6YBRELiPWkarzum8Dfmk7XvuoKWhF+4NcANhSufINCE91j6tndNIX4Xbag9LcbTCxZSu92
0i0bXHJak0YlhUMMju+gO6LjcUUsGXptJn6LzLBDPZf9jrSQpk0LcFPXtM2eS6PjUdWm9UtfKf2v
8ywwciLDBVJjGkScQ7za0m8lOifZM7W8J0bSCg1g85Py6iPEa3ZJSl7ue9HSJexi+nWiBQP4CYiv
ay8qhrqsKt1Lnw3usUc3E8NjjTfxpnc6czNWTn5MkKZBzZqZwbMl3OChG1PtiKon+Tu6OuhMQ9EG
T3sfqQ7yPsx8Xv8Uk4Dhss1r7awZYTXGzlqd6jqZAu4Q5EgTBBF/GgVT9Gqu/76Pu0GyBkHFGE6U
Pstu6yEGkSjhKzCv6zLiZAhE+6D3RTsA3Higbbs2lFY9HwrXzs81ir6/qlV43PTf/5NX/Pn7YAoA
+wJA6XDhufiGAuh3MGoPvYbiQJ19wE7WWlN0YQkTGYGL0IoCImCV10ugDKzpvQutS/clQPl1iO+7
3e2fR7kQQFAQ7KESChrx6z/flvmQBn3dnXs2hv4Hj/0dEGDaomsDM19CXUOjxmRg0EPkXlDo/NsF
/CFvwVgV6GLAnjDbnzQzai1wJHlGJx6VRrVGqHx9i0ysw0hOXUi7oAiFLM4xZxtEBLFSnZI3DFqC
5Bhj68rbiTV2/NlnmKZq0GDX8WYFrBmaIbMToTG34Rr1zDfavlPyWTv81SZhjgMkOjruJmg14CD4
k/mLJ6vjDLaGG0l7lX0QZi9VRVZS+dlBgIGJTQAPT9xeqFPNy3R11lNpE8N53arik55aBzTf/u4s
gxcEku44a4A1TdFp3qYytDoVfePIV1MfvznceU/rlZA//wioGqB9A4YTPEUwZzJHTIIJFAqCecFe
OAvRnPfJv/z786NgcoxiZ/j7lL7g6Uz47v5Xvv4I6ANNqFkouUENyMCg+hzwr2uk8MdhCE41UrN+
o9OtKDb3TVyfhskECFkn9XZcCn9onq8dqepKYighg9OIrOVnM8ak3XRy+++MzLx1LCmzcfsHJ1tF
tI4zI7ayyMnjf2dlFvkgIEJz6JIGJ0C4x/5EzMg0w2JN3Hm2YTjQhok+tD3Vb9GWmacRXKdmB+ZB
7WVMvxUq7gqMsp0LtdJjuvZcHzxD+PuQA8MnmYbk/oe0K1uOVFe2X0QEYuYVqNE1uOy23d0vhLt3
NzNIAgTo6+/Cce7dLooowufu4ckRZGlKpTJXrjUF9WeqojO8KtmlHcBXhat04XgvfX+yIqzOC8JU
l13Yz4b6xlLDwNLnJ0tBe1nZhYKfbwwrO99UYXB/qaf9bDfzMzl5mqnYajSE7OLKR+fVJZdIHLoE
BSu8e31hbNJqXbue8SaVp/uWl0Y2RkKfHG9jGn1FW4NdFHNH+oC2CyNb+v4ksUFp0cWIfrAwcgVp
JGMJjb/0/ckbClkoqagSK1PKk2E8qUvA3YXvT3Ndtts2dgV9OegtVAAin6jyNZ/4n5VHPRQOC+nq
qYxEHTU90iYKuzjOM6s2vbEh9e/7azxxu1MTH4H9pzV2jDpuBmQRLhKolmoLaTT+RTqUGxOTIAQ1
PRfPJZgIbR9KPRo5tEtkGvMr8X8TNa3nkpRHpHRhwoqgBIQn2X/lQv79/mj/0yyFBG3/WYPvd9mW
F6v2+f+3CBMXQhQjIRkagC4yRwN6UAivW0pXLs3QxIl0WZGj49JBr8Y3rYe/CO6PYPbzI/EdEJ1o
F5nKGTi1AsUdi/OLa58VqwT4YnvfwPWr6z+XBArnAAhAVgUdPdcrALpRYQyqjqOwcWK/s3ywWe3k
Em33zYU3XkWQVwLZLnhH0Yt1bcUUgN6WFmbJIOD7fND/yiawvt8fydxUjfhXKIlCLABMEtc2Cg1E
ZAgQ+EWxj8JZ03wJW7NkYOJWLb1puLRgwK39lv1M2BLmam6WwOmMdxe0am/L2oXJI8ygpJfive5W
Vb8h0F2tFoDCc6MYWcuAtQMdBPqcrqcppq1gkVLRi2n/9jT31/1FmB3Cp69PFgFsUHpXiJxeBiew
ol2YBK4ZNO1C1D9rBUXv8XU0Po306zGUkJxAeBCxy7CKk7MT/zay71JbcB6zEwUNFjy0TaDsphg7
PMeallJCL1a2p2vdWojO5i4IFAv/7/MT7y2RSRpURaWXMmq9VLvAP4FZ8P5qTLHTH1cENL5R90Iu
Eidv4gDtppBa04bVhdvbhm5id2c66zrxEmSM+Kr4RZYe3rOj+mRwsrsSpNvH5F11aTRPpOdY9Ytq
wWPNrQse9RAuB8EZikSTSphtiQ5ShjG9OH+T6qAbC5DsuRGYKkJzMFqM+MDJKVfNoiDgecbn9bVj
bQGujPSFEcyaANIV5wRPZDCoXW/f2uCxcBipLpX0WfobIVqxqJg5d0TQ3vW/NuyJXx9rOCXOf3WR
um8Yb4MRMGMV6ku0KrOLoTuAyeGlgafM5Lw7PM8HnrjVpeiAwAmst/sb+HYUJqT0bDQRIpmArOto
/lN8YAArkbGkLy8EvP0JqPtP6OuQS4MYl/TfhN14B4IUB88wXE4uZK6n1fOWUD6YiVJe0J5lFl6f
rOrvg7vNte0iIPR2vmBqJEwBPoPgSp+cjygEBr2FLsel2NvqqisXdtbMfF19frIcrk5rrg9IJqj0
kDDkxzdKtKfWAr7kdv9eD2JyRJDGB+E3lF0urNhHECs1dq3xfn/hp6Sv45ogHQzcMehz8LVpaT2N
zMGo9bC8ZO+290fYQAM9Ovm+TgHA2hvtqUft1H29b3Scnck+GC2Cy8EFGaZqTsZVStsAFRj2gea+
1kUgu0ARLvqANd+RC/fkzT5AOg+N4jigOvwM6ujXG3vUR1WU2NWe9OpSuo9/7w9k6evjAn46NoID
rhOn+DonzarLAsV1V/ct3Gy0ye8f//7JAg8tArZvWLDJARW8KEGR9yEL7hu5HcYoUqKOdDco1CPn
em0kq8IeuAQaP7fum2W9pAtNPkufnyy3IbMm6zR8nlsrq1gv8dPMfB6CjzjjIEbSoJA08cAsS6ge
92b4ZMlt229Qyf/y7IyCki7i3RHYO82uJiWPRKiQ8CmxPbCtO199mtnQhwFqSht5twHsmsQnWslQ
clJr+4nXRw4U10L4Mzc7aMtBahg7aYzXJ2tr6GlEhj58aqP9sOb919cWsQHcLKAFaD2fXrGEViZN
lTx6tvQKTESV9+UThtgDhRxgLyFPoeuTK1yPjbrPFVt5SpTIj6pvbInsfm5+Phm4EU1oLTKU3FGe
osFLo01ZfTXMwfKCuBhwKyT/R3aM6/nvI6QN9aaKnl3AAHToPnjDkkbe3BDAygK+BlQYMFfj3z/5
CKrSFBx6tfJUR/+4R22xv/vWByE+Ax33iKNHPnVaGzWVplEGaibg3QyGaJ0xT5dbV/v6Rr2yMjkH
RBl4w3U9eU7KVTP4rPz6Obv6/uQtkw9AQNQC32/4rkl2Svf//P5kFfDLEQ8kRvI8vNrxGtxk973Q
zCKAEgGMEgiZIe3hTJxoYjphI3s9f67KALC+/AHsCEri3zdyczFjiwLUiKK7gacxDF3vpBpohQEa
lvmz2oLezXkJy0MCRYZoTZeK3KPbuQoBAD8mkKpCtwS6aBEDXFsqEjSK2WlbPxfOCUD5TPEMd+Hx
OnMskPnHtWBqKHbfCOWWsSpVQyH8ec3675ny/f5UzQ0AWicQN0JVZtTJux5AXDV1p9CwfgYQjVvH
It40Szw3cwMA4tMBQsZydZBLX5uICsWVTC+b56EP1NZvljoPl74/iS2cdAAhpYHvQ2gtL32j/fLd
YKOkPZLGgxMXvmmyZVOgJMAYb9TPZK3oIsi1LvjqGowGUJUHwgBvl+kESTtCcw8TMNC/NeFGUzmY
LheO9e06wwZOBbBVyAqC8vF6EYwu7zMtjurnrtywbJVrm44snLrbow0TOHnoMMBl4U5xEoBFhcJA
k+RzhVxOE6hRIJVVli2wz9+u9rWVyWoXWq/z1lD4c2F8T/WzW6y+vhhIFqBICQw4sMqTA4FnCnIg
mlM/Dx2QEvra7goPfKRfMqLjwXAF05lcEllryoYIKz6PBKdVUe/xEnuSer9wF01W5D9mAJ3AvrKx
cyeXNmnN1BaZGZ+x63zkWbzaemEDWvK6p/vjmSzKjaHJEWEZU4aCGPEZkXcKEu0clAL3LYxf+ORo
PyygZg8GgQ+EwDT+cKVb1akKJJVUAC10JOj4S48riofusgBiUL62JIY2ZxFeEeTf4CMC497EbRUD
0sZJTTF5uWM/gPDCPkhTlStSMvcUU8vJPDWv42fZaObCYOemE2kGrBmIyNAFOl23pMoVUxCguORQ
QbkDXJHl8MWq2ceMwg/AIeCnQ/91/BGfwq0wSRUJlGh81sQ5NBKvLJbe5OOLZbpmkM0zRwIkvFmn
PQ5lTIYqrpX4zHR5iof4JW87sY3T7q9MuksYm2jx047gcTvUcfeHsv7l/p75CHonPwB9/BgggvoP
YqnrIUJrNjXaNAlPtqyGxIutwt3UYHB+MbVC9xhkLeGo6nwrUnMI6tZmB17k9aqjHWTve5b+AAcy
Odq6GcJhDqkvLRq9VMQuAldgYTiJ+nUYqu6Wh45cAwj7F3g1dmRuXu+iJqIcVAkkX2cmE09lLq1L
DDI7n9T5cOhijT/jPYXNm9h9gB5I9PZJN+t/DFiVSzgI+wLRn+hvyJ3qW6QCMX5/cuaggh9ZCzCh
onxwkxTPB5GpTij1k0bYsEk7XXspcHs/2Zosdi4LnY2FpiDIpVp0HaXYfjFL3LUmSfT3/i/Rxgzs
ZJlcF8IwgEiOJMRTVpkBsSIZisQ6UTvPQjCSKjbIzRNo0YKktLPZyobaGZIsjjNsWNJUAVo66V4J
wWZQ8+jJIZEHzjt9nQm7uqQKUVcCrULvGSuHHyzBCfA0NnbfEfOLoQfKCbi4cekBFoVCDLBv1xvM
KXFxh0ZLTm3WB1VaHwD8frs/O+MnPk3OaMJEQgBwHLRU4H06ifcHvSKDOxT2yYm11nMbJQY0KuwA
3BXtgqmJ2xlNjUBNeDwgQJBsmpgCAajSYZsKQNMjt/Dy2Gh/JQoA+V8eETYewh0T+lkIqibeTWjo
OAWmWJxacK8VVeK34i0mS9Dbyd33MRh4TqSBPzStpkFVwgBWN8sBmJxeX+X6i9HGK0s9NIAI3B/O
rCEoMQK4PTIsTqkiCG/CTpVNdyKkLXcU+u6rmEN4oXbiHwQbd+FuGOOPyX5w4VHROjYmK+BZr7ec
1pZ2C7BQdxId84zE2jgDQBWdl6bvNYoPrsHBGJAtOIuZTQg0MbJS2BQ6kquT+90GXXFf8h5Ge+71
2qPFmZfoX0sTf6yYPcLfQVGBBvRpnB3Zdlt3cSZOce2u9WHwBuClDevP/eWaG8qoaYmXlIZc1bTE
xUGEHPUmdOjj9EWLrCAXP4v8+1dtjP1PeIHi35GfYnKQqFAzJ+VWe3Kbak+b+mjVT+gTv29kXOjr
jYA34YeQDlymAaLB641AuiFrW/TJnwxwRgvrb4t2kljuQ0OsciNfeAPNGkNuBmQoBpIn09SqEwP6
qUZFf3JJuSuGowspmUFNPLUxPbVeGNm0DImdgEcQMqCj8B1y+Te5RKmXecaV/oTenkddwyO+dqgP
5OITWN2gt8HdFyPLnhUR7Ru9e7k/r7cbBGUWFCxGCD2247Tkwjq9CZWi7eCeEr9UT9z4acgllOjt
KUbtSMXIMEqIfEyliRyQoLd5Wg2nlCv0ET0vvT9wlaPH39a6fQys31tmGNGTbhXswYAG8BKr08wo
cSeOKtt4+KMaN3nm9IJHRqu37akl2mtO1W8gvPmj1+GC47i9UkCX8q+ZafHVsLgEX0/XnrrC/qsO
ICRG88H99br1vzCB+s9Yl8M9Od2aGWGigaxge4rkz0Z31gNzQYxaB+CAXXC9s5bwcsMtiYqvO4Vh
RjXgNcSh7SnThwebicgXJvNjbuhB3tcLuIsPRz4532MXMlDjqCrjWT2u4Of43A0p0+2+PtGqq9aw
1PlqwfilI5H94HZav2ot1TeyM+gvUo87ZbRPLZOiP45nzwMkxVexlrgepZZcVa1leKEQze7+3M+4
havfOM7Yp99oyIrkpRD1iefqKosh/5J35V6C6tcg5dtQ0NV9e3MrAAQsXl6gMR4lK67t4dXsCLTV
1aeIacjTR8pWY2IFAq1jky9SJo8OdLoAqLnh5YCqDOLTiYPlrVmqrKL1iWh/ZPcnUb7b+osYHgn0
Vko0He3VTNmZHO8A9k+vL+Tb52b2s/HxYH2aWa4pihu3rD7VZY02J617Z3b30meq68vS2upiiZJs
WkEdnS6xkZBF+xB4bNQpfqXPRrlYva5PuVrWY8MY2QIODJF4beAAHLTpA8319NxqCqgWuBn5Lkcv
t8lJ6+MuXCoGzPknPAlQcEDHwW2Y07C8yEUsmxPvwARcU+WcifxPHy/xO8ztqM92JpEN1OpRslHR
KlayI2nTQMkVP81jvynLBe8x5wrH+gmo7Mbn8PQ17EQ5dcKQN6c2VqJfoNOtvSxL43/un5DZeUOz
GYg+LATZ0yqiJWrZWwNpTkBJPg7lsLVpv0rqeCEpPWsGzT4GHgrI7U6vD7jh2gm7CIOxym1rD8/c
tf3OCZfUFmaXxwTXG7q9EH1MnaCCBkLbHdrmxNyYomutegBXwLrEe85Tub2QWpy5lMeAEAIh2oh9
muI63DRzC9mnzckuzACNLkfouD9GPSn80EG2B90ra7V0/tEqxb+/aHMBDyRSgO9BzIOgcTqdGQnN
ZtDc+mS4z6qyRZc4jlgZhEoWDGUQK2+8i+BxFgLuSYbr48QjmAdpGyqqeCdNvGmbsdxGO2B9KggN
0OgsQGMCXaVSMSOU590N8PTxpg+XWIfnDsKYU0NwDET1Tc0kc1PZKQxmBRxLnFnPCJF+LUzo3P50
Rn1xhMbgnJjGVzVv9DjXdEyoFHLldqVcobEIxaBG0b3SapwgQne1H+k0/ybKvFgNhi0B3+AELE/U
9JhGwAte0mZftKhZ3P91M5saiXh0dI/dfhD7HH3/J99OYqNvhiSrT6WteegK9fRor2h7Yb7dtzMz
0SiDOeOjDR03SFBc26lN9NQmAnaE+tYXfwhfqkXO7dsrC9q1hQEck2mXFyDx6NcUXG921XoiKUBw
9MwJGLy6VzwdQXElF2Zw5na8sju5mosCLb8ADuJ2pK/MiHynBoPtts6e0vD1/hzOWRoBtniPwv/c
RhxhWbr1eA+b2TskNuP+JMo/dXdS5dN9Q3OL9cnQFIDnqnWcGiEM9Wj8NlyB7uelTMXscn22MVku
ZLOLQlfGoIKeBsSGdhWCvC9bF82r1MoAS+lnJF0P9sLYZk4jbooRWIGb71ZyRTNDpQUXQQ0JpGJY
tZXRrEYW20OkQ2H0/jTOmQKdsjn6cCAlpzF6QvvcrQici+tmBzs2tnF44OZCcLZkZDKPZdEB7hJ1
9Qm1bKitvtX2ewJGufsjmdt5n0cy2eOWXbuqcBBbx84uGssA1tbQXkz9m/HFpoHxHoDiwr9zNg73
kz8SulQ0VJlxD4TDgxqZT3am/7o/mDmX99nE+PdPJvrcLMCiicFYeMhH5a9EJ74Gdowl/t65UwSW
LKR2RhDVTeVEa5gdsxw7PEsHcx+hWTnoFVmt7o9mbmkgbIZuVdBgjtnp69EUGQIdKxmfIXnhPgmO
5DLP1Aq0CLoTNEnJ9o2Q/O2+0bkp/Gx0suniLo37sMTOJvkBJZRYR1XgoJQv963MDM02gMJB4gr3
5g2OkseZE0E6vj0lQyUvmmT9Vs0rZ+eAKD0QztBcUrddoqOae3sAcT5yJYBEE3M62esCfXXVQLA9
pHKx6nduWw8czacQMfZBEbZhlgjM+BjG6TEM+4DLhWfszHmGQB3yt0AdwclP621V64KhJ234qdZL
r4sM6FG/avqCkZmZhRH8h9tkrMFPxghpR5UVrOCnmLj7JAJXBeUHgCI9ke+pWLyaJ8W38VCjI/+D
jAn1eJQ/rveokXRNkUUpP/EivZh5qHpayjcizt7NOsqDKssSLxLGSyG4x63Y7wuWru/vpZnDOKaW
RgIIBPA3TGoij0M+FC470Tz96bIfSdcuEUjOhLCfTUxb//DuBPd6bbNTRrbUaY7pYEGO91mTqUet
5skwFhZxbqeg+WlcQsBMyRTjoOfgyIwMg52Skr5bbf8igP1ReoQ996du5rDj7OH7CF/Rjj1dvbY3
NS4bi51IauDxfSzab21zsZIf983MDAdA+REMOsr63sj7gLyWqgNKnqciN/e1UvuyhVhutgQ9nVkl
xOEAP6JqgTM+nTXQAWUlyyMV5YP+D42NH2Hj/tO0zqEolNAbkOnyCP7k3x/crdWxZAaOSDysAHGa
hr+J3bhDTwf1ZELoKpCtdAKmKZ4VGRCbzCJ/CMGLSoalfOTHaK7zRqNdYKqQpgLc8yaS60rcTTRX
T9B4yT0IN1F/iMMmaPv8BJn2VVYYm7ZrfmtJ9R1R7jvnck0V5JWILH0lr8NAEnPdD85Jtornxtql
1o3HNNS3qdNfqHCxD7T6mEsmAlVvX6Cl9a2PIl+L6KZyxIpo7DkrqQqqVzBWRv0qROqwAVmU3lqv
HCp0SA+gbblqXktubbPO9C1F90lDHjIhNrgVFmoH0/ouXNHIeYGXHrKZ8AI372p08qVW1qknSuPs
LDOn3XdVrR3LnohtFGvkKQEAQXhgr6rOAA3+VpSGPw9R5lqe1W5C6yh/dnFL80BJnOzohlYZWNT5
zSlHmrdph9X9jQNYHZzj9RJa6sjNj/gAPvSGBMFm2RAPVW0eS8cqfJY4KzMdvtet9HXSraComniE
RQELrbVV6mtQKe5NridBw8odshW/rCbEjcVD9BY6u95It2XJd/hUUEH3U80qH8zCiBmGRoO8sXwp
nawNhh4vJu5EZ7Vpsj34EiHRmht/tMF5iCrN9qTGH1saHYrcvbCKRw99xY9tXCELnbCVVYE5LE02
qT60fyOdgdMoTOuAt0nlUbu0vDLsNj113sq0SVFW709xX3ZeRuqVQvIHbbz1EvT/e11sZF7rynrH
EkhZF52Bziwn71a9m+hBkmWBZit/HZr6PQjanKQEcVvlx43CPFuAGxxk7YmXDUmzDpF/Zl4Y5z96
xzqIsnlLTDfoSmdnUHY2SX000zTQ9fipaeJdH6o7o3EfwsT0k7TeQxrqDcTBu9iwtmCQgyhSG8ha
BlmXr9EFcCz6eptW7JsdcvSfRgcZ5+sKuS7Z/KgqEnS1uRK2coTIK7xa567Mjj6W0bCtBvsbscKn
PBZi27lcDTJpHSKOrvSEde9Gqb5Vehcg/3qyCm3FOhcUZ/mpzLp4Vygi0IXTr7QYu8DR0E1o/oJk
816NmtYv3TTyS+lGXj/k8boi6HJwleQk9RQZzC59Svo60Bvjl1Ka9tqADHCAZFPsdV35U49svmdJ
urFaaIYjAWFR8L/pQ5C1ubExo2JngNwgqCGc4oOoD6khJ3xPk5jvc+6SwGaqh36rLnCAhPFAPBj7
bUR/9g0EBazQXICVORPABg40uJ2QwQTaD9ghJPuuYwvAk2gI6JR5tLhdAu0l+UZz2ueyZisS674L
Ti/dbbNAqrJbuyTR1hpFBy9Xld9aPayo3gZhFherqAXPtRCoernWePB3Qsme0Lb8ve15AJa3bif7
PMcGjeJD2mRg2OsbtqI16AEzyV76qtN3lpL6PFR+qIxeOkUFSWj3VEj9ogwltAGMQ9J12bHXRAG5
5+HJcsuVaI2NhvPTUuN7mOU/3SJ+y6PC9EBSRnzCORyi27+XqfhpkuagqfQ4GCRIBD3aOd1FnfSz
2NU9ByzbQ5P8RIYUbto0DwlqLeshiipQIGqHJiYg3Da+qYMJV8B8Q+i+yvnaiAXejSjVx4I8hIa2
TVL5THLd9LrUPSAR8Xzfm93GnVgslIeh/QzM1022Kc4dpDETYR3NRkTwBYx6tB2eWi15qlTFCy1r
IXb5yFZOvCeaz5FWhHoGsm8faYhPjz28f/Km7lvzqLq1esIQI0ipdNrboFTl4INiEl7f1AOirkNU
M4bgLLi2U5NUXfHiLzDKmxJiUgrEwfo/jAUNPMKxamtU0nVmnQqVg37PCkp9EKuqYDKA6qF8zVJS
HzIo827uz95tEDHiDVH/MVECAkPs5NWVAQxfiEySoytL8PTGsRPuh7JvnrvMZehjSkJQqsdDcyzr
ofpy/AwMqoqsNyCII2fOGL19mkeVM5qZoHk8ZgifHpGNz9ZQG+wWYkBrHML1csErgHYMxEXgCLvB
4zgaMpx2G3bHGOoNB6Zz9mIXTbFrGwZeEzykN+Dxi19QlVMeoadp/cqB1NiTuIXQS6Tqe6gO8r2p
1M4rOEPNA0+abO00NDc8044BuOtZQj2wAKKloMz7VRaZvyquRc/tUNHM12gdPfapKp7GFr+VmUeg
00aWVn3VqK7+rkOIiRiigeOH63gkpgSaB0odP0LVbNZuZbsvTqghQB6UEhkF1h1sWYcHo6bigTlx
clSUhAVIcjXbgYCPSbRhA5pfkjy0dQ+pBi2zH2sRDt/C0OpeREmxzRAW/SFaDY5WHGY/AUdn6LHY
Ugowc4DYIg0FX6HXTN9AZ2op63MbkQPvYIKjDYj/kYF68mzrRJI1TCUYkAvgMcsMxSNt9KZaEDG9
v7NvnxiwhOo/qO0+8F6TnY3nP6HdOHW2nnjQQd/k+o9mzDOZL182BNiuORYZRkKsKaKakr6VTUXE
MTNt8U9SqHKTQWj2nKS6tiLIXy8VjW49ngPgyNhDhxc9eibHkX8+N6Y0hgJn9ChqS9vJNpGbklL2
TxG7/bPeqKlv9x3woPeHeRszjkUNKLqN9MfAj4+/6pNVPeyzlim5OJoGZys+qOpa2MMXqWhw9cIK
ALXOR5kISL1rKybA75A7oeJIOj48sn7I8GSIyGpo9aWC5Uf9Z+IYkEdFnmtMzABjMbnmM5VEgFxm
4hhLkZ5EYYBdBwzW59Zi9WNMpf47Gxp5tG0zOnEplfc0zpItlIA6gDCK8kcjnWQfwhOsaBhLv2yA
zFDyNn1yhYugsiIh3ioQgdRLKT2rMLXWj5oiX+XQzfP6PAbXb99AQ4pVbN2L3Ak6LqMDnEjrU7dR
PRzGbhv39e+GGgJQJAVupq3YaujB0aP2iJkEhRKRXkIFBGffG6x+xWNw23dOlsCz9ZEHFIxPUzNa
G72J1E9uu7tEb3DwZKwFGgPhUltCGtNKjfwNmOE/pG/MP24vLb+mTbNqDNLuNdKFqyRu2CYtWXZW
yxZl0Bappj8yjJRj7jRa7ukkBV+yxevu0qRhVy68dWfcBsTEIK6M5y74KqfbghaRJlWgHY9Go4bH
rqrqnxloqg+kqYaF59y46tNdMeI3dX1UL7y5LiQP0acqsu5YK225lqDCO2chqBOZAq1xEKrrq7Cp
8oOt5eEf3MfxfzHSUc8HEC2UZJCsuz4AWZ0pgMXx7uiQ4TdvgeO2UmjSRvkSa9WMf8QbfuRUxPsV
yckxMvh0npMwVgFIhCe2LOrX/alOgLKhz04Ur+47jpkJRRiNrCcsjVRvE8eRpUaHHJAjjnrdfOda
vGKm8B2mByVi6cJka9mhabfQg/tmZyIbMBigpxadayNCftxSn8bn1LbiJFrSHdECdmyTv1XyEje7
PAb2AS0Vlfl+39zcdI4sGdg5LtKg01GCW5u5Sq6LYycvyO16jf1QGm9E+ee+mblRmePmRO4a0upT
qq4BTbxOb4fiaFW2H0ZG4RVD8d3us99qZjQjg/irBI/ygu+fG9xIdOugYwhdKtMEcpx3wE6nQh6b
GBW16CzNnxHJfFkstXHdGAJgD0GoPRZssCenLhl4UtdiHUvPhnuAqGXYfC9RvrOXQsLpEYcVUM0A
fYa84ChQf701SAi8eWaZyVmI733WAWpB0EZpoyq+1Kk5Nx6UBl1AS0GpccOslmbUQD4wTM6pqe9J
Hm8MUXltXu1zy9ne3xk3LhKDcoEgQcAD9C9AfNeDGjSqhWhFjM9cKdfMzr4NeN5btVxAxnykZq/8
42hn5E8ckRXAg08mr3dVPFB7yPi5ehHodG2UyMc8J9kxbJ8A106bZwqydKXMvbR/Aof7wla8CX4+
zAMXPKIUb1FrTlNlRaM2yZl19pgIeqa98rNV6yAN6V4CJf5fzCq80/+aG6OiT14EcBmaxyZ4tDPN
RPdl5hNwqi5BnW9Cq8mYJlOqGn1XmINIzmVXe7a+d+uFDT+zN+ArdDBKg/nSwspdjyKKUX0yOowC
7SK+WxC/MF6Land/qmZWBlVpA5htINyB55z4eWwMlSG8Sc9UxUNEQd76oYwM8e5SywrS3EZcBF2G
BS8/OzJwrYLsFlkAQPivR9YVTiQ7ggOGLhtfc5g/uLs4zhcu5ZljbKtAs4wwVbj2adXdMplC+0hi
gfTYa41L2b+m9aiRsTCFN94d1wesjLgZ/H/zIjaKWMsT087OzQdOwenVdUNDN1A748WBZ/Q6aGD6
RkrNzf21m3ZLATwDy4ArgUBbxXN5GnYojAFyItL8rLN4BaLADeoda8gd/uy1eicq+oeb5jGzZGCw
8qC1f++bvz0AyLUZGAHKCSb+HRNyn05ZqamFQa2kOiP7bz41jJXvaOcVS8s4Zwa/++PZBGj6tOok
Wjdnkpf0bKTgrEs7gwcq7ZZAvDNzaQJiCrEYCzl2tBpN3jB6r6UZJ5ye1Tw/haoGEYF4VbmvevpS
psbBkSSIiQXkG7LFTbFwIG7GiF43lOHxD3B2t21vQ2c5kqVEnutauLs6Veq1W0K58f6CjQ7j6hKY
WBl/xacFU0bFucIZ9ZLDTTKgziTToBicFSt2Vb4xZOPhZrhv8uYMwiQe8sC8IF+FPo2JD2OQ3zUL
rVTPtujDQ4lH1bnowzTQ8g4CiDpPL/+FPTCxIMWHNlJkF6+H6LplLVMeynPPi8TvqLmyy+Lg0vR3
C/jkfVs3Xmwc2ydbk+l0q1LXQzdWz9CHOTt6vRG8B08OWf03ZuD/QRaHvthpxVChEYo4OMTnnA2a
J3nj571Teox3C7fmzFqhwQ4YU1CFoy46RekaPUNnbzgoZ107SPqW8ZPevNdpvDBtt7gKdDih6x/Z
X6hn64BgXa+RzpqModSonNUK1Et678kMaEj5UJrQRC8gZSdIGXDem4dYCeutQJFl5QhlKal147bH
nwGvDYgRKBhvZDCUfqjQ3wqFHtkST41WUbUSSQgtjOcyEx5dkqKa2S0wh2sWeHYoq02bTlyWKKYR
tgou2pOSfdesTf1lHMDHiP41MUmeOUmFDc8xsSKrPCBi0JiZe1r3en8/zs0bblOAJ/DgRipk4igN
tSqUQnHCc6P/jp3cJ+5j1+yI8uAO0FmIlmQyx1M0cVpjYgk5ZNw0IEOaBChlGmt65GrhuZM/Euiu
Mb7Ee0DmNv5nE+OIP/nFQRG01VKYoMjbHaxCf83QMNKl4ChQclps66F3vaypOPdMXT5qbpR5fTu8
670ZQInHD0P9qUosCHE7LV04LXPbBslCcCA6NpQ+po1fXE+pEYVheM7lQ4Vm/x4lI3cpq4C0+sws
w12OLhrss+CNu54CEYNdp0aV46z1DjkPOTJ4pYC0F+1QOawd5IqKnv6mqe2uhaN33yuLVau61+2d
QCYC6knOD5K2EAVLo39qxAoBqdE8qwIH45vMTQNRmGJfwcReQ0Fry1St3UWlUJDwEkhlNZotNopa
VxtS4HxE6AJvPUdtLc9Au/cO+mRpgBpA4g0jMiizCIEsKWW+ZiSqF5rJT1tYZNW3okRSzbSCGqXH
3ELFtG4dJTASA205PiPANatPHWpLziAqP+J97FHp+oWaQ/kqjRRviCrbazhEmVPRaScdOoheppHa
o0Sn0Cjv+aFLSXHQOrvbqujT2KSuVR2Sxi18ALaUo1Im31lp17ZXOX3xvRY9UoJ9klcB8qEDWgb/
h7Tz2pEbWdLwExGgN7dkubbsklrdUt8QI0fvPZ9+Pwq753SziCI0C8zFDIRRVCbTREb8ZqyEYzkV
zb5TIm3fxEHxhIaYcoLUYrymfqAc6fcou7ENm9u+8sLbLNcTSCBCcyuYQmSLaTje1WiauUFg0Bjs
CjAjSGoc4ae/BCHGk15vePtRNrJbdaqjU2xp1bFNxWJvBUAQA57Nu1rBrxKFj8QFcOs5oaclDukb
85mikZIJ3DFe3Cn7SleyQw/j6NAY+LNMJkZZw+D393kTqLehQg3Kb6X4NMhesafSTF0bzXYbOrOF
29wg70ZLxVWkGIbdAHPJDgZjvC/GquUDtf29Z8YIVaq9fkRNqH02hblWGhmeWxmRd+h58Lu1YYS2
FqJon1Ash1pMz1MVBfOgat6j4jXJvvZisGKAFfDnFMUv18+6tZOB2hd5xKwwdgHcTXBo6xpPN11s
SBwjAJ/TS+kOWNBL1Mqv12OtnauzpBIQK97nFyjR0NQKrmDfc60hM2026Z2axA+CPNC/N3NQqfFO
SqwNQt98ei5PV+p4s48QzHcklT/ue9qliTVpAx4zaXLrK8ExKaNdZmlPCGHkaGDpp+uDXDtnSLJ5
k1EmBVS5yM9Mo4+mjlq0a03pL3z59lUUbhBm1oZEXwd+3Fxvu0BYjbxh207pPRcPV6dRxXsjx/dR
+llqzT4QrL9FXXPnwrMHrcN9yPN5cT0BfvWiNJcsrNigakANi7XokExb6J+1a+B9mMUVFUV9hzbG
ZLmT4YZyaQv9DXfmRpVmbQW+C/IHYfHuHizaaBo6kyBKe+yNc59/0lMs+AIFQ/fftbZRk9oY0vLB
NemNUIX1SLTO+qII0bHRxzuPE+b6ilvbwkjjqrPWJwX6ZRhovoVqTrOxmO85neghRn5r5pEDwOt6
oJXXFV0w9IOpJeOIsqTSeeipZIWBibUAzKL/HXIzKeFt5e2tkNsThB1Ah/9fxHno774XZmZR6wVE
tOryUOSQ0YvzoL1hKm73+SmQC5CEW5W81TXybpSL9a733P7VSMxSTZ04S7mQXnQLcFaRHuqkdPpB
/dsyzrzDeBnDTpxlh5aSAsXYZIaOK50rtMcJV1pfA53kfVO3zGlXF4pFGWOuZuAOt9hiY9f4MaVY
TMhrfTcAdCuLN9+qD16zgVS6LDUwIqCntFc4XymDLQ9dTU2Uqht0F5K2m5XqMTX157IfmETtUx2N
e9rPiT3b/yE4ExytSPl5feGsbD3qejSEZ0sr8olFCi/Eva9JYaq70oioTdr5uTNOEUCtUpj210Ot
nMaEApsMOgtg1rK+GMe12OY8X11deJ2Gk9+TGcX6KcQS9O8JWCBi5lHNND6Ks8vLLNGtsg7NSkfA
THMCz9zF3ngUDO++84AtJPEmG2Z1HplFevo0QKivf9yAktT4QzM1uhuFpp0I07MqiA+Dpf2+Poer
YeY2AY0q2uzLI0wsxogCmae7sloKtiDJX1tZaY65rBWnfxEJ8WgafsDjka7+OKBeLOM6H2XdraPG
NjzlYI3God/0iFgbEGonc2sRKQtaUx/DYLJWF7kZAK9ra7cW5c5WALAfOjXwj9cHJP0RsV1kOGw1
BVc14AKXnuYz5E8MtV5zKxNF/1EwWlTZPMkO/Qpg66PWdQ6OwwJly6Cs9qUeUgS38sQWquJXKnb5
K+jSobTlppJOsO5Q6NLSCnSfpJ7L2O/vSNSGg1Dm4U6P0t7xk76YbGr6jaOpubbjV/0aY4nGtFR1
n/0uH3bAeLObvmyLmzBIdLu2Kh2nWN+6D0qPCgg+Iw74BxiYqLmXj75gKU+yFwDl9NPRQZgLbVJv
0o6e3ASul2OENvaNv0cDutppbd7tfexQHB/g0idMDPSbEuSQXYlqtyvQFrN1Lc+cSW2nBz/qv2c4
v4AZNPzbHqyeU3MfA8IT8fVVh/gW2ojhFNJs0OpX1rEoReWh6Wpcmsvu2e/F4TjktIB9LTLvTCAJ
xwBteAf423DnJ3FT2JkPwi7yT5N6iOjY5VJ5p/GaDm2Qmdk+hHzFc8U0bgsq5yeao90xAjBwJxWT
6I6GOp7TqreecTKQ72pfE/eCIGb4TMSirQ6KeJvqg/Er8xhQXCnTbQDSYZdg+XqLc+8fTJ/1HFe4
fgN9rY+zu/3BBALiGF0h3fBvk63Ere+0BbYVidJkICMV3+bA8G3FrIEO+wj1R83suKw28i4xSMEN
Dy8kNk/mSHnU7CTw7r/bwRCOmRfqjqiE5m0KV/ehKzX1FsnX/lEfgBv4qGbclxVEZk+NhFPc9dJL
HIjIjsrKMGBlYUpfsqTyNq6atdOXqiFiP5yMl+30PvLaJNQTjaJ2/k3vvcnx8mG0vVB80aqaBCXy
N9KtlfyAZgiiUwAHAN8tu7S9ZhZqWutYUwfTPku+CO2vbihA1sJc7r8X9Sal6AL2y6H/PuAiCVIC
7N0FoFfgNd0q/TYo3zPvMQxOmnKmIGbX4uR0W2iTlVcMMldswrmqDQRpkQSFUQtxTPNwM5KbXceZ
/LeGh/BhAXfymuDvoWBx0buPfSx0Bla32yk/JQ9n8wlta32L0PNHTnF5OGq6RL9jZhRcqOAOckuW
AqbFjTNNOOAmnp+qAmkLoc2/D22r3mGCrLwmqh45Iyp5jtaL1S6pIiA2sVHsGEF9jtLG/PunAYkY
LHQqUjRkll1xAKZJNsTzzyqN30Ac/Htcn6K9ggb0RnKprq1XsksarZCN6BosGhQ+Fa04mCbTxY6n
3AU92HC8hV7FNpEdMTR+AqBNd56cYpqJCBMImCg+Nlk0M8oRe5ks1X/UW/w2qIQixRjm4aGSJuE+
JL2jqIweTjfG1iFNY/FGMCPFNsqKQh6u7hRSrMHJw1S6yQvIP9RM9Dtfr/WjFQ7+HvBp9hJC+9/r
gtAeVP8kpo0GsZda067Ncv6bVwzFmXgAuwWsjJLOQGlkUPecZKD8RKQDVFD5HD0d53+NRppZwSS8
fr9uTN+S6qYPsjImnmS6Rq9B1fZe+w5bS132bVM3jtXYOVKGmuz1oGvpw6zEhZnzLIa7RO3kSq43
UEMI2o33Y5G/6KX+7EeIfVyPs7rN38WZB//ufWX5Yjlk+NW7Pc/gMQxtFW/Q6yFWHh3W+6Eslp9s
JZBVSO5cNAPk5K7WWOXq54AU4HqcjSn7w4Z6NxQD0HCmVgzFL19Q5edG/JJ3T9dj/EnbLk6T/87X
8llRIpiZkO+YbpFHOy3MnhNdsGW1fmzr8Gec6Z8ZbQkTUj3FSvgQRaKt5c1u1IqNW299sBw+NOhg
ui3fV0KdjbzhatPthMQRoE+kkI4QWdlvjHft6gHWNUOVUTOmZPdxfWhDkMWJ0JuuGHs7D4J1kmt2
J6kndVS+VZr6s4mg9kz9DYbyN9djrw0R7wOVxQM/+EJfTK7yKc2twnT17FHsU0b4KavfrseQVoMA
DeE9bBigvhfrXxOsojKbkYpT+RgJ31KztevhpBn3YvxoevuWwlBvnfoWHy7toS0ehrix237jrXqp
D8FVyC34n1+x2CJlClh+mKh7iemjOER2FJiOoO7jHKqr6WTBL8mDQbzx5Frb+u+CLp0r4kEGC8AZ
6hpp7vaJ/lIn5saWXB8YaDZuWF4oF8CGMg3UTg4iw42G2C3L8c4s4thR88KFpPdVC5N/eCjhqOD9
iGRzY1b/NN6Xe3V+TyK2N9dhl3skMESv1qScFKZVStFpELl1jMmrb8xWbU96WYSObvrZlyQcPRcb
0HgPXj5DrBSinuz5mS0Uwo+68/kCcdftQt8LTlInGwd8mvtdMhrpvrDkf8ax0ukFYd3TWnqEWq8o
vnS6RrcVTOQhHs3B9jKlSu1eBvh2ff0qq+uXcjooFfrMyAd83J+ZWdNSDwzDlWOOmfa3XgvZfdfr
8smQC+mQR2nstDm0tHLKSa+aCsPFVM55HY0W61lIzwiVC8c0aLtzD62SJsRkQOqKQ20f1S3M5NFL
LZtys3fySS4clE/F22HwqqPE+9ABXyg4dAzLW55V6r2FmrAdoTXw5Hltvi+EUrkvNZohiT6WL1a1
sX1XlzBlMwR9Zqq9vBg9LL56qrgU3RCpCUVr9/pfWsD9SVIpR/wnwvwL3l0qYaNmoyaRBottuEvj
eieksOayjRbF6jjQaDGsWfSO1foxihYE6BviEe2aRfksp/ntZMgbIda34n9jLNufRS/JVdZqhptj
zJW0OtU3ffplopJqD3HnqlK0HwbhNuuy/RRs8d3XcgAMO/5vgNaiGqc2qpVGbB13QEbUV74a+jmn
woB04vX9sDaRswINSD/S6gslMdTAQfDGuelKlQeH1kKOTYg3rt7VGKiqs97m3ssSvy0UgR/onWJQ
QJJtPYfgKHTyFqll7VU730dztW/O3BcrQixF2Hx5YLm+eLLk70B09lF8q1bTKfY3VsbaEfIu1JI1
GIyKEFMYttzRf5CMzK5bu1E+/4vvQmEblNS8pZbVsNIScxN1ZMs1xPGJLsXT2Bjn6yFWZwwLLAB7
YC4v2nxeIfWSnnqQIkqIRnFisbz6RNxJaS46VdXKR0NGrOJ60NW5wyaQIjM1bqAbHzdupzV+piQz
EwM5g067y7u7wdy4p//klMt7jJOBDgHzR8FysRb8ptFgI9f0QDLKZKX1vRqlr5MGUrbJPxlNTGnW
O4tm41KRO0tCBTBMQS948jHUmqjOKV9TMb5plKizS7W8D8zfQReChFa2rvu1nQG8atZjp0fEffRx
NsijxqpQGsuN8qn8bpVNcigjU765Pudr77H3UeZv8u5ITlUzB1fAdGiBareTAU/vyZpOWYJmh45s
w8bSXT04ATMBx8dKR71oZfRkKCVINPJQTy65OIGm6Egz7gLNgFoNoNI2k7q+y6DuHyW5NG+Y7er5
+pjXFvf73zCfr+/GTIGrNsOuNV2t6Rw5mgK+pDW7OMBUlM+JVu6ux1tb13T6gOMgm0l1Zrmuc/QD
hSIxXbWs91mE6Ljn7Soszq6HWZ9b6tbkv7hO89j9OK5GpEDSecQZ/OzR10YPykN+11hKYndK8NTm
xj95Prw1nuaodboxqfNyXO4r813wRSdAbCBO5lYI8mEyH6IqurGidOM+WgMC0n2CNwfYgY7D8oCI
S1XIYmSVXE18srJ8N3m3/YC8kxvnVJzTvdz2e0+2HEn3j43kO9fnd+3aJfOVZzoEJ+Jyei2zqXnf
Ex1I0UGZ0t+GVR0mzdulSbn1Ml57Kb6PtZjNWAfonnfoCVQTdWXKp8fGV5/lbHpuGnQY/CG/KYr2
YAzicWqUemMlXS5YtF/YnzgIMs6LGhcVJyozQ092U/zMmh5VpZMm/Prb2SQGaaYBTnvGyyzeivoo
50ijdLqrBMK3TG4QQ87vBbm+K/Vi44y73O+zlM1sPTZbOl1wWoW6h+KstrQU06MfsNunt6FQ7K64
U8ytvX65DT7GWgyrzKcw6nw6fHI26wXUO23LhPTyxP4YYXGBBaiCDoHOaKL6HBi7rGmcmtcHRVi9
/bVZs1gbD8UKRLi4iEBvLs6UKTGawBgi3e0i6b70rOPUbxwcmApcHB0QBhFr5nyiw31RFvEFXnWN
OvpPeg6n5BCbSnZK5aLdNVwXtTNorXbjK+a0T+W+eu6NLthFAJ9uihoscGf509MglNqNiNryU5YV
wcE3Y/U1CqMBf75mPLKF+ldwfdon0ov41ElecioUvbOnCTBbKdbRrgoB1qEiIWt7CMPlPqYA9hnR
ar6hF6hHb0CAsWzKDjXZpDslmZzsTB16klIH5j6rjeigQCa1JzEObmNU/wPI2W18i3HVt6rSfxtE
v6ulRHxq9Aqqmxxbe7BZ36ZSbI5VEnW7oIqLe6FVp8PgxeodBGCts72yU+ymy0c3GXTf1dIaNh7o
EKe0VOWgBdH3YazBKuWB5PgFeiRq6QmP1pj197EVxnuKMR29sbg4WL2o7vArwqwaufPPCkxgu0yQ
YcmH1rPlMAj2lhcpiGbKxSevDVIHcqzx4gl6fvCiJoUPrQnHHM21u6KMdNRyBvmmNNSvBUUtGpem
aqO055+pEnSO4NPMlGpQLGYlpXeo5H73eynYZbVApbKdfllbPgCXRzMrCFjVzHtCb2DZX2k7cJpB
hQRD5DV2LtJPNX2nMHI7/nsKDaKMVNGMWTeRQsgSzWwhmTAOSuM/yZF0siI6moF3V5jFjqaTLUTi
rk77c6Wr/8RN+uAl4l93Oj6GX1wMrd+24UC9/0kfzW+TJr9oQXPsO3njBlg7MuG4zog4WL0XTrJG
o4eqikb/k9dpByuJ7wDnA2yFnzTWx0zq/vrVBNxjJjbCU6Z0uLzYG6OWtF7S/CcjCA4pzEav9u8S
YwuLtHavzWJYYPdBdl0g+P1G1FEI1f0ndZBaO8+Ce3aT27f64frdtnZo4g0KLJM3LdzTxaHZRUGq
oErrubmZ/1A1mPiN5G0kQ2sxZm4kuCPSygvOadXIqdhateDKIzVzBVZ3svE0X8knQTX9N8SfP3+X
J0ttqlajBgOh0wsdVW2rs/M0PvmN9UUu27NeGbu2Hm/0gdNH2JJnWtvSWATN1zWiMRfFzjiaTC00
Cs8djOQQJf8UVBST8Z9o2pjH1TgUODCnmCnJy+Q8bAalFdMJ5n820s//gieM3Rqf1Ozr9TWxAuIC
uyIiI2EoaMhRjfiYnWNBZZn0/AWXvSUzpQgpZQKa2VDV/IdWiZHBq1MTGZ6mPoGpl3ZZP5gnOvXh
7vovkVcyCCSNKBzMHjjgnxa/JFerXhmgIrljQ7tQDvXJyTWrc7QMwckokZKvY49xAOrAuKfpRuFU
nRcdi1DUOOS94GfDLXcYYh/8YF1G4D3a5KgU0zez8oFQ0X0+aHE8os0n+PukaH+HlnYXdtqvNm7V
h6mW210XhSnVTkwcrw9tZYMzsrmzIuH/Bdnq4xyrJc3DCD84VzASQAvK3k+Ms5jlp+thLrUAeQRw
4cwGwJBFkRD7GKf3i6RPhEBwPdQXMzyYB5UycK4YT+mkOWaTocsj2BVq1IguHVWjfeo0826k+eHr
2Y2utY4QVEdz6B8ks0ZKMTxJsM+u/8iVIxx3Hmww/ghYof7w8TcmldaPhSgJ7th+8kTAIslOFks6
0NohHT9dj7W2ovBxou0Cc5asfv4t704KPVYB/YeJ/xQWnp2XPwRT3wXxsQ2PoyA7+pZhy+r883LQ
UU2dbTWWlzDPd9yj5V5w+0GTMFPAQibQFMieRQTcZwL7kDaWfJ4oi957htnAVTSSnd94X3ki4Oja
Kt4+na2VdS/xfgwJxIgiVTu7N4TmoJSdcYf6jf/5+iStLU6YOfOdgB4Hst4fJ6nknpH7xOIAML/4
KDApkGTQfNtfj7Jynkk83FAVmcmpFxTfxtRKfcgySHk1OoWk1ilazhCyvSqVgCSgGHc93toy40HC
WcJbcb5bP45qSvye7C8XXIF2TUEtpbd+J/FjU0KhFjeW2Xosnv6zkD0Xw2KZIbKYWnXO2IQ5QW0x
TEzbXY6MTSEJNrqN9vWhra1qQOD/CTf/+btVnai5XGgJQ5sizfalowUfx7BeGvkcVjIUkr/fsBwr
IHznp/f89v4YTkOerIJR6blYTZ0EP3zrPOXYC+G+qsNjkUwbOZc0/30fKzaAicHxkJ+QyhpL5JXR
iEotzdSKsVZ/ysYOxb/pqHUc9Hv2bRDbKB07Qq/vxdT6LEflm5h2tiYlHNzGy9D392VRnDwx3Kh9
rMz6DHJGxIAzHOrjnPi8m3V9HGQxzLmdJu/QYZOblLdC19pxEJwGP3WA62585pVV9SHgvG/fBZTG
qIsBLnquKSB7FVu3Wca4LW6pccT8ectgegX1QDhKSH88MfmLF98ZKKCXxajhuGOnjbS/2gdlyg5i
/abjJ2+XjjL2R8XrTsWkHmM5jci89I1DYnWOYdMqWOyQCCw30ig0galinItShGerwmM7HLvioDeu
Zb0m2ca5t7rO4FNQ5QRbcZHJVQUCcYC/WNditlMTbW9K9/7wM8et1wOan5qOp28kderqN509iiAN
zWTdxUkhdXg9tnnluYH+KR+AEupIXzbwUlTJNpqzMXzFhVVQA5v/FzU9y+4AGhYo4NdS7ghZ7cR/
iCxkhNNDbIg7y+9tOrSPkakf8+HUVJWDPKdTa7I9eCehl51IxUztLhRHDkDwcI2bJ3AdvKOpPUZk
6H7/GIb/aN5Ji290+R/Beh21m6m8CWh+Xz+1pLWPy/JCiYlKJROwWM+4EJO4wUx2/eGt7vbp6GbI
kxnBZEvTD33M7FY6yXr3JGiPWR+Brg94s4572RpAXOJzIkbIGm3p1shrX2T+SahJ/1ElXtwTnpqM
upTCe9J9hEyb3dC+WqZng7GHSajsxwkypXQowLoVb4rMQYtsr1p+E4Bjatq0V6Pvfo38KNiwaTh3
WN+oGfJls3bpby+6t3J155Vbr+AVQAC/VyOpYdXOSPrFVm280mijSLPoSLV2FhX7gCVT+r+zftrJ
0q3Qv2RqQ/L82hQPOZC/WNl3vPbk4KiIh1SNeDordp2+aXpme96dJCRHmKOT8Vx0x0516/xcWy+9
epqGt65JbvTsZ1pCmwzNUxHcbCwL+fK4nx++FuBeShfoCn485kxzypqg9lS6HpLdBY9CfZvGd2N1
BtVB4vTSlL/U8IaqZbwp0jivuMVNA6KeXG12fMXLZ7Ei1TruEL4uNTfS1QdrCI6aTtEC+YjrQ1x5
Es/AfWBcc3Xmwn/BAL1hFWWluaYcIbh630h/7ZTMffk+wuJuGvx26uq6BR6tnn2ttiPl9foQVvYu
dSx5RtjiNYD5x8ePZLWj0vlZqSORoj6oQwvUx/wSDcUzbPPdaPinQavTjbxj7evwjkGFTgekfPEc
NHq5l7qIr9NFNcdybVSf8w5EadapW4TBi1AsPdDX8+OTu4fayMfhRTpvprBskzOCq1X2oneHqd1g
c26FmLfBu9tc1nOh64oyOQfZ2N3Ae6EM2gaJm8vmVpvk4khjNCAG5ycP/L0LWMHk51nkY9RyFntU
1PvmKEaRYcPvhp8OBav1s+P11XGR288BZ1w+VRkqWMuMTepLDQGRIj7H4WugI177T1UnCH6frodZ
GxfkjVl/DqFtsHwfp9BHhjFtWys+04WqMIRPD4VZAzbrf5ANn7TG+H093tong90DbJv04LInXE5K
73uWHp/rUW9sMYifa191C1n929op0wcIhAcjRyC90MXqSwBlS9Y0xecE/mGF/Erxo2xer4/lYgMv
YiyWX+SHgRp5Ynwmx/+J9+3rpOi39Llo1eCV4OeP8Jy3FC/WY6KtAV+VcuDylpqo0435oMac5KFd
B5/1vtg1yhuFO7W7M+utYvvq50Ly4X/DLbFPArxiCCtKfO47f5dOaO12peNvLYq1tU7rEd9YUG/o
8yyuq94cPQkti+Ic10bwSfUn7TUqA0Scn0OPs/D6V1sNBpiJtu4se7csAo5a5ie8vKB7VdUuV6lx
5uHNLF2MHvPGJbUWCkNm6m7oVsq06T9urkQtlBDf+OLc1hwT/cuYwzmZfpBFXh/S2qKgg6uwozhy
L97KqZa3saII+RnLEukgxKLvCJN2MCPppy5Hn0lo7sVGbf5+Ijk5YOoht8s9by0uyLYalKyNquyM
6SwojsYX7o24Gm30v4WdP0byRrw/qcOH1GKGKs7NQ32WvLuoPGmjFOpCF2RnjPQiGk5DJDg9PQ2H
zp5pFE9VIOyjvEde2PrSpMIeU0o3iUcNlYk67ssnWaPSWYRShFud3D7nE1S01kS4wZY7v/jMbpcm
ezQT5YY4g60XqOQUXSreF4oW7opSF/dFFla2zv9y42VY2Ot1G975QeQ5Q9XHT3Wp+3aDR5xx03pd
9ArrDdBo7mDgskt42OsTtCeeKJ2dJENCnutbp0AUp/uq84Ub+tTejsmLXEy6Mumg9BDOJC/ybepL
Hg4wZfrWm63kiqX0ZubetyIUxvoAxYaGehiL+14w4FYYZo0MSmqoGQwu87eE8e6LIoiybQ0+Oihk
1s96gfFgArHkLEqBlewiHf6CNwXVTSQpox1IvnSLSL73jxXLMgBu6BOOEIeyk6iZdpsm2DboNYRZ
CRjsYzqMyq7P4x7fptRgXvpq48OvHELgXOhMoYJGhUafl/+7ax7HsmR2BcnOcfUrLd68/tEr/v4o
/xBicQKZsYSQsk6IIvxHV8KbxDqaSP0PFn1o/9AGW/iSlR0LuAQhLXoDs/rA4uoI0snMZCHMzrAQ
7GYCHVyDhky7XdW5RfBDiDZeBGtTSLKJ7CXXPOW0xXVY+fiwYawTnfu+3Jttf5baEuS+cbx+EK2F
0QB2UqvlLU7R4eOXClpLHqyg59btpuJo5nVNVSPy9nAnxX+xKN6HWnyx0ksibSjH+MyIn4w+gEp5
M3Wfro9nPsKWJ45GJ4cy3Txrf0oP71ZeMaAkh75UfIbg9nMSEIj0pH5jzlYuCWwmaVWibIyE0xLh
qzVmlsaamp591MrD6U2KH8L+tmP7Xh/LyrehDsVHAS1GpW353Ij6qa08rP7OyTjYWE1C36Clt1Eh
XgkCMQ8kI2p+OHMvk/4uaJTUGNP0nE4+akuZC6/o5A3y21+PhTA010CuQ99c9iC42BA6V8P0HCjt
mbqZ3ffyqdDGw/Uw8xpafH7eZ3PKP2uLXbSqfYCJqSL6Fczw3pYtUPJ9tFcl1OVdHQ681/W2l2y8
aVaWwwz3FVl1vAwvlCZKtZWSKPGKs5WMn7tiP4YRXWvBRAhvf310K4ubkiBnwaxqgTD6IjtR2zJV
dWRQz3VY/VZqLkQ526jNrQyGS3P2ciFBUCEjfTwPkPlqgwbS+7kP6ptY6L+Q5GHvE57Izze+1cpo
eDCpCvp5dKUugEVCWKUBWOz8rOo5dU4aBYI1bpELV8czyz0hW49a9zL7To1WyHUvZzxquZ/q+q1W
1UPbpHuvSP9+HaD7jAOOxuKbey4fp07GhSAOcsZTZl34ONTyLyH0wqcm9nGdUpAkv74YVi4kkisO
OiaRTtJyMeT12A3ILOTnPsmkh6kxAkeOOwst8tZwpLYJYGmH5luihPJW62XlzCA0GR2ui5wcy6da
RdnPsrywOAv1V2Fodkb+qYFlf318a8vjfZDFYg+ECSCyRhBdgX7YfYo3Wwurw5CNOUWxZlPQRQQD
Y24E6Kb83Hb6vTYWtwhbg6LbqrCvfqh3YeaBvruS4o6UHNGJnLIKRpzdcSL/HYYWdbpHVfoWBt/+
xbyh7QdPAokzUrCP4TJ0oXNRYlR92DjAN2y5/nw9wuqA3kVYzJuXazwfajE/S5l5slDck1AYAW8w
GE+qGdlh+vV6vNXvBFoHOA11c+RMPo4IqYjIFzErO09yBNdr+j32Jeh0T9hIueYNurg8uGr/G2eR
coVDmRda2eZnQ85H/LU6fS/VY+lkQwse1WgETL/69O/vX27FuUI1OyNd9AO0AahJU/ESjABAdr9w
Mg23xJBXx/UuxHxGvluARTqlAuJsxTnPsRXTziEihrr+M4h/StHu+qdaCzXXiHimo3/Pv3wMlXl4
QKF7kZ3bwHLkPHnw0nyH00YN1w4nhlRTN06JtbVBmkwpAtkeTt7FN1MyQUzU0cjOci5hkBLynMQI
L96ie2yFWWyqgbNICgzGJcg/ebDaSvlD20qRVufu3VAW24pazVhWqkkMZL5q5L605Bx2pd2gZqtv
WcGv3Yvv521xKAk+hGM/YUAW30atXpC+33VyzrW4kVCsHeO42UI+gDgEs2+R9YtyiqAJyqFnOdPu
QFTdK0GwEWLt44CmUJDv0GYC42LiDF8fqeyxBmIrt5XRnYSX1tpIVrZizH/+bg9po65mgaTxcUJo
YxNq111nb0r+rn2VmdUl442NXtMS+9VRkyp1fUjP0iDTAHWrptgp6Y98i0u7doLrsyPGnCYDyJ2X
4rvRqMHgD0aR52cBO9igOLXTm1LedkG3MxR/p9Zbd/mf3Gd5tPKBZuMgehjGcmBgrxKQ1kl+HiJt
ujMEbXIioVJ24iAJx8hEQ0Dvui+eiAxtIWvjHqmeaN/1rWhXOcbHUqmPzqgoFWBoIXdC2cpvPViL
G6fX2kdG9BHUxfwevkCGojrb92NjcZhkL7Fc2JP+VW43zvvVqX8XY7FYJ/DffmqxH2qruDXkHsns
6UsuK7dlVOww6UMVNYo3wCSr40JZg4RNxTNxuUFQB4MrWpKZQox2yu4m6L7TfvkXJ/GsZvZ/QRYn
yoAUvTGOVGnRTXRUIbRLrbLr6Pn6BbM6FEsTeXDBwLmA4RiCNHsk6Exffoe8y3GSSXaRfroeZe0o
5kKmTz9XsXicfNwfUVEqbT8a+dnq4DGFz15+TK3KHsvnIPl5PdTagNjvYNVRbbVo/X4MZWRaYsSe
kp8bP7n3Tfkg9f6NEJgbuJ159pcbkCfj/NBCrNBaNqcMD4NEvZuys6gWoApE4Ukwze/Xh7Ly+J5f
WdAhaeXyz+JUsfJIwFhCoDNV/O69U6NbjiWgsZvdhEWwA1xQjhsLe+W8/BBx3mzvzrE4Jl+Mmbjz
gOpWrDyUPogVHpI6QI/rY1v5TLD2ZkFQC/jexRZCODgVw5iuWyMgchwdKmyHU3PjIlsdDnrBc6dt
hrYtlp2SpsFk4B53lv2vWlocUVaMalTJ8n7/L0YDfBulCKDV2Ah9nLe24omat0Z8VoVXQwd6Yn5t
yrfrMdYGMyfsUD5msb7l60rPsbQ2K3XuJgO6RUsEx8mdGBd2O26su0srbbTJ8JinroSGCgzORY4h
RE03VW2VnC01rJ9KvX0rUy/LEWuIAGjhyPSErq8bJuFBOEcoEwqJdsi5rBwvKIRTM0m4d0livLea
qbbLAgZNrE3Z19Qbw1M/yfHvRAnKg4XsLPYrlXLbdf54NCeh2muFVu8MdMNOCPQNZ68uMrvq++EY
C2q04yt3ZwhE/UMHUhBv4l7+mSeNcKcDiQTPVyvWD7Fo1cGRM7PdKW0r76ap7H83alQ5SjH2v6pJ
DL/4qRb98PPcOv0PaeexIzfSdO0rIkBvtizXvqu61RpJG0IjQ+89r/57OD/wThUrUYTm38ymMYrK
ZGZkmBPn5F6oPBhQ9m/tNukOgKw/oi4D+e9P/l0omdNBzgN930DssekkBBHVHLErxaNplsRh9gsF
x5kRkSlXf5Z6pe27Jh55/dkZFeP/owpHb5pPf3m0TOpTmV5ztLwx/zUZyq6pkr/6QHlK0Re/fcKu
J07B51FvmVG75M5XRwwN7qlMlDY+pbMEeR3UPDr0qzdVDnShbx78fHgcKvnb6NlPSTwdmIH9Ikfx
StooWvFcpJ1LPrOqwSIFkeOsklMG7k+AOU9DGN3JHTG1kdd3NlDy20u+jh7mFf9rS73cXWPIPTpb
dHfbqUL9u9ma0308NfuierMrJnvXHMX1s4E9kitqgipErEuX3reVpbcFDfO08/aFrzx1qnm4vSSh
CRI4jg0gg6sCtBJXTmMbHbAJmXvg/6oR471tQfSBAAYxd80MCQHKwq36UqXmRkcrBeqX1wRtTiWK
PTe0ok+Vba28s0JblACp1wPy4xJcfqBeVh1Em73oFDGle59WsIlWVj1sO2vItoFTFitVQNHuzWzY
5ApEQ1cdVrMtzSiHEv2kD7619xkQ3LWq168ErdfxEOJevN1wmzGcRWx8uao8UfQ4bDO6RJkK4Piz
Uf5tT3uFipwPJuT21xLasqCBo43DvTYWtuqmMhujCWIKImn3ySQp3hgEzTljVJ53gGbM+nuCzn7l
Es/f5TI+YoVnVhcXy+G9ULw04n0PhrvZ8W9MrVU2sq3lK+sTWmIoBcitiMHWR4wjriMfPEj+NRtA
qfVvqrlSihbY4JjD42AzycBA0+IUymMuM9pTRqeiR9y8kf8qxuRZ9duV8EvkgOmxcSZoiVLZWTr7
YUzrSUU44wScbHxKVOndUYx0X/FggRvlvbeG/O9KMoxns+s7OulNBlt7Yj4VDCyv6VYKrgKHBmgD
NTyqhMscM5PG0u4HPTwNoBm6AUnh3vu4fTYF7hc4NjXIOUe8Lm+NfaWUo+SEp0T7bJrBNpH1Q1A/
lZGzVRDzLda4ZETfkXDamVkjAJUta/xBYSZdZqV4E696S43qBd2hO8gSv9xelsBpMUQu8z5RoBEU
0RiabRuQL6fKq+78Tv4W5N69A5I3bPWvt00JPxLUTygmgTGkSnjpScrEgp+sYAehzM23o6QRrEeJ
s3LH1qzMCz7LC9Kmq/LatsLTZKGPKQ9HI/dXHL3IxEwWSPRK4fEqESV5jJoBwZdTN0n7DkY0BpZW
EHHXQ4kaGCEQADhe5hGA6F8uoyrqMUH3MjgFSrnNU2cT18pGglE+T4ZXM5CY4muHX1DdP/v68FEU
awmd6H7T4WEuAAyCYIyVq5o0Y1v6Jz9WX43uWDR/Z1ILtWUfuw2T7pFmHLJG2aE8vTd95T1W/sOX
PP8FyynXwZC9Us/4BbWpH+Xc++hCZ8X1i1c5i2YSSzIxuJwXNEM4hxhT8E9S6mRfVQvO02FUujvJ
bqQnSBv9g24QReeWB3rJIXAPYKQBAg8CKNaqanf7hgjuPNEsNdG5r4fsyeL964tcreTBCE6NckzS
L0b5y89X8szr2WHNZlCdDB2YIJ3kJY1/DhM6j1AWnrgjPynB/QjQKI+bX03Z7mGWekSQ/EOL1dYN
GojLb69PcHEgLWN0GJV5kvflm2HHbdbUUheeICz3NrE2ILKepGt9gTUr89/PPEAT6VpW9FiBis3V
qaK3q/MHgseAhcxTlZScTRLPSxPQdeaOhS4hCW5ZQ/o9SuE7cjjV4zQF8d1YKOOrA2fwVrOGtcxH
4LABGiDaRkWHwG9Zvy31KXKgdA9PUtk+mEPzkNjTJ7XvPvxR/1NFnPmonJmad+FsI72BVm9WY4oG
mOd2bVC8qJCgbmw5WpNdF60KAQH05eG1I3VdbKgXMrTstFN4GrVDkg8vtvakJO2mrNcYANYMLYI9
TZ70KrcxVCUfHrTYUv3WZAMQsrW6t+gug2imnPz/1EAXm0dVpFCisQhOraH4W2vyi4/BN/onswJA
dvtaCb0YeFxnhiDQB1kWeYuxqKMCldPTWEsIfmU04IYY1UfLa4YCYKHiBqiPDGa4JZTvtkaE1FgR
y+YvrW/XdKiE655fLVRCaK0vr0acRR1MkrZ/Mgf7UUlg2uy8bZCsZI7Cz2gx560STpAqOJdHM0iL
LEB+KjjJefPDjvLDODm/4pKKTlOvRLrCBcFKxwQGOB8A/pemZo4wo7ej4KSAFt/15Vi8tkaJqiBz
wyv+UeRW5lR1xujOEOvFoz9KEJaPId8RGqHhtU7oChjl0ajNcesPivpc+aW+1apyXIs25lO/SIEY
fQRfNBcF5wLO5Rod5MGgExwCejTZsQgcmOENt0lGdyxArFPnSixkNSzYXzeIVSA3W+29EUmF2+dY
9FHpEsFAB64cyqFFs7/wKstT7SQ9De0h7xlpNVGRG++1Plq5MEJDkKjQ/cCBwkB1uVwSybEaEfk4
JUF3qMsvkOK6SvMZrqvbCxIdHZRRZmZghftpLHyAr8bS2CF+d9KY8fOoy9Hfl2gm3LYiWg1EHNx/
hN/mKZ7Faoa8Qr+2T0/IObmVAa3/8D2CTSuTft42JFyOjVzo7NRmEeBLQx4V3cos6+TUKi2SpFX6
kmvNt9aIV2IUkR1sMF5AfkmQtbgGUThozmAxjJRNNbGX5peu5uSHKa0/bi9I6DjPLS0+EOXfrnKU
ITkpWrlHqMCFo+Kpl9AITYz7MDS3pi/v0RR4n0zDLZLwQ8+V99u/QRStzNkXp5EqmL2sGvl1VDN9
OCUn2BC+Ac47Qoe6v23in/R3eb3BLqv/9LTmmt7lh1PggsrGMEtPTml80ssJ8otw25csL843+Dbg
BnrtWv3wpNFziAfnIc2je2Bs29s/RPhhiZdm7h1qSUuvbUeTmjpg/065WjbbWiohfLAZcg3+Q6GF
miXV4bmzxpO4uOBxGodh23LB+yGOPmVG6O8h3PBT12sZbb29qPk0Xm0uIN0ZEEfFdIl7qaLW7DLV
BxJcTD+t4sEBzJhmD9pk7Pq62d02JtxBm2oVoRk0J8uCs+L4zcCoVMZpeQVu46IemlhrY0vXdPH/
/Ou8rTxEEDosqVgbJ7d8OamzU60D13Xy6dXw7IMdRqhXdHsdArPCHV0UcnV1q07SMzRn6BcFsG4F
a5K+s09Z7q4BOHnuv1HiWbIRQqhX9GA2QRUlwImQ3Gw2gTYVe8XO7K1ldSnsyiXEQJnzAXZ2jZdK
9G3n0WgmkGAIvSqmpbDI+JlSZic7ae6cUfla5pBpjMR2uwFBE8YX11hCRB+Yag8JP81a/SpFiuS+
i70a4PcoPaVFjeTgF139/ueHCJy04xDOIHpjzg/KWVyPsqEUJKj+neBxOZRNeuhl5WVK1uiMRNEM
89moqUEeZlM3uzQTegoRk+MAL1e+OnCze/4vue7cwPrSmqnbKmt9WpEnhXiZpJZSP7Osi+cpTW14
OXU7Plklwz6ojBfltBI4rJhYliSodUyxb9PmzoImvR+HMnlRA79fsSLM0aHzp0RGAYZLvngAkVQf
K7mirWSEqfV19IbwTgqlFDq/rr8bYi8+dGmg3MM87NHQCPV91o7JWutEdBItcgrunAJMdfkK+x3j
wI3Z8QpLE6SJ2ZcY1b8sGVYWK7rglDlnuCqV2yvhokTLmW5G6evU6U82OH3gzpuOyjsuJZCenAip
ImXlPRQFTOcmF+ffJ8IJc4eeccOLYOfDJq3u1dxxte7u9kUTPrznlhYfctIbGmdpQyM8tO6yKr7L
dHPXptG+DY2HnhEmN0GwzWZUxZGav7LM3Ga29Kn1opUAX3RuKV4T6kAaSOVAu7yKlm+hDNkTUekD
RGpJj7LZtLJWkQkgJtTQeG8FEioljJRFSkMWtFfwyfZS79G2kFe+vaMin4KI/PzaAt0GsHW5kC6H
N3y0mRQe0EgK/A89ok7wnBtPDayclvR225rI/c+aLDoEtXQ4ljgGX578ekjpsGkm+qhF59yliXMf
xMmzH2uPTtKthfKisi84oH8tzrt85podqTYMM6LbNkb1c1ekwSaTqwf0gkGepO0j5Kp7qTPdkRlE
17Z0lO2aNZoS4Ydk/tVmoIXy4DLEMDqNYTqlxI36b2ryY0LK+/auihwLWKH/GVi8C0YTN1JUsath
ChM2Iob3rZz80PQ18L3omgMEpJ2IItA8rnW5l8lAITCQ6Ov5sqS4xtS+KWgJanHyXQ+N7X9YE+0T
+O24Ylcpi50FVivDgX0iDXy2Rv1TqKdbS8t+3jYjPJBnZubrcXY84sEeU7Nm6wzTcwNfRRwSVJ8v
7eI4Qwdif9ua8EOdWVs8qIqcSYOhs6iZpCdoArcIoEg3V8BCt62gN3i5phYPmCbQV54kZuKJ06vX
3FrpiQq9xv8WYiwHOIsqrRrkf/BNWvs0BAoCSOW2So2Tpnivlt+/1+oaolt4+CA8ZPKWEe8rNlok
eVonD2CE6AqV4oLX3fuycTe0gIeq7P72dxKeijNbC+9eBjY93hRbludEbhkM26bSn7rJvo/xwt04
rUVawsUZtE0obhj8d+GFU7spRrkCexd0DwkAkWLcVJZE3eE/FALm4ZwZUMi805JxzIpNQD4BEV3l
fJelN6340UWfb++d0NsxoQ66D2IX6paXpy/3taTz56U0qf8LDY1dLhk/bpsQnD5SexjbIdqn7LtM
EMFNeLLEmz6P8d7zO1QEiprKLXvjrR7sZyuTPo8RMha3rQriqgur8zc8cxU5/TvT8sEa0MB6ATv2
wFnd6EYLefb0Wx2k7xI09XmwBhcR3GaYueiMMhWJnuNyP7PC6LvEjpn0tR+rInahCzbpGN5em+D8
6aT3/0xIgwFbTscClUVMIKLdD6ENAZzPyERwN4a8keUaHFhoCpyDQhXPnCdyL7cxTIeiVFF9O1kz
wVTmb2v1tzz47qCuURiJjslMmWlTfyXuX7IMenFUyVnQhjQM8pOWmHdyw8jO6DCjUUg7NQoPUV+v
nH7R1+K7szRKT9fFpynROkoARXhSo+Q4OOpjX1cf/bjmL0RhDVhQ0Jkkgki7LJHOqd2XForkw0ky
7mPD2Bf6y6Bu6sqGKPKhcz751ZcJnlVNX3mWBZ4RPhnSaPqpZLvLuDfNnKKPYq0Hw5a4Rv8j0R5T
6b7P7gp/xQcLvp6lQuyJGyHJvGKwttJOy2Tf78HZn6T2cYygtpu+qdWxHP+S83Jz+wIIvhvWaEow
544LXhZotBQxt07SulPqBM9SZB7rzPgIm25324zAOXIqgK8SQ0FHrC4itaE0JkPqmu6UJJ07Bp+d
NRSRYNcuDMzrPHNSkWenvjX1IGXzT3IPbUfScNJfTDnZ2dljka3xEAjOw4W9hVNsvCboDXPoTo5k
uaNK+sXbyC/Yx82RCfvbuyf4SGC9ZvQcCH94UBaL8x1kAewy705a/6I06bacPvvqWkVC4J+gGadf
BGW0dt1uU1NmfPRKbU+eue1ypi90w51rnKO9Rn0gGOSBVZl+MER1FFeuBuzHOEkVJVWbk613QNfQ
+yu/ZN7fnvq5Tz7iyv0c3JGaWMfgl2RvAnMPYMXw727v6fVyeashsJnZMalPKosPWNROQPkzaE46
vyHR76NgNzWI56wEjFefjqcTfiOWSjMa1qH53J6dS5Pufqo6Dfp+VS7v0S/IXYjt9KeC9HrFcVzd
MUzNzHjAK5mQgzP+0tToJ4Hul4V0DK022LVKlz8mmbRGUCZaEHEoNA9AA6m+L56xLo3jtid7PNnt
cALW8mj12kGpkz898izGZrKAuf6ZgWFpJkRmNO1D1TsSuh2drn+hnuk6mbHi/q5OwWwGwnZjRuSp
Vz2TQi0sKdUk76gNFY6i3xhN+AIwfTNF2cqBu/IYmGLa6B9aNyK4KzqbKtG9Lnb8U5Zl8nviJL+R
wtO25aCPrh2YNNM9Z23iVHQkCHgBNILLo/Q8h3Znp0+nx2yWSuWfonGwd05nmdvJz7zdH16leWXI
x6AeY9L8Xb6NjhKOcWMZ/slRf9fj97H4VsjfhuzvP7YCOQYIcpAycKYskZkJMgVRYycBcKN5GGHT
NGByjHzbRGuR2tVbMsedZ5bmXT3btTac4kEGmXKqkYQBnHPq1DFyjQ7cmhHuI9V6Twv15+3VXTcQ
Z6OUogDJzczzyw5vYU9KrVaWf2qGGLiPY87AOLPY1bpkvIeS2rv1WESbUMmYepTRR85nJu4kgVi1
TcIq+dPAeP45THYyFgG/2BUQxIniLA3k2j/lDijc7I0ZT1fTv2rO79vrFrgT0Do0nUHOgWZeJoBK
M6rKgCrgSTE9+NLDVDnAuOJvsiJs9rdNXeUx85LOTC1ccZPYptMVo3+aRphxxzHb5FMCvxaIpKSa
NhOyrdOETm1XrTTvhefJpgzP8wo3wPLkplExqr0uScfYgHJ4CovfpD1zxvEKBP0zLMbfbDriKx9Q
uLGU/alaIb9F3nt5iIcyytJeL/xTqJWHtC9A3JdbDwne25sqcKCzBIEOthRawiugSZFrqV6agX9K
wHFvprFWXuIRdaW2HEcYlkP7cNue6CPOhRCSQgCOVFMvl5XPvGbmhK9BZBJ2W+grwIyO+UvXPkvD
Lip3mcJoYlkOaxV40X5CyPkP6x08AUvIQsbYoxokin/SMu8QjGHsliacxbr/HzZ07mjPsGakBJYA
GsICKgyxH5xKFJBL/0dtPTsGWk+fbu+j4GVgMf+amV+rMx/XEAFKQyGxj4GEoG0Sf0fcauVxFW7Z
XIKet4ti/gIskNhyr3U2AK7GbnaT9VzRyE7bNcCfcCVnVhapRVkmbTvSzj5peTUe46lK7jObhvbt
/Vpby+Lc1Z4yFd3osRYfZtERedkuJ3BsyK5vGxIvhyYnrpd62DIh0xkLJFmav//gnHrZOChBveKP
RGthMpQeDthg6KIXayljK5pqcLNHm/jHVeos3QX9+GoNqrxyAkSLoYNqm/+shfzy8pQhLGMHcCp4
x8QP3qGdOo6+uuIQhIthWmOe+6Krv1xM0OIMpCb3jmk1OttaH3/22ug/Mg62pk0pcnWEvNaM1J9J
rhdXJp4x5GoReMe6TqDwVyvjkKNAOeJcN2Zi2yvPlWhhPPP0u+lC8wovvlI1JJ3WVnjWatg3KQqR
5l1HLeD2aRMZAcXDEBFKOhCfLN7EkdgbHJ3vn9o4UzepV5c7fTAH12gze/f/Z2rxIFmjFBteHvon
GUdjJcDhf8n5/W0bovPGKztroqBUAubr8rwVnWakU2EyquvIm6gNN/ma+LPoEJxbWBwC068U1R94
y6d4P/TKJpyKHWIPG21Y8QOiL8P9hKVgzhyvHta+NTrUqw0yk0LaepP6kjQfebgG0BGFJkzRgG8i
ESbam3/F2TPQsoQmDDNCk6xA+gMxO/PgW8jsjKNUs8BgPCRh14OA6O10pZUsXCFZA3zQgCevXtQ4
QgG2r2LpWFgmSM1c9h6SKNfu0tpLVu6S6KvN9D4zmxWhw5IYHxnHIuuKSToag7Ht5S866VYYf+W4
/Pl9Iim2qd+RVjJ6uHjy1EkZmBCBeGFkCluaxo03aa95//P2MZ8P2QWUCd74cyuLJ68HSi+PumSB
8NM+p066z1ELDJ082fhpD8V/v7IqoT1ILOicQC9xhYcpZeDflZnbR8/w9k4LQXgXu9mM3Uc5+15t
qBTdXqDgHhPfQccDRyEw3uVogmFJWhYElX20ov776KRbeSz/um1CcPrwbIyhzhM79BgW7rXkfjX2
lFtHy3tWg3cYf7pyBR0l2jZGaudniVLuVcW/9vppjLLIOZpSHrlZorxIATMerZ7+ZVheRz61xvf6
T9VqeTLOTc4be3afa1UrIekInWPf9gcpqQ++ke+C1H7paQspAT3/yD4EUfO57epXeRp2fZG8mWPw
FKnJvQETMHMGKzHANQaJ08qwowJeBLY/DtDiNw3BpMFVgyfr/fdCCk99Gu+iLn1ovGk7dMUvBd4B
OiL9Vgu0lZsi8G+qQeaFf7N44ZZR+4Apj+FT56gBQTroptdsGjUpDkHlM+OcokdcILHK7OAakc11
o2JeNf8yCDKsIy9yueooiW3b9CTniP6S/jSRo98NdSo/h1CYPnWlESEyEwdP0GkXbyn8AruG7so9
EJ9ft8/5dbF1/iEITnAOKb3j/S5/yGBaYRNWsXc0Qzg0qrjWXX8qkI+NRuUutOLuW1omsWv2Xvta
1UH1lFVMomawiH3yajVHMyrKNl4xlAeFzzi4QSWVzwzTxV9u/1Dhpzr7nYsL2SoF0PPQc45UpwP4
pIrRzXnLP5qRCa+iMYNDX8vG1gnytW8lcgXnO7S4NEoJy33Zht6xgdLaDh4SpiSkeHt7efM/cnUz
+eTEJvDxgmW8/AyxhcpmH/jOsdL0vYO8+BCu5eLidfzPxBKm0hd+mxEt2Md+ij+nNIMVBBf6fjVo
ENmBOYm4Ht5Vqtvz38+cTNbbkmk2gXPs/DdQ5y4lzL3f/vrz/cIzM4ZNr/RaUipSWz2ZFDxZht6f
Fs+k3G+3LYgOHHRi3AqSLfRyFm+15WSZUSWOzUSoBdtH4UbON6X9CbJ8xyHbWOHutj3htpGhgBpB
geBqJjNydM+Letk5JrZu7BjKLogQKlBgVpSs+dz5sixPG/i5/9laXHokKv2iUnrnOOj2LyNwnph/
e9adEQmjglaHceprGM891e1z+W5WERw79ThY6p/HXfPcBf5HQciRNObypHRBDVX9OPIR4YypXD3R
jB9oBYDJLOL0x6REazrw/zzbVwtnDJ0AyZwnchYYoMwPmziCY+lYt1Z/D07i81Soygbka/LcxUm+
k+t43FalaXwgDKndJ/BaMlMH5rVj6v8YBl02izN1d8GUtgcdraF9rbWzcKrTb5zG0Pd9HHjbvCvV
J5xl7tJQC+5uHxRR3DA34WA6nAepltFP1EhjU02Wd4y16KCZd4ZxZ8jlDqkBRuBW3JIgMuZd/tfW
fEnO7rLSo9VDL8w7+rlVvNlK4t21ox/8tIO82RRduTbjIKpzqxakJvaMFpj15i8N2vWggEbUvaMU
+uO7mTfx02hB+NrzmG60KvjeTZ75LI2GdbStzP57lGTZd1NZ6U5wGKzNwIp8AOEZyCDoJWl+Lh6d
yc6jxigD6RhI+bfSQ+yryHZNDnUmXDxulRa/Q28NSiC0SbHbBPA0PzuLl8Dq1KwpGra8l56Catvq
fxVlupE6IvnvpfzHvJY8/8z3ypSBybEgTrzc74LKjm95HCZtOk7qj6iLXFv9L4+bTUfQRPYYRWd7
8YIyxVXw1kTeMRi033ZovVKFWzmoIu95bmL++9lBLfs+8lIfE6Py6hgPfn/Q2+Pte7dmYr6XZyb8
Vgsjy/K9I92fB7/2vk2Z/GLJ9kreKwwN7Vl1nWmU2TkuDkDLx4eAoPCOVZa9BHrhlrDOdcPwzkvV
uKXNY9dO6a92GrZ+W2+SQll5+UQO5uwHmAsnORSGBG6MH5Bm5CV++ThkxlOfae+JP2zRQl4rnopi
n3kcFGZCkONXfB2xA3whR/8JqRZrn4CvHs01oS7RpQLvRIIx8++QqV5+uwlKT4RUbEyEZkJEG2kf
VNbUvWw1yoPfxs0d2Wa07UoAZbdPzfy1li8O42HcMEIJkM4Ly1piRWlgEz1mXfSF8tBJj7RtMYDX
ifOdM6bqRrImN6vXkPgiz01ZlbIGU2nO1Yxr3WiTZrUTtdV47O4SScNp8Y4xnC3Jm8qrq//wlhOH
McBBIcWkYHi5w0qD545C0rhQ++SHvwPnJfE/VcXH7d0UHU0HjRSQT3Q6kJO4tGJ1SpQkvWofaQru
FBxxn7/2+UdUpq6irBBSCS8iYylECQxkUwZbfLpqsDSe2jkClP37PFa2atg8AN77qHPpzXb6R0VP
35S4M7d5o36Rs7WhMNHRObe/iNKqWksazpV97JrCTeyPdDo4leV23UuBtnLQn/rx5+3t/Yf4Y3la
mcueBwzJCAmtL/fX4wOGTZbYR0kuQ4SAK9A+fj6Fb6iE6D8dNfVelagjHyxCL3hurHE61JUXUSKJ
W1Rqgy/d2Mdw0mnlq0nquuuKaHpNA48ZiiT4K4ez6YBWQkWc2Q8rUBrh0QDyN0OUADMs6+9d6SDY
bfn20WjLPRWwQ++h9pofdMb5AMm7t3dK5LN4ykDhQ0IOnfLivQlyrVS6JLOPpaPde1X9wTTDj9sm
RDf43MT897P3plaRIiut0D7qXuEyuEA4uNG9x2b4dNuO6F1ziLUQTTHNuYJ3acdvoTOHZwA7khVt
EtOQDlWUDbvCkZL726aE3wgMA3wNfCDALpemIq1rJMoH9lEt6ueiTfcEWA9dErxNY3LfDWu0f9dj
UUQ3TAUyygXjB8RTC3uGVMlG2FS4/XaMf41U1Ta5hXCUO8i9dFAaR32YyIknOqnMNZQN8ppZTCHY
LSOmBoO6QLZXS+QVxyLccNqeoMoMfpqxcJWJlNdmZ1L4m1R9D3PG3iy21dpIkch7gZpnhJe6C6Ol
ywZRkWdqrUwOcbIyvBpR8FNjUsRMYAwNJSiGaYFaab2DieitzLSnfFqDXIoKe7QOYM0gSYcDfKku
pXbxUBa5SRnatF1Le9aSaFM378xM0yDt9qXBhG1mbWRr5cUV3JsLuwu3OamDX0gJrIu5Nf7t5OOX
QrHvBvQD3UaL1piGBN+SyhmgDWZ2wVEsJyinyhyZUaCiX/jFu4HA82jItVvL6d3tmyNcFHkr+o4z
z8MyJgMqMeSjRU0fxT7zPojGyp2CydvqVv/ZGSJz5aKqgoAJ1I3MVNPMXnHF3uSXamu1VopTAAX5
yTAC/zVRW+XNSjXldzg5zXYml/+rKSFIn3JVrVyIs8Jniox83q5WqvuiDe1nO9T6bRRa/n0ZyO2m
kOreLSq93filPLhNFVuboK76p8CYlNOgV77bpU29sRzP+VJmhIJkdgnbGSq72/sp8ET/DHowdk53
+Jp0lBBDakLdPrY9P6F71KfeHXSYq38jtHbblOiIzLKctCpgdb6C5zra5KdmE9vHsENaq2SjdrH1
5z4cASJGkunb01daXvacN90rmVQ/2gjz+M6wT8tXo7ZXHj3hps0sfuZcM7+iUa1kr0UVJbJJFiu3
D/Q7z9dfwGjugziUXMWSVg690IfNkL5Z14GO7fJNn+xQr6GUnGtw0rcu1N7NsHgc4vQ0TipyH2nA
I+K5ciXtwkh/S5xsJaYQvPLIIfxrf74lZ09wnHmxHELKcxya9qGL/cfGsFZGj0QXG7zizPsDxv6K
1aH3m6lSuFBHr87UB8lRq/chbxmXN2P7XgsGfWVPhaeROVNmTfFYILMulzSmaEmWakkFTHuO6pdI
P0Xp99sHXrhrZyYWgYunZF7OGAYFYBl8OPTTwUqKLDQAaFUDVQqzwNLphmrX6UpA20aRX4wYwKO/
JlMtCL1JZIDZALERkHCq9qQ2eUnoncgvqfdZhc0Edr4SpdYx/9JPf7drx0Dkb+loQpZAw1vAwik5
uTykxARZlO6pYzypUvqQp/bgahUyCk3sGTuJ9tSff6lzq/NGn51vp8qCtJboOgyp8glRry9tQc3y
tg3hVsKaDrUz0FxjyTWYeXoUpkBmjvrUbmKvR7spcqXpa9qcWv2traPtOPwHj6vCawGXxiz0vOx0
lE3dA8GV7aMfRX87rfJeyc7kBt4aEbPIHxLZQFmAzA3cYPPfz7bPSEO9iMEuHPuw+KEZxX3WxcHG
0sxfSkTL0Ct0+XB7M4XHZCY0nAf85hrhpcWCrI2z2dFqt7wBxHYzbh3PDndaEKUbGRbenU/QtR11
r9zdtizwU/CaoEfP7MecGi6SYfD1GkwNvnXsuuEAf6s7KMYuG8AjrzhEgYNiwsEicKU3QPC68LkV
Lel+ilTjqBv9sdTiT71UfWqStcmLa+4ZIO9Umxjro8Fz/WRK6JQUhd/rR2VK5ZfBm5yvdpbUbqOX
3czqHmyt3qye7IyXW0szGWy14hyQtwoPdmvjDCotO5SOOTw5/er8kGgTyJIAvgDvmscCLr8zHaBS
nqxGP/q9/S6V8p0BNT8iAN7ahIPgCKPQM+P8mCib6QAuDaWJHBWemelHDf1hjLgG4LWKSEUJD5a6
Jt0lOkSQb4B1oCRFz2dxiKYE8cV0TPWjKh3VKttqjFTa+sekvt8+rIJrQl5F7RWqshkpsriYtp3V
uh+UxlF13gMrdVX5eZI/Yv0plx5b6ettY6JvRR6HwBocndc41iKIc7N0EuNo+H23kWYgtRG2cF6V
1n8ATJLK/mtqkdrYnmyqTLAbx2h414s3tIlXnLXwOMxs23Od9NqjUcLs7L5y9GOf2GD97DHcJoU8
3keWglZSZ1hPM+5mxakJjTpzQMlAKr5lcQbNNGltmNi48bK69RJ/F+s7QvOnJnsLopWnQXQyZgVV
GiwE5GDuL8+7QeEhi2vbOGZq9lsPik1mZfddpXzW7eb72GefvFJdk3UWHRDCVwb0YOiE52JxGlHu
GHsn5TQyBb0p06Oi3mlWtr19CgUxEaVH+gU8AYToSyxt5qWZ35eGzoTmS9GFrrkmsiZ4xzHALCiN
CdgGrtj/lLCyJsrNxxaijjGVXCm0tl39u7Neuoy2nH9whi+316TOnYZFOZKcidx6hh/OY3KXX6sI
27pNYaE9oivdvE5DFzyEQWwedAV+SqOg/muaYE6maJI3U2fWj5Xd1i9VPqqbII5+FVYxHGNGqc1g
n9PCJ1D0rEPR16DzUwggXeDnDMjf/tHCDzET1Mx1SOWqMqh3UUYPGB/nl5EbpVQedWRQVoyIrszc
Mp/Lj8ROy5kqVc5VySpb/TjJf40qN9Vy3K78W62AKSjdyv0UrQgABNxooNQYgluc3zoJUl9SQ+Mo
FeFHhaR7Iq9hbEQPw7mJxaMfBIPcSLWnH+NKnVynk/aBiQMgENj5XbpyVUSVKSAdcAYwbK+Bt1k8
Q5omJZ5PzePo1765ycdkq0nNYxBlu77VvkmJ9hym5U7Nws/tlK3kLsKV4goI1HhyuamLIz2lktJX
MrbzptpW1VDvJKbjjrmu9HsjGcsVhydyPmTq8lygQi3EXny8wtCbJikmi4q+4ra+duhHFSjLsHJG
RMgKngxGZSkYwdmpLuwoE3o8esSeJqmRGMg9RumxnEbzFVluPZr7BdqhlscxdcMgKg+1J0dbx0w9
t7cCaVPKaXJA/jnYW7HVb2JwslsdirovZlVFJ4p4lA4r6JPzEYEivwSLrMGN/TVPAu/+9vUVfR+Q
gMREBFnwXi+anxEIyEBJavvolNIp8Mx3zyjufGC6kbrWbVkztTiGluZJQZwWwFjTnFE9YzvZBVrv
ZEjj3/9hUcQmc7VL5ZldvLBj1pUgPykPtZHxUDIgKVu7tjGeB19aid5F7ytZ3v8szWs+S4mgftbk
AaWpY918zzLF7Zwftj5smVlxtfpnlOxuL0zkms7NLU6d7QV5mOn0qxJTheJs9vB3ty0I78+/C1py
BYMZ7awgwELhfAzGNznU3f8j7Up741S27S9CggIK+Ar05Cndju3E/oISJwEKCqqYi1//Fnl657hp
1Mjn6ehKV4rk3dSwaw9rr+Xka92kJdgLqDb/WbZ5rZzLyq1qBQi1WQ94qsSzZY3fmVvddeCB1d3m
q+XK3yLSdlBm2kD66r4kaxwMyx8KJ493FqCseQkxBwFl45LBQSXbe2DS2cVe/Cr6T+t6I+3CzMo/
ZqYd/XBA4iwxLcC+UMgGyUPmkXfL8LYAQ6ycw8WvgZzQ31KleTHabHiDIK7WOsc0/lambyL+k6cr
bZzF64si91/RWXSZZmePJU5Bkw4Nx0S7t0tM4NjAzrAnkj9dP4FLVVCMXvxraPZkZKJtMKqJ2n+k
qlDWQ+C6UVB3XyQEMIn6BkbYpnX8Gvxmak0We/F+Icawp74gTsXMRZk5Bt3j2MEyRs6rYN03CCSt
XOHlz0ML5W9FEg0O8/xE2HUiDDMn9Bjrr3GcDL4mZBNAOSL3aVoD+AwGMkd94aV26CBDNgC9en2B
lyJbJB8YUEfREviV2UdGQi8cSOk5x57oEJHUO/Gz0aziW9k4/aPm6e2PYoz7DVN146csGlcigsVK
BC7EBPyEmNdFOTNHF4QwLpyjMdCbpMx2gDmETdQGBqmePMfZqUS9i5j9Mof6ALz2ieXdjcs7DJ53
N7x1/1xfjunczoNuII+8v9XVCYJ2vh99H49tV0b0OGpt7LOk6e7iMuVHndXqsU48axcT8R+wDn9F
UDGVBddzgbTDPHmRAxdIjwSUUeB+EwACWa3Piu5x7EZ9o0i5jY12nwz/Ae0EiRLAjgCmBH36fAw1
9txUr0YUtprirbHe0ZimABBQb6/sFZ+0NH4BUyDHRvo0jc/P0hk9yscxbw16dHLBhc+11A0NVQG7
mdbix5jIFzwBmU+kXm/6RM9vwMuY3/V2LU5t33WHhiVqL1NTBEpTdCNzerq+9Ute88MPnAc/NGEa
JS12QZnspimhblnUvqCfHzDFBhsT1oAiW51ndXlt6VFiwjeDluettqKbiJbfIxDXXP+YpXMMnwK0
gQea0AuBiBytMKpRPGgeaCB4LTA0oB4qGr0bRf/drMQaxmzJV360R87vjdN4dqMNBiL7UQ+hSf8Q
ybXy7+L+ABmLNwfgZTT1zk10ykyVXeBqisz1afmDGjIg1u76ui29a2DqwPEEmyXUJmfu0MrAqRqn
NTIGcSghzTMU1V4yDay1a3CQxc/B7Au+B0PAFyQEfGx6xe0enXpzeBcK9cDR+Yqa8MoHrZiZk7SD
KY8NsoIZw1JHaaV7ZLkbk66904v7jwGavz2jSYbhfHPSIhuqFBPtRyMafsd5eUdya6UfuXikJ36T
iUrtciYyRqIQIyNCHO/xIBtNH9zCIgGcxY1vLIzlXD8IC+uGV9FExQoyiehMTb/mQ6gGjh3DEFMs
z/OvedH7pENet4ZTXDMyC270OGu7nKHGThK+s8ad6tC89laC+IWtATgYWSmKjIjY546X08IltQAW
xtO7ZzDdQYcgWeNBXLEx951RjOHOagTsZCiir3Gj7txsfL6+IQuBCibLHUTQCJcAJp15GAmRZmHw
gh47UW6h2Xfb1f3jUPCwM4GJd8cfgG6/Yj5q5d1aOHXwBBOGh8JvX2BBUgOz7TUUi4+81w/I/Cwf
k2v3hmq3ZtLszVGsAK2X3snJ9YBRbxKYRM/p/ODJJNNbzS3pMeLk0SLfAMmI72g+htKhyWOkx8lN
kydA93kt5ri5ceQ820YQKd0kVq7/aDOdH4DaW9vhpaOKbiluAy45pIBnF5xUrRQE3Zojobda9DpA
d9xM1kYOFhcbOpc2dFYmxPwsRkiYCQahBlwIBtBEE/psN+r581g4L9iFG7sxV67G0pkCShhl96mc
iJGq87VW0tYYAiz7WOe88WvqhulYvwJmuSn+qmlqvw03szF/sBYFLDwziHn/NTxbTa/3kOsShUo8
eIv6rA06G6xy5L13o/D6tVm6mUD44ObjKGEobfaJtCZNp9rePFpO5QY12pg7G5RUK/JNS9+DzNZB
4xmN0ouFNNy2N/KuJEeBhGUwnYPLCeg7tTqEd1s7ipNXnMXoKOUAnzuJcU0vzvmuMbR7B2CTybFW
ZgxMAojWTeebbMtXcKGafk4hM1Yha7i+kEtnZSJFR70ZiOhLpqLMigcrG0z01cWt1PuNKwBWMNkP
cET2AfSxv5ueZvptDnbg65aXthDNvAn+5qBcPvcIgLplGAqIzaPetk8J926zka94naXbjSwbQscT
RSm03s+XtEghspC4iXks6j3on/xIC9vk9fpnLG3bxDOMIumktjB/hzDWgRKtV1qosSCl8o2ev3Mo
OfukoMUfAmqvfY4h0DAqQSBz3fLi18Ft4bwAz37xlhdlbZtC18yjUQ/dm3Cr4cWF8msoSL/GFLlo
6m+rCL0CzM7PPFg+UkUcTVrHKCvvU5fvMyO5iUq2Un5ZNoN9AkwHqkbzK2Awpy4HWqEFUt1LddNG
P1zj+T8sGnggEW0DbwGwwPmRcLUirUvmmceurF5sq997afRLtu7/z8zfdsWHOGtEZTbqK2oeOYRr
w5JAl0lBiRupYbIm2rz0uqBX9n9f9LcO+cFUbWRtqqsYoIeUSuIjndD23CmtjarbLNA5uhG9Oawl
90tbBZgWiFdQxUL8Mf37B6uiVak1cB1t/zH/3kfywcz5xgYb1+e366OZWXZEjZgndmlaR6Vx+ZSl
VhranGuv/Wi0a6amUGvugIGMRf4KVwEZ1VmSNBg6N80kto+oalh+l1rdtmZpHUjHzls/jVl5x0el
tmUhy9CtIxoIoQ1BDY5HRDUKOIGsyfYN6CU3Q2zYrd/rer6r26EMSKnXNy5Y0nxGm94fnTa9oaU8
MYCpv+isysD3Y0f7GBihrY4Z0FCVrc8zgXeAGnBbFX2PahOSH/bYREHfl9THE5j7Xt+3QZ+Q+LfG
CfHTUn+zNV37jqiPbLRE1Xe1GtCuRMUbsHQLkFtUxQw/s3Xzqx3Fhs/SJA2tomsOlV2mW72L1lL2
pTcUFxrFEfSx7YsmdinTobYawA883QtNE0M9UNfRFFD42Zro79JNQLaOfhXQ6QARzu52zryR5Q7c
R9k1d4AiHUUZxWDtsr8UnQuhG3ttrm/pCUOWi1IqUPkQM59dgtZq4rrVLPOIhOuH46gtUpDPl28m
Nq1/TMwugJfGUdflJp4wwwiVYT96g7Gf2mbX79nSKzaN9yNlB8MrIFrn13kss0ErWsc8gj/jpTHE
zViNO8otgA4SqDhinM7PszX4wcLygRQYnUVYRvgxr0qC3xMKylSYR0XdoHdTv4rSlSBj4fQhwtBt
cOdAtxie5Py7yiFqtXJwzSN1vfeYNPrX1uRiw4VmbazeoCsB4+IXoeSLLgUCuQtqsr6pu6HtgPFy
TLaJiB3KbiWkWfygDxamX/DB7/aQ+/P6HBbaJHosbG/faslt1UJlqS0+LbaC5xGBE7CQAF7hVMz6
phlViOMJAgzFoh8xRQt46MU3d8AFvn76pnsy87xoZePsgTcZ0jxz6AOYqvoqjyLz2DfitxYZie+O
ZuJzUv0nS9hrXFbcWYyNni8fiGRbC3q61tGqmxeLZRuXF2ifuysZ2F91ifkXTTxAaLGAnfkCVm+R
sWpS2pNjM+i5r3SubjGwZm9ct26PaWPbYVG2uu/Vo/lopnX7ZOuD8k082VCxqhj4sakjkQ03mnsH
GZp0z9KJsSWNui2xm+F77g40GFjt3pmiQgfB1UCCbpIsMOJIfMV6Zrd8hMew0toOlCmTfdNFGLuA
oCjf5pL2e9k3GEdmgt07AiM7TmLRPaROqi+YsMpvvThKQpXtx6Y9VEBQunHo5iGgvrt4yMMBLGha
MMRRWFD3lsXSusfLgZSWiyrUMc7ymIDnLig1vbo13M4+YW4h/oMX093YHqu3FevHLZO9CoWdQMmi
jouwpTINABdy/qjSSSEcyIhPRKuFllUPGzNy8y3qSOnjkJrmjReRKmw6fU2Iaul2oco3Tc6D8g0w
3/PjwWPLTAWyziNId/3KeHTde168ZdnT9fO+Zmb2UEVKjoOpYKYzKt8mj6bzMMDDGnGycrEWXkQP
mMyJeAHAOKRA59+DGdbCSVJBjgyUckryXdkae+FiVqccpS8ie3f9w5b8H5QWwa8OBULjos8EHeRU
2oVJMGbehIOdPtSMrdRLl1prk+IpaPEhiouHfvboYriublpZG0eVUvspGrx445Sl/pwPVR+WgmYv
kEikoS4s8dRpKj4UgqiAkTYKOUcEVCVp9VxI3bvHRFT6fH0BlhYcc0YeSuyIsfDwnC94NXZm3LPR
OCZmtks97oY6ae9JVA0+E/y2qVbLBktLDvI5sF0BVTdNhp9bdDnAfVqFHJcWaBg7P5OMBJ//Jowd
QsOSIuC/GHfnjtdYKdSVj9pwZOWbEbuBQNt0tG7afo1AdgnHBc2ef43NApGqLwaF1i2BpAJ0yzQF
en5NkghfZhOA45W+tZui2JdMCVS2AOkyprD4+gcvLSl6WdPEoQH85fw56qgleExKE4AX+ac1uy9t
ucZtsXROAEQC/zVmRqGJMNu1UXJjgMg7Qa4R7ZUbCt3Zl8Wzqk6avgbPWF5T9OSQUaPCCdaT8yNS
dgokRDk3j4I0G8TIT5hB2mJYdYe+4d5ouy8MnMYW5XGAbvWKq1ua14VZNOLBz4m03p5t6NDUGU1L
BLCmzCogvqzbJnF3BG88A0X1WGe2b2QC8FNXeyWDTf3Ei3dItgafTyMJ13d2eSkAakP3AyPeF8KU
JGnbZMTLeqTZTYWOd2TDDcY/AUUNI3DTESMLE3Gf6j+v211y+BbKyJhbBukA6CrOd8AoM8/SgGc6
UtZSv0+5tWuUAY4hXcNgstus0W9Mx2cefiBlAPmlhaIUrtO5PcmdsSpGQlD4ssMEOiU81oMu21z/
qiUrgK6D2Qxd38tRPhULToaI28cm+QlFqgAUYaExrjwp0xM1/xQowU6XhADdPV86R1RxAqyjfUzY
cyI2Sb0B/2rG+iAdwGQsmtAFouH6dy3tFjqIOsYa4MIvXk28YOkweB2+S0cGnkrUzRNzP/bsVbPy
ledsydd8sDVvZAKXwBQSdfuY6QYYqNIN8OrXv+bvDZuvIFhDplor+E+Q5J0fhnpwZM7dEQWivqBf
msLBWCzAubZPtLEVkDZq3+NOFPsx0kefKxoHac9uMvu+Ny3wLfRQsQio5PYDtH8xokm6yAqQhlTS
L5XBjjY0Lb7UqEVuMOSImkiq6k3WmVXjRwYCbTy59F3pTnIYkw4nUaks3aqB0u9Cx/R4zD0V2JYq
N50pyaPoWOfHRFS975TRgwfvIFoRxPFOa3a5o7e/E2ginMiY/iJ2Fb8khVFs7G4As7+A8Kubq/wW
QUPm92PZb8kwdr6Ht2uvRyxfudNLpx/D/sDnIxhB8Xx2xzhrvV6SAaWpMbb9nAw5kEQq1M1k5QYs
HUc8QhRlbDSQUOA43z9NIFizUaU/epg+ezRzKFJ0fcR+jHEcP8lq/A9jB+is4KnAf5hLm+fMGPe2
lWFBhAW0IFDsbtxq0/dVuZIiLX0VeDKnlgcGlS4qDoihQOUPmMdRizF5rFnJPUYBdnrc3qFiH16/
Aou2UKVEaI+nCP73fAXNQYGhB3XMo9a5VYBaBL9JjajajXmHahwBCennqzaopZigDTfwCRd1ANYZ
/VBYgw14nxtWtQZoAj0wkCxf/67p5p7fbAOFf8C6EAVPIgGz7zK0oenzHHMJuRk7B69FoyZBC1eN
wGDnjTvcpkPfhpXo7c11wwsAP1hG6wGFFfyACxdp01wCCs9sFJ27XalbQS81P6ocvGZ1c8chEISb
ofvg4fACoyt+auPniQZhGScEVQNMPF8g7ICO11rWU+uoV+Jg4nX1IeK3rQr+NZLNyudON2y+zhOT
NEGbBzidOacs5pITiyfo8QxmH0zi8Sw2tt64ppp9+dRNLbh/zHizekvKdYwxjcIC+jRvnJ20Iw4G
XaN4GZKCHOOUZKgH5016GEuh/jjFkDyvbOvihyKSRqSCobTLyJcz+b9zbxF5apsXzDcBGog5IJ/G
POBKBdBP9tPB8Rke387YtjTxH9gaF/TCsQZiGeMNtgvkpj2fbyilDYotBzxXKV6e3Pw57rU38F5C
swusLt1ajrzwzRjIBJQEhwgkV3N3p1WFnZMMo+2xjEIR7QpXbPtIW7mqlwE//jjyQmAu0C2EqXMX
5DYFRlPdlp/ctDtgbDmwjGOanxBdBfq4XdnG6Y/NzuuZsVnMbfS9pRlNw09t+Y6V9mvADkx5n6r4
hqJ5F+cornVKTAUkv+68tYnDJe8A/BcWEwREKO/OlY0Gi/FSNJBR0uXWjp6Je2dL4Kn3E01PkxyE
tbHTe2uNqH9xiafaNUHdDe/ytNEfSqMQpTJbAg2cE9PuOzoGUfEEQYC9DiqeIV7BzywcGlwPoKhA
ZW9doo+qCtXmdHCxgQA3Gw2EThq8Ya/X93HJCKqhU9QGKj20sc8/SKR2pRhGb06AU4Wsf3YxDIew
7bqRpVX7aGR6Oz+smnT5kEXKyk+9aoMy+1UPHgKw95TtqLvyPYvn4qOt6bd8sKUrD2J1KWy5o0Sz
S99oKFFiAN1X4ARPWrVt3PYHiWUYe+qo5ehP/f++dRYJO8Deehaj+UnVaZBBWqNq7kS1i+XeYit3
8DLkAJW9ZbkOdHBwDeZPRp4CeUB6MwcDDqqn5kPlBL2xtemKmcv04czM/MnguVEaePZxRBLie0z6
DVlJUBYPIcTyIG+AxvxFKpkSLeGJJFiz4a0xwfPk/iT6SttkwQbmKjGOOLUJJzPn58KsZYmRwDw/
dYUIHDCWFeOTl3waXDAJkf5rZHabgFnVdcAx8lNZPmTpr4HclGvNmaUDDhsodYDCD9Jmc+B5lYPz
OJMC24H0x26/l9FNE98WyExa+pM6r42+1/RQTzbXz/XCg4nnEoEY2icIb+fUAo0r0jpSoP5G7kHU
wbEOdf+j8kSYAuNbjyuJz0KYAmtTID2p70CT63y3UEmtee5gIcGEvzeKN4u9eJgfFt0vu/iWs5si
+i/H44PB2c4Nyu3QKGf5CbTdGyF+1PWhgDbk9TVcOoOobtpo5E6BAJ35wcwTUzeyy0728K1LXrXy
t9us9O7WTMzcD60xtgmWxOw01pvYM8BxfmjS/xDOTGQiSKwmsi90Ps93x6TK4MhK5Klw662h9FC4
t5I0K6u14N7g2kAjBoKqabxmdgY6LRIAEtcVxHC70LT2WZNj4uEXxGOu78qiHQ981aghYlZ5Xv1J
tF4OZYGyqOVVfqM8303bsIiVX2vfr1ta2BwMDMHBAe2Hmco5ENe0G86iVq9OsshCwX6kKEU2BVlZ
t4UCJKTRPpiZLZwcCuImTY8PMkSYMIaiWQlEYRfE5iZT7R7Esn4vTV99Xv3k3PDsEqlKgzYJ2OdP
+ZgFPX3gFvELcvgPi2hBvwgUjVMUNrmODw+8I+2YliO2q+qGmy7td+PwHFUrjnzhzYM+JSZ5UaGb
VHFmUQREp01vcHD2+kwdPDsP0d9cCe/WTMxuKryp2aYeTECz+B0IyV8ElatPLxUqH1PllAAZczEi
N6ak5a5I5EmxfF/V/IEoubXctaD4b7I0ywXO7Mz2Pc8JanV4waHDnakbtAp/VZ3jgKaFm3eZkxqH
EdTtgdmkzkbZfeRnkePeN5bz2+x0+yRj3d6DUbx7HuOs9JlWgN1FWmzTU+e3JliLoW1lh5UuJr49
nh8qK/7NWuQWo6U9USmtoDahJlIP7kvadfBGjvV11Jm506Tj7cFHGj2NpU7u3TjJXyyjSANaexAp
sBUq8opA172VReDIKPKNSk8DZrReUHhjuU9oUW1lAgXfOnatveJy3BadPQSobcZ7AlxJ2BZ2iXHl
NHkqWVYfRg65u6Q3rBfPglg4EGXOU9469Q6iRO23ThZtEFHabuKk8vCvnv4lwdzirWsIzGa6RvzN
02OKfjT4cH0LfSE0+Kb/GzMr35TpJilvwD2R3QDpbwOp60FcpbSKmyyXwHJhYN8fHKb79kC0XZpR
PXBUlYaqIICE5xLQwNZaE2BbiO3P9n7yeR+uI40LNnoF9l6y30W8geKPr2O8SPSHxFt7dxZiEORC
f0lmcDMvKkKxUxu6ZJE4kZoEVJ2k9s0cmQ/o0oF5d8YaVHThhqKwhsYZ6JQW0NLCs6DZYFnliVVO
yIz0gTVr2MNlEyhRAvniAKU8Wz0+5mAicTJx6uXYbVOLadumYG543Q8svHCg8gZ/DfhGUV2aFwaS
1NBavcU4YFw3dpg6JTRAGyhnlJF2hxRixdrSiQDjB2ApAMmBPX32TRZubApRGliDPtVI9hnoORv9
FHEWQFJxxcUtGwP2GkUcDJ3NQfpWWph1XuXiVMhDnj/biEJiD01dWfm1uzpvPwU2c0eHWuA/1qbt
/HDYNXeIoVIDaz2AJEk0+rEWNu6rK08x/Sr5awwS126NF3Hp1KPBBsQIsPPgi5uVdYykB2Kn98qT
VYCIoTtULfcjSwuaYZ8OO06r4PppWYhSUJvzIK6CRZ3o0s8/UkXEGQ0VFad6jDeauhsgXUDWmtMr
Rua4ryaumlYbYCSp9VsrZodeM+5lNH4enAeQxL8fM2dIMGQzlKA9L09O+dplX+px8CWyozXqQGuK
qeYnAxkLYnvUySf2wNmiJXGs4XkpT9wanX1kQY1SouYfFBJiCLY5aLvRTrWQgJ0W3S2Z+uBM4P6Q
UuOmoVVzYg1P92bTpnccFG5Bm+jj7QD6180IDo7HhpssGIRpBanSUW2HhGdI4iYPSiifPA+N7e2K
tB99IiWeACl+iCb93bUF2/WD12403eVhLN04qDxbhroN3iOhUNpF8dMFHyopAgO5mG+Q/mRFjfKL
onL9mndrDJwLzEwTxg+MjgDfo2ox93cii3ls5E5xAgAPcC+eJjuhUtBrpxRw3SFS/YORle5Gtvor
6zIO5nJ60hOWh5Por28UhXYALicJeeF+1S0rC802ZqGGmdDbLm6fnbxcK+gskGyc/+ZZ1mYQXtsG
t4sT0D67otW+eU1yG0njm6el28rsgqJSvmcNe+Bk7lhUQmZjLeZdeiY+Ltv8dHlRVkNFpDjp46um
3ZgQNf/8nUdSAoJG5FuX2FzqubwRCI1OpSxCe7wX/LG1Pz+jhj/9wchsIctWuS5QIsWJ92+sPYCN
a9PKOyspt0AXrXzQAibk3NhsyVyP68QD1+LJUm+1dgs6niDTXophipOeS++Lbpfb2vrTgYYYA0gs
3l5f0MUdAyQbby5oGDH9dO4PxrF0rdal8G/Oc9a9es5KgrL07qFzgQ4qpo7RH549Cl6Sx+Awwd8X
7pduvI3APsfKF2hnDB1fWcql9wfAeRBEI3IH/dRsJa2WmIWV4f1xprJtGYeD/hT3N7V6L5s9t99W
Fm6hsYApJxA9gqcU84JzTyrHNAN4FhuXR03n016QLmDQVNvjt0HPYgCAILExdTIWRbIdTLcOESr2
EKMfKKYYtHzvaa7hg5Ig3bo9T24oRBq3me3mAWDpeaAlwkrAHkXFo5SNejYoXjnGPOehhprBo17L
J4yYZGDLaX7aKm+feJ46TwWFzAvS6uEwGKkTpHZdSPD6umXYxl7/XqWsCQpdRjtFIwifN13pV2Is
njjp689DRxADYCYZWiYIS1ElOz9a6EHThmitPMFUgAleVTzX3nNklSv7fnmEcXYB7cHAGfYCPITn
dsoU71dJ8/Rk5X9izn0v/nQmf25gdoYHR9HKi4v0pNJvVPzpqirQ14CFC0PBkxFQOWAiGPCoObJB
MZUITWoJAoAOmQkaUtle0ntWHNromSMtbaA16721ye+W/tK830W6T9ptVtUrDmGKms4DhAkKDoEb
XFYXEeTsFvVuXowNmH9OfVJsZaP7GVQiXPtHa21a50T1Y14+Xr9Jkzu9sIiuI5qCoIJF1fZ8/9qS
RFbdm7Co37gj+i5+14MM6vunraDbaOn4D5NDGFI8t6JbkZ4h70CM2JtAc9967KvT73krVwL9Sy8E
zdMPdmaht2FqbldMCm+59obyTKB5J+KVIfVSBDxvpFxh17n0r+fmZkkMceOBeDHM6eZ3zo5RslP8
FUywzFQr1+wyEp5mi5GvU+BRLvHMRlOlWlEMwBrHdNtm9iOobvdaucbGePlBMIPOMKaZgdaGGz/f
J8FsfRyzxoCsRrGPeLPTKvHLAN9zD7I9Wbcrx33xq8D9iP46QMMXie0oBsUVtJ2OXOtu7DTy3UL3
df39+uG7PBTIv8EGg9lpOKiLy22bEsQaCS5PlQy3APs/1k6V42UY3/vIvi3G8aubrL28l9cKNsEx
Pe3VBECfHfgk6TzMFuT6Ueci8ceMQ0ra+WXKfl+Z2Vr6cumDYWyiX0QVAlQa89sFJScVq6rVj8Xw
EvFXDhTY9RVc2qePBmbXqkwNV4wpDLhq10/65Rr4wNeE/JaNILoEFROq7HOxYOIyPtLG04/KKkI5
NsGoPVp1+B++BP0CCFqgcnuBK7EdIk0w9OrHJE2pD4o/ugNqAIOxYLlYOdyLuzJFX8CMQqFmPsKB
ngWJR+ni2Onia8LKr7aRr73yf5XPzt03th5gPFSFALS4aH+Yet9noPjE91AWg0AFTi7R76SsnzVw
WDjGaAVxVf/GkIXwkyTdd7Tco2Pi1+jHUSk211d36ZMnLDOQAnD12MRz9wEGTqdrI9s4MjPhe3ew
eSiFs8aFtJBrTQTucIUodaAjM689JJrN4sRM9WMKNXPja0GzXQJYLnkgaXk3ASDsJgq7fAjK8UvX
r7Shl1wkIEmQHgZTCjhfZi4SxedS5MY4HrMBojQ+utVVYGtZ+zLAPW87ohcH21Tdykuz5E9AK2tM
Y1w6eORm5ZYC1ea6NXAD+wLsCxgDGO/tGjFv2djtDUL8doVGa8keuBh0ZA3ARiLmPd/JVIFKsYpr
/VgbdMcbd18Xh5xuWbT//In5aIec21EYSLNLJafvir6PWbUHv/LLdRNLGwYQKa62NTEUzGM7mUV0
9Aw1AgJZ7uyE3dt6BN7kbrjPiX2Lyehs5a1eXLsPBqd//1D/yxODJa4Og0X93e5uQOAeCvXUWZ9v
FMNRodSHFusEjp1PGaciTWN7nM5ELwLMLApMaLPs5/XVW/DKH43MmYeA8qsclsBI2RsDxretjeBO
i1mxNRjlsqFJ5dEBkAkguPNVY3SIMj49Yl6zr7VfUXNb9U/Xv2VhYxA+gUYFYRT4iueHujQgh6Np
ZMTw0H1VfwdVS5bYQBM+Xjez8CUAaE4lPsD5Jm94/iU1VCZUTa3xaEKkMOX9fTNEG1mtidYvmYH+
GZ6xv3LocwYtqnlZnLgMOYFItlrVHTlYZAGdX7mhi2bgdCgorrBu88k91TsoaLc9Fq0jO6V120w0
30GUvgKtWHLq1MLsLZAPYDBBReR81cCek1W0iHFrPC/yI6KpwMzTAzLsbVabjQ9+wn0RGwcqxrui
Kt8r4tV+y+Kv1zdvwVvgZ2D30DjC7OXc0Q40USinsPGYgyusz5MHzeYvLaPfzChBDqa+Xze3ANTB
TD2owvGMg8Higv+qAzg5Avh7PNo9I9tRGOxXW3ndPkXXL0zk0G2UN+YBlFXz71WLccIysno0ZRwM
SV3/KUu3A5E/+uVwKCBknW1ADJZgXZt+yUSTWoGkRkUepiKywGHH65YWsAf4aHMaOwM0ZBrZOd9r
ZaMNXOf2eCS0bO+TOPuWaQP0QcasTXY5BS4KmrL0Rq+sOmgwrBu2mrOmwrQQq6B1geAM2ElQAM9n
66DALhzeGuNxqJON6YpTY67pLi2u6AcT00/48BAUPSuK2oT4NYJLnw73lqeFVZyBR3qtkLmQ4kzY
dwwKAQYzkQCdW/IYoq6OpOpo5AIlsLc01zfS+MrjGMPRj0Z3ur6BC+awgdg4DCcD+jCH1aKbhtHs
okHMJetdRSoM8Hah5z4RuwPjiAw6EofXLS7sFkJpIMGNiYICQdX5B2adgAKDDd7IYvyVoWyQmmt1
50ULE8MioldkinMgkVGA9tAtSuc45q+19tsTn4+oJoGOf/7+7DAI2Ro08QoQLbtd0OubGjwtkL0V
6tOIESTUkyIm4FDGhIA5XykZtaSwXNB46o37LeFk70Ttj+ubsfAknJmYnTamiA7pRQ1cdZ7zKrts
GxedQl9m2H/aDpwRGDPwP7QY5zVlitHoou5sHDOB6i6TQVLdmd3TZ42AnBdoUopeNNzv3O2NFMJE
IJY3jjXgnihRbUqS7eKErmzL5bsCM6BGgmQqoGrAK55vi4ticFkZGCdWA+SdtC11Tty4a7Id0Z+v
f9Cl1zm3NDtoSUP1rKxgSRu+evKGE8y1pqcy/3yt7dzOzIkLyjRe5h45GrQPLPNLK3NfNJhMKaA8
AXmNzec/C+HO5N6AwLuAdbgeAD05yKyPjhNDxCOBoNR95xg+GVfCt0tHgG7Jv4bmuMVSidzVJ0OR
SzZD+1ahDHv9U5bOAsop0/jtxEM5D3V6AIYwTYWZFgE5p9HKmE9Y/1M02Tbtsp9k7L9ft7fwRRPu
4S9MxcRIzexl1ySoe1pjGI5O7/zKKT+0zhoZwqVLmIgQELkj/cfLPjcRWao2WrNECSr+6SYFqq1h
l+2uf8ZC2AAOE6T7IIKZwt65a8tzM8rbDomVEPfKVtsMXRS9oNCvPsTtfVze5B0/iPLTjntiTgGf
HiZzwM/pzs45uqFuMhBkDXXmBcnYvffS2uiF9YZxwpXAaGkVwdKHkSOUwS4ZJSCDww29LRFre/ui
+90bD1rycn0RF84CduhfE5P3+BCTMFB5oVghEWY3Wpj16r6us5WOzaIJlKJQ/0Q/4YL0XGrckJmW
IqRlHTR3y+aB6P2KjcsIBJsCkh7oIyBdwKE7/wyA7cxxqPEZWu+B0jf/wqUbUN695ZidAr9M56e1
XHEM0988r7WBDhNFLctFo4RANfbcpkCrmFS21hyhaA75TIh1MKP0i0Y9SEYe3FhSPzMsH2QbK23c
hQXF4A1CZWSUmPC9aHYO/0Pale1GjivLLxKgfXmVavFSbcuudns8L0Jvo5WiJIpa+PU35HvOdBVL
KMI+89AYwICyuCWTmZERWUczXnO4PmAMM/CuqRJ3K88QjM1CSRWdIgjK5WiY6hqSWlrGYwuYPE53
OnO/6NpN16NPS9wYfbYBif4+9cUumFS13LVphSN0kTDE20/GO88WMJ6BV/FYuMCvLNjOqv342wbL
hgGCMA+MCxe041CXhm53iTdyS/xdj11pcPfWSv2NqBSbZMW3o8CFVxQIdlHQl9+PKWCqIyH1EI/s
eRF2KJvvqYboP0l3efN2/SyvuAvQWCATiXz2AheX/LptE9eueyyamXk37tTTiBT0F3g7FI53zQ6a
6ADIwYFbNC3PN/5Y5mSoGeMxn6t4SvOnpO2ePV9V41o7X2DSNx2QHhp4esvDoXlljHnCY72OafGP
Pbym1q3BD40T+cXfXr27PnvLcZWPM9YIGRRE/EA8yhGZZnU1oMgc4shFWGcgt/1JBFIKqnhsBWSy
EFv/MbQc7xOXG4wLGyFbDJEHC5K0dj0dhEhuLLd5aS0e6mn/aJd0R4DdiezqVwFsLxYhuj7clQQL
fgbYeRapuwUXsOzck5/B9MYXvQ4vUpvogez7L2Ne432vR53jopzTb3pCXnW9PLChhuCbzm5y3/p6
/UeszjkOIV5yQJleRD7NaAQd5QV2LLdDUt34w5PnoTlJhWV93/oXiwuaIJwOUNpfxCMDOOImLcHR
cEYPTZf1PZ2nrw0kNFkJRgd9djeksDd5/er36Y8JXGfUIR5iyTrqdP8nOgo2Jp0euJ8+eEa5b6zq
0SPGlukq+MTa0Vr4epfSHVqd5XuM1ymSMTkmpHJvaHsogaDwS1WieOX+AN0A0ksOtjou5eVHnKy8
AC9n4tTlHNMyj1oE7CghXF/XlaO76MPjAkHDykIwfm4B/eJpo7fjhF5JK/IAqZ3bp37+aTlfM/1H
Mt/77fG6wdUhnRiU7uK0oQGkJBDSttpBY2boq8SJVvw4oiQ0uwKLhsBPpudNzd6nXqsPsdUVf2ki
2PWiBxkcMP8lZWhadjLFY3flaJwafA9+TxbJtvOyzztjgH4LGsynHeCfoDA56h/v/VrCv38H9h4J
nNiZaImOlQp2Sj/4os/+XZeB9TrodtcXSDUc83xHdMZo1vUoBogMlyE3H9zuaz28Td72upmV84Mq
rgv8ypLQB0D+3AwFFw6Au3yKbQiZM3MKK2S8mOKeXdtsSH87iyiK44Ju4tyIa8//2Ww1kMesfKb0
48kBNGmiZgq23xXofe33juZndIxdBzQxdh6l7hyW3rMuIL/BFaNZmzKQfSE+AXYO5CDLWT7ZACPI
EG0XfBwxF29NCYrGA4gerq/Kmjs4MSE3A6MkiuZtfxhjwfI9gI1TD8xF1NH7qjm4bo6+MsU2WNtt
pwal0KGrbYOVAgbd4Tup7sf8QNu3ylDE4eszh7oAiKyQWJO1SiEsZ9cCJfdYQ/PAXKOImC1draqW
xtXZQ4kXbwxgQy+6FUiTQ+wj7ca47fTxvhyG9ksAepUIVJP1vTeBqIFwfbjx2BzcZOXsKBzR2igR
J0C2G2J6AFguc32yPxgFLgglGD026NsMgVsjOAYoYV7fIWtv+YWuANwFC/rnggnHT8Y5aQQ38A69
SZ02BAtqzQ9z9XOG0h11v9t+HXq5Ksm78mzEGUNaErH5CtFva9sT9y0AjrjxBgaebQNd1Ma8D+pN
0hnRAsi8Psy1uUTbvQ5uIfx78XKjVja7lSn0uAcANIIjqR4m1x4eRaNpihl9fydJIc+CBEGLC+DZ
AA8uv+V03TRUmfQJKRh/mHeMPeb6E576OwpKYwccpYaI0AITWiMLO7TcaPrO0+9cDWxi2xosPbbx
oxmhiv1T5yjzl7dtq9KANNb2NTqMMB+LgufFG9NvgrnuLGAKhL1Pei+iifFogagL8TDQ8Qc737ts
g6oqALrfHfu2bJ/KpIrsCR7deoJCmdtmm6ZSsa2viMsG4KbDccYLeIWJl3l1UvqVri/huU0OQe6H
6I7XtfGJ0B9aXTyhEa9F+x7xDhOoS+gPkRFUc4awEd0+sYI7Du4yrUu3fvE48uLJZ0aUslHhe9aX
F9O3JJDRNCU/9lhZJ0NtYHlbdLn7WTiLB71/Fm27MxC1Nj4ef8k2mP4hzs6uD8S6a+o4m8BdXNVg
E+y2XeVGjjcBAJ6EQsOoiqcP73WUnxD/LSkZFFCWW/Rk/yWdP4KDz0e1i0HLb6Zmekhrq9269azK
Ba8cYzxkgDFAZgApC/kpU6SD5nQMS9ZorDmUjMy7qRjmO2ceWATiIvbVL3nz3GmBdnt9kKuW3xHu
eG4jdbvs8ZNBOmbpGAVKYvHomxvu6tBReGDzQ92luxFwU9EpTvXFxbY0V4GLCTsTvfLY/Of2ZqHZ
o14ayDlRB+2mvMxCFN545IgkvwHgXtWle+GwJHuy8wd7FhuDsY/HhVcZbX9hrWdfKjyMFQO7iK8X
Q0s2DQ9BHD8Zn175JnCm48Rjox3ciLmpf4/EtRX6Wv5iDmjfB5RYVYNZGZyFpyeEevAQwpxKi8dc
qwJZgOhiT2RQ326r57oRRmQFifHX9W2ysmwLfRakUBCWQhNZCkt94qL6ltewlLjfa+Y+oon3Nhmr
7VBxFUnsyqhswDNQIMPFjHqsNKo6F4aXtk4bE/uJcnRX3+re1+vDUZiQ3yZANHkgUoIJQ7tjaRq2
xsOoQpyt2gCxJng8kTPGNXa+0wlSp1neJk3McvBCDg4ZcDtX1QNJhPfxvYfcNJBt6DzFrMmrQ5IG
j1W36OJgIA4JaW9MYK9vTTR2I2akfVbduFzkijrCZQLm3S0u/RhIHwcXMqRgPOe5lTYdoCV3/Rw3
yX3jPXrGC6OPNnJr/V9l/pi0t0TFdmRj5s4Cg8WuibAAEDHsRvmNJHg1zppJuxidguVtoXkiAqWG
pgh1LiM6x0ADxbvILE7YRQdQ65FpGl1B45T3XyvDfB1MIwIL9Sapyg2qKyC05c3GaJ05CjJd8eK4
3D3mO4cxcrxAB+Dgne8eIxm8ctJHAvWoYVPqKVCvethzxca5nMkzK/I5sC1CwUMAdaig1l9GvGoT
oeqUX37o+WKdm5COQea4aPsYDRK7BPzzzxyU98An723+had/N1nsfbgghKUCKAHhKd6CIIST0qBd
QW3X0koST8amM71QZKr3zKWrP7ewzOrJndmh3GX2lJAYbmw3VdgUJLtpCm9vuMmhp74iDllZJHAX
Ln0MqLIj5pV8b5ZzF4JUM4nx6XC0yqg0VKnUZU6kRQL0GLEOxHnQ/CRfXnpC/bGYJhJXZXI/Bflf
qSCHxOGbkuj3Wo+ua7fa2wa/ywxta4gpmlqoVbm9YqQXwQiW7vRnSBNreTULKPQIY+EMZZTn02NK
5y2j/d5D4wuQDb/zTrxdvwouW6XejTq43jwwPF0gg2lmM19jAwHdLuQog+omY/kBTX+7zizuQfi5
dQYwqGZzaID2yWIiKqcCmeQCFBZ6pHfltgWeTeF7Vk6/AVom0DyBVxXNTNLp5zxgrjD1KobgcWi3
MZrqNlBBVlhZOZqwsvD/gIUMtILSxuo9qo2z51VxnR9mH92Uj1nxnNVgGu7KsB+fuw9rhy9TjeAI
HIILTk0uiABkowkyFCTu6kdvYKBU3YGrJMyzLzhTIWt0PDvKm+vruzqVODc6WnyBz5PhnppGxVD0
cAdWe8Or7WyA6TNRvGUUNmSERUorTnoX48oWVXuIpc7537lQ8YCsWEFBdpGyBdRied2dux1fIMHi
Eq+O0/p1al9L8lKaLx+erDMTy0848Wz9wm+rdzCRmQfQ2N/Yznet4ApvcxlLApR5Mg4pJKeDWRho
Yarj3njtdbK3CEilszlKS0Vnw7url9zamaXF35wMx85dS5S1U8eu4FFZ/vIqEkIXJUyyHTQtt171
w2vxSK/tyB/bfe1WoUv29ZhEgj6C8zeqcOfrB52I0NUOrQBVJH0DiWI0Dl4YBOXNXELV0WzDif2u
6luT7My8/woWiZ0ItmirDQPz9wzxpbp8rdiMRtoab8dN6xmbFOxhEAjb+84vffhWgvqnLJ5n/ceE
90lPTdQ0XoLsi26obq6VqwRHAWdwKQOgtiGtbz5MZlKRulmqDK5Jt8wpFMdt3cLSbWcihr8o4VIH
ykauUzaxaUxQngKKLthe36Mrl8TyLP/XgjQG3XX4ZJuwAJbAezy7wjTZ43oM3WanaeM24D8+YQ+9
wFB3wIME+lPnm8go9UrTTZMC/UGiJq1Anx7r7q4Zk42p3acfBoaCLRuuH3ggZP+haSvFSw4eJnY/
JjSehHVvs7eKqFjPV5cIaX90jIG0HoCt8wH1s96Dz4NiEzh/2dUPWj5fn7CV8+2g2215jIBH7CLf
alVcQEHcxAKh543y59z8VrVIJqk69FV2pIWB8F6Rl4nRxIlBtrnH9y2/T3w0tKvcCOZD8iIYD4jo
sRy4jd8VqU68iEFyK0gpxgPK8V1DxAZchrcD8xW38bJvr5mR9nUtGuLnINeKtWTvN1AEqzd9IT5h
BGNYIklchdgD52u/9IHpzA6a2K+7zRCgfb/v912R765vgWXq5bGgIo9GQROyY6CiOTcDUsnEt8u8
jRO3CUv+6GegGbzrZpAzq57ya7vAgRX0CyJ7dtE757mJVSZO1cazD3FfE8yPNYoYxRDcgixCEZ+u
nRz0wCBQdsDScAGxn92iHey0bGO/f9Hh3x3rE/N2amD5ASdbTWQQhRNJ0QLDr2384d4o3mzo8rS/
G2v/8RVy0KW84E+X5hBpI7TJMJN0zto4tZBE70f9Jq+STadRaKjZ94HIvl63t7pMHuRGkPJD/CJn
ezU3q3Q61C3km37W+k9Dp3jN/jDSn9fNXFwOaFBapA9MA0lUwKylQ9T2gDI5oImNheEfvNoIIWTG
kuo4JnyfVdp9YfmKaMZ4j+7ONjtsIiZDQgKMwagGSHFZ5fNZNBhfbBZomDQ614goA3MndT2yb4fU
3WpVnUYZT+rbZPZAXzR39NUnyXA/FiNofLgI7iDrlu9skorNgLAlqkt0ilhBVezAj9gDwzHgr8EQ
uVPtbWxWvZbpCMWhzNXQfOEPUBvVLAhkFOZxaLx0ywTr0QzcjVt06bV3lVuIaOqNIeTTbICtY3BD
0Wf1AelYbWvmOX/oC+K9VbjqtgVUPee+N6MMG7Apdwz0Iczvw6460ulgjOVzR73b12wrMvfW99qo
etZutWp8cjXzNh/Magudd7FtxADoh6E3oQf8WMRNh0S53lShgCfZlBl+b1Do4CszvSbiHXvWm+l3
MXQ8TAhro6KZ9dA08bjOCGUherasfYHm+mgQ44ulaf1Gay2AXgLW7NggOEaWmlHed05EdYfd2mAu
Kmvh7nJN+OgqZVCC4skY6Ub62+uradPOdbXVaF+HDbE0VCCzJOzzpNtpAzjdzQl/cLhWbFg203C2
OitsGtCrTS5QPlQPfoO7qQ5bMts7dMVBRcu3s9uxQBDSpYm9sUrLDNG6AHXbypj3zVh1O92eszAz
czOanCyP9AGqHFqbOyAJENVNw0USWg5GWLiIAEu3qjY1fvJfjudkd5wMEPHkAd9BpE97BNwMr4zE
F8A35UUWark77VnQd1t9cof7gGUNjphrhUUh7Jti7tgWOUqgZGhV5DFrrZ/z5OhvKNP3t20ByZ9s
hMblhNeiIhy8xIrhcMBhIiOCquhlrm5oocFkTm4Ze3N76/f3JuoK6SGneQTKEZ3WO9b95XQvY3Eg
/N6dVEnYC4+9IAktAAOAwoO8hFxYQVqjngZmkjjxYm7l4YAm8use58KxnVt45/46cdmTT/uqt5Cz
SM27DPyabZaFuW5tKISvrlu6CBAkS5LLZrM1TFaOsWSaQFOHu7UdiieKCly1OiA0koExHCndC2FX
HU/ZUkuRFSgAbDDp9256pvovrmoqXV0ZlCnhrH13QfCcX3V2kjImwBsf8/RY1A8Yu2Jh3rllJL8M
7AkCnQV5vqDszy0INMQlAyRS4ox1B2dqQ2iFPzXDG3Pcg+M4YUG1p8a17r3iofH2oHLd90n/PLd7
XYdeGWobCPxC4hZwPskX0gWbgoHeDs/HOoPQdJOHYi43I1gKQDka+tMbJ79GQw9He4oEbrj6rhnS
LferEBx/afmQjg7u2Cq0k68patFJ+2hmTmizfQ7y0MZ2no2JKU7fRRiGWVvEMYDtQDeQL+N86rlC
vqyY6pg1v6y+j4B63SbiR4omUKW039ruPLUlrafXpy280ojsBD+YXA9neOO5UK0pluxiSU8GJF3v
mWZDbYrCCHNeverIPEUycG1Tng5iORsnh1nvjRw3Lb6Pfs6Q59+D6evHz/CpASkwrurJ7fiMPcm9
JGr6BtVIfcO0H9etXCp5ni/8O3LhZBxtQDiIAQA7Ljrd3pa2Bp5gHAcoZfrW1nfZECI/AB1ATydI
Z2oOpGVxUVPAh7fARX9vS/LTyPy/QAatWsHVbbLQTACZAHZFGfpP7MZvvAATkCYPgjw11ltnfjQb
twwergvJRvDEXUTphIqM22DYAn8AEktJE9pBHxpUBRFd3SsgKsCtgmc0ivbne6VvbV56WlHHuZ9t
m+nWcmtFaGmuuWJkOv41YZ6bYDzFU4TndYxnjbthnTvf+sy2w85EJQjU0dneAg3aWGtF1Itm/FK6
E7lx5pFtzKKD1PNc+KEwsr+9EgBo4aDpsGUZSDCrFHRBOVjB5nbKtwhf3a03Agk6+cm88Uabh4EP
v5YYXvmZA3wyIilWniD3lMM68PBIMY/skbOPPtaXxUdnP7K97wl96YB5Q1lNJQC7ceF872cIO9Nb
3awUC7O+9P8akctmA7hKGSplqFMYpYHcIJSGUntQGLksr74PBdnypSyBV6HUpVCXdGxnppG4TOh9
TpJNaYutsIpn0hobZ6q2UI69KxPdi0wxbTMX7wGbbq97ktXjCk74//4GaZN7Fu950kAtq2of3axA
6vxlRIX5upHV6QzeO+eRYEHL3fk2T1LATGa3rmMnwSsHt6HlfFidfJnLExOSY7er0tTKoatjHcH9
BDrMxLvD4VUMZHW2TqxIGSnwigx9M2Ag0C+MIJgWDXkAWe/d9ela9QonVqQtHoiuh+A3rcGO9VoG
gGDYdwH9WmaKu1BhRi5q1D6BS4GCeQxWjoeJmqFIi9A2f0yWAkegWH4ZKIGdr7WjjfF0VoLZypFp
135enzLFwjiSI80T4DNYg7F0RrMdSuemAEE8KXwF58e6GQjRAt2EBLXcgUNgZqG+rIE0/SJECunK
r+hUvj6U9WX5Y2OZzZOr3S3H3kpEW8eD6YZF/0XTvCit5q09qupN6+vyx5J0LPPeTZs5w2gS8Vbo
2msv8Oa8PhiViWWwJ4NJvaCbNQ4TdBYjin/Nc089RRC8HIeLmDH4MwzpGVAbc1DZLmxAu/cl7WLL
G7eT/Ybsx5DbUVBkkTUq4O9rawQaIxv9IwDmXrR2JzW4P0oTO7o09gmtQjN/COptWqlo7NbtoCqB
7jwU/+TXbROMaeDWPsJhpHs4JyjTD5COPTS5Ao2ytk4LY85/DUlz2Npaz53GhYfWD53HonpWNTSu
HZ0TC/IzOul09FeYsNB7P3Xz1Wrvu0GxEZYfKW+EUxPSXWbmBmmQ5cJ+pruBIARugwPDG5drb+BR
iFr+6+Obe0HWI+u5gHh8aXMLvEgHD0m/eBheHYhT27Wi0XTteYdAB22maMxED5p03QRDr4FVh9C4
NkCg4+yH7Hs2lBse/KihdXB9MKuTB7KS5UENwgc5sYqnaisC6pIYqvCbxEqjqonr+seMBl5tvFF2
da9uB+hGAumFOgW6NM8dg80h8JY7AYlpPoc0fda1OqQqXnaVEWlXm7kfaOiwBRxh7l6GgT1UsxMZ
EA+/PnVrDggxPNh4bbTaXPC1JSaFNIhF6riai12JLCH9BcgVkA8UiuwkYk69nctEYXTVNZwYlTZf
qQNCog8lgoTmKZvJZk43DYgsmPGZrBQuO1BcInIDesc6X6kuCIZkWDZGbzw4DImFfc4V3md1LGAs
QDIqAGGX7OYmu6d9owNCVuPNmgSHru3DnDz6/tfrC7Xq5QDKBRAbGSlPro7r6ZygQZKTuGmNw2TP
XzV/VsQ6q1vuxIS0r8fMd3DL9djX/Jk48cAP44dBwQh1UdsHtQMWBQkwaUFAhZHbVAOeaQh+6MW3
EWI6/ev1iVrb0cB8goMWAEkQ9knhlJbpleunuFLnXr912QjsfrAJjG+z8w8dX7L2weHFJ/bzqUlp
VEgVan2BfqE4T9vDAK5WV0B81Dfuuql4uT66tTXC3Y2KDvYb2kyX0Z8GJaDVGyCSixTFVIeV891i
Vqh9GHmJVQLwCsABaKLBMUhGfIvNLqOYQj+hT3rj3qY++q+uD+SCTBWajIgK4KzRVgDUvZyimLRg
Dqwx77+0o/FoNuluTtKvhlXvq/I7ScESXMRVsDz2jTtN++ZYbyikZCEHRZrihywb4vTqXX4IICfI
yIAJHJxsy5SfTGmVM2pMns+/JG3wRPTge18nPCzzxA55WexBNHQ72fYNKdK91+o/rAxtAY5wuSJ2
lvft+89ArdPC1QsJURnm6LOgRYYSP8NIhx0AzfuB2dmmn8eXqcmQmS2RLPPB5RZawlfhOt6fMedz
gG5LG2TGYLEKFo2E8zlIwfUCIT7efRGonO9BYEPuPFZD3xa8A16e7DVX+wZBev9LM7O7pHD+7qzh
t512v4yJvwwpErZ5kBx1P4cOjkn0hwQc2rsO1Yct9EOe0QhgbkA3UKMGJjYg177NHEgGTNOOeuLO
CsQDPEXksWRT8Rypnanec7df/qcP0Q563wpKw7zxfkMr8OAMRrGBTFsR+Wm+E42zz1HKHEoQPbM2
3emFfhuYOOU6PxLTyyINSKrU4OXm+raRDiKa0oGcx65Fcd/Fisldl8ZgTWyuPHbMmkfh7IMB19fz
dRNSWPMfE1gM9I+udEAmIOGahqLuj/m40fqt00UojdrFZsw2eaN4FawP548tKdzQJz+ruo70xw54
VhM8SbuPSl7Jw5H3WJG0E/6j/dEyDtD9AWudHeyVqHHFQFzJFze9mXMgYvpjpt0FwQYldZSHr6+L
dBVfDGT5+4nDmNwWIHFwtR59e4cKF1Opdam+Lzmkjk+9SFiLIUyvUxKh8+oTvx94lADROaiv5BYF
rcjQVtta7EiK12xXNN8+8XmUdqBxAB6si47abtILPowGO9pTaLWRqTgVq7Nz8nlp9m1TWL6Y8Hnd
1Lb5rcbJ7uO/Hzl6NB0v7UQXrZ0WroPSYoQfhV+EcYKa2vXvSxHj+/bB7YoOepR/L3sL9RmU6FBU
5Ed02ocQGAjmyDQh1s4VdlYmCsl/dLqj+RyAt0C6xbViQrs+6eejm/4CSqP+/uFhoOQOxAxqdzoI
/aSD1hXuDF4Gbzrq1WYYd4Lc9mI/aIpBrEzWgghFZA1tVpDVS3lmautgdO7z+cjJnoot2DqS5K5Q
vFVXZ+rEiHT76aU9GKNezMcWYc4LFarCwopPOhuEee4w8iEpSiet52PBbsc0AlbeqvafWI2TIUir
MTdp7wwWwRCKn8vVeNCcKAf10nUrqomSzl4xabNoXaxGxm4m1FCZIgZSrbbk+ex+MlJ0c2Ci0M2B
p/zwRQSHQEVjsT4K7NrliQAKbMkKNYdk1jM6H4G7MVCgUAEMVd9fRnlyP6CdwciB7ZiPhoAa0k1R
Kfz3+nb68/uld1pS+cTyjG4+pmKbGLsWzdHN7vpCr5qAMg6gpSDKASLzfAiWn5IKmLDpCGoMq9mO
eega2+smVmfpxIQ0S63VTYQB5nck3QM4LUX7/L99X5qlrLNKJxsxhIBH3rDBefj495cGcQ9Q1WBR
8TyfIoM1AH+NvX40xnumaxEDK+t1CyvxH5AhqBP7oDRAtVhahN5xgFvICuMYsO1Y3/jFnZneVfYu
SLZmorC1thoghcO9B7YoC32F56Mh+ThDujc1j9zWgSHeul2xuT6atbN9akFabzB3DAngf+ZxHDfp
Q7GboGClWJLlR568YpabFYfLAn4YwBqIvElLMoIlRLjUNo462QDCUJc3RXpzfRRr8wRGTH3hX1qa
jqV58pLEnoSTiSM1tZCUdQhqhU9YwHZ6VxpBK+nFta01mQBO4Iie5jDri/DXx7+PzMHSmY0bFYWA
85XOk+VV0zfzEZC+xAKMcfu/fV+aob6aRdEGCDusdN/rgBMq9tHKCoBQTQdvPN6poCqW5qeomOCO
wYfjCDgkCTOh+P3L75M2EVrWdVwMKO4t7Gnn86NbM/pO7XY65mQDAVBmPxvW8foUqUxIR6Hr8tJL
OUxAvS8HkYGBcq/iPKtMSN4PYFtIPQmYsLTdnN9PLDQahYm1hVjgW6jvwHHgHXE+URkRdA5g5Wjv
C33jax8/B4gt//28jGPITK9udAufH7/59kNffvwSPfu8FPPZbk+mhOPzTr8ttPvai+pR4StWPN6Z
CfN8gnSaDrqOV+8x/db1oaCogqHd6hPH4XSaJJ8noGAHRG03HbkHvB/UnYvf1zerYpllppHcyNjg
LefBnv7WflT1P5/4vGfAdyP3tOgpn09SBo1Tn9FpPKKIUnEWFsknglbga/9YWAZ4Eo6ZNrrIWQ0L
eROZt1a5/cwAlisame3lqXX+eTKb4KnK2HhsRBvpOYlU79HlqF44JHD7/seAJ52z1q8G3wZc/uh7
DxXEKaxhgw7ojTaF1FcIH62sNWI9kD1Da2BRKZQORY4cZDDpRnOszXD+RRVuT/V1aSGcbgJVx4Sv
NzziiFs/4THOfv3iE08WWmOsJaLF91sR9SRMVQ/qFZ8KoRIIdsArYTHkGCnJyNAPRgJtMf8tbw8m
2PzKHx/eTDABhlLUgsFXLgsAVUjuQ+Ozao7VQRPAUX3cp559Xlpf3SusfJ5Jc9TncBj+Grjqpbu2
xDgCqFDhPlhEVs6XgI+6YWuaRY+z/RCwOOlcxaWzchgA1EexDaUPsI3KrUH1zKzBqczumFN6P+XF
ri9YWDpNmDJ/azYqIqgVFw4KMxw9D13hOA/SNYqHFnrQsqk7Dv6zRpMIHPwbrh+9j2FzlsAVPBqI
+Bb6oYXS6Xzaqlxr0gb6tcf8nxRdJz8t1bqsTBtK42iqXbheULiW1oWMPohgW9Ieyw6d7fmOQ3i1
2zMaeu7r9R28ckgW3mxQ8C5y4qbc0g66Am8ak7Q9OtPRR3EnCbmzv25iZZOhAwDxH5DjaNKRORXR
quWWwjObo+1vEn+v7GVQfF9O7ee9iSOCHtFj5X+xrQ2bfl///Sub6vT3B9IpzAYwj7qpDZ3Cfnm/
m/6mLA9kUAQ4KivSvZRmAx3T3IIVlPGzW9vcJH2UqAq6qrla/n7ic5ERav9/LE2Ghm3UdxQeSzUK
6WTkmstsamEUgt3lw1Zr71ItFKpNqxqFdDySJOn1VocVL92TKjKbzfUVXz1+f3as3O3RsUa4A8H3
S8j16AdTe871XVFAuVFxNK5PF7L70nJQI0mKGlcgJdusjnp2KN961dtifbaQ+nhXpr9sOs/coB3b
oDmiIQ1M2sry8/ps/ft9VxpEnVmj63QJ1tz+JrJ7sPDV2Q1N73uVqMqqr8Iw/jMQOdwJvKTjfHCb
42BuSrBi5iHa9K6v/PqC/DGxjPXkfHgsHSoIUjVHZuwhrqYHL3WyLT8o7ft+f6CRDLlMtBVAcFXa
v+CBBgkLUPZHG/i3/KngPFLs4CXIlIJQZFX+WJDG4SeOWZAUPtHpbgN+A2Vzp/laars226bG/axC
yq9usRNzUjnSGrqAu96IA+OGcxMOqpVXfV+KqZsKFNo5UBrHtty/9rPiFComS47ikEwr9dnAZGXG
xnbDDriQ31Av9eghjT6TuTtdGUu6TSovH4ApwFAcMwsniN5mT9e38Oop+bMWlnSRtJVhM5fPzVGr
duiHc/THabi9bkKxHHLiroT8X1ZwTBjt5vB5KCZF1Lj+fduCSAz6BUDteH4KnYkG0G1ebpHuZi5i
NLt95vf/+b50Sw0GYbym+P7s7Jz8lqg4sNaX4M/3pdPnBXj0+eXy+9Nt4YAMJkw/yPDwHxcC/h50
Iy68gNIU1Z6RjR7I+o4s/culkebel+Xu+iytj+KPCclLzW2NVo730DAIQboxEqAzP7HQYBt0FlJD
QE/lTv7JI7ThxYTDAP3Iaa97CpjEmjs//b51vpFakAdMuT80R9fZ1XWYlDvT25Lu9fpELcspO9tT
K9JaQJMqKw0O72dqr+28LwgqYbvc2AiVDOziRq8ZklbE87hDaA9DYNzNyigp79CsY06bUY99FX2T
auqkPWxMKRKSA2uOwALNOUo+N2L6Uk6feEmdTp10cdRcZ9ZcYQMwcOGAEm3GC+cTVzrgd+8wKdTw
5ecB5Uk6GYvD7W7TGx3wO3QeKboE1/zVqQnJp2v1LEzIZTZHn+yN/sG3P+GvTr8vbWMx9RMvMnzf
O1oiNN6ub1/Vr5e2L0ctHPk2XBiEgmR6W6u8+ZofOf310q51MpcXYN9ujimNSflNz581FX22agjS
Zs3BPFd3M7bRNO9SKxqP/9sMSeEHZYCVeSm2EEdDfg/QWqcwsH7Y/rtHkZw/91Np03ArXe5s03ia
bOjb7qbs0Si+/S/DQMnt3EqC+0JQAisgL/CsG+uD6prvd9KfhQav3Pn3DTcHNUWDsMBsUV69hZ7B
J36/ZS0S1Uujv3znCb8f+2GCSyLTxhDotfiMp1h624EMX1gmLsKCApwsM9yrQaKiCyt3D4ZKkJFc
H8XqcYAjglIrynpIvJ3PEjgpqzwROA56gIAzFMlr90FA8P8vxIkJaaGJNyQVMuy4J34KEva/rw9g
9bCdfF1a5mTRvJ5m5EP69LmFqLriLKg+b53PT6d1dmvWCJ40b19bN8oAfPWsnfx8yd0lvWV2uYfD
XLt7f0ffnizVg1u1wtI+SpuBtO6SkHKqaC4ekMehKoexPklgu4cUGAiQ5CeLPvdIRzsYBHJS5RiV
qnfw6hCcJSW4SHEifX6+CNbYtxUbGkTICYD5O5f9NX8CwgDMOjBQi/Dv0nl0bqIukr52hpEgV2vc
BCDit5lio64N4tSCtFFpIsgU8IEchfVPSh/s9tbSVQTjFwsBYCAytOCocyygMd7ZE04SBlDWaR0N
LIgvfYlm+Fe/Zh91SpIB6fY0SWEaWkGbF7NIwnK8wxB20whOyA+fOwAP0RsOEU9wBSIVLC05VBy8
gWYjfbFEfQsCo5Lrimh8Za7AaIWSAmIxVE3kRixf89OsSLLmpdZASoTuX5VrvTjaaI+E5jZgh2iG
QFFMch19OfQUiA/64uAC1Z/CjZF/9AqFBRy4pZUMaAa8Tc83rcbLWguSoHjJnNt5Q+ntB10ralWg
hwSQATAlYEGlOIa55P9Iu5IluXUd+0WK0EBNW6VyqHJ5kDLLZXuj8LWfJWqep6/vw+rovilKkQz5
hRdeOAykCBIEgYODbjbCpnid0BQJWoaQCnbT2gQYXYMuDtyiFooLfMFnHGjZ1qVZvmaGgzk9lajm
trYAmPPAxwuAgYXzwDcMSVEeo4+n7V4xFFMuT0Z9wYQSSzTRff0VGErIcvI4dbIt8xlHHa5proMK
5Dd1q7v2Uakb4u61xFIFZ2hLjqRBAaTupkd+Nl5FbDqiL+BcUyAlU9WGEF++xCRz0kTE+ryhACOK
bMzFQIqRYBrHcqOSHDMCxraybkFfHadPYUOOuxdooYDzSxhH2vUYxGTdZrASNVbojIL2tvVWwgm7
+wLuLNQawIhGgi8Yi8ZFQsv5ZWdo2ZuL3ZZmzgIAK3CYgk6HpwyYxqGY0I+YvarnKhpdIu9GQFnI
8KJQiJASDIm4UJem0DARfq4HO3kFmsKxLr0syqKs7rl3BQgm8XBAKxg/lMrQgyDROil51dPPKBPH
yg/aXR9be20MRu6Km84wWBGP93t5oxRZYvXJaz61rg5ePHJowVRji7q71tt2qYc7F7ESpJMdQk+g
2075k8a28/hDRAo4Y1gY8Fc2ExSUY3CcRnJQ6N5kAHoEMBUAzglTtHALcQcjCSttUnpjuAGI2xWV
a80iKO7K3tAADmFsF+Zj0Qe23FCZZRejlQ7jjXRuG7qheRzq885lWqrgCTsQDMS5EUOFctL0z7YI
zbXaTpx4zrvGbWCG1gDxgfLc/QEPl2OVz4WojLeyNdMC14crWzZBxs95kFRPwLg2QQt9luTUGQBX
erxKW5/BIiU8euFCVjiAEdQ9DdXm/jZ5vfHUB6/B9NZFu/eTCqAV4ho0kKJ4zifbq1mp5aia1Kv+
hsF2soiReL1IS/Hs3+8C2HlQyJCWEK8N47GWz1Fb7d5L0AAogyYDcQXkNWcGwBiqrohU9UobpzcP
yezutQLgNzABvBNyDiuGDKD2grBEVHKdsmNbXdIPTXVBI+FjJRvLhBwimzcFpAwIofiPaOc8t3NN
vxY0OtSqN1ZfHitY7yX8eqIi+YAIDXAlLhM612Y9VkFkXJvIG/rZKX7USLeX+u2xmo3vwAXB+oAI
gOrKO9Hhnbl1bTbNIpX0a2+fVOmgCb5CJJ77ikS1K7xWIL6RPV1unWTemwMC/wV4FFgJDV1Sqwkb
dWXTWg4C/WrUhfPbTDLBkV77VoAPkZRh00Yx6JG3c2IHYHbqUuOajK81DQB8U1zb3H+kMWOR7VoM
SWOWWJ45O5uTUipG4wreVscG8Wb4e7eV0QqOIBx5DkYawsx0Z+VJzTEmc6jMK1FOXeQSUfvShpnx
esDqyyAHAHiMu4FyVR60aCjNa4byOB73x/i49wPQBwceGhS3oGQ1acPo7Cod0WRx1QK3yQ9VKqB2
W3/AQv7qfgvg8VLMAr/Kyof2P2lxevzz14dZs1kWkZ1jMCjwoP3cHhqzNZTgOmTUwUyXT/bYfDL7
HybZvV2XiridRGor6g0ViuLwWDxL41FEQ7b1JRhdpakqmxe+gtePaMnuwyoNb8TOD6AQN8hr2DtK
I5rAvmEQTKjB49HAwxQDHDn/2gKWpMSkDG8zOeTBh4gIAtht+WyUJYbqgT6YW6i0HNWq6drwhid1
0l9iEXh8LR+1RAT4mLyI84BYfHni7Cy2pdxWrGvrojLXiuy8Kd5inCgMTol5nEvxbUjLqlepfQ1z
62S09kngkdj/X1QW8SzB1fn/8tk2uHMYBsYONTmI9q/TjCZgN+g+yvs991IFZ2F9SjNNSaBCNU5S
65Tq3twJPgG8OEgtAZsOjkF1+QkjTdJ6nBLpajU+sg92TgVnbcMGyFKi2QSd2IyknQtaA7M37VLS
g6v1NUarphzt7tAABFdBAAAwMV6+4NNffgHjfTR1sw2uzXNBbNAz7hwNitlPSwXsC++sXGdj1dRB
E1yVODmHnflc9Cc9c2vVNdT2EmiWwA1urRgBFBdEHRjzC5zxUl83VnlNM+iLU08rXgxBhmBTvI1D
h5yZZq5arzDchCI3WgZob/2e2ydAqv7C4pgHwciWFAwA4C0+UKWpDCsPrnWPLPWpUncHMwR90jJK
TowJa/WQo6SbOqOx9auGARrKASztj6+hrQXCmGyW1wBnM8boLNd/jOpi6EBOc60bV/4lizAom+IN
Rg1EkGZfZSv7su3MakiMq9K3h6Y4Dakp+IANtwR/h/Y9lsfCNGxuA5WlQkvAk7FA8+xWZYWWmSMG
p/zFKt0p4RwTkbOUDD2UYCI8MlleRve2aeDY3X8FFxSXcW4lYQgF3YQxBqBB3v9aXyrgwjG5KaqY
smUCoty1P5r2/nCM4dBVHDKkpfGW5q4fGVT/JApM7aoV8xOm3x7nUvBw2LD0QgNnaZX0XcDYEa6B
9DY1GMh8EWyljc2KTlmCxwOmnaHllLOy2lB0KMiBcS2jF/KZ9Pt9kY43OtpxgXBHdoar6mZGE4y9
mhvXIf5qfZa0t917FM81UKOpeEkzL748yVGhFPnQwcJgnNV+0Omfx+LZ6nLXv4mJjXibm4hZVzdP
qNlZysauX40fht4fFIzDLjGKtLBFmfsNM2MEISOhtkFniYzo8jtmtZalKpnt6xC+VYZ+JGV5ScPd
sR5ZKOEWK9TkOQ6Zklz/XJxSETMr2yncYqHHBA0gjAjLAB/W8huSoU5m2gX2ldEcmfY/huEH6ZP2
NVZ2V2FBxQlrg+YP82A0EEcuNckGZpDAKyKk6adzjahPqbVT1qjnx9ZfHw3dxKgzdDGhRQdxB3e6
0bQZ1SSY2ltkNI4/YJDKfvkEtw/CXwvVP/61CE54fS76rL3l2u/srJe/9otHdzTL8Rk20qKce+2K
0BzH3Gpu9vjFig5K8V/K57xrUM6FVjeQH1oH83U3/Y5toAeerTt+P6JKzvEN9jzOY2CHr5P8VOun
Zvfdg55oLD3eJhhBjOByuYXsLEC5z6T1rb+YRnYER+5x7+q/x0cIkwgb+c5XBiR1CpBmyqqbqWJ0
8VEOdr/Ul/K5GKaVQyMgmMkF9HryMXNoXgkUrH0fCt/IpYPjEMuDMGa5QhFINeS8T5tbM3xPiHaY
JAx1RGEgq0SJyvU5gyY2w1sB1hXFUfbvd+G3XdfRoJctzll/rmynEjXfiORz55g2vUQxmqO9Ya70
aDr0915LL38+t1NH3erMdGjam9SGB/3HpIuAghu/H7VvRmwHYAgbJrtcH2Noyiqw5PaW5ZFTPymD
KLm3pQAWAN7kfavykJMixzyseWrSW5x9a495/333Apk4BjZL68HAGrf+s2FNRlaW8a2z3AZt6gI3
zf778t4BA+OdeG79aSjh5i4g3k31H9VT3v2XP5+7bdKs0QJpgHwVUPKfpRWdHi/P1u/Xbdz9BiPi
QLZnad5pUtR5lpL4lkZHMp2V4DiKxnVsGNjS8ETH3Ho8ognfmEn6IgUHYhTf5EHGaJ2nur89/oa1
AswhRFISST2UQxFGLr9haALg+iQ9v/WJFzik3R0FL8Uz9XceYqJJDMAUxGPSzkkfQVesgJ4WE0L/
u6/gNioOYFMgRZbfKqeI3VlE48s24nKjLr+C26hzkAyIhyE+JZOjk6/Sceq+YcTn7rACeRgLtG+I
I9Eiy/cWo+QOUDRNx1tdYDBciplme3nGQJWBHDTwdUhdrMt7RWqYeqeO3c04kM5L1etuK4CJAyl6
8KQhHOYfVY0EZrw+kwfw+r8UmX2Iwny/nVkkjMIb5pegzMCdaJpH9TQ19nSj9Dk8R/bu9AUIFO7E
c4FXFI9hFPYQrxpvXXYzjvvWB3l/FaADoDzA3Y2ImwtdSIo4Pqu0+VYpT19S5bJXOiSDvvW9QoL6
JPdI6CxzBtEsHfzoW2Edw0qAdePPAK74hXjO2UVAQcUYDDH42gTSmPabSlylOEV7k568Gs4fJXJU
K6EONT05lBjQIxqQzPs7Xj7nkBC6hnZDIT+3UciYPjSpID7lLwUoAKYEuxPwmI3xBkqQRHI/Dr2v
VDfFdi0Zx8Dbbel7FXytJ9QiKamR4fEV1amrw84RyGDlxxfAE2H2KTg0UfFZ+uzY1roq0bLe7+Sz
lb/Ye1P/TD4qUcg/slIP4AZL+Z1UK0VLo95Hkgd9WLGzf3lQY3tHZIIfEpHpUr4a0tTSwDPgx2BE
p3biZL8erz/zMvfXAT4AGVo8+3A1YhCgyi1QS/sG9Ptj4+vlkxQAwIphk0+4DRLp9ljRxmbFlFbW
TIbwa03JDMRKihONuXvUcILQVQSXs0g8dxYwCQr8SSXED+mbNPwgezHd7+t09/O5WzmZaJ8PA+TL
8nel9mP/8epsnDTgR5D8QhIQiR7CeetMyzQkOTPM0K5OSv8b49mKTsTds+H1Fjq4vVToYO/HWNnO
VyI3wDTa9GhXGCgqCIQ3DAGuFWxZA1BWlK24ExHH7WhPKpZI9UzluJuXBnYAX7/FEL6oWNn8K2Gm
rW6MtVr77UkKbnYpsMPWr7dYUysy8mjC4GPUSFWyijRV7af9QU9dfTg8tvOWfGTM4U7hMRAWcZd+
NvSmXPVJ4xP6Ib502dN/J57bRkHc6IXWQPyk3/TsrRIUIjd+PYPss/QaCi7we0tvNGVUaqkkN36t
uVZ8DE3Ba18gn09AVo2U0yiA/CFxSeAMAme6cQBQqEAZGEB0cBHzeVrNGlOalVLuJ+OlS57CEoOB
vEnE/r3xEawcwkh18BYxeSD9bOVlOGD6jF/SF8U6JSJ08oarWMjnbFz1EuLhAvLjylPtj1X8yUoE
CyX6BM7OWoXp0RqFChkzpD8btft4l67vHPBB4zYDRh8ubzUvBzMr1ag1tNGnxFHJd6ROZfUYRv/M
vx/rWX8G9OBqg5/QNPYsXG7XdqaZqYO52S/iCz0m9e4gFe3dYLwFoB7kUgiQluIbtaIY0tjM/tj9
iS71XpgQ+CcAW1Tg4sDQhL3EuYqx1/tEDu3eb8BDoL3lu0vm/6sAnTGoyCOKX3nqvgdMVk8Hf2h+
q+bvnbMT2UAk2BhLA7QtwFS8+BocqFklTYjhw+CQnNEnL/Cl64MABWzQPGYtIPeicbt0MJMQVf9q
9PVEd8Lat+RrkO2FJOMrQEvLql+grYLH42oiKfCLsYnZ3X4LhjLMW2gFz9i1TwKtE2Mux0FgNJzc
Hp27FNPq9czw9ZdG/mqV6TGxi6OuvD0+Cu8Mj8s4D3owCgNJVEQZuHuWm3UOSNBGFTX9OvKVX2iF
lsip/tNPv9HqcwkLwcNh4+RBG+sjQk1vXVQY8givzwnaughN436BqaSPv2dDAT4GiXkkJE3ktTnb
z6FtFfKYt36qGM5HTPv4K/lIVyEbhhGz/D3dg/+jjqK29QE3OahHsNsINi9zDpw9WLkWGTdMTUfn
KhcmjYVsUsCsW9+IMGuafm7p56b4YL1iNEgiYmHdXKw7XdweyzMpsrsAuqQCbyx6kKq9YAOcEvSD
AMaAbhYw+vKUaGOdZgj5ajyDfrbGOTTP+62NcBLuxAakER0hy80bDm0khXHCIlenM49Gszuuwc+/
k88tUKFEs94Fcefn8weM2E1NQf35vcrFWxvoIFTwEBmsh6rpvTTMYCnufBsstTk5yvGl8Sb0O7by
m5Ee7PQpT5/Lf6rqUE6HIXDj7FrPHxGCAs/8eCkVdtAf/RTmkO6ymEVh250qaZ0/maVTSZ966cdE
f8TSpyRlLBx668/RZ5XeHqvd8NXY6WhPAUgB8ZfJ3ZWhVmp1lkQ4r9+aHyh/oEjxWMHWHkd9ES8P
9BSwvb78rGGM80ot59rHmCOpPEt7QRbY4RiJh8gK6S7ELjzGr1ECmkWT2fpBETij6Ub1XgQb04BS
I8DTuGgANmdLeGeYFHCmsFetzk/M8fJdMsb94QqCITbvDHhRvGy4FVKGsSZzMfZ+8keKTrKoFXbD
ACxMwbsPMAsG+lr+/Hpsg14r8TCjX5V/5p97rcsK7KAWgycG2ojHhyQZUOFz0Ce+mZya8BKKrpP1
9lzI5ydjjNlkhPrUJP5kHeriaVTPpijvvl4fqED/FINAopjMPz5CbTSVrJ4Sv/8dWydbEbiwzS+4
E8+5yAYtSXY6D1ghxelzZ0CD1l7eS/SNoosGpkXGCGVXvoJG1J6oManwBaUbBi74ToPgkgRO2e9+
Bi4VcS6qU/UqJyUUEcWzyo/N0/7NhHk6gOqiAQlJbC6kG4e6r9Q2fd9MXXIS0Zyyc7R0sPj1hoZH
ByAbSIFw56weWgDm9DrxJe2Q6mfpk/YTrDa5iDlny+DwpoivwcaMUgUXARmUVGVKzNifRte0XRXz
YPvT44Xa/JJ/VfCs4XGhZGpvGLEf5kdYu1A9ix764JgKfd86Csaa3WniotM4mIIBTIixbytOG5/S
/jSBc6oTXMNbR/BeC3dG6rKprLy3Yr+lzjA4GLT2eL02vwJd+uh6RsoZY+WWLjCRrUGSjSjxg/mg
KU4zOnn2pBf+Yy1bX4F2KsahK+sAIHGOlihJp016mfumhv7IU7+/qoD9yZjLcDaAgOUbVmlKEsuI
8fhXg2NtnizRgMeN388gBCYuUQ2IcD4lr2YN6iJxk/lq9OunHv+ze3UW0pn2u1uUznUNxE6d+ZH6
JTH9/WUv/Oa7H88tvjYiA1YjlPHt+c0+Gunr41+/cajRVoPGJvALI+/P88MPoD4Jp7aJfb2DF79J
+m0voglOfKGB+4AZyAG1qZgGcszIcXh7/AFbxsXeUXWUFIDb4Uvw8ZRk+jhHsV/Hp8BBWuex+PX6
sO4vvGAZHAs5YO6EGU2TG3kIp6fVl6h8mosPsqgvdSNAhg5gFBCBATwN+rvlDsLl06EnHL6o/RZ3
GBXp5tV5bE/WaTAPzRuljro/Mb/UyPklbRzmdhihsWfNHW45XUzMqBTxmq5NQ1DLRh3snS8ZkMXl
d0mkLrqISinupchRgi9B5D42zqYCjL/WAPbHyDe+V38OBtsiIMb2pfI5sCXXyrvzYw3rCwmfACQw
dhbyt5h4uvyE0ZxUzIsxUr9r3ZSkByt+KdvnOaYHm+7/GLQaIsHAymNAJXOq7HDGUEJpCP3iU60d
S1NwtW6sFWA2GOiH5AjyGHy0LMVVPJW9HPl581QcymR3iIOHBHrCUJlkLUn8HZGTmSoyqO/9aviZ
oqFH4GQ3juFCPLsI75wsWJrKqCkhPqGHILYPsTG4huhBsb5NLfS0AZqvIweDVBLbDHdKUCnrA6vp
i6tM3CIv3SmPXD2+tOruqGCph3uakjEpM6mDHrO+DqUzDb8fb9q1qfGmQ70Hc4I0ZPj4l6ltZCkS
3gm9tr8M48PcCsKBjWXCRkUWDFuVQVS5jdrF5iD3KOEiyW19N+TpFH+RovpsaNX3x9+xNjqeYAg3
0KSHHQs6vKU9wiqxJpp1gd9IX/LuFM4nY39ogAcGGgBNJKPxVOW/RS00G/N5pfAajsfyn0IE+9iw
xEI852dJTqpCtSFeqt6sf8pWkPRceyegs5HutNBlgBQEX5rM6yZXa7VJr2Ag0jRQxX+z06tB3WC/
8wBUGw94VnzA2SDcd+io8pmD3mbXEjObdENyzL1T/dAmgT4JxCFw50ha6dwB74lGjY5Y+fUz2tGd
EXxHj/fShiUW8rmzXdo9kdIyyK9kPpLhkg8CU4jkc2caVdABwH38fnW8JOPJEoQhG+JRuUIUogEb
BtQkFyKAkDOvM6VMr5LtFL/2EuizKQz30rkTnZDGKjIjT69AqoJCtiG7LwfIR28E69pSUebmFr+v
Bqy8TdPrDNRQ7E4iJPWGo1jI5xZfU4I2SfUovZrkWPeneT4I54yLVHBx4DhLQ4up1elVxQQ/THC2
zspeMi50z4NNgsV/IK9gjm/p7rouSjW1rLBKtWdUT9Vw2nsElvLZJ95db7o+hsU0Fuk1mC/gdBPm
zNdLtJTPHeEijKu5s7FHw8wtNbe3P6V7mSyxRHAO7PLBdDcg9LmNlAf6oE1Atfh47CJ1XIhGEK6P
GeTjLY1+HtA/IZBZLpEZhUUWZqHhq/Wn8mKI0G3rmxOxMJKhSIei/wIneSk+rdJuVLpg8lM3+qeM
Tn1+mGx3t5WRC8KNgOwlrk2+cpGh79lu9F72k/LLOB41e7cjBa7tTj53KVcgy1RTCfIjzS/bL6om
kL9aI+A80XSmopoL8BYmaC7XKFJ6TKmN1M6XMTyxII5eR45sfg3734/XaVMP0vZAN4MmyyDcaau1
bpQsGdgkCkxS07tZ5ZakFKHpVmcCX4GOZJXFF+iX5MPiYOzMKosLpNjzM5KYkelqomGvqz0LFaCi
QV6G0SWgVXy5YHFvpYY1EBQ6gnPWXr4+XqYN6QAlgR8QVGhAlvA0kFaDBgZpyiZ/ekaOLKyO/5V4
nrhU6vu+SWeIH6wX5dzFe29lhpb899fzNeg4DzSj7iG+lU7hUSenv/n1SPCh4ZwBM7ilT9MSRU5D
nfz+RSkuffj0WPzG5sGv/1c8dy2nqhH0gQnxU3K0MMwo/khFHMcb5sVLh/WcI7xmx3q5eQyJTjQu
KtmnTeBkz5Mtqv5tfAMUoCsSJw1zVPj0TFuMajlMkezneuCEkuaMGYboDKKn29Z3QAsCDPa2RQ58
+R26jfcUzprsZ4Zbjq4lqs5vfca9fKb/7u4ce9kuoxHyG/lzRr/kxWmmgmrZpgpU5lFs1uCT+GqZ
qpZhJSfBjFzxkQ5PoeZUmaDMsakCfcMYvIo+A4t/GEZ6HhGlmmef5mc1PPTJZffYepSaGfsZrI2p
aAj3mNu9W6g6MDCAPTFmX6ld4/csoljbsDOqiRrKlUB6IifNHQlaYAQelWoAPKrDnLrG3pYw/PyF
fO6hU41WC0M3pp9kR8zgxUQWIrjf1jZA9QRqkGHAbgVjH7dAc0rasqfE10jk5MGJ0GNg/HrsONar
tNTB79ahq+oa9Rpfoa79Kap2uz2IZw9mPNjQocq3SFoorRfFaGq+MUrPzaGoEkFpcfP3IwOGQAM9
pHiaLNdIIkWdt6FB/BA3sqX6XfwXX4CyKIARqO0ie8w57qaQh1buBsXXqtsofenPj9d/y8Zg5UFH
GFJhjLxl+fvnprO00IZ4Gn+pZmfKMMLce6xia4kY1gn4LTg84NyXKlJjjLN4qFUAJi/y9GH+slc8
QGgo3cNVMFZdPvViGrNlNMiXeHJcH5xESNnL3MCiZAmakHv53A4tlZ7GTQz5U/Vn0MwjUdvjlD5Z
bS84but1Wiri16kKNFIOUKRhHncPnmk6O/uXCo7OQscaK6TwIV5iDwMJaKB7lQn2trZ15L9RgBIf
Y51BzZKnzZGkcZoTtAF6dh0dZEcCLcnuL4BUxqeCAQQAU3AuyVbiSFd6Q/aqEFe0YyuC07Y+Doh/
7+Rzxo7CdjSqEfKl7qDZLkkO9O3xF2xsp4UGzsomTWwattCAqeIKxrv2TvgrFgEeNrYSrh7E2Spe
JiqaxZZHrsfVJlvdIHum+TmNPst/sUqs2GCwRjFk0blVgsbYCCuqeKZ1CVW3nB379niVtuxwr4Fb
JfACE4yDjhSvNalj55cmQOXn52MdW4t0r4NZ6u7+ByvmnGczdCTEMSc3EwHnNr8B1yeQpcgUrjx3
OCEMAyuw4s3kJ0lfbEDZekEgtvkJaJhgEQbuN55AIguHwu6jXPHKtHf6i0X2BzGoc98p4J64ai4n
etY2ijfob92pbQQA383fj7sBU7MRIYG7f2mCaZhprZe24vXR0QrdLPoLd4GK6P/J5wHKYT5XU5AY
ikeVc0yfqv2xPJYHeUINFwSg4vyTE4+ENOwDjL7pjVervb0+3qBbrgJ8PIyeD7lmIIaXq9PK+axF
lSZ7k+5kHbiMHRBh9aLm/E0tCvLlKjILbKAFpwUZcyNNZtlrp1M+fCkHt6guwskiW5YGtwCg7piM
h8oVF2dYSUeNYZJlr26OyXMsHR8vFVsK7pJm3dTA8KEEischd5aTpLcbyY5lj2LoZXGS/5TjedJO
unILRbnJjWONtB7UIKeHmJinDTHKIaqDLJK9PjwbsatHh92T3hmhx70Ktph3ninNpWFQJ3xNkFwb
jKMV0fVtmJxRVcIxmfhL4+k8pLwClaWtzZ5llo5UtA5mRo7KS0IFVtlaqns97N8X3zHksZ2Q2ZPI
MWoOdnYuRIzibN/whkeDKShJkIzGo5oLCEZEOUVL7NkLladpfEY7Tv91EDFNb34HatEIL9lLaPUY
rVsjMnt59iblXNfnOj+X+1NjrF8PJNPo2UfTBv/Wku1esgj41z3jEKfJAWDU/dElenEA/wVdEp4q
fPNe0IRlj/hv8ub2gOAvcR8fwI0tBbzSOyuwxU4gZ4cuUBNcFbLmNcaptX6ZZYScwElE0rxhbWS9
MTgI3IMoevPwwR5JprlKFM2L05esrd16okCS/ckL+zCEgpfd1hchUYb3I95eG769VkmUpiPxrLg5
Ev0ZM8y1zkl3Dw7AYUePxv/r4fOKDaPzxQRt4g3WJ5NWTre7YY1TwAWDpdTilapBgZw8A7ORxgLT
b5wObCoFm4o15yIkXJ7yTA+0AjNHdK9oXyr1UuUvSruTr+F9jZCZe3+4ADzDOZIhCaO5lUvdo6Q5
Ktbgjn8R6OAj/tXAXSAZtVpqGIXupfFtPI4ixoyN+wm1CGAdAC5n8FpOPFXmiOalQjwDQyiCD4Q+
28YpTj6ANUD4YN20x50u7qqdmpH0qEgRL+9UJ1UPVul25l88JRcfxBm96+opbt6VtIf/yPtzvXCy
ILZCRwuiElBpLLeUOZWjZJcl8aTqUsaXy2NftRGLoCcO1Q4ApUD9xSckEs1Is0wJcSBSR/qZiZCu
W+t/L56zdV50xkQrSryeYNbVoa1fLCIoFrC4mLv1Fl/AmdgKs2DoM3xBmJ+RQC5yN9IuuXQEcKNw
RmN/FI2DDdgfDMH+cL69sJuhTMaEeCOjqTvSTuBpN+0BZkgGyUJlgn+tFskIrKE+E0+PzmXq2CLy
4C2DAHmMHQXietS4OO+BGQ+VlZal6mnDqctPWuUkIlb2rcviXgVn8zQahhQ1FtWL0Jc0u6P6XESH
ZHcnGTw5Qk4G8QScacW6OwShZBRKqHp6dojeetEdvmUHRNCahtK1hU4kbp2GWSoUojUqHqwvZvlJ
FzGyb93eiJrxBADSC4llTn6r60acdfj5nf49sl7T7BSgrap/1exvjw/4ljVYJwyLdJjX5Z40lYpc
+NxLyE/UT9Q+lvMTaZ4UEZnD1iG818IdCyVvrDgr8DnUPszjKfwAWu3BPNPA0f4EwV9csgySgiwq
HoSrtvCwQsFqklKYvj7Wv/P4IgTob1mfFZkxJwmvApvngc/0dC5strl63acYmyyaELdpFAAT3ymj
cAg5n5X1k1b2yHPjC9zwoyQf6o+jCHSxddIZTcj/6eBuJROUkZJk6+w9/iMaT61y6fo/j/fW5jIB
94KEDvtjcFaPu4pmmh4onip9MeNnTCLZKx+zsJAsRzCNUAokAMurL2hkTKUfdATSRerUPwdZdArX
HwDQLoj+4HABvcBUr6WCWVbx3pcQQ48f5tJw8nY3UJG1QKHLh0HQGcKWS+oEyjTWUqLDncfy0RqT
QzQLrr+1IwGlAECEAEMiMlxxF4QBqLuTLiNe1bpz8h2t56g2y+EPTXP3G4OVXlS0k6A3kPeITT1F
mNrSEi/4OBrPQf70N+KRHURzJrCRfDZ7bNWm12NcfHLyoQdDaHP9C/mImVHnZFOHeSB1nYM2R6Ko
KDTTIe3Preo9lr8+blgXPL0Z+RLDWnJhWmSmoxXbkY56Al6tF5AXJaJgamO3MqIQ9rJET8NqRBIg
NmWoE0n2TgGRzwXdyyCMpx2LAjEWARzpqBNyx1kv51oqcngM0kzHT101Hh8v0cbvZyR8cEiY+4MJ
n9xVpJA8LuiQaJ5kfe+9rtpvYYQvJqwAUCpCQu6sAUaQsaGlmgf64HL4Svbn4ZGP+Ff+6nEaprlp
1JbmDdGfqXiJx8Kxx/P+JYJDYhy2QNUCdLZ0SLUOXhtdGTQvwQaiPxoiil/X2xSpAuRWEDzhEGCv
LhXI7Qhu2TLuPSk9ZWjVow4NBY5iSwU4bXBrgqlCW2VXGr1N0N8qtV41XyLTS5OLJuJD3lRhYgwM
aJHREsOj5ZqOYgA3Ia2npAeCaY+Ko1uCr1hf0fBx7z3EgF2sITZ1lKhjUJmDF44/0D03xs/lfLD2
FwnBSsE4uxlhgQWoytIc6lTokTwZg2djoEBUUifaXVWAAqA6QB2B7A0gHksFdqbFKGqHo1d+i4NX
IoIsrOO+pXhuv2IGumr1BcTLJbD+kWuGAMupzmCoTls7md27siRAw6wNw/L/cCCsTr/2IlodUcWQ
wsLDhGB7UB0SH2moHcq9Q4IRk+MuQnMM40vGS4AzDZBJedcTJfcKxwCu3RZi29c3N4Qj9EeTPSYa
rJhPgZbMx3ieci9Cl/fR+GNPjqocRUO+1keFaXmvumGkwWoGF6oy0Ux7aEmAyHS0KnJE7z22EMsH
+EID3wdXJH2qg9o+90BiBQaiWETfsykfFCiArQBlBeqD5RaOGq3pStQnPXQLZgct3H1xw0thGjQ4
lFh2hY9rRsw70fQoyT1puJqxZ+ZHIQxt6wvYnf1O2McaBpdfQDA6JOtAk+UVc+48TZEoMNiyMRv9
hCl0aBRT+IwaZorHVjOFjRelh9ysL60yXar94Bs49Tsl3Jtl7pKuoSOU5LIrVU7g7735ML4AnH0o
XMAaCKOWa9RMWtcHbVZ7ukPHI5HcvxDP2DJQpEIwzls5skEpHeRTiTxXCNzwW/H9L+Szfl9Erqgq
8PyetRTEY1xDflB+zc5y/LpfPN5CqCUAmIqaCPcSmoqyinMMP/No5063fHB2i0cWFLEZ3BDmGPDI
J2IECgbEqa0n/xib5zHfDUtinZj/iud+/VxhvSIK8Z3hRl9meXfQBPEIzQDmBUHW6hWHBvi4NcHU
4IU/SPddA/P/49XZOF4gX0I1ClBwwLV528alJVXRlHaeLNWOjEdoWrimKIOy4SOgBDAe5GmQdeLx
4CaVJTTcZJ2X6eUhOQZUVJ/fuDff2WeBcMMsR3T2LA9YUYCXptOD1puMD2P5TMcPExtxJzhnW2sF
jARCM1ABW0hiLrXYLchpYglrNc2ZE+b/adT/qJKIYGRrre6UWFzU0SOvURg91qrRv1WHLhec5Y1v
YBBY9o4A+hkctMtvGFHCqTtZaTwpOMfqoZ733zgL+Uz/XSlYKWUrK3TIR0+yZN8G7TCL6Ek3YgsE
fejZQpIMcEzeDGqU2cpoJa3XwMK1MrlE/dbk/pj7Yff2+HRsGIP1MYDCDdcPHCt3L8hNrXRjXtbe
N8X20kmwVmvprP2ZIYfQyYgB79x7pcNctValMvHqk9ZcglZA8L0hHrcNUn2obIJPiZ/bosyqXkb5
qHlhGTp1HTu7eSDY2wHYM1ACokVpXQuWJXOM9QnpmfA/z330e+/aG6CZgHAbcJI1Zijtq1ZR4l73
po9p8ykoBS/qtctAay2yoOgjgZLV6O041xtKckX1mtqJ9ENtu0F90TtBQL9hAzAaMgAdYhdcoJxj
sqwQzIZBI3mmk9dvUfD18RqtTzOKjHgDyaBYBff2Cns+RFalVKXl0b597UBDlNcawJLS62M1W19x
r4aL8WiqkykzKwyeUwtHmZ1+3P2SgyFY5QlQfewmfl58Z7RoxVRga1L/UjHdQ/D72Sovo3gG20by
h0XaeJRwTinQYtXIC1X3svRX2J7Kb3LxMqoneT7R8c/upYK9GdwGvDQAgHKqFAvz1pNKQ6rsKIfP
u4e4YrIHzhooE9COaWDwA4cSn3UtmntZMrxcdeLy0opeVBuWXsjnXJJF5XiSFWp6yrUOEscKO0G8
saEAyT0EM0Bq44Wrch8QJ1LWTGUle81z3H8Jpt0AAmMhnvv9vYoxg1LSyF7imIEDoPhu6y7Ecweh
1DDaOxshnupuHB2oCEq64ZQwO9eCV8VzFkvE7R40IgVxkAAQJud/CvUliJ7+h7Tv7JEbV7r+RQIk
UYH6KnWYZLdmehzWXwR711eZClT+9e/hXLzPtiihBfmu1wEYgCWGKharTp0KlJNTb6jDyh7MpIiv
uLmj1dEGDUoFZBsxfxeqnwan+6u0nIWNpyzikZgJemPI6tamimpkALa99hlQLseqBQzJnbaezmIt
5koNKQh5oh+ziJTINiPuk3ZCD5fx1XbO+XRRxku7VTSxXCiRCQehIkIloHqT355TqoOQMOHF24XW
hgu7slsZUKeHbxeBe2EsJPcCUEYkyp2oeDMD5lItdfenaBBNAnUr+I7gsYLBZb7Tem0meU5j9tZm
oA45RbsP0mx42a9PgwqXq43hI/2LoMKI3u8fpLX1N5EtRpAPD0R05pt/fjzUsZZQLX8DNZCrt5pb
7EYkoJ2kZX6ksOCAyVRKephn9Rjm+Vvq8uB7Uey+1hDTAZ4Q/e3QNRkPuPn3TyorbTqo1ZvOQKDL
XdT2Hu6v0PJmgwRBnws/Blen7KAyY9AardAqcGV5keoWznOiuWr+whI0Qd2djUPkHvlc5DgQbYXL
NJ9N2yhsUvOpejtw57PjHNrWs1xt2K0TkAJ1EBU+uEZlYoYclMA87NHTwMjVQzA5Ht9fUDeXIPlk
A83wqB4gIWuZ18fqoa/O93dlaQAhAQkOASeEW6+Lc31jYB0wrqeFo5ZvVfqUFwjhPvD2qdmCuyy1
A+4SNv+DiQ0JOsmMhyO3ygk68sabEiUmLspZNwz5mgRkhT4Afx+11vN52FESDU5IqzcSf2GFv5uD
Egx7YDdCxgZZcLwaJfOnBMWkZXGcv42BPyQe26/dGB8hHxsHCu63jAcqkQ2ynSzI0GwdnGImcRvl
YfdGo9s6vBkUfoidkB7rmhlP1tgILi7jVCqfrPoJgNus2vA6Vo6TiHyilhgFmqJZwHwbAkvLMtp3
7E1x0/r379T5e6v/6YoZQQQIXWkEbh/GVjqwKYLHg9nAkCtm+pL05kHpjUOFngSD6iaDW/Hv99dt
5WDN5EkzyqIq6OoE8rpoPFpGc1S3kk9L7wBhb2ggHE24yotOlp2aTEM6gMAxqE40iFyDupWxoeZr
s0BzF2R8EdpCsk7yBknVZgYt2+JN/9H33n4vDWE5hFxtsFwKoIs0eghCbsYCrXhrxx+6/nvawoes
rRDCuWjzCY9ThIPmp0rLbLvNqA4KzStpXKd+jrPX+7u8dm6FBQTSDG4A9mMuoUqBJq5BY/tW5EeD
+UpyRTJT21CO1U0A+z2sFELryNbMhaCmvKR5k7K3yvmdX9tk46SurZJI60M71rByNItAaTWZ+Vs5
/SbOF636qo//ub9MayIQy/pvQaK2KDQpkqjLxirI36ruhdrnbjjowYafIyzp3FdG/geBLBgqgdmR
i4udqiEgdmbZm5O/qphC8qXUiTvitxq835/Nyn4ANYUmUdgRlLcsTMmQw03oTJhE+5uF8taN/Vgd
Hl0oUL+EoBCiZ/PtDsYpqJsY/IrZe9x6m+2hVvYCsDhYQPjlQMDKSB1mREqgVkXx1uiHLDiY9mHc
Xcmio5gICAJE9fEvBLfmMwhz2kUThFz74YIImDtqp7o+GtFZDXe/LyDAFtRNcEdEtFQs5o0fQoay
b+u6La8kz71zGaYburc4Vh/jf7xVQYa3oDu3RmXUI9pgfA3EyOMBjGAH/jevfkbFr52nSiwVEiB4
EkMZMan5TLI0acjAjPpqAYJ5zLcavy5OFUoa0NMXOAVRXr6oN9Fbpa+JVdRXVj8o6pO2N0ckSH6R
CAewWvRPkYHPPE+Dzsii+lqT/4RHwjYMyNrXo9gbOEITjjkexPPFmXpm0dTS66ujH/5udrMr4eNv
R5e8tLLNrdaOSX2t8p+eRTaeSAuFk0YXnsnNETWSJuzQMKK+/kjGN+VH337de3CAoUGAF6WVqOVD
+mk+PmJZTtGFbX3V4mMRH7d4zpdLPx9e0rBBVTPOMgzf8pe4/JJtMbCsjA+IKJJzqBqDIyD3P+qn
ME2HPBmuvd0fzKI+6N92rw/64cHNQDE8mK1kYFkY8Cyy4ra/Ro7Lo0+Rsn985ChF/0zcbEviT0uz
qpGiYuzanLhTIni8FVAUh3t2tYFhCrYU6ADEaIBnljZ4ytNs1O3IvDrpDzO5xihGU09bmOblKUXM
FewxUOJVflEzGFGoFhtX/kbIcGh4foy2uOxXtnomQ3JkusZu8MaAjDjWD3H/tSJbD1+hS/JSIQVu
IKYlHnXyA94o2jaPNUgoo0NOPsOanDL2Wx0fUbaZqt3j/ZO1smZwNMDfAMdYoGrFz280WwWbbMbA
Q3alk/qQqgcQLaIt+3m/EPCxgKNTdPmFnLmQsjS0IOxHcrW7b5N97MhDsZvNGwllPIpwaaN0eglw
QVPNwA7zlEAFD1ryEDbu/Sms7DuSaEgnA7CI/+RXqok4O4k4I9dcOXLT03bTjIqsB7JoIiKB3q+y
huepGjgpd+i1MX/1PyOebXz/yj7fji+nJCxuo+8MYsHXrOxEMwwDPI7WFjv4yiLNhEhOk1aHI40Y
hKATdWU9KBvHaG143JtgxoFriXip+PnNWdUTPgE8atl4oDz9DumGJixHB/4eDznwBYObCMn3+eho
ykoUErfk2tTPyiPNH+4foKUFnA8vrU1hpIbOIwyvli+O/dhNj/14ttPdwATUY97OQrJPWT71ZaY0
5Mqmv6fhPf51fxZbiyTZcb3kZYjbgVzL5iH/xMjGDq8uEuwR8gWwfQj4zvcAiApmxaWJr1dPNHXH
0jV+F87ejDuWCE9QYI/RXh5vdsnkBaUWpWWCyy4fDNcZC5dVG8q2tkoAOaMBKWKjeJGKad4cVDAU
sTxOHPOKFjRujO4Fu5vWiSncCLDnAqykmJISwIRrSzq3p4dAbTYeDWtTwFsdHYAIUkOQNZegVB1B
gFQ3rl9LdOy2gq24xtr4SKuIUgJE3hdhavDvpzEpW+vaF5lXN67dKxubINZgfo/CD0A7TbxBkTxA
a7z5DNrUiHBPN/a16z9P4cHJH/tz/eaw/RoxEyO5xkqepKFDIaaMD8Yh3N2aEi4TMnR47SJoArS8
tA90CkbUMTfGNeJH3h2brUrrj7t3vkyIKyE2Bo0AeRBO1XyZCGUOY1QNrtqF26ars9ANzL9L44sT
F55Selrrls7e/C+QrtA+QW8Kwboc1Apaq6D2UAbXKAzPgaKcXvdaKQF4EUUeyLsA1SHpX5E3Dges
Jn5vR7dpjoq1EahZHl6MDx9T+JqABMn0KalpRXlL0vg9Qbck8AnuVw6Mj+YXIL4Uf8vRMqctWzUD
UOSq6bVr52cAC/9ggW4ESKeKB4NRjhUElOqJv6v6buMBPwbvc4R1P0pLpeHVrgEJQRkqV4QU0xKA
zo0c13L9MT52AFBF4VHKwZlUC5Wm6APlmtvPTDv3W5W9S2cJrVo/lEJg8BamQ1caBOo0M32n0yNz
3hPrxMbdl9BchGQ22FCZattAhKkcEODLw90qhs5d4i0qIChQAemSCwEYTU1G03dDfcyfii06jpUd
AMbFQLQHdRB4VEneTNdHWZ9PSvLO/o4aL99NvofHAi5n3D6oEQJflLQ6aZXreTU66Tv6v6DAovi2
9/jPh5eC6npXW43dYficPdP2U21vnP/l1TMbn0puDDgJadoZGF9rvdLOQfvgpoWbxrUX02zDr1w5
q3hQIWiCNCYyKHLoZEgsK8qcnL3b1pei7dxhOGvTxnyWbplA9/0rQ5yGG3+myjnQCSVkKMeyBxvi
UQsTNzju3pSZEOnEUrQRCLIAQgpQAkzJ88T2qwSCubh40I0HKWu5VrjngcWCIGPvX/n4aUj2YggR
wMWYiAVraKqxQCqmWVcPIYvsa57+agqP7O79gvEBb0XZHPYCGSdpD7Kiy1DvF1jXQT3Ej5vtqlYU
eja8tPqpgmai6H5tXbt4OGXxtUjHjUO0KgH4PuAFcOUbsj+W6bE1dVOPBaptNwZNhtlvSFhRBSQ0
cOmgXEqwGkhGKQnQ+lStqH0FmWNXHa30FGz1GVzRBNRuwC/GU/1D5eaaUMSmoRe8o1cAPj0j+Vwo
z2VYe9nucggdqQfEZUAQjq4EyO7P5ZR5nMWEtvQaJuVz8JRvujArJmomQLKwkR5F9dgN9Jr+h8XH
Jj6ZsWdnB3urnFRaMGC/BaIWT2qk95GvkdlKQt3pcrB1kffYfP5+LthL+n2X2fivABTrIHGCJMri
Jso4b8DT35J3tQsPNrpGd/rhf5Ogz/eC5w2wIxGmgNIO5Rz8wQR0VETgQQdXBv6MdBlFDA+tgmsY
3lDOcRI97HNWxQIhOC1IYPHQwhLJmp0glRJZg/FO9P84P0Py9f7qyBuM3ukITYONDQ6T0DxJ6RyV
t3kdFslrFB1Kza2tV5IeerIRnJFUG2VreCmiMkgEEQEklCGXvCCchn0VofL5Uavfk/rrQHau04cI
cTtgxSjY0ySVS7W+gldGw9egPlHtyhL//kJJ9k9MwYbxA50H6pKFbs+PEUPn7tGZwsCvktDVjHd9
Z8/QDwFwuQGTR5IMjIjSBDLGWkXnhuPn/VE92d1x//fDZ0VFMgDygsF7/v0aLe1RC03Hz7rPL525
r7XZx8cj9Y3QlWhGu0CjDiphmlrYDjqC4Wb41ucbL56VYwp+fARwxRGFopH51yeWkpAx6sNXbrpB
8jexPN1x63DDq1+Xgu7hcFoR15Bf63kIkNc0qOFrqD8RtBU0vYidm63n84oyCLwa4j/IsCNxLKsc
6cqqQ5rUz2rTHQnAM487mQzEduABB/wxrBLOkszGr9GgmWqkYv2m8Yz6YbMv2MpCoZwGYVY4HXDx
5WBrrsY0HRsVZ7UAX1nvqs5TCZLtfifACPPArgMvBYSihYWi0qEdMmqGeh06/vR3k16yr223+9xC
gOATJqD8AVRAsq6hSVlthpT6LHwBpa21z6v8+H7gcrBUorsg/jU/tprCEcbIdOrbymn8ZCYbZnVp
k8RGo+of9VOI/shRvnroLXNy6OS32qOlv0zFaa/NwAaAKlc0u0d3CiLdbYyH3HLYMPlN+3lIHqMt
Ir+1778ZX26G3ge2QrUY4zuXLPCGnQ4lVh+/kLUE47wog5Bd1sGmiEUPweQjSOkS9Qk5yzHZon9d
m8OtEOmIcjM3ewtMmn4KjjLF3RlLWsxB2gJnii2OhveTbxueUaAI7K/9W4x8FYqCKQpGkOGdn9DR
rkYrLZXJz/kPn5Of90dfmjqUTQmckuB6RbhZ+no8JRwSs9b0Neeicb9mz2P8fl/EyvoLkgUUyCF5
iEo/ScXUUgFtjlGZPvqQudlTFP5zf3zxiTcBVrEBKAkWQCVczjB1krXO9HRC4UBg+zr7Z2rOeTy6
INlw0U/NVbUDvOONuPfafMSRpZgVjLecJRuDphEFC5YP++qN/VNibbU23pIgbXlXZ2nUo1jLD3FZ
59Tl9vv9JVveDqglQHAJlgMca4tuagV1GBCbDbYkN4+Wc+qN2EXKxg3bnfxeBJcQOudhuYDcADjU
Fl9yE9kY0QCQ9XZLfM4cLxpdhW8F8BcnWEhAaQEK2/AUWiR2B1OhQRZXut8Wz8ZvvX/WdrZ4/JgD
gI/4H/epAIrO56BYHUWXcs3w88zt8sec7jXiyAFhZURjONGuSo629pqCZ2qgD77Fjkx5Tpvr/d1e
WSGMCr5G3G8rqfs2SxQjb8vRVzP0lP5k8Ccl2ut7Ywqou0A0HQIERmC+RFZYZAYrw8lHL+AHkh+Q
bv+DRYLnKlB2Nvq2qZIVV+OU0iLQR5/lYGopYy8x9uq18JeQTIQpEdTaclIxc4bCqm0y+CTM3ZwV
7h+cI0CLgEKELURDcZmggjaV5jTmpPs05+i2dVa2CMqkmIM4qDMB0i7UBslakA3pPsqFXI2covax
L0MvSf5q9X1Zuf+KAq4ceGYRFZAbJqoT4gVJxohvW39bwc90/24LTfv/w+tSgHdInYmOLMPwbqkn
7pTtvrWBY0LgRLAyoUIFZGLzA4tumCYIW9TRRzVbULrpxqW9onIiN4DWM6JAf9GIqa6HGLGyZPI1
/t3qXas5k53sVWIHZiLEJXJjWQ1uWUPH88mP7YPxs9aOef3At6jgFzfRhxDwOKP0H09qmfKOa7lO
+AQhZDqYo8f2Rq/+O4l/x5dCP8GogOY6LOEAlqfOOYfaqW8e9GEjML2+G/9KkQw4b+jYsg5SCMqR
iRt/J1vzWJWAMkzAykDVuAAoBoyDAbm1R98sPrHOG7gfb91za1uB04roNEKWMIOScqcNjcdRMeDG
mm7jFlt4hLUZ3A4vBzdoYzl5h+Gj1j7ov7vXDrUv9+8h8YUzRw2HCf1VoRAIEIgK7vmJHTngP2OC
UlvUIcWlFz5Og2ft7Fv5oRYGis5BcQjy/0WxpGor6IIdqzhR/KQch+m4fw6I/ojMGfBRCwR2CmeH
I4gz+o59TpTDlH0K6UOwpXZrmyHcAZC7wnUCYG2+UuYUFBEz4tFP+ufoe1sd1OgP5iFa9aH0BXFj
wNbnEsKqiwJaT5OfBZfCeKWZ6vaJp2yh7sStLG/5jRiZ2yNHQUeg6NgNph3AyllP3wr+pJmHXEfr
2If7W7Ny+8EVRAScIvskTth8SjWNe6cN8BAzlVfYknw8lfUzglDWVsxjRRNFqAtROvRcR7xL0kSu
amM62q3qF9N7MJ3M/vH+RFbHR05CnGIovOwnlEWYa91QaT53vGF0q63s+9b40ver9RSylmSarzuJ
l6J0tdr95EZeWWBeEQ9Hwg4HeL4VahPpeTYS1Vej1NUPk7MTCCm0HKAaQSML4Dw6i0rHt6S8z3Nk
Q3z6aUyIi05sG87giq0SRLJIQcENWRKxtixVmSJe9VPhoqrN+qo4R5Qe3t/oFTVHZRBi7gj0ieyN
dC8Rm1G7tvG07yr4tDoIFQ3V7aKtTq9r+w2PE+EDsNeCXFZypvQ0MOxg4lBC0niOwz22N4iG3cAD
T0QAUaEOQM18u+vQMJlaWnBFwBpnPifDFrp9fQb/CpBOLLEmBJIaMvlGdbL6p+b3/n0Q6Hx0d0UW
HsHr+fcPdW83Y6BNfvLXqD5R4gdbzFyrExCd0VFCioCL7Ec5dh9NidNOcP3/KZlrgqHu/hSWAggo
AgDrFGTagFxKGleA987U4tG6FNpT/BwHu3d4Prz0+gKlr6VNDMOzF1p4Tuzd//qlIqAyUpSOisQE
ksuSOtssMQo1N82LVqGB38mOH+rd2RWQrt2IkJGvhAc1i0qIcE5tetpbOgWDJHCQKPCElwmqO/kN
rxUhIxV0/aJ1p/Johht329IcwY6K6nCIgMGQOV7tEGBULdToRRuuLS60yuQoInkwttyClWMkeETg
2gDHIdITc03gSRxWitbRS6z+6J4Z/b53n0WMBu15RbmQyALOhw8zremUfMovXeGqZufanLj1Ropo
OQVQoQguK0CzxDUhK3MxmkZKiuwyxl7xOsaH+1MQnzj3aObDC/E3z65Ea/qoNzF8YP41xUeleTn2
wWvVnJPmrO3EOeNUIcllC64JxFfgzUouDbgK7YQ2Bb+U+oEr56LYOFbLtRLgYPGYQM07UuSS1YiM
UudZU/FL80+XuTsZLT++Hg6S0GmgLBcpRyfNqiqZUn4ZXKUf3QTlkff3YunxoQwSfDN4d60FryMU
7GfgS9cuY1F7TeTWTnsowiNHJ1P1eF/UykpBlACL4k8xs/m2c8RW+EQM7UKsx8x61XbiUcSIcJVE
gBEZbCCcpFM7ObEyVaiduOjona3qaMW61TNwaWNxjj68MrjHiHBJuhfwkZM6IORimKepfBqn0xif
di8SRMBnhY7DisvpnCnGAmbcIpekOxfRYdyKvK9MQdyd2AOY8mWG30zDXEcn9uEy1Y+KcwrJC9mK
0S0N7QfhChgD4SshQCT5SumUhJrKIAKVdAH8sQd78px+v9oJVpf/EyKptW6i0HZAReNFcUDO5SZb
NSrLdUIuzULTYBRYA8Irl4ON0zSZaaC3F0U7aOVhzE7DVpneUvVwCpGQFVC/FfC/aaC2owf75AWK
3aUeyz1EcNA5ot1ZFwbFQLc45AYFjzYCs7JvqWpRbHRa1V4CowBq8Vu+xWW/NOi4kuAZ490IpDlQ
NnPNplTR0jRtIOBL8EXLPTqe0ZCQeYSd6363G4UKXDCLwBUHHeWi5ZBgclImO9Uv6B2XVOfI2bic
lqdXVPgi2A8yFvDuyVak7NO8sGHULz1/SZITIHQaP42/9mq5EILDhSUTTaakBdOVLrJYHumXSD9U
xG33a7mgJwYhGAoOQWghE5uiK1M4Mej/ZVRBcf2c6wd7Cyq0oiC3ImQt56FacBOMyJcUOcLQi3Xg
hTbupi0R0iqNQLUxJ4cIMjynP7rksd7qX7WUgKvIhMOPrBEMu+zRdm08FXnlFH47/bCyx6Lotmmo
tmRIswB1/ZCZulL4TPmUsQcDBdLk2/3jJFzKuUOFAwsIveDjgEso30td28VxGNuRP+aHgvodRyMd
r4WLy1/H8Mt9Wctb3EaCEPkXmBQ4JnKIyOiilht1F/sNebyawW6zji7kgmgHeEggreQS1rhs9cgw
g9g34aQPnmN/v//1K5sxG1/y1tSCDAh5YPwwf1STh1I9x8VuAyWmgGZoiNyIWnixgDfeLTUV3H6x
Gvuq1R/Ggnrj3/fnsLYDgG6BKghIQGA+xBxvBOjBqDHcTJEfPI1/Zfv9ZVHv9u/owj7ejq42RQyg
eOQTxXA/l9WWUi9vvfn40g40Uz72moOvj1uRLD/qxY9U/dmFl/03+FyQUJqbiUwGy2kpBF165W96
UrKf/9s2SM5gojA7TgyMz4hbdd4WJfLKSRVteFDaCJcV8TNpl7WAqVXlOKGvhAflF+XnzQfxyjlC
bRIsB17FQp0lw5TmtFHiqc58zQy/5ORRQ4x59xKJ+DuqffHuQsWBdJYIUXolNorQD+Kn8MkZNjRt
uUTwxZHORqgaGUikdOY7DMh2raLKrfEV86ihM0zHU5DOH/fOYS5EWiUa2TVuoazxneyl0z+1G2Gb
5SaI98QH6hlQSaQI53No0jwoAJ5rfXX6pJlPbCfPLHw/jI9x4QhApxeY0ixTzcpCpN1P6lfHC3YW
+X4ML6hoAI2wxS/pzdVbdqSpidr6ZnaJfg47ec0Xw0u2NBpNLWmdqfWD7JA0P1O+FxmJ1UGqA9hC
mGpECKTVNxh4D5vJav3U6NzsZALlef/0rB3RGwGOdERpZxd2mBmtX1iHRD/o9GzU5/si1k7QrQjp
gCp2GKvDQFrfaOKjzpVD+ft/E6DPjyju+jhKK8yhsX+ZvwLyJ8Oj2YIAESBdI+NeQN7XKJM5tH74
oOmp29ItspLVBUJEDtEfEeeQixesHoiVqoUKqMHn+Ekt9xV6fpxRwaJtoxES0GCqtMUOMO21xpzW
dx5iMIy20/64NNw6DA5ADQowYO3m669Wkd6OzVjBSX20k3dabUT7Vs4oyMBFjlSDJwzfbj4+p0XX
WG3D/ZIfS+VQ2A9Netx9hETDHdQJCUO9cFmirKoZKC65bzCEmJ618p/74y8fbUhlCbA5YCiwoXIn
0gZh3T7USOkbxkm13Nx6iZ2zFm9UX6wtFG5kUANRweAnv9pKNPHMq6ov/br1mvIxm47B/tQ7JgIY
G0rpReZdTqMEiZqpE3UwkdEtNS/dqnpeWyi8aQ0A/YD8x/U/32unxss2QD2MT6KfoMf1GB4KiXkg
9W4fFdWLJsi+EEIW51Yy3Ho5DLQfOPeDRnFB3b2VFF/RaaQWsRNgKcOrR640THPVQO/ZZPS777r2
HG+xNK0OD+yUbgm8JVjD5ssk6CZBhVaMfvYSWT9s49v947o6PIyRoDZE5bbMNDUg/UHRVGPwweXm
KYBY8C0ve1UC3lB4heBuRivu+QSiUNUQYyCdbxCkCcrS3QqTrAlAKSwyliDeECXccwGhXkZpaykt
0GX1+OIUu+FGwBCCNhG9tASjkXx+SGCWicFp60/lkSWnXjkY7Wn/JgBACHwZIjDC9kkz4GMejOrU
+RwdxI8l/tg/PhJNCEmbeJTjlM7HT4usx0OxHXxDf7XMt52E7OLaQUEhYjuC4h96Jt0KXc3ZWNVK
54eNdfil1FvYuLUNRh5UJIBQD4Yg5fzzi7LNwmlKekBBfnbpgx5tuC0rxhT9y0RKDkcUKT/pAMWB
NqiUO50/ti96/UziS8tf9+/AjQhZCZSorp0xhQjmJK4R5S7dcN5XrCkRnM2i3BmYXTnMVoyKpgyN
BchacKL551H/3LcP6kZIZG2hUJGMWCTiIsui6jC12mFo2tFv9Ve0NuPxud4fdUHqFWQGSDyA5hNP
wflea/VYoWqYj74Sf1G8drje3wexlfPwFKANIl7kiIa5iOvMhx9a3lNr0Ce/qk+89sC5EWgvKWxS
6+bpS68e7otbObkGGHsQB4N9AqefFGEgHInT3Ajgr9adZ4IwON7CUqxsiQGrB9AJmCuW0NTIIciZ
2bBOoUK9Sv+UKZ/Vutg/DeDXRLmKaGOzqPXsCYd55GkHQvOfmVt033ev0mx4aVOSgdmJncXonALE
Gj8X2R8YKBCfgBYadgqwELnoph66wYwLp/EBWktO2s5SfWH/ZsML3bwJ79jJSOKqxPAhSiLUS2fu
pLxdCJCOUVZasV1mQePHE3XHv6bNFjArpwihZzxIEEiFhZWLeVUDPnE/RL1vRd5A3YQ9N8N+1/6D
6x2PW2QbTDmINKJJWz+mVufXZXxmyDRM/bH4gweciccDVBwAoOX7YYxjOzbjcPArlJK6jG0Y2RV1
ng0vXXRhY2Tj5Ci9r4WHgnl/omYIIgEVIng3FniKrAMKsddTXNNNedDwe+MSWttlUZoHehthKmSP
246KCWFIc/CBaW7QVDP3JrLf08DTU1SeAzgjwklzVeiiIUjtfhp85PHdI96R+8cHYQUuBgCC4QzL
j5KOhkbbWc3g64PXovov2jilK9eoKFwUT1sbjRxs6fvxYpwGHgQ9NM37pf7knVtuNfReOURItqJ7
g6A2RkWvdIhAfNKpgAT3fpOdpvy8s30NbAXeCXDFEIgUECnZXU0dhQSDcLf7+LequYO5Pyo/FyAt
Ud42jQkUMPz511F/jobHvZcBhkdhu3g/C/ZKaXmYpg2Ep3D27D5wJ+Obbm5s8VIL5gIkb7LtUEAa
AF3sG/Vp6I51chn0DYdyucVCBGoXP3Ag6C4z14I+jira1LTz0+pzqFzMjet4ZQag0EAYCYh1QRom
LVFdgy7OrHnr52pxtPP4rOL3MObH3TsB+B4qqOAVQyXkYj9n5DGo47XGby7W4Bx1df+zBww9NwKk
ZWoSXWVGRiAALLQ9DdyIbOz1ykbAiwTtFmL+0DS5mNQIKI8CJ6GX3CrdIidepm4EYtYkAF2HswoC
N6Rtpb0gsdOrCvi4BXJC5Aq7jcTC1vjSabWVIjCdLnEuxug12YF/273H8If+/XwyP6mxanf92GD4
vvSGnIFwa9ptsUHebgNJKeAF6PEnJnjjHFVhA4ZVVM1fatD1o2+X2241015dohsJkkGq67HoKx0S
IvY6fbW3qDZWtA39fEQ+GzeneJ/PJ9Ckej06ZupcpuwUJmiP9xjvv9XAuynS5aKwFlwY0iEaoiTl
HCHFC0D2rqkWrvN1/zYLYA+gmppopi15qA4pcFe0gX3pvWJ4b8KNV9Xy1sT63AwvKXJp9pOpdxie
jTFa6zxE5qmsHlO6/yihHgu4HtB7Yp1k2GwcEpL1Rh5c1MLT488m+7l7lWbjS8qAXu+q1gLlcZmI
51Qnst99hMMjal4/ALMLqI3BJqXqpzq42MNb4ubJ6/3PXzmos+ElU5GEeOSwDsMD6ta2Lp0OW7RC
K5o2kyAtUIYOKMbUQkLl0faYaaf7E1gd3kaCAf1tRBxGegd2eEgnzG6CS26q7qOR7q/0QY0XGDbQ
wAVZtoUpGoxciUnbB5eDlbceBVfL/u+/HV+yFGMZmWpEu+CSgIcxfCbTH1g6AyXl8I7ADQJAphSo
Qk5GSTswxFyY8pNGP7fA0GsH6Gb4BQ8jN3jQpzBD2vCcmb9C85eubFzIK5ZCUC2AtegD5CvPQLeU
YjQ0LBFpjtaxe8im59H+Z/824DpGnBMcXqjilEJIVRC2gMfiPkCdMTxst5y2CPpXDqqJqnXwv38w
5ch5wqJNaVizzrq0n6h+Ndu/7k9gZZFA5wBMIdijkA6Ts2whQ/OHuInsSzewp8h4iD47xSnMdxJ7
i5cCSgXx2hTmdPkcRCbSqNsCYlrtHB7b9nx/FiunaTa8dClM3CqSoMbwysVyvlKX9l/vCxADzGN5
eGgC3iRUGbwXMuyvcgg6idRUuehx5gY+bS7wvvrGRfJ5/8WDXB4C83iQwA2QK7sUq08zboBmYTQq
N2y81NnY8ZW1EnQwQq3hKAEjMfcxWiez48LInUuYHUzHZeNRGze2Y+XMzkSIQ3fjh9ms0s24ZHAk
XyPr3Cen+5uxMjwCF3jyA8yNfKTs5sXFNMD4wnY33zlYvXFaN/ZgZYkcpORF1hmFUYv4UQgXo1Qb
FvlgFDKUBzTfVciGG7M2B0QvUPCDAAAI4STz2vVJz3pCgBF6muxTyx72L9FHvx4k/4FCkp9tlTbw
oXfyyO/p8+Al+uMfDA9kk0j+Cyi35EQiehQPRltHvm3/HprEdd7vj7+2ARj3/8aXLv+CAaNV5Ri/
NPAS8fLM4zt5jIVFQrYRCw8fFVFamR3MHic17PkUXDjTPTN7KNjWKVrb4lsJkhYowWAGJaIvl671
u/GY0A2btDW+ZPSaOk2izML46u88OZjdHxyh28+XPKRRtYBDrjE8C+DFe0a5/3rGHsDzQpgf8QuZ
laA3Ad4lkxqgbuUp1pmbNY+F2XiDvfFqFsssmW4kLEBTJVjz4MtLy1S1KksSMP1cus41pteT1+k/
7p/WxUYg4yx6McBgAGmzSKkqFM82rk3KJcu8YnLLdO9OSONLFtsY4ULGJsZXrsNz4d//+IWqCcgx
cvLAyyOajffO3FaTMaY5TQ3lQjXlHA6PZnpGodHGhbAlRKzgzYWgxN1UqpWpXEr6ZUxR/f45L/ea
JDEPNGfE5SnC8XLexSB4kthGDQfgPJhfmbaxx6szQIESqgKRj1ykpSL4kihNr0PfSM8B2knox7A8
3t+JxUFF1wWU7oOMDDcCnDLJXoQNUSNuNOYl0ciBa6eo8Kw88bStfnQrU8GjR4CG0M1SADHmm5G1
hlMMNSpCTfpQaM8FO9GtdoArU5mJkGxHCdRbnhUQoWguAUh4eIrQJOuf3euFPBJoGz7oqbAn83kk
U5mmfYyKU5qi7dBDUnlF6jrl7qISUTgm6MHAHy7iepKC5CjsqtO+phe7eO/qcxJ5TrQReFtbrlsR
knq0OS9sLSwpKj6+FdlD1Tquqp57snHAVuyUAfgTYqzANYD0TJ6J2SbJ2Ib0Enk1am8cMCzc35G1
kwWuYTBJoZQBT2vx8xs1z4O2McA/Qi9V5hrpIUkf1C3Gs7WluhUhKQlxQGhoCBFce01D11a9IHkJ
v9+fx+pCIeMDJg3wFy1siZklozElqn2pzTcl8JM/2AfHAkoMaQdou4yDKkZCC8ScgkuE3jeqV5Z7
UUQgzEMIFGViosZuUU1is5TWDo8t1CidVSRAk6OyRTSystMzEdI2dFULWvoRItriRJnu6qHist0e
CJQbPSyAZhCsz4BzzY9TZgeFRqI48R1kxp7qZMMxWNllwbCqQbFRGw/GjvnwnV6OwMmYiZ9TzzpY
u90/kZcBPTya96FEafFKyTUlsqJRi30eenWEINZp9yGdjS8p26CVDUcvtti3vyXGaVD236d465p4
aAEwKXzk+eroOZg5nInH/nAajauqvu3/eoDcCCp+cUghZD58YJNR7QYn8Q3ns4k2HFte38oBBbwA
LC+oI4FvRqXPVyiAeqmmJ35b+iQ4d6Uf9/udGpgIEMRDj8FOJbNuG1HUGHqJKaTx98Y4JmjErn7b
vUpIbOOtjucuSvXk8JI92UGtTzzxa+M4ub2xYYjECZ+5xkhW3Q4vXQhB1PGmD5vE55NLgx/l/yPt
unrkxpXuLyKgHF6lTpO6W05r74vgXXsVSElUDr/+O5yL726LLbSguTDGfhiYJaaqYtWpU8kh5ocw
XNGma1IkO52MoNB3wzK9TuTZ5OiV+aWosVT+R5YKrbiwUAtlPW5VkKiI1fRqhzt93JPNLJLva/Xv
+NJaNXGMR4StpFcN+7wbq90HPh8wAwPpeuE6SbcZ8Xq1nsoO94H8Hjtv2pxvEJ+P64BMAN7ruBPz
+8a12IzcLKOgiPd0M8iNlWfEgjIV7iS6eiGkhNeW9P1ZMcX5RF16NY6ouJ7oSsXK0hkSQVbR2wPb
K5d68jou3SHS2LUyfxqF3x9c7WCtdV5XRdhCvg9wvEXzKkRDkRWYLxKjfaiVI6SI2Fv1eUh3VvrC
op1S7wg82b6ZvJH4jb5WLrO4eIBzQ6YrsnNSOAUQF3S06ifIrV/DL321XZWDjh6YVoQ8BNGxtDfo
q2OhsXjPrmkEVN0hSf7afHbBBA2IIzYe3yqfrTEym8nRk+Qatp+MH2W5tdIEaPfb4aXVoXTM+9TF
8DH3UiPZxUO7/fIJjmEgoWCLcPuku80rK+lVNU2uZQktS74om9lSMAUUBMCaAvgGqijpYOU1y5qp
MWJRQlH7zRogd+H8zIYXv7/xu21rHCI0CEJxqbNT4Wqs7K84H9K1gJVGfYnIBqFoTBq+iMfMrHuU
fKI56tgcu1bz3NT2th8iYD6xOMib4cElCbETMEs3JRUF1v/E/S5SVjTI0iTQiEbEW2FO72obevC2
1ix1sEb5vmA7t9ijkOUDU7gRIe1ynGcTaxhEuOU+Qseb3UeGFyxgUBHCL5vvcl4M4Eau0vTKrCdq
H8nK8Asq1kVm47/DS1rCjjS1qtQYvka0T5JTyd/cEgyChw9MAoldFN8CqnFXiZNGSWLZQ5FeCXBE
IU13zVpASxwU+bQCevBfCWKeN5dBJXqe8RY9YuyCe/2PKttcmIbLfCtAip9YYwVCaULTK9pW5Kdu
DeCw/P3AbwuWQlw6aXg3bSw9qklyJfbJAqhujTFtcXzwmaG4GpA3GNX5+iSMVfUY4fPT/qC43phv
tza4ZP+OL+TfrH+VTEYxhjim9BuQsfZm1KdYfYBXrPeWUneAtDq2m6Sqs/Q60j+M5jg2H7nEN+NL
tmCAz00bwvH5kx91AebxgQtwM760/NpQc8uJ4Q07PRrf7j9iClB5JswZXp4wZ/PVjyLeR7kDP3Ls
Tz+azfRDWPzb0aXF0fOy6rpwwNH/ro87fa0v8JKOvh1eWhtjJLyK6JiiTO+Q17sxR+r+x+PlX9Jy
cLLRdBihF8EKP18fcINnfV8CPedSw+Nf7Jc284dqXDFmIr4p6yDAwnF5BdvUXc6BFsrQNOBJuIYR
SnvNc2OfYnrqi0/cdUFJvrnUV2zLjTgp3FpZ1TAiGZRe1eSrlXpq8+nxoi3tC0IZAk0BZj8EXeeL
lpCqN5uujq/U2nXlcUqP7Zr1WREh1+IoHARqjS0yfvkPtfhWR38P7q/Hs1hSfIJhBZWygL3ddYDK
OUnNbMQTCGBcPHhptT2Ki8KYf8eXFB8DgjzUTYxfu5/TEMTL/yjK3xZdCe6tzUIs5I16RejeiZo4
p2CpvoyvZvM/TkKyPmTkna01mMTQ+j31ivCTOR5XvYClW3izVO8PsZtJqHYyNSxl9Bpyfxx2UXyK
poMafcASIbWIcDeCQKKb+XypYmZrpNcKetXNo3HJjJXhxVLIl/x2eEnVZrVblZqN4bPiZ2oe6O+K
7kP1mMQ/tp5b0Bu9M7MiForclnT74tFlWTchskELAE48V+lWtNX9boAFBSB+YDZRlQjLPV8nnNrB
jp2GXRMNHlPyvW72lfI8sDVCtvs7DpcDnFOWiEHA+ZMuiGHzplcEhxL4kb0C1bmbaTlAwnsrQLob
vTHmepFDANqMexZDtfpmhDEeiabojYagLpqvyUuVqk7XTHGWXV9G/rXqv2zeaXhlyDQhTw26Kbli
kORWZVZOzK70ZJ6TtUTWveZAagZ1uXiHojARLGbzbR40NxvKKOFXgh4fwyen2R7GmAuQzFDR9XZv
NRDgpLu62g3t/vHyLJzT2QSki5CTwVYmjvFz/n0wn/vMR+VYan7eLgVQONEPEvk+xL7ny5SkQwNq
tLS8QovzU6c/VdGJ8tNjIUt7AecMKXdRCH9HuswrNVRdFNpdzb9L95uhfX08vPjGuWpCXd3N8NJO
tH2iFINq8StnnV/UftbunHCt9fTSHARAGrUhgJMDRTtfqIyXppkmlF8L+nLVyEp2ZmkKt6OLw3Bj
IjJrYpZJMXpjPlcJR4837lX9CgZlYQoINeDj8ZoWdcCShTDJGNo2sq9XQwl4fl3j2VsbXrIQBJWo
6FqF4UNsNL+u3beFJYK3/E4ALzBMcj63rPO8iUD4daVD5g06WNcuJNt+G4RjqQICL9ocynV8DrFy
yoB9vGr8dZo+kbw9Jm1xUvp6xQgtrdWtIGm/7Sx1CAqRALDwE9p4+bBm5RZWC4gylPUDcIQotS5t
RgfCX3SxGwF00X4o9gE8fsZaoGxBQSHvijAoAtTQ43Jxf4HsN815SC6U/lGZb264r+NjvtYMZWGl
YD6hwQWCA7UikrmmaZTWOrozXVvLz34Ma/2NhG6QdMdseOla16ZCXbcC0gVJGjAKF0eS/KHEXsv3
of9YSy1OBHWDuH3iMSaHXXW7IAOrBPSoOujUZ3xFhSyOj81Grz10aEdiYq5C9MFRW7NH0Lv6WxmO
Cd9t/3wBBUb/BQTNANqZDx/aZl21eQNSxeJlrE5rjYGWvh5ZaaDXURyKLp3S8AAnqgWzwW7ZNc+/
U2XFeV0eHfAfMEYj1CTna5yI67U6ICI9Wru6eyNrIfWl2wbkwX/Hl9Y+R/fVErRLMdoafTmQ+A9r
e7xYJGjAfoeaMkREXemY9rnLdTvE6kN9eec2Xkvf33v3YnwUY+HkiNJHydlQMoUZSSny382z1b05
6k43vNDdJb+2nyIIQgktojXQsmKjbuwc0WO9GkrMg7/SzvGSdnMNMHYYHHj4EUEzUHXNBRTo8j5y
dUC9YBXvHRRCpMbKPV5Se6IBKDwZoVrl9FVUq07tNGN0dVVftzOv8yiA06vE0WLFZcUE2kYEIeCE
o8xPmggHRbg2TA3EoN2JfjL7g6G+svRqtYCH+GH1Ae1xK04+AFYZp7FdR1ed+ZztyOZON9gX+H+I
gwPIjuSZND46Ngw9tWHwCutH030ajdP2g4WQA5xLsM0g1Cstl6UlZlqYZXwF37mjvIzd9jg4HhKo
ekHb9/feJ5JBbQduc7T5hXptThN9sp82fz9uA7hMADIHN7xMEZmpBgAugP9ciXOK4uPaW3HBzMHk
wDgA0olYskzhOFKd9zBL0VXNL6wE4/w+Uncu/VL2x36tKdeCLoEsaHEkXwGLk8vwB43ENHbN6Dqh
x2h6YPRN4SfjYn/AM5jJkTwD0qqREQofSneDifs8++vxlqzNQ9JVLNELQdmCHU/2tnaqLL/O/e63
ux17hDOFUyuYcwSkWpqHmYNdCE0HQPWbot2lyb216rylicA9E1ARFEeg695cJ6J5Uk26msXXwrOH
l8R9McpdWvyx8rpYOmIgewIuHG9uQWo7l8J71+gnBUUYnfUrsfdR5ut05+aexvxhrU5/wZ5DI+IZ
gMoXBFhkuFaLoiG3bSJkmMkz2TvOymVcMOdoNS/oTkHbggsp7UipNWU1WkZ0tdEmOW68SPP17RAS
4egIOhI0FkGDEsmiR67VRSxzEb1RNT/yqK2u2KmFNZoJkJ4YLoKOZqc4ybU3FT8adkX3gV2ABBAA
gGnQVoBGn+/4xKOQFJGRXKs094iSe78eX8ClGeDYwl1DBvge2cmgMN2I5QAqJJFXjMdB2Uxf5CLO
L2D0cEiAFZI3AdheqyACVajbpxrMM2scUkszgKsMyyeS/AjNzlfIysuo48TMkJ9qjn1MTvF2dK0A
Xf4rQZtLsAfeTq0NCazwauWlNY7b9wCYXTy3AakBEbN0TDnYWjPdCTPwL2heSXZszSNcuGuwFQha
g1rtnf90PoGWdblphjbCsfw1rNx9pkcHp97u3aAIEG96UXEAPgDpQk90MLMwdOhVzQ6G660ybi7s
M4YWBABAayHgK+2z3upTh5Ayuw7dYQrUbrs+mg0vxN94zaWKktVCSdiV1J9b7qEp2rSZx0B02hDc
J0gVwVWTM6l0QI1b47jsispe7q22Bl9wmmfDS8c0Npqm0tAv+lqmp4TtFOetRq3b2iNy4SyB90Q0
qEPRCmyQMIQ36yRq1Bu90eiVxzuFPfUVigs+cJJEbQQekei6DCbduQgFPNtGr9oUKO3Efo3YSkJq
6SDBT0M5pqCrhmmYD0+ctEWQEUVDJW+94UwBFn58n5c2QmDuRK0+oEFy0UJnuLlRcZZdk+7VGPe5
eezi73BtPiAF5hNaD6Rn6G85n4aqhJPG0xCnaUTVwrcJxBsTqb3a+PoRObDVaMUGkJPMasziETmp
yGRXd/isD58i3VMqX6Mrs1lASsI0oGwVyRxRwyCbiZqppOgBtLm21SEpPWAlJtQsOceEovzN67SA
WafmAyFCZNSRfBF91ECDJx0F9HJse30qABEjPj0W2v7x0i2dNARTgefGcxwNgySV5TIjqjULD2WQ
c3gZfyvr7S8y0eAZWEyR20FCe34GmqIZUkcHxE3LX7LuD3szUTM0FlYGzgFs9z3zitONUzS4IiTS
PbVgayqO2XZwD0TA5kFvYNsRsJhPoSMsNZ2EI+bV7mA2yOb2D2IK/44vw6CLIewUe8qSq1r33hie
puaTvplUDDIAAhQl9iJY4UrbYGkxAysEtsF0kxP34in+wD7j8gGRAboDNKOXvEBd69LW0AAnJQ2K
e05Gt+KBLLwrRNW1Ay/kveRR0iWIe2kkbMrk2k2v2Td04u1qT9H3lfNq2YftdwKvMBBOo3OkBcd/
vt8Rov9dXwORY1bUH5CSDMuVySzdOrDI4yjBrQUAVHJEet6mameIMpb8qTnz9H8cXlortyJpkojh
SfbnmPwM1/zlJQMLyyqywagOhWqaL1Cv5Exv1Qp3ztklpp91frw2hXsRWHvBGAzSBrTnklMwkRaa
/dhC7U3hc0mecssb+hV9LtyAeWgNIpDWBtwQ8B7wcM9nkUcp7zre4mVkvXDNbwo0QzzG1s7cjt6b
CZJf9qMeKzFQZLjf5r53vpXDr8fndXGt/p2IbJei0XVy0PrgblunGPhGcAfou8cixI7erRXq0lAa
CMq9O2aoIW2MzslZAr+Q+737k6+VLi0KwJUAryL4S++iRXHYIYc+AMWQtj4pvNBZuRKLa3QzvuSw
EaVJR4BIkmvr+FH/CZnJ7ZFBFI3BG8SRxVMYz4D5carjDGs32phBYu2LcMdRQLF9E0TMHFTdotxU
Th3xhDVZCQ6q6xd3+pra3x6PLiyAvMXQ3UDDQMeCiF26DqHd8ThqJpTueQU5jb1vm/6w9oRZ2maU
4uIdD+odE10E54tUwJcxh3yIr6X6vXlpx1+P57A0PJKESHnCJYebJs2hHZ2uLEOECop8hyYva+VW
S4cIQDoUZgLgCG9DMqLFwEgJziPU8pNTSVPPQcvOfjMHGOolboUItXXzehntKqFhBiEoLnUOw9rj
aGmJANAEUhzIRtHebT48Z+A9aBoLnaDGP+BRhl8f78C9mdZQv/rf4WU3gKmxYU4xhh+T53J4Ds2D
bR46vteTv/NkJdS4tB3IcwKMIYDX2Pb5VGJNAZ1WiBKfyv7bMP5029/m5n442Gnhd+NK4A0DSz0X
oTKixakZg7pBP6Tdbo0N934zMDzQSeBXgg268wM4G/VxNNl0rsBLVKj/6OHnx9uxKAAFm6IflOja
KXllHLB0k9N0OheDb7mfYrIdX4XaNCRaECYVZWqy1htLl1uF0yYX0Mp6BLRy8Vp7i3szjWHR+w6x
J2REwEkw3wItjDgtxim+aP0OrLvU3E8gfkF/5LXs7cJaCQIk0SQNoA90upoLUp1R76N21M+cgZwl
K57bzS4yOFngpwLXiMgETuxcgFbmlEZjZJ/zV9W85Gyl2Gfp+2+Hl65D1pMhqXVinZvumbFTPqz4
S/fXbf75svZDAxPVnvD5Gj/k3S/i/lNvbokDCYIBFCFdGDjwXM9XKLQ64GMnap1t+xN9qqqVFZJm
ACITBIQQpkZkC28glOLMhy8Lu5k0q+nPaLTtgWVrN0zR3jB/bbpz71LQahQugGBJB8/MXIqhKY1e
W7w/G4ntTd/CWlsJ3ixN41aAdCOssWyNToMA5VsMJIyBlPBaQxPp0t3NQTqqCMSOjE0QEZ0UMGmS
X/4UIvj+1+OVklyO/0hB4sbFgxTPUznbmSuNExYtpEydR9zj4DXWwVpbrXcdd+PYvEtBhgXBBzDY
IAIh7brVOFVJ1aw75/Wpdg4JKlm7Ux/Hns1eqHkc3G/jRv7CO5HCSt7Y8ITwjOtR0Z3HN73Y9xuJ
zu6Gl2x4b7RpqTm0O9dR0EwXulGpv4+PCKoIOyFZj9Kj+edzMHWocZu1Z+40Xsx3rb4xqvUfCcKu
Ck8Huy8d4YnaI1ACtD3XHnNs8GyRbcrqPwJEnhOmFeZPhvo0fVhnmq1050x7Drsn6h6a/Pj49Er6
9k6EpKzaChCjtFW7c1M/d+NpI9kphgeaDhE/WAo4VHdo2SEniZo3w3DmzXOaHJzpsPXzgRuHEgT4
Hclm3ZQ3GVAGFzd8PEc/uX5yNtY8is9H2zHg9UAcvVAf3WrIybOxrc+V9homr8nK198rKEQfAFUS
BXGIyVqSgipHs2s46+vzFO8S28f5qU0/qt/SZlshtpgHoq4Cd4gqaah0aZc7t0oA96jKcxg05puz
FukX/32unNCS8j08ijmgPkC6CGPe9tqUluU5Ifu+fOm6n7Xtmf1+617D6cBFQy023I47Jk82TH1J
cqacubozvnbq5psgcrBABEJl4L7JTiAxWrRRZ5n1NjrfK+f7Wsv5+4smetqDbQTZFoTBZdBQlhdq
j+Y45ptB3D/Vovgj7lbW534XUOeFO4ASQtCz3EWbEq12Oqcdx7dsAk/rpcueUv3FaFbcj/t5QAqS
gzBCEKHI75XS7koeOfn4lpYByvzWDN3SJAC2gW+JRDZQC9LbWk+1zB4ifXhTh8+OdsgrD7SC/XbF
iqf7jRTpwJIypmOhaMObUvyTgmepeFHWCGDu/Zu5COluD5ozmFSDCOoCsSBShKRfSbDdqw8hArUs
iMy9+wVzC9dQI1SbDCLsmnsW3bXxz7Lx68pDgfbjq7ewK3jaCcwyEpLAMIgvuXEFWFFURssBpozA
qVGju5oBKXlc+eGwxnG3MClccXicOAEaSqYkUa3KYt0EC+pbHHohohPRzumCMb10+eHxnBY2aCZI
8j/A42XajT4NuC6ngvxGbVa8sSkA1K5gVvn/ucBdny8bIMwduMQxl2T0p/QLLw/l2nV8PAsEo+Yi
OFigBw488BvN9lN3LMifypp2v7vxqoEMLkiMEI/CC1be/LYzp94qrfQyZi/2gU8rp3hheIyMPjoo
REHuRcZ6E2rHrU4cPL7Zj9D6tsaGfrdAAsmAQCAKgkCeAys7XyBl1JnTKklxUYJ68FEZF62RGi9K
wLVAzA6vMoQF5xKqNAr1WI2KyzAc8l9D+9tygo1HFX4/4BggkwFO7D59Sk2L4IXWkEvCnlPnWQu/
tmsVfne7MBch11gwOMqmUfWCCfXQ5we6lne+0yAYH3Bs6CkEoKBKpEWiFTPGelTQvCK6TE9fwhd9
7V28NAMBHsJJFSXVMuqDs6SlHQO3tPanw718/3gL1kaXHM1Kd6eCFBjdKpivpQjetCv34E7xYYUE
wlR4UAhHybzSTab3sN4gpFezS9E/ZSicGl55v9PWAER351UIQnRZcJHAX5BjUSDebjSbDe5lnHzQ
eSDNQjbCQOEyo70kELPIriE+C/M0vxJo5UqJroTuhVeKpzn7pC23Po2AcDOQ8UIRDeaAblZzCaRl
JI3qzrxE5T9dtIuanVv+3rzlMxGyauWs0QcXIszX2mFeMmwk3RSrBCgBzAJKjxBtlss6w2yKnJaY
5gUWKOp2lemZ1lYjJ4CAFnono9UB/DXZMzd7qrEhRM8V0/EKpfNLG52g13obLxwoQVYOxxwUA4gw
S3e7UXK9Q7jRwV74RPGNxDM+bd8KKHD45ohoCpqv+W4rYaN0djiB1hPtn7pDs1ZvvqCdAFgWjJ6A
NuL6Sed1KsdwVJlpX0rH7xBTac5FudPWXpMLN1w0FEUvZhE0uCMnteuYIPeSO5f2WzHxnWX5dglK
t3yXfmS5bgSJ6d64ayk3ra7tM+cyGT6iHoOzXRnOJiJtR1xZdZc0GP97OxbeGBXe4+1eOlAA4YKh
EbxxUIbSzVMNtKaLqOgUVO+U7FP0vck/sELiLYaUi+j6LbtNddnWsCKqfam7/DTpzcG1do/nsGAw
BG05KCaF1wSlPt8DjcaJllHXufCoOOj1zzByVlZpUcJ79Sjeq+jPIUlwa2uMVBMsysjMe6TyJiCL
PzCHGwnafA5IudisinrMIfPrxCs/oJxwn4WJgHN518kyBiiMZuHkXKjyNHS/q+SkbcSovKtYUaYI
PYu4ORpnz2dgWU2bmiZsHRkPinEd1zyz93THLPQBBSvohoHAABTmjpNJ4SBz1eLaveSZX6l+D/pk
46kcfWp8Rmi+/KEUB657TeIr2n7aHNaBcEhHgaSGGBj+mc8ujsOw0VJiXeLhpf6qN9sIS94X73Z4
afuVkFVTGmN4o6TewcRfW4/XexZJUForuImyVq9GsxltGw1yqJeaT9rGMip8PoZH/yYsENqm36Ex
Un3StDIarcvkNl7KYo/+2v79iIUAJYH2zYJfZ778aQgPZDRRPWd76GjqAVD2gQV6b4f33qIAqdu5
AD4yXqOjcngJ2V6nb3RjHaxYIQEyeA8KQgnKPABAsCQd6l/CS5t9crw8+7R5fQAMEz0PocgB/pSO
Zz9NdZtrlFy6eme/mWupvHv9h6/HS0K0MkWQXMYXowhCmwAYIhdg+j3RDrpcSXXemyEIwMMOmukd
xSz5NWh9VKaRitZBHX+zHKS2I68cN98xIOwRGMT6IKxyFzpN27ysUUpALsN4TtNTuXJE7x0bDA/r
g0gawhDQsvMTZI4ERAwJ2jco6mVs/fTPtn9ZJUaT4BLvxwiUFcAMwX8SqOK5EL1X3bTmNVos5ccy
flMdj7re0TBjT9nY/FiIwpmF5UZAG+gVeT5Vj5R27Awh3i7e1Jzb7PvmIzsbX5oKs+vMHi2MPxUe
kmvZWon+wplFSTtAPQI5dI+Jr6uxr7rIMS5WCH7rNx5s/nxEUBCjQXU7CodlRHxtWPkwNHhRaF3m
eXa9llFd+nzBfQ+qZpwqWy4m03P0aqmhEi9Z7TWn7O8PfP3N6EL6jdtaVbWrtw1G5+WXXDs7oF9/
LODuQgO3AOceyXmojPtQU0doRFtWsYABV58PdmCOKLfsN/I0IsyBWk5khMH+jaQOqELm84hJWit2
Soqg0V5V8upeH8/ibhOk4SXvntOkzZMy4kHp9enObnaPh19apNuvl12mtKiJhlhH4PxZlJqfdgDd
bE1HSTOQMsupWbHWEjOYkj2pD/r/uECS3u5To8pAHsqDVjmRs7rWt1n895nLh68HDB2+BeJ98Pik
BVJ6Ne5QO8WDhkzHInse+gPPvqfFp3w4mdoRNNTHxztyp8RhQZERwUlCfAvNcqT5DNVUhGU75EHu
HtLPMNS/87UX3cKmo5UgqNagNKBkZRBDndE8BcdUHoxGhiDpqWKo3M5Wrt/CwdVFvAm5WqCi71Jg
IyhcdKuLeTCaHjybnT0W+8crtSgBZQh4N2pgG5cdYhI6vaXHZRGY4SEiv3t7Bay3Nr7kkKXcoE0+
FEVgUN3Tht90Wrl8SwLQPRCAOhTJwKmUVEeLbtdFq5A0sHUf8SC25nIv7bM4RKLFMlDKsv1MqKKS
vJ7SAFkpIAoI2Zf6Vq8JpxU9WMFUBrAKbod0PRJuJYqN5pdBE+1dBJNRdryRtkIoWDgbyA8JpDKo
uCQNWHaOO1WdQoM636f6abI8lEqFf20/S8itoa05yvCELp9rcRBWqLmppizQTGShUB+wcquXthpq
ApZCxCHQnnI+fmp3A9NhomGE2tffWa1u9Sx1gUAXiWwhAlOYjx+retgrvMqCLH4KP9vj9qsACjTx
bMc+C8DhfPhiNKdaLQkL7OhrT0NP5xubHoldBnwGJKwAYCz4Si7nSkLiPA+S0jfbb9a49XkyH18m
meRZMmZhh/ENd++CX2X7/t5+vtyuO3JpaCojhrdfEINr0hVNIa6RZIVEQhaVRAI9fMepUo8sqmLK
WTBZYKbn7ZOuX3AjKjN5UsjmpxaW6laYdFadnoEd1S1YMKovTu7p2ufHd23BwgGyIKYC/mm8GKXx
DZoNFoiNmNAZBa29Ni28TN0Vh8diFq6cECBoIIFeuEPWp0aOFVOLKgC1Spbvq+ID9gd5cgTbgQbD
sZUby2R2Wjl2UZSBzi+K4Zn5yjotbDrgQqJCHlASKEHpeZIUrk5po/HA1HbZp0/Dt2rYrdVFLS0S
tAYC1PBwEL6ULradq0aZDpAxZNxv8bP1jYKnCeocwZiEWsT7IpmxxsLlSloFY8z8cTeMH5mA6H4k
KlkccNBIh0kh0BrmEFfBG7XLHcPP9lOErA0sD67EffkHUwvX7rMKCwQmlbaJD7r69FjCwnXA6+1f
CZLqbuxSrRywLQRTxLzI1nZIL+9J91exOYSMvRBttgFbtQBKlyNYcTKN1TgYZRD9LOOTyz9w3+BU
wnaCMAxcBeI43zzobNJFymhZZVAX38bS1+w1d2bprN4KkLY67SlvYx0CjOyoKsdwK9YJ3gtCQCZq
5KFkkWucf7/D+KT1pOeB3vrc9oa1qoCFz5+NL101fajHUI0x/lh5Su+pXx8fowVnbza8EH+z/EU7
aUVFcIzs6kQcL0S8YTMmT6wQ+i0DkI5yKCTQ5iJU0A9biebwIKWv06ldo8xenMHN8NL+WkoZa61l
YfgaNFXKvlb3fUVXbtviLtwIkZ5XqpV1A8qMeJBnBwcO6+nxLqwMLzOVwofpS5baPLBynxbrhddL
4+NRhfQoFLZ5FyQeqthBlDLlgdvsy8LTNmPlsMUYGmEMPD+BHJC2OMmyLssipwgy9FD6wWuPrjja
S5uMd4KF3lMIIoKaYH6GzI6WXWQNRdD3mVce2/A5alec1TUR0jlKykLlpIEINyGe9Rx9SflGsj7h
rSIVIIhf8AdmU7psldqTUO/MPMiGHa+8SPW2HyPcMtH+HZViYDqYr1IdJgn4KWgWhORTYj6Fa/zY
CzYHRgABDcTHkMl3pF3Qs752k9rKAmU6Nox7bVx4FTv+ejyLpY0AtkVDHwe8G2Ck57OwWq4QVSF5
oGgBKdGlExdizeqsyZB2IlO1jvXoSRRU3zP7XGW7rtz+tEKvLOHpCQ5oZB/ms0hBAaRaLUJkw/Ct
7876yiKJpZZcexAaQ6eKeM/9C5qjk61KJloEurrLkJqOD0p81FGyrO437wYiAZgBHll4RsuFrFUR
5SHRbRrQ5m+W7kv1QO2VuSxsBs6SYMEXUYG7/lmRZvFoiiMWoNXoRHZ6fFH6349nsbBcgG2jrk70
GrvPAzEty2uXajQYxy9pB3iLl6Os9bGMhdsBJ0nQKCOH7IAZYr7jdWpQlsQNghrlUSHeeSDeVsID
oUGQzUVkRnTCBvOtdAOLidl6ySAj4/X+rOTVym6Lcz8/VkgCvXfQAvJLkKXM52AWqEzv0Hk5CI9h
i9DPZjMqOCvBzQElLvqCSs5SF5M8aXo9DSaAKZ6rtXjD/UFCHheqD6AvpH7uEu20G0PX7VMaGNqR
OvCG99ZaMcmCCAwsiBQQ7oEwaZP7wdHHKnaTINEO6tSB8E/bGWu9whd2YSZE/P7GKYtEhDJFU7wg
+2k44C5MNyd1QSyN6kMQTgC1ixCN5M4goNLWCdMg4JtWfyXJ58c3Yen74VXiNmAP8IaWTpGjdY2F
vEACO0R966Qh1fdYwNIuCByWoLLDfstXzamT3CwSJwnwcLOVnV2c+9p/LGJxDjcixCfc7EE1VJES
lTY2mp40/Wxud/ngKIkqD8QoTfDDSltQm3oXllmILcj3WbVLV17Q9wrPAaoPxlqEfu45PyK91kBp
4hCw1Jw060VzPrsg+h5ebH3z+w2ChIUQ7j0gGtI6AfHRuELvBfGXAhxhf23fhdvRJSvKXHShRlO5
GI6rX+Sv8O0fj79wkBAghqch3iai98d8lyPLKPu+0qJAcV8H8pYh4uCu7MSyCNH6EJURsG7SZY4d
q7SZbkVBYh7q7HnSn0m4MouFswpkKALpImKFSyFZhcaJU6pTJw6cLvGHP6YkXrkMi3O4ESBdaFKN
k4FmCnHAp1eVviYcXtnmdzSCSQjFIIiI3APcy/lOtEofqkrNoTOmct83qpeVXx7v9eIqoewaICy4
TXcZgcksdJLmBpRGe8w/0+a0fXigNEROV0BN5FAx+qY1aV6QOAjZsdJO4zYiPlh+5NPxxMINwyMa
Bmi+PmPEaDZxDF+75/5rWH7glIJ22xbZEriVcglEGhcOn8CTB43KParHXvSj/IBKFZ2uFfE8QRRX
BuNoTturNNdYoNCTbfj2xm4W70skmBBF2TvYF2WrAOriHBH1Lguq8TBpfuI8gaTO2Mgo+B8pok4P
TG9g8JHvc6cYeZ5FCgtSfWdXfuN6YfFzbIYVE7d0WlELK0jj4WvctTegUxU1VpNngVof3XPDPnCc
boeXbnQW2qHZDtjvTrW8HrjT9o/H1+HeGwbEBElK9NgBId4dsItbU9R0Q5YHunPU6F6ND5p71DfS
7LxvhmjtC4Uh1KucYTL0Lo1B2YtVYj4z/0Et3Qe2QRg3UMEiSXafwuoQ9SlNyoJWfUqiF3MzDEFE
ny3k3hCDhsMt3Wp7ihN1ykwWJGHojzzy+7U86NI5upUgfn/jx4xRnceg9UPaxPVQodCY2+0/ZoB8
Olx6Ub4jjW+GtQOyVuT4JueN7drhA2YBGArkuVERBKy0ZBa0bJymZMqQxkWVp76Ls81RHxCDoibc
1KH0gDGVXiSgAIsyVmB8xD+1/lj/0j6iL0QvF9hmUbAqAyitmHEndQek3VyPx0daHGLLq7dnEjEP
hBoEJRSaC8gHCdjKnjglknsu+U6vTvGB2yxenNB7Ao0tF+sMeeNk1lhjmXRfG05G7/Xmvpw2x0ww
CfByYa1EjzTZB4j0orG0MmOBMzypyYmteDFLKglKG0QAWCm0RpEuW8h53bIEwzeZP5lPKfO67DTl
H5Ei+HKR9sapksNXJEzchNrABNDRL1CqP3no8xuv6aUFjwyEhIj8oKQe2HVLm1/raDASM3MQ0Cj1
4zSdiXtO1gp6FzSHoUB1CPJfFTXj0nLxpmU5mqfTgDG0Ne/GlXVaG15SHGDy41QLMfyUoDzkudyO
w0H0EEV+MA8OKiPlxFLTxSPLjSwNGsBkRj9fKcVb+vzb4SUD2gLLWg8Who+yPUu/DvbGDiLCtAHc
A6Z5FfcNhUfS8qtawR0jSZNgQuptOuvbl19wnujiWQIsqJy36ia0g8xbbQi06uD8SDY2WhZfj2uG
dxUCDSJ0KH296zbaWHZtF1SF1xYHYw0EtXD+Z+NLp6dGEMw0xPhO9ldEdoOyt6Nfjz2YhR2GF49Q
FYomEBOTGd4St+0ZcgLoEl19No9q9+Xx8OKASKG22fCS5WlbxQgzG8OPzMvoMUV1IlhiTB9NxcrN
kGXsBuhkRScUxAzvuPCIQ1NN4VEbxHHuJcbf07fHc1laqpvx5aXiOemMIWJt0FxrdUfXEN1Lm307
vLRUvc4zGjX4fN18StKXaXiuyxU/YME2ADWJtxtaf8KnlwOrdT0ojY2q1yBRn7PEZ/qpABfe9hcQ
OG5QLoD6RPh7d29EV0dlMIncGntue2VResnmGm0k6G8lSEsFTEbhlkJCzL20AV33butOC+Y1EVTS
QJgEQz23OyS3y0JJtTpIvoEQYSh+Ph7+fqcxvAAcoF5GwAGkz9dKVnVcSZtAS09G4qOOejumDmEq
1DvgSQWywP8j7cuWJMeNbH9F1k/3PlDDfbk2rQeSseVWjNq7XmhZ2VncwQXcv34OUtJ0EEELXKak
Usm6swpOAA6Hw/34cdxqXLCkT9sJT59aCsyD0ydugVrO23O4OgxMAIgaGRkC3qG8w1eFkYzuYlkY
5A9l5KmbyQq44ZkmXzj0dU2KqTcwPJgUEcZ1U+nPyNgap+dkcGtEu8TI2jANg7DTXJBDu4O69fqB
BARiUOoKt5XxlS1n4Wg0krSoc4Jyeg7tXRGLyhCuNAkCWCiGhbhZ1pvTJKJJI7jDSifQlUdFLr0a
L8Rhc1AGQkDKjobjKDRBYIM7DdqsoOF8H8dnX6cvGn25rUhXNgkXD0K3DHHNirD4rPqQpKaKjEZ0
ntTIS+CugsRNnh4TS1SMsLJWmACKu0CHC8ASz9eDRiEDzgQEqcbe6J+a7mfbC6JjayI0LBVeQiqi
AXzqe9alVpvqODrnaEdiPqE9e9bvby/XmgigWYFCYAwkSFYuVUoby8yclASzCHfmc5jtjdd3CECp
F6IA4Iy7omEtBmKoZS1JQaw8Zfk9jCAVHTymMAunAFuOlMD/iuC8ytme3woSo3PheGV2V/VPTn5H
NVdH70DQC4heRCumCuLYk5F1WQSt6XLJiGaPKiYkBYVb1qgxH/Ot1wXmg1J2djTgQOEVvxSghlKD
wnkKAeWfSvUybTe1CHczlcKjFGzUnJdpZHLeKmYuBTrrUaGUrpEK9HZtheDDwowz8BL4C5YToG05
23WKCWjxzgIv7saeUrjksEAX43M7QPs5RhlKKwVO9GBR16q/3NZZ0ffzh6IypLZEP7SgGHynB8Ol
/cdtAW9ty3mVvZwBp7JNSJ2WMgmJ7SmFqyRu+lV60c7Si/L2v17yJd1tfmmVOyVuqB1F1L9sC64+
ADARNGODm36FUJAS8NkmYS/hstoBLgq2KUXEA7ViiQHURQgK0Q+EYvkrfYyH0MzHJAyK3LXUXWzv
y96bLUH4Y00KEqYaK9NmqRy2lxc3uzlTWUXnCtyJ87Gyj7X5s3jRNnL0M4WDLjOOIBx5OHKcwoUK
2PHKRHGCWrsDiY+jCgLLq5NAyQJUAjgLHMzlJNK00WfHmDGJL7OWu6X+nMiuqOp2RatZgSSDXbLW
vHwmQSp7JQV1Qhigrkr5UWWCOawOD5MIo4Kr3eCdXEOqclJSuD92dm8GSrY16IstQPoJGXJkHeFE
y8slaqOQzHU6hLApvmx4meTfPpKrn//WuxM5XnRL42JDcmlKCTXsMJDbzC3jwt0MqWUZZRmxUQd2
nflXywmQdGi1LsFxmHaKdrJLwVts7fsvh+dU1HKyeK4UDE+f5P5TEwuWf8VeLL6eM1hxSCgK8qMw
SMgh1Pyw84RdtldFsD6BYCIHkI13RRxKNBL1lgMyCd+Wjr3tU327i46gzV8iuFmQtm1aSiEijg+D
5iUiLOHaOYYbhdOFkgsQZnH+c5GZ6Tj2fRgMwExH8EH2zfyjFvHGrUpBegipX1aBzuPwtbRwiCXX
YSB1Xvyh0F36qRDxy65uBiPHNcE3BVHs5xdmNc3omAHU6ARt4nbTQZo9TRL4IcyocVcQOnkzxxb4
yuueQMgJKqmUajauoJ85ap1Utwq9CsXhQy24btfOxqUkblvUSB7MfoCkXvUV22u2P8sWE+FMRzY0
ptQCzR2k9vNQf98cdIThcN4exjgYgB1xSitlOe7x0LSDIXMjdBLbDDXnxmfu9cVW960EQg8J4yvk
e0gKN0lF/tqaMv01AyR0lhJA9RANQ2XbgVk+aebBCHdy+I6T/cZFY6OoDdc1U4GLSTS0RDRqTu3A
6O4GgGzD/fbrAQUdrPkJ3ACEf5fjJ6EOr7zP7CAr7tLslIkCFKsqCpwfkuMgPARAazl+JElaHgMh
EYzWqUm300WzPUYxCmuhw+Ir3AmQrCilKc2dwLI796mtNvYwZQ4StpU5+ybgWVfdkgq97Wu5wQmT
f6ButBAFrlcsHj4bFTWMGhfBcW71C7vTzSnUrcAevKYsnnYlfrNELZ9W9gDhXhb/QMIOjIrcIslT
qil9rFjB4MnRdzv/sVmFkC9l3fRYAAQ8D8stzqtel2psU6CNe9Xcydv9L3RHwgoB+gAwEN9OMR7H
0SExYjd9Ab78qXN/3f78t9wJZ6+ROGPVZegAyppQL79/kqSmHOzRCQZyMKO77pdF7hV9l9huM+2G
n+G0q0ovt3xJYL1XrAeaxiHBiUcx+Px43OVgJb1Vx4Yd2ORezw5mc8rz3e25rVxFyNUh5AUcFQJT
fAQ1zOtwUkcdMKT51KjeGPutcUA9DHoA3Ba0pmKIA7+hIoDE5F/GyQzqj4SO8bkBY4zyaxLlzdfG
B1MM7lP0yEBCm3tIzH0rh33VxGfV9gaQVBuC19bq+CjH0GEHNQD0OTNFbIM2+QRooV7eS7nviIo9
Vg46CGsBZUPxGV6MPMMH7qJGqfvBDEJ04CqV9CSP86nTH/J3xFgQkYeriTUCsoqfSGLUulzKrRF0
qelWreuA92bzViOOihpxaBVsF7/Vo5517YzSliAd7hvtpG4mfUCemdX1IvSIsDx+Xx7HpFYAzx8T
I+g1P5sOZfvp9vczc8Qd98X43FanUVapxozx5WFX/ihotqNNurNtsGA7nbu1+zK7QYBUwesOT2BQ
8fI4tFY1sxmQDz3Q4TkfSXa4PZsVI4J3KetOxzoCXMHcOqD4tDGy9KBSfVDH1aqbOAIXYcWIgHIP
gWc0CEINK3/2dKPXGmsY9MAegaJ3W+3oWF5sub3u357LyiFknMU4HmDWBM6Hu6fU3OoseZj1QJ4/
2NZpFMEk1sZnfXkBzASTKvo9c5pVEk0BPZoVmHUQSo/5efvnMy4lsFiArQT+/3L4sdasOAeJU6BP
h9onIsrRNb1liBgg6BGHuErbqhFVnSSu7YAOu4L48qn4LoHQh3oAi71jIn9J4okgFKKOUpk2djAZ
flK5kijqtKazgFmhRpbV7iNvuFwoQw6LyZngc5bZcTL36vAtFy3W6lZfiOB8/yid0gbdE2xEOj9a
7U9d1Bl+dQqML+atP/FVCzMzVrKuShI7IOHjXJwS3Us31/rCcLCmk/8WwWmrmilmUrYQAbCb0R/i
WgCmW7uSgIWBYwg43TVEGQUfNty61Aq62q0N3/yew8spBaq0ZjtAt4eyffwCUJmbhDSBQGaUMzi4
aC6m3aN+JYs9XT/O+XG7zsJFBPQTuR6k7blbI53D2qwnycQ75qCFCMf67xkfT4C3hsuAci11Ns6U
TEJlMy7wAleSr4miaGunm5VooJUIospXuRE4qC3KLG0TzqCXhj6t94O5Q/Wv2twLo75rm4JqHGgt
mLaRKGHKffGmrFuCwAU4cQKld1XDs7OdJD00o1epgqt2TcUYqzCuPqTvrwM6aio3NJrsoCqPOhpO
3ScgxxHRB60IQXwQmFMWg4QXzVkTMzGiTm9w1PP4i0q+ttanlnzdXMSEpytaEiG/y9I+4G5dLplk
Nl2KnJkVjFgyoB4FZ3HFXNlg4MOJB27WQtnGcvgoquXZ7hszmEaXTH5pCoKoa2sEb83GKWTVLTz5
OdBv49DYnRmYKfB1kqvRvYLyTVFHemZVOdcK6EOF0VDhqQbEw3IaVW2Xc1pBiaPszi58G00HqsxL
LW+yUzfpvWbeHh3BmwCsGox6GU8Mbu8LbFrSWiNOveWDM2cz6TOW7HJ47hYZ28wisozhje77eCdb
HzfbFFzorDebBg8RpOvL5bJJ2Teg3jGDwrp3yidhccKqVl2Mz+zAxTkfElpNNMT4+UlV9rWoGdXa
8MBgM7orVsjB510yMuhm3tkGTNbXVD47h+2rczE8X0Iz1AUZ1BrDp3LmNQkouwRvvrVDgbpHwLBR
JoIkDPcQaOOomaNK0gK1OOTzfqiPKj1uJ5eBDjGcMYi9gdDFoVhuQjmVY1PFjc4ujhqEDiJk6Ion
wuB8jBMbL/yrhGdsyt0cE1sLqtaLwaCamIlrmYJrfE0IbnHYckaSB+9zOYmZhjl7M8EzL3aSfoyj
xzQTmMBVEWD6Qx0tXjIwI0sRcRTrtTPERhA5Xm4+NuUuVvfbNQpPGLjgDjjiEeRfipilSM36ZNQC
s/iI7LPRbX8AoJMWUqmsI5gCwvvl+I4EAhV0fNQCq3drS9qFhiKYARuBM7AohrOxBayNMfCbSwkV
Xv6zOmGzpe9tutO/0hSCvC71K7KbRQXUK+cb7zDUc8Kkgw1O4aaTRWWhONWoBqPqAX7k6pmxPZRw
KUHlzkbRSBbaj8lqYPSfxvaLISrCX5sB6jhRqoCnBl7i3AykQs0muIWYgXFX79uNnW3Z0x4uAdA/
IBN4Y51b7sZUWLQy5Qj6FHvIIx7zItvu1UICwkaQAWAcbzykqpz6nqZaMKl3avMakUpwsNdW6FIA
53jkQ6G1WQUB8uCHd+Yk0NeVQ82qppHAwKFj9mm5QlJZGEqtTGpQ2PfqfIraO9oLXJu1GVyK4OxG
1SvVbAzQUrn80j7mSbDZZixmwN2hc0eqWnMGNYi775r1fXvYdDE6578YdaX0iN+ogfrVGFvfjDT/
P/t87gRoepdPKEfEBoxHkCO5MIHv0CB0imQcpGDJQyaG2+JMjbLIQjitUnaTH4nYD9j28RYPuUHg
YOAnXbeBaoYqj1MyGkFNH+T4XJb3tDkmhf0OSwQbxyCo4L+84izKqjq30kgzglzzzNGtZMFBXjsI
BoJCjMUGdHX87dbXNM3qgRpBUT1Z7Zd5RoeH7f4Se0Ai/sQe8yh1WW5E3VZpT2kOEfon9aFPBQdh
dSNYLx2k/xGz0TlV1Wv06zQjbESZu+PHOvJJuhMo66oIROcA92YhbIU7yjRsYh3gLSMww51VAA+P
S7pIX/rq+fahWN2MCzncVFAXqpUlkJCBM+wT3QUtSPQO+ClqdZE1RDUqyJF5tK6qJDUqzGeImCNX
Lz+ywATAcLfnsWb68GpgLP1wO65Qzao8tepcIfZr6vuq/hS+49UIN+mv8dWlRlnlMGa6FepBPD3g
l4Twtbp3EsGui2bB+ZaxPutay2ZRmB752FmCRVrbbHjfyA0zHh5EPJaTGPF+m2UDk5hbdzQ/t+RL
XAtErM7AxlsFrVqxFfxLpaTm2BZTYwRG+Nl41IY/3rHNF8Nzd7RmtHJvjxheUVzlXhXRp6x+PUJL
MOHYbGDElgukz5NTGnppANtz0ptjKopsrY+PwBnoKW1kvrj9VU1SwZOF4ZjuSilym+j1HcuDtO2/
x2fyL165VJ2IDKo2rD5amz86peCVuKo/F8Ozn18M38qtOjQ6hu+/2ZNryId8FBjuNQkWHqEyCvAA
weRBkslEaTjP0NDKPlXKQauyQ1dVAiFru3AphNvlNJyMyNAgxCT3tZeNAkdmdQ7ICtoMrYoULTd8
RawQ3CaVEWj2B7V8oKo36bvt+8zuZ/DjmMyocscAdCBICw62ETT2yfSq8j0zQJ4LYTIgSdEjZrnP
oTLTbDIrM5CJPyVfkvJp3kyKzFDjgGEgf41A71WuTss7qy2rzAzS9s527ra35GTjIy2LMk68GBAT
W04BPLNamxi4dOTa63S/38yTx43PHYVZbbKIqBjfgH/RPxnquRO1YLrWI5abw90P7BzyXDxcKDdG
W8kKeJOz7IYGUPZmuqOby+KQHr8Uwq3TnBfAsuQQkjaHovAiUdu+67O2HJ9bJzupCi1k48u/+uZT
Rj9tPQjAy4GYDa8ecBQgerjc5iHJtDydWy1o6Smxj9vvYwyP8ALYiYClvqKMpoUUN2mBsFho+zIZ
PUIn/x0TuJDAXcm91Me9FllaEH+eUNivnv6z4bkLJ2z/PYF0Tt2x8nIigkCwFV4+SpZLxClQWSmp
Jc+mhshI7OX1XqG7ERmOZ6vf/rqCJBY8RNgH+80HAKqpzGLSF3pgOD/tU6xshm5heNaEk2VioU2c
KhVoRlY3cY/j9kJ0OEYft+8EniMMywFGEJlPO0ROnRRhR4xglAMp/aaIYp9rB43lqUEzC/AZsuLL
k5AN1EopLHowRCfi0nK7ImFYRmKLC4GxKyyHl6dKl+wZAC3N7evarYbt4Egkd/EexH3GiMH5cF6N
lgtVV0rouFB/fZlEFFcrtpSFU1ldLiuJ4sGFbYI20xmZQLoTumrvE+2H03/evMELEdylWRZFGhkD
RBh7qQi0RtD2Z+WcId7MQrXYZbjXnKFgRTYJmtAWZynegWJRKjzp2YofW227RUXiFVcyu5qRzuCP
wThNUhFR8F2hlZRrdYJprKgp8IugJkSNCt7OPLsfXD97NI2iOMfDXbWzNpPLIrdq4tmBhnx491/x
7zelUldRHkGLRk/uZNeIO+/2Nq9oEmMLwHsWvgVDSS4PQi43/dAnWn6Oey9VvCzxZ9FRvn77Ax51
IYK7M7NaJkVdQESY+2g9jJC2gT5PIiTsqhTQvRlIGLPQLRdh0AqnRSmzAnLZ2E8sL0326HGniPZb
YXFr7n5AZRhSe+xwQBI3GYLXWqVXSHZX7cG0HmTHxRGkyj5OPMu5t60/aCpQMXbQriWCWwvJJqQT
r+APaG5thawfBm1zd1ZdB1Xao6dO7tDtWnUf6qK69pWVRAdOGBd2j0MxOJXIDCdTgCzNzmru08QL
h0M6e+ZmRkakdYFkRI4OyV3UVHMWGF2zmrpMpQxkwL8U+YsCak9RfdGKbi9EcDaGDCX6OJcQUTb7
LnlJi508vmw+Ppas4x6CsUcyhU80SkoPLlp7RDMU456Eh16XXSIqF1ydxoUMziUpckqztpuh2blH
KrctfSJvtwIAkDO2ciR7WVe8pRUgSpbYMcA85zH+mBNk9j8NorDZmlYBxMNQ5KxFMc/s3g6TCvgn
WkE5ktclJ7U+lv2HcNzcphhqhYQN/BK40KwT73Im6OrXI3jXZ2cDDc77YyEL/J61zbgcn7tPUIw4
GEM6ZWfT8tPuqUh8IeplRQSQKHBNGKQfkWXuZBRmZ0ahQeuz0t7VylGvT1O8OfLBkIx4ETO8NfKm
3H7rbQvOIbNtzuVXWca1eA4Rk719MlZuRpQMAh8EOjeGEeIWKm2SMlH7sDw3pzR6SB3BDETDc1GJ
icZRNSagXW+M5weH/Lz98SvKikUBOQmrC4WDxVmOsUrMKiui8jzTXVG4cfYYT166uQURYHOMwwUP
e7wCcHEtddXoceTiAm0Cuq8GaGIywaFeWyIL2Adk3Zkgvsy4Se28TWSFnNPCm0wvFr31VvTUuRyf
O2pJWZU01zG+bnvp7E+Fp4ra96ztw6UIboVGtdRzOdTIeUAEUDvm6V2e+fMgyDOuSkHJNwqOgOW+
au0C9qewRpcAcp5zL1U9pTpknWtYu9s6tbpcqBAABAxMIqgIWu62GSJBN3bYbVrsgNlx6n1JBYGu
tYnYOG2oOtE1JFm4Y42GVhQPD4qWh8kHfTxo3jwemlSA5rhWK1XRWGET8l2geOUTv7Laxr3UJOm5
tD3E9adeoLbX67Qcn03yIiqLrEcbjwTjq4Y723tn3Dlks/GACDwKsFTI42h8YnM0UpJJDji549by
KQgz4+0hR+wyHgVv/czBv8ptdmFWMkAvJDnX9n2SHgjxs0JATLe2TpciuLPRR1KGN0mRnPvOU0sv
M3bR9kfschacPk2AyLVajFmYdN8Wu0JETy+Ygs2ZWbuukHfJMX5Xe/J0yLU7fbuRYlOAsqJqV0cb
TU6bHK2nIVHC+Dyrfqfu7dg3RZ7N2iwsFMGByQE3Bqoolgorhf0wVS0I/OzBR6loH35q0sNW2wGv
6UIEO5MXZ8Jq+t7Ksjg5l1io6NS1R2n7K20pgs3yQkQY67SRGohIrO8KoGDkaNWeaQgmsmY8LifC
bQdrFRHhPY61Cnd0ONby/h0LBWYxVs0Oj5wvyUGIfEIVkAY0gXyq011FDkIq+dUpXIjg9kJL7ban
uRqfrdYF6s8mx9tTWB2f1avhSQEgGP8ip5KS1W1ixufIdCXZoyK3gC3x8j2Jjb4Yn/t+h8Wl+hjj
d85TVLgpebIBHBYhSFcPxYUUTp0IQoNJgzD/2cj3anqfwUbZ59sLJZoIp0vD1JpNU4Cs3vpuA+pu
e056RwaBENFucFYWvQOVGOnh+DxO+9DapSL7JBqfM7G9BnSZObLxNc8G3CwT3BKC8fkEtpQQx04s
jA9+Tvqai8LlouG5t4rWplbTpFAmBCbq76bADReNzt0PatZqNixffG7bO6Pe96Ie8KsaxBgCEcMD
foC/pduB2takTfEZrFJGfSiSp6Rzifbttp6uzuJCCqdC4xBbg9rAJmW2ZxTH0PFvj7961C7G51SI
goWtjCwgqOh86oO0OI0iuoUVCXgEIUeB1wpznLhdrtsMYPcxis5t6dYoJqkOYyuIcq0sEspOwYCP
CgPYPB6qMPVtoldxB861MHQd689aHvdblwn4LDx6AdZGEAI9tbgLrq6LecpCOTDMoxl5FnlqO8FO
XE+CiYCHr6Mw+9r/NqNYKweNKAFRPSvSd20scgQEEvik0WznKS3eJCR/OKY3iF4Qa+ODipg9htAD
Hr7xcpEyTWuMtIyVwKGndv5QiQhUBONb3CakxJS6OcQmULN3iW9V25nikC0ykfIC4m8FVmuYvaEg
8qAEmf4pSV5yvE1vq9HqDEDpikw8mAWubAbayADYKWGFdJP6bTh5hqiG8toqsSpQuKqIMrMsMLdG
atL1cjf2gE5rXv1VUkC1G9Si/lZr00BsCSkqXNLXTDaZM0S9TGUlSIAKij73IFHZvk6XArhZ2FXY
90CUKIGVPiTj/Xv2+XJ47mpodCPK0K1GCebQHWJfxIMvWh7uHNRzb/SljOEl69hXp1IW3AmrewxO
DUD9ATJHJ5blOeuqkWRFpytBpXtoI0edD47yoG73tqFJF1K4RULfKdRUojI6cOoUHLKJ/2v7HoN1
BO26AdECtwLn5JXtDN6G2p4D2yZ+EhF/syuMNAuYxwA9RicfTeZ3QZXCegAsL1ANtJ92PHkWMU6v
7TPqJWHyEPwBlw37+cWrR5unKlHsSQ5yVEMb1SFWROGMFQk4YHgZIpwIjgg+yJcB8pJYUqYBu/s9
cl5zkQ9zfTcDdwRkMGt0xNSJWyNkr5USPCdzkKAba/vB/A6k1u1dXpMAkhlYCca+CTbo5RpVSqPb
k53IwSw9yjP1rDn1mkoQulpZJkZAAAIt9EhBgxFelUYyay1oUYOwfJKnp/z19hzWhmdnDTkORgTC
35vx7Ixhp+Rz4GheNLq5KIGyNj6re4dngfLIqyrPbABLijVPE3h4+ujJkgXe0Yq5AKkZ2tUjn8X4
h63lFqizFTskbKbgXrW+7T0p2m6OwPEHKAS7DQDR4la/q/W5JVk7Be0xQq1C/DSrT0m837wHjPsN
26wDNIJOB8tJIHIyWnU/ATgN1rTPafPlPcMDKsoOArhL+DXSo86UMtCjkOIHAX+8sx2Tzer88E5A
MSp7M3DWNM7sYZIToPAbQBaiQyE4AWyNl+9yG24FCpBBjAJzd9XHYugbQpvWCsrITaBGZ5L6t1dI
JIF7KHRJpFKIAC1AuFOUndz4VKBH6xKQ5EOKD//lUS9aqBklY6oKYnoHB6zMHlQRg8XKUcAy/SWC
fcKFxZZILU90mqyAjI5bSOwo69kP8uX2Uq2c54UU9hUXUozcVudmxkQS+WjlB1UUHmHKeLXZ4NdD
XgwZOBB/L8d3zJKMbZ9bgRE/m+WdPR6q5Fn/o5lFIdZ1QTAdeLvBBPEnu6WjmvR9CYIwBdnpYxj7
erYPfzrd7vaCrW4L7BNr+cbI4LjDrTqGNOHdZQaS8TOXPGp/yECc8Y5dgZlC9hjAMLy0uLtuLKPc
phPYDaTSnWo/CrcfELDxopb+jdvxqqiwnp1EGaceVLDOwShO3Z9WtN2jQdM6vHGRaGLtqPhl0mnf
DugbHnSg+35JEsEuXKst+qPhbcI6pIHsih/eHHB56GOqBnT0Js11NrdhA+rFwDUKtBOCk+hLtFRb
RSt1mub6GKTGx3ivxx9vKxH768tTwTr6gWsW1xyMIF/n1Fa0UuMIw1vfsu6hiR/z7RULSwncuTOs
rhiLUBuDMMvcrv00iczTyg4oIHYB4t/B/13RFsixbSWaSqYgTSavak23j7TT9lW6FMGZ8SKyzREs
7lOgwfa1sw+eICsXwane+n3zewE8CyYDSDV2nNvqqJw0te/GMejpCawrRHNJDQ69QyR5luIa064z
fVMUm15ZPbwkZHixMImgNeTu8KhviqxpWzlw1MGzaecPosVbk4AIjQkHAVmhq2llUoorlpRzoLWR
a3ht+OfmzYETCxeKddOCweOCfaWJ1qxmFU5BmTzKdeaOZer2yeagLisdxuCwIwhl8dwYQzjaGchX
piBHG/W0mb1CZM5XlmkhgdOxic5S2iuQUNue/UcnIoK7vi3wZISZA/aTwcx4X0cLzUnvprhD1+LB
NejDJB3GwdUcgTlcFYObD6eFVZXw5hDspyAG0LIuIMkXac68vLubOkRscure3vW15QKjEv6D4CX2
nVsuEPIlVlrlA3jjv0mZaymCDWdawx1GPC5wb4BKBnQWPFp2pr0ydHraBckvM6KPzYv2ox3Kx/rF
2z4PeCMW3sPAOF7Rd7VlWuRaNbZB1vutq9eC/VhbJtYHEwcD246LfHl9mHgJqwPwTcGcxf5rpGxu
WoT+kQB+YWyDqRYfzwfozDGImU2BLj8S5aA8b14d1CnDt2XMtED98mc7VkFHVKljkJTUrb4Z76DC
RCE0GAzB64nk3xUXB54cADBH8hgY+q5x/FFE2bVyv+rwm1g/JBVvbIu7/Wq9MabRMfsgshz3yVa/
xIrgEbOyw/huQKYY2yaCsNytoZrAn3S06QN0XJqNh5B+3r4FuJSQwATGD/hU7oJw4qqR86EZgi6G
9qOF2n82PLfDja11aTnTIahHf7a8THQArr1xxgj01+dzdkJOKIIcA8a39f3QuiE5KMpdVe2G7W7/
QhBfnjE0pamkOgRp1G9yN7fPzoTGubjDN5eZQBCDjAJrgkJTnti97rMwR8gIgkp/pvrBkYbT7T1Z
U1pU7uPORngLKDlOpYwpg1MwImVQhp8U+U4b/X57VsJBqh3BIfbrOoZmjjUxC6rKAQF+2+/krXYD
Vw8q3vCyYH0y0F9kafaArk31Ki1adE65V6f7X7fX5+qSYwhFhm4BZSvuUp7Ds3TyrgAWog2U8YHq
iiuhcV75hYrA1FcnmxPDHQ1rtNpeHSFGI4Yv6xlanf6xeSKwTRYDXeJuQHX9cpnUqJ4cFFE28Dl2
s30y5iPtj2P+87aU63mgSRhUFhYQQRY00l1KiSsNxPG5WgSx5oHBxpWUzchXqBGuIKQBGeQIlEpL
CbNT1dRuIaH81dznW9F33ODc56etTexswuCZej8pfh9+vL0819q0/HjuigbacsxoohSBZN/Vnyfz
WKBBX3W8LeTqSL9NwmYYZwe/87TikelIkUG1Ikitu6h5mOJ70xB4TCvbzG4hxDxYxSN4lZabQIlD
0NkiLgIZoA23T3e3Z7AyPMslo/JKZzRBfD1uMutWpgwGCTr5+IqG57dHX9mExejcLVc3TTNiZiQw
OjfW/Eg6gti7ELErruwCi7QDHwc2ZoYFXy5RNOLAlVZSBaXyuQ8PyfjNkLYv00IEp01di94odpNX
gWL/VNWHhvibF2oxPtumizBd3zZyJWcYf5Af8+EQ2acJjB+ixiIrmw3nG48IZMTRToFPHkyqFqV9
VFVB1z6kltvaglkw07nw7llbchNxcTzoAH3gUzhSSjNdDs0qyEy3Mz06H4niVuk3qfRmUQBqTRaW
DIwQKISHH8ipFv59XCU1AUuy4SqVPxQ7YMA0YGvAy5wIshZX3g7mhQgIWF8YkyBuvuXu1GFYyqEM
WcanbPCr3ovKfdid5vHzbS242h/2KkIlEXJHuD7A8bOU02VjHM79XIDhx8djuN1s0LnxuYtprspQ
JxPGl9Pen2fJVcqtB/5NAuKOIHhH/Qrv1qayXRu9CYPY0X3dnyPjmIZuLqL6W10n1ECCbZZxePIJ
DMB5hzYrnDyYv0up14s4uK/sCSaBNzAqxwDjwRuYUy1ZH5TGCVsSxM5hsHcTRYZBsE5rM0DsBhU8
SCOhKJITYcYFDdVhhAgUrcxuJQLwXBleNoWL8TlNMvRMj6x+IMHY+Hb/sQR3cvOZGsfb+rq6UH9J
easxvLBaFZkHs5AgJas9Wn/s66+hLjh6gom8RfcuRGitMZjWDBH1L8V2s/JB6nxVRIYgEsJdILaV
lUY+YTfy0E20vZJ8yBvPlH/+Z6vF3SEzWgbEztAR1jrKSD29dCVRsHN9Q3AqQE71BodZGhAkLNWQ
xAoJhtizS08a3VL2b89iVXNRJ4heP4gNXsWFx1aepKzvobmJnyVupLjvGP+NKhk1xzDr3MkgTdeq
YxkT2PXe/SAjrHZ7fPb3F3cUOxkX43MnIw3DNq1oRoIKH08Oo70P/aG7UwRvgNVluhDDmVpZC4ey
izCNrvgZpg+G8+v2NFbHR/AUwXlctWh6ttxpNZqMUI0reFazDzbVQVSwtKpJiHzANuE9DP92Of7U
zZVKIywTeM5QbpD0BxGSQSSBO3SRPCd0UggJUEY0/hk3+3Yzlw22Gg4hitJATAnCdW4Pxskcu6E0
SeAYd+OEa0hQfcPWmFcl1sQTOUm8iFEMtVyjYVDQpt7AaVOt+5T6RuJKz9FBe1ZVAXBlbbMvBbGf
XxrBJK2GVIUgNACJwRcy77YrEzIIiCzD90AYhG3VxfgIhmRKSRz2lHSr6IuV/3l7/LUzdzk+s78X
42eFCco8EsKvQTBN8kjhjc4+qz9U2XsmAuwHMoao2bx6jzlmGuVTORVBJXnfMlEsak1jGSoW7IIm
Vol/ig2JNSt13BZwO9T4kwEf2nzPRuPQIfDIesPy9VygOi1DSRkKJLnvsuK56rc+JnEiAPJn7JHI
haGca7kRZtR1WY4awSBz1flgaPvb+7ymp4iRgbqYVUdfUam2Ra8mLXwbMMF8NroPmxno8fXM3CGi
wrBPfACtL4Ch78A0E9DcLUY3E+FV1z7/cnxOTaWxytM8gvag1MMmrrm1Cg2ZCBPFhjBE6ASHuC9n
8YjSKDQ2h/YxltCV1/6J6hWB/rMvvLRIvATOImkpyMcUpD0es+EoV0+m86V5QA/2bbuM5Ud0jp0y
HdgnYBiWSuR04azZc9480q9FdKdF/yxi/a+X8f9Fr2Xwz8+l//hv/PNLWU1NEsUt94//eExempKW
v9r/Zn/tf//Y8i/948craRLC/5HF38DA/xLsP7fPi3/YkTZpp3P32kwfX2mXt2+j4xPZn/z//eHf
Xt9G+TxVr7//9lJ2pGWjRUlJfvvXj05//v4bu53/63L4f/3s6bnAX/PKl5L+7f/cv77mCYn+799O
NH8mf1J+gNdn2v7+m2P+HbYNRLMg+0EJw1ujvOH1Xz9BxBEFgkBeoZ6VtYgjZdPGv/8mKcrf0XGc
ATdBl4XbHJc5Lbt//kj9O8LdLIeFVzSoIeFv/ftDF1v119b9jXSI+CWkpb//9pYfvFBAkOsifAsS
KEQ+UZ0AG7nUjVlP03xE8OFg9gU6wtyn0TFp7m31Q1Gc2sY3C78gn3Iiu5UOzlH5OLZHU7s3596d
kJiv4zsy+3XuJW9Y6Crx+vkoD55m3jX2Xu92pr6zdY9Wfk0/9elBkw5SiJDSjlgoe3ko1NRVbD82
91Z615CTNjyE5mmId+iYa+S+2R6K8b6aTwle7/0xmT4XTefSx/je+ko/F3+Oz8av8ZkcJP1pKs5J
+sekn4pQlFfijujVCnGnR7XLqEGNonqwpR39Mb1a38of9Q/V9Ixv8msfu9ZPRDOsn+WP8kf3SuL/
Ye+7mls3snX/ytR9xylkgC+36nY3AGaKovILShE5Z/z6+zW3Z6wN6xBljz22a7ZpSVti6LR6rW9l
gvCO8aWviX9CFTjXbob3IWCZTEyFZA3TsmUXbprwVQc3HAsUONlVCh1Ce8hWdeRI3lJrHmPhY4gk
knQ+6cOrbi7z69xr6cKhm5O4WiPOK8X1cOid8ZCXRzNeiuZGE25zGbkFZD9+CEfzodkmN+Nd9KhY
YH7RYx2gqgVF1bMFEkETuohJft25ZHCJX9KyIgre+OlS/USrn2lzdpoTSPsnTfMcMXdpNydS4m9A
IHNcYVox8b+PK3zBFJCjhK7VvHmP+Iv2dYkUF4kOlOwEaWGSNpZQv0FBo3VXR3vB2vx1KIGzoO9G
mzDpf3O0c3DKhKDRgQWVQRByzAuMTTheqY6Zp7aB6jRUdwbaWYinZCHDpacLCyyejnhoNGCe7TGP
aezyvUeOwveo6LzeTxOYmr2TOBpzN/FVR3U6S7QKVJ9qqFoSwMgmJtrDQOutGJNape2N+dy/uQWR
b+WCND3Bd6FG9jKJ1vlpIZLCo97olCZRXoI1apkpLpPw19vkHTmFEi8j4aGCwa2wV2Be3wS3IoKB
DILv0Xu7jMWfflFz0htESaC2k95DITFi8D5apWtFlRXWpHapfuNt6w8/YcKtsAuvuwClA4my9q68
x/E571mj0nTfsfbaU6kb061LEGd4p8c0j8nWKIn+IN1Vb60THYb7buOx5LogekyCa5jqVI2IGrlR
7D4jXkFRLCTTSBHSzrfHx3Al+UxAj5YPH89+5K/pa/5ahqTz+P9KTvT9m7hXIHZba5AwYarkt7Dw
hh6NIycTaKmxXiWNSdIneROwyiSoSTj4pDnVjpuzIKb+RvRJTP/dY57w9x/H/Hc85jluMq1o9Htz
k4kp4xsvQYUjpHKhiQ7Y6PcAt2h7yfSHWHVy2XvvUNZz6IuA1AZ8XYtSkamgIKLgMmXPDTlR2n+P
IadBs9+WCTME9FWkk6Fp8vfLjDQ5KhZKqjqVNdCeVfTmfrT8PZ3rXT470EQ4/OaBzmUTp1KId86A
bRzaCVST71cUyJkvm1WhoqwJmpEqZtahwF2YUVkNl3LQ93aV997SWFQ6VVJ3tIURiXSljn5CZTmY
liYJBUM4dLIaFD9f+4KKdI0A/gJ99AtbH8B5y32RtznVTbDk0I1S5kY3vazGthih4OFlmjgHEF9a
zuSA0irSA9QuQpySQhPqd0TsKc8gHUkB14VJYzgpUxYHDMKsJaJAxIc+oH1xBcHhtkRNidHv0uc4
IQbLIjondL+8pp+3e3KuXhKLizDB/AYg+5UQ4JuL8C00jjyVB/NBX5pL+SGHbmAeupd2h/JOuzmv
7dyRT/P9/uZHPg3H+U8fOae4CxSpTfSWzE9SURYA84rnwiNeRPLnClEfu3RG0M+R1rRZwx9BWnNr
5ZbETwbt37zWc2m76aaivRniWuCNxn8TrlW1Psqod5HqPDyI9HDwSE0eH29PpxmrxPlwLo0zYSee
mertgo8zrL3reuXTgohr1/GW9eolX5UrFbBdpwDIq4r0xBFQks0lOQG22+b7lDw/r5klONYa/dyJ
BGSak3s0rSEp2de0I4tZUH+2lV6a8JS/lL0ZoOyq6mQjia7B/1yPNseF7V9JvhXRIqPiCiEUaUDT
Y74uDqVIRZUaBXFvjdUML+aUfWEuUze49wfOZY5gpv7y30owX8rtT4Q5jT7UfMS+aQkIprVrCMF1
9bSCkMkcFTmxsdXPObbnzntam6wLi0oUS5x3zfrXpGeLQ3xTBFSTmeIzuKIh73IFOIyESyWgC+Um
amE8pAUrEH8Cdama4UJzN+Z8EJ9YwJ9+Y2ZPjHu3Pk343z2xMwVcuhUTpFzpzaKNAlAI3H2ZI0It
pu5SVZn0oVA/IsnIZsMfZqlkwi7/cCqZ3YQJX/09NuErAyK83cgJg80f9iRlwhqVMJIQmp+rDmNP
GXnK7c7ZPSWkZg92yMi7Z5GKVcw8PNJjZSlkeTrtUbKLDGy5GejDki1vQ7K8zCIR+/cVj/x5UurE
Rhw3tVllIyYlOgYpGQQN1Y8a6W3/RneagbTMb/FbtUbzvDUu8gPaq9riES6iV7wyp8JywNWvbYXc
CfZbsVQeNdbQxdKlxTIihWXeulBOjq51vIupdKVb6ORElOVKoAI1mb6CIY32S5MFTk0Mii+rJs6V
R0K73/j2+0hba6QVy633cqMqRL25gmlKsICd37Ody9SrmrwL1FlFjmG12ECdUOuxJhE+PqLmm8ne
Y0g7i5ZkXTHX9l8gql88p7IDfKpOJCegr1fajiTbK5MZlmatUAVkZdAc89BZTCwUpiTiqqUG/qzi
FZW9oIHjbtP7AEPqTLs29txcJjni6j78qNeNfd/Sfo31vEb0VWfbx47d701yD/MWvb+6TqijYriU
ZKuOwZtJnHs8ta3QVHa9tkyClyvrmNveRDtDa4r1/nQ8JiQita0R3dpUFn88dDQim7f+EBHUHqfI
tLdqtmno250M1p+QBsI9pG8a3pfgXSVLtwlp7YdNQ3bxSgPVQUCwjj7sNuGqZIUF69DB327SLf+w
nJW2v+rW7UPxMZQkz0hHh3W4DVdNiX/C80OadUgFu7+SYT4Mt8NaOfBh+Qxd6uLrLiIKHhF52z9q
jnswyfPyoyF3d+IxYGFPREKKbUwK7HFuVUx8sB6jVW0hn9XKVjxJgnVsXHe2scM2C7QnK484AxnI
MqXLDuubuQkTJ/NZs/50O7kv7jMbztEJWZf47dRIZcVYKRaws1eZE5DDDsk6drrtLHZlODGR1o/V
ypLWmKI92BZlM6hvjlOoE8j+H+EUc/ujfL8/ZV0UNW9NgP3hROXujENn7QRSkYI+SWxkKJZA18/D
llqKgzuQEtH2rrbr9ek4sz3zTGsC838wrR9M67+TaU2w4x95Kef4wwRW/pH8E0mrX6AauLWQgsAb
NSCo53tmJai1O/oZmBUXZiUTHS4fK6u1W7uxGmu0R/xM7nq7t+F7ovy5YV1AStbn13GPFH9uoKOd
PacryZZscz0ylG5nmi1bPk2syAqskAlWuzSu22W7FKjOAGjYAj/R02SpHeHxkRtqlHZ617Ce6mTb
MKu1tHVrPXtswUyLS1LdCVedJZxQ/n/bMsnu8NecJgx+GujsQAwxUA246T4kPrl9Vuhzjr9zFR+g
wXlPqHmVQTpeR87VtYqc6haP64xu5YZE28W+eFWckW4haVOyvdreP+owCvhkGQM+3GVkQcaz1IaY
ftvcacAKsGcYBAgQWezk2JA3vjcffEKnD4hvPN/heQ4q3t7e4A1d09CKbM+OnQTgVSWD3di5xbfF
Z9VtwQZbtxOWOxwUmNRgsXNZbuM8Z856AuUDs/dTr8xg+cfpNdi9hpr44ievQJTzk9y0jHs4+TGq
687KV+nKdPJVzwZLsUW4HmUYUXKg8MDSlrHtWb4d4rcU9vXE8lmEA1eYYfs4fv63wvFtAcaM0A6s
isZ4Hq+2MxpY4zJxIjzbL6MddN58wcRDkgHSiPYICBrZxXZ4EEqC/9WD5JRWZ1erEb2vgfRdSyay
3Vsa9YCmc2AwLAYPCbMKLBfL0PE1WEBvzADiLqyGJpvCUg66I9kiDEHxqrVz5lK8E4ZjJBjgZDK7
pvIypzRFPI3lL0lxI67GvXLMtsVK3tYO9S30Y6YwAJMR05HW6TIgBPDcKpzUTiy7W9X7ei/aIkvX
+KTdkTXEpP46wbuyjQkS5tCzZiKNASQBDGlwh+R+FlsZ6/GJLbzJNQmoCjqurRpbsYHdCQBUdjLL
tHR8GVgQQDu/PDAMLI3tYhvYywVtiX4zHBqbBCtvRX0SOnP52POsYqKV/WAVf1tWgfZZl1nFVNl1
G1VAHyKwitauwCgqC8X0wfB72z32PwkGF3dJBo/gz2gPrsP5g8REa8ANdB2RDoiSSFloJ45AX1so
rCBaaxUoNHuooA40bLQSFoCeDVzCmMbOmqW7etet9Ice9KwSF3bYcT0cEHbAcCs8K7UVoGfoF7i9
A4XzHx+pHkSylx/865rG68WqdmoHl89WHERfrfx9toJTn5rnmwNuNxeGco4rn5qIPonPqS5UtqGZ
+uhc7CgwCfAb3VBo8ruOcvHYWNrraLcsh1gcbe0hXo3gSio4pMI4n+QPnUpEp40TswS7V1HVQqcv
J7R97JuHf3vglJ7lMpf1+OlZmeOtAyu2K6dwpBfOeyNw1hT8NWSZ45/4+xJEp/DXooEAhC9C6lix
w/vAe6UX/gnSMrQLvN9nOBsroS4TsOHtJnH4q769snrnr8jw8G3+3VvHdrCWloWDnxgxsJAw5SSY
d4Bzie2CxvgeYWaRlVi5jTlhjSmkQGw3mAHn+i7zsY7Ewdcucfh6uOXCW4dsXGZ8Pjb/iXliJRle
xUc+fx24nODvA7Pdo5MUWC5nuwYAhAGDQkCvkJMLzLAdKccPMVkctXW1iq/Da/UhW4F9Q7bW++pG
Wnest00HBpszyOmh2XMwo+EhscZJcQoq9WkEKddYkBjg37oVO9mZR2es3o8WuDvl0kXGeXlLTo89
zkDELXGtnNa0pCJzSXitUQkOhYj5lnAV2JHtW77FwqMPcCIwAeKdi64CAqG0XWtYxo4HkTbYA0vw
XG3DksABhYq5tjYX1b7D7RQm6Avtrqz0emAS3Zp2/qEBWLjU37kADeidfQXf7tpjpwxRP04MK0/q
mNehEzCIeRdyzaUAJQPullVi5zTsJFwyC1iBkG21MxyNLpxiVW2rreGcdgVEZQkxtusgQ2VMvKQR
e5BsDYuusEGVlYPs+f1yrQDBT5GNop4IhNosN4tVR+74Ck1sDKaM6bNlg0a6LkRugwuC2bLSalgG
0xYaNh4XmMHCWVgEoq8lxIDVYKS3SxdyHrhsCVP4CvWv1tVWcuQH9VV/rdjwiipYMFdFW3PbLlfQ
q5GnyxVtIlPAr4RsYMphu9F+sFtL2OFogTyR4OIEV8K6d2KLfqTgDx8fMT2+wZ1OT7f755Dc3nbk
DajPxYHRZhne6nu24WhPIiO55iaWitzwUQr8I8NYC8BDA+YejvXuFsuSwQzCOJkVVrdcXHk4YRM7
VQBPDyAtfqQaQ88eWKRgb3K6ZbbJcDCcF/LdcnE0BehgIAGDXwioZ4vAK5j3OltZ+8s1TpLD8Qzb
31FOTPCWg4RcGlKAZZDDAHpNwGAL4ExqONnKcCRsnLLWHwSYhlIHy6J7mWl0wMZsqb/k5j1iLRxL
sZKDd/jIrAggwgXtp3ggrg1L4IxawV8XOEKD6ZaPjxFmTBbaOfzlEkudmHTUHJ2d2x71S+qzta6w
5LNOwi8sR6j8UsCDctZP+geue/ALjUq1lmR7S9nS7JGVN5otMZVKWwkMttl7GwO/1yvRUpAyt1Qp
v7s63XGYqm1z+0UizS24GEsPZ6QKrsb5GBCrndrRunEK8Dug1+Nw2zjlKWbNrnIkAm6H14ETOtIm
c8CnwZlDcOAMsorzOiBf2DYjHiWIB9SMRU7VQ3+UT/Ip2DaP0l7bRVtvpe3b+8zpiYB3LSxuIoVl
9WoB3YDzQs6HJYK5cS4LyRA5Ee6tDl747bMF/OZtVVJCY1KBYUE2S89Gf4PzKXEDI7D1RrJ66t91
Nl4Fc26L93RXLdVX/Qac2YlPnsXnWC9hsGUw3NUWEGx667EYGBt26fvuvnQaVgB3BuBvET4fVGCF
jgn2EuISDxDaI6jpuaQUsLoEeeKccIK+U73EUGpyJh+hx+H+cxUodKQVrKGgQphLObrFz9bmJ13C
1MpFJ2fN3LrO/wUzI0R+gUCeEsZYaKcgRGAGJzgMsHEK+MTUiXFvUCCNP6wQTLsAAXOh3GAzfFC1
BPt4A1gtgsMiKRrqVv6xRyykbWy5kdY4szEP2B1PMZlk+A51w+ZIvIGJtceu8bf31ghdYQGdQyH8
CvPrugDDXkBN9bAjMdfcKEpM34PNrVyaQJ3BWYESErA2rvBC8UTEKHdg1Ph8ru40K5FQcHBcJ+Ms
is47sxTwkcZjtxFWPi7z+WHH69ap6WKV7kUES6Z37Vrb4bi40Z34z8IRgtxyTzqcAyClvcvMFb7O
pGgiXPWbQO1RMCvCFLgSoe1NpuCLC9fo1l0J1xDMm+QW1V42XDBzguOfIEA1cc+gAqDERoXxJVcG
kbhJX6B5V6sK6Q8BgRzCg59GCKYt21vZNqxXTsgBQEHn+FABATqwBcl23DWH3FkGdkpp/N7AUG3i
dBs4Qgqc34IFIOXa8VEmidA3A7Tsng9XvfYd/HbWkIt7vtuQilB2wJFuuBgSbvhr+V9NWi35v7VV
6MjXXHJybdB3oEZBG8SrKchuBhDO6tjTlkE/dOwfOvbPyUfSjDVOnZjrDd2ox7iDNS4E+OWCowLI
e+ZsUt7NBWXqs8oLn80nf/oP5eWH8vJDefmhvPxQXj7n/X5O0OMW0Euqy8SzIwlJ4i04+0aoAWzS
K8cAJp5JApwbY+Kw+U1jzCthE1fBDyXshxL2QwkD7vqhhP35Stgsip44qv4tFG3M8ONpioaIyvLJ
ooenpKPq2e+Rr7jjPN0qB+5Y5ZFj8D8SGCvg3dXOPsQcuqkBu/HIVEuGH0ODrWmEHYbbt79ZjRCn
Z7LXd26Xjeh7tiDi2/24hnkb+ZKW5nQwGzQw4vQIesyYh/A3bpDhNo9vdtYN14/n4r5mVzqJ+/r7
rnTW/XX2pH/SjP5L3V/S4kviR9d2VLFEyyqUVf5eg+zKFlV925oTP6x1sNdxm9vd3dvdQF9gVM0Q
/HCHP+QM1vQNwgQ7fFe4aZ3b+2CHWo3s5XokhwIvrSiM6jcCOSCUYJ0e0kPlmFf1vXyl7JVdf1Rv
ciuHQbtA5IgBd1UF0xK5urp6jeEqvIJVMyZXMEWN63EtrhCTuh6dgmkw9Td2Buuob0s0Ww0IZi0Y
DwnpoVz7NsG7WzKuH1HN5vjxcfLJCW4AzFVgbwE7fsAHoGAN6E8CW/1A73jYpmBv7jYwfG8b4tK3
t5Ai9gOeP1j/70p2B9cG7IIaXzBCOBEV0vCf/Bm++uMd9uK8R/jk2sY3vIIHFRzfLgd7fG1F/3Qy
E90+DqJFZEaNilhl/tjA5UOfOqtnGXkwiH2DRJz7lnjkuic351x2B8HLxNoSxL9sEUFzixwZyyMu
Q70rwt12LZwrdgrnVWgFcExgLSFsrndvCLUZzrv2gdiX0PqY7S75Ve47ApP+RWMTUN0rg6D1MvwB
+lP+4L4jzNrp1sYpeNaP4lE+9leVZaSk95mMEEudigvSS1QYibEzT0gOVGWUDOHZNP1L9qrDyccE
xGKHtHKR4UWROCgfdavtSPt4+QQUHub5C2Xg07wnQH3RVEabu7gbw14K4Kd95y7QhL5K8Bkx9BXb
BR69TezEji2BRafo5O9kwj13ATxC3KbN44Mvz+mcYHdpThNYX5eeqkQ5963AQ6VSeKLgClHsemsi
jov78xAQQ6rlOdaE1kjjl6wMkUDSfWevEbuEjCl4NuEFrM5OGQU0H2KqiImBj6iDCzPewWcE1JQ6
2iNSVGcij78177g0/4lkD1NfNAIB8+feAhPz5U5a+A12PORngMuWewe4fyhF4FJnedc8fKmFJ869
g+8H8Wj1gUejVbcxfnL3Nncyu3A/c3c6D2fi7m8eZM/pPaAJvO9OmVueypSjd1MuNoXKCrTfgeF5
WIYIv0ZJf4RkB9seVrpn/TBaSx7yY9Ic4h6OX5yiCcdpBb9fa5/daTBC8xnHq/4clrRgEeLX1AOP
V2gtZS0CIqRwFH/kTrd5e3Otj4/b7XviXF+lEUlTgvsHHhUwfPNxB08fC1YhQo1bx7nNm8t9/r2D
5Rt+azgKmiX/nXuBuK0c7kUY18uzPxku23+TvORJikSjpoE7KCD5hIjnGATk6y759na3yrIg3HsW
EJ8GYCVgvOs1OMYppwPJ6a1IbhN2e3vKWGKfVwieeHx7S5F7x3nk5XvwNUL8+W6eEzQ/yXexT4NW
aTDR4jo+qDpQFyLNnNbJeBSYU+KQxq18PzPonLQ85/58GvWHtPxPSctZepiE7P8u9DDHjOUJePrz
bstX1Y9Qd+BfIvgcRPyJcH+w3b8W250gpL+YVJ8DSudCEZ+o6z8BlM5xexeAhjwBSn8V0DkH+6eV
Lf+6sN/4EvajCD+vKIaeIcqEO2pZ4aHoCKCeeXxqEblzyPrl6pCeqp20RJA3e0ckhRWT92jnAckh
9oA1twijp8Ea8GKZrBHbQxDsA/XutaeaUyGWDDWrHN0edxksMSFBoF67i85xFSnlWQb+7QLIO4io
f8ydLCXhsSzIMYamh2TNGSg7u7yJfvY3W965JeUv7g+aAkjoAIdUXnMSxGUmVRLUHGCJA01vGoTI
qPcGe+DQnMfC9gxgnJY3UD+ggETLaKOfY0UL2ux4HGho8zSRFtVrSD2QxkCgFeL2ePIACw8IsrKT
3QIqPw85auAh5wGXCOWhCs7Uo73jIYMgk0inO5pkz/fX/dJL/2lxE7Twt1rcuXPepZOb3LtBjLxU
VlvU6zBg7Ngc72DXuHuAHo3YOxFWEMe5UmFxaenZOnnlXB1zpMtIFPrIjDrBxdalmUyuSOGiklGs
YSYHe7U+XQbjs8ucyMw/cJnnktiX1jkxFGhKFuhNCVNNYfFY0mg/wkhjB+BeL9z48rLay+T5cet4
yB8N1qs9TDaoToNnDi8IdsTLMgobGjcrDNaT4lQr1U6u5K2+1DfmMjl5NcmWl3ePz+jSjCfScXQX
Rmb2mDFq29obGPQuf7z6pVnx0wWbqPl1lKmZbIB7lAsUgyLRQKO7F55MJm1VKuJnighMbckjNHkk
esykpS1teNg41+B922fXVUKVjxJZ+bBYdFuFSmAOLlFofD1aJbrNyqTtrLmOXTP7Mm311/S6KPgj
9iU5PiJ17DinYH8tNX7emMXEBJ8XvV8rBQbY1MgiHhEVimpZFB24KUyoArnhlDFC936BXdVeEQeZ
bCn+oNkvI6x77/j//Qq1bm5L8pgD05YEs0RCG7cQ+tDC1yW5hixEgtMJdrwPkYgIy/uYOV2FWwEu
UM9iIhuEHA1tRR+LAFcZMPmHBXkoYADm1uKnHf9LywoezgoBX1vbR354glMSdpnK5u7dtIX5X//e
TVud/dp7N0e+E4b7+5PvhOn+Pcl3wq7/KPKdkY7T7ta/SjrOMeCzJeuTSvaXYcDy17sCR5Qhome9
Jk4skGkkSJWmd6rz4iM9qXIyFO6BsfEevI6eAFFuwe8Ycim4k2omc0ESOe77JWP7efAJd47HWs4E
pUd+bUKLfYiMohG5sIO1O1f2OiSWskwRbM/D+RdIpkJrIx7nedKQCPWyKU9eScyCd0epoMwUyOni
HB41NZRly9xHhKTb+72IdcjsI8QqWsfciHD/hiRBVk7GFHoS8c9h1Ts81SiEwT6wxWWI+iEeskjg
pOGG1tCSlxH0n8QOrQQh1ngS2R8yALTMRCazZ46jCzxxmdmi7ubM5ky4/lAEqELp4mSYgUzqAck0
nONvMoieAbCS/yqC9e+exHM2Dc+tQbYx/mKQh396sXgWdo/ccsXmMiIjPDfgaYF3FvgzR008E4fn
I/JPeyoInvv28K/4a1A/GErhDVLAEMTPw/xzODPgMrRkOAdNnm1Ie6R3cS87Sm7x3xHuj4wkpIUb
yBhozwkW6J7Hc6dSsnC+Re9LawkCqkc9mstb9r/Ip5/JiZPbp0uYeFLSZBHISYSWVJAXj6wKen3j
AeoBGlYkZTb/A6eRxEpXT0/3A7tXKCrX5QA9z89vqGADGR6St+PHOgDV59QHMSRs7mxnCX+iM/w3
Ef6XZaNM3nH4J440EapF6aZtnuAUz3CeWyr4gx8ah2+hfbO6QQ4RcomQQH4G/QHO9+blpQAwO37c
3aH0wPu7idpPEfRhd8URHvJpt+uPjw/kEp6W9EOAO5Yf7lom/D7TE1L00NnMzpGHlzpIcOP+2nB9
8q2BzPC82dVNJPrfa3XzTGsi638wrVmmNVEN/zSmNYsUJjrm74oUvgTaC0lEF7+FhH5Wk01yXT1A
s0bIQkipCtfdgwoPaZWBJayfdVsk8XqGR39Zctb8NORkuYEs1HooY0jfkN560URVCrNEA5b6RfWR
ftpKrZOEUsmiKEnsdESNVFVCqVE1IujV+NB1KLRfoP0jFcT8Ck2yXnK/oG06lI5mRBVZdK04N+Mv
AcPPM1YnUC4Jo0hzKzBOVCJpkYeLkByf5iuFDDvYB2sk9i5zlAG5feZBCeu9h/r8MxL4bOX/BaD7
NIUJoEtKQx10FVOAYs1Z9LVn8UQ5Xs4uJrwsDM8b9BAndAS6On3EiIW4jAFkjoouzWCCmpK+qSK/
wAx2XDt+O+54QcSDjZp+Na9qc7sOyXFmyLl9n8KO33/fz5XML616gieqvKk7QcCqJbsAkkNcWEFh
+4Kpo0BYQeGMuC+8MAIq+bSkY3vk8XFomJBjimiCgCFAYljiSDj61WD2h5UDQUofd5d36mte94k8
JqK9N1tBkFNM8w7S+oUjTKAywE6YNDikfWBOS1GPKCdXvMjiq4rCQrxso7MvuR7CE7uXyxuOBPjU
O26PoUhEv7v7OH1cnuksIfMz/wwlf3dCnj3SiST9k450jk1Om5L++Wxy7rZO+HriRUoX5aDBhOyu
tjN23pkPn8Y2/7oPPzeauHDLz/ERn4gy7NFH3O0gknBbKlxgCWVKUJiERrvwviZbngUf0HifIaSq
Qckx1NdAua+c7FGcgUc8vXGPw6N1+abM3elp5O+fd6elGRAxLSL/e4CIGWl03rxPJ/Y7SKNZIpnw
2GQMdCMvOZGIFKXEPATyAi1BAlSUl77lMkEgTz2Dzu9oCKIbYACJbHePWEQHsYwn5ObTGWQyO6cp
N/0rzGnCX3/Py/RTO8qrb3d50vhy8uv//X9NVZfPcfCc/oM05ftz84/s4x+n+rkOqjp4rf4GrS95
Rez/vfXlv9b3udklf8u3ZpeStvgfSVygo5dioJw84uT/zz++NbtEg1z0wUSXXN4KU1dNFSDnn90u
8R5VxltVHY1WEf9g4DT/2e5SVf6H92rG3wHn0b8csv5XtLvk4uETDzbQjwFjmwqspaqpmMrkeo0e
EL6htfI2MmFVEi0vWKPH1kgzaV8WG0HVyKfN+YkiPmdITiTKeTw0MpONBXqAGtrUQ5araqgJxSBt
RUllYfwkJ6+lhPoN2VyABZ/4dGHawpTRTBS7pGvTO2qUQT+0nrxNK3NVBDk1TZR1+pX9lPlyDAWd
Qg3kFOmGIU5uXdyKipYlmbr1+ra7qQc3p7EYGCyKK2VGFnPMO1kQhjLQrlbXRJz9ZCijL8PUi0t1
W3Qy0oeMeESTMt+daa/8xfkY6E6M/sqKJKpow/o9UGwzOZckTVG3aVcETGm1m8ZD+9ExN/Pd0Fbq
DDlMy4+eN1BTFmglrKjouzqN/WpNTyhM2VS3aHjUoPdUYiS3WZdJ6CoX9B7Ev6iY6PmmlW1ATCiZ
6yjyyuemTPqIVdmi0iyv09yOCOpYxrQ1cuO5CbvcsyWtRgu40Q/Dm6yvRxooYvjhF2UXsCCV20cv
MOTmqh26xTLMoWlaUY8nZ5YncQVxemi6KGmgRENSwQa+386m6kTVg0N4qwSib9VSsVejwGO+YKpL
cTRo7wqHRG2ekCcwruNKQE2p0lRmmryfu3dMZoGmjGBAoijpOk73+1nouVvodYtNlhVBYnIvEnVR
70ITFVsqNFoVRNQ0z2uSLsSVX47hb9gEtO3FFUG3MV3Gt++HVzNDdGtl1LZqlGdU8fLhmErXVVmN
llrX8RY9oJhoiqgtpIerSCiVg2b0+reezN+1ZP7MeL44ClMUzQV6B/Puw+o0Mq425TCpg0bbylJU
POhN6i5Fw3xs2zBaBrLcWUMsRrtmGBtHKOrcktxAWlZ9LKwuc8Bf3GMIAfB8Q+T9sw00Yv9+N3Jl
USmdmQkbPRqQs7Aw+tOodS67PMovzxzDoI85WJMu4jKfTfafoJqiSpVSyY2wKT1muOO6N/K3RYS0
GPQnp37o56STzBDkFuy80+Wxv1ohmrNDqoCNLNBn+/sV9pkUdaU3ChtTWpdSjDCsp8sDcFb3HT1r
CEVWTDQiV9FBGizx+wGy2JCaRbVYbOpWge8l0E6qUNpBKSM6DG3Llp4Z+9blIX/BFydDTk6tMssy
qSJjsTEOcfEoybdmdFspt5cH+YXMmgwysbx0ke+1baYvNp741KXPmrTq4hnrzhfrAA5BVw1Rk7B5
00aioqJXkaAG/lYQRjS8RLYICi/33rFVWvvyYr6ggu9GmhxSV4WpJI++v20k184002mC/v7yEF/Q
AQdVOiSwacri2cT7icYLs5X7pAj9bZc3vtOOxcqMvMpKPX0Tufmwq/xAnGFmX60KYtjUwdAgsM4B
Op+GbOOhqYu8xpBe6RRD91jqxtXlVc0NMSG1tvSGIiswRDmUPtqtlh7JtTkc9gvcpymGgemDOyzO
jSC/v0LS6DZl7jb+VpaPrteuTZQFhKCtQQbpYmMWp9pU2OV1fUV6hmYA6YoSIkKnTXQbcSjkWMGQ
nrwTPZlTndAdg8r7LUf08zhTEpfyRWi0Wudv9ah01E5qiT8k/cwg3EI/YUEc84H3AL6b4jn+9RMd
iLFbBlqLQaSDnloZusUO8aENB8dMiFDMwaQvT+vTaHxrP42WRJExBtngbxMvceQmWUul+Jb4A8kW
CnNDiZRVTrXOmGF6Z5l4aZUTzCkNeitELsYt/WuxqJ1q0TCvWOcosC7LD20xsMjTiCSVJGiQIRtt
/Pjd85dJ5dJAeOrKXRK8dq1KRq/eeR1MtZkV6og+WEROpWhOnyFRz4Q/W1h65fAbON3nE5r4WGrR
KEy0cPS3eYfcX0h7bCHrBVTtS54vE/ZXbOjzSBN512m13mgDaMFvjqWY74vRf/PKey/wUTC1mWvb
NXUJGCK/uoYpLngrUNnkuuFnYmgXjdAZo+Jv/z9pV9obN65sf5EASaRE6auk7rbb7SROYmf5IjiJ
I5La9+XXvyPfdyfdDNHC+AIzgwEacIlksVjLqVODgxqyd9OWv/32u7U0wTL338jgfU4QxU31VwMT
qp0gzh5khb7dZo7KBQyexVEOD64EfzKLA4/tE2drsqfmGbv4QGXnY9lzs/F8WP4y8/cmXL93/WTy
kC7z1rOss5WeCUeAIShCtKdcDGFOrlX1Fj9lZQbGHYe6QU9pfnv9gHWW61yKsuPz4PK4cyZcA4GB
kM39aHzvZnrM7XzDqmiXY9tQJseGq656yjJrnRRhKz+l5mdeldFgLxsSdGeDoVr/LwHh16XyCBOz
GJsBS+mMLEh9II6ah7f4MQxngYmP1Kem/Zo/OzNXfdnNSyMWfoqth2QmN6WJJB2pNgJi7VKc1YlG
uAp/UFlKKaqCVF0MEwzVN4anavk+VhtRg1YG5o8hW2G6tuWvv5+txHZL0xXS5SdZ3McLCVNQczv1
xsP4d2iCG40Ol3+kKFpMyIIV1hxdxHYBfE5H7ah1E367xEm1E9K+d0n1tRLgRU2cb07b5buENNPG
V+is2PlHKEo+OQmJqY2lLlNrBHVG/WieBAnEPDmBZyQ7sxy30idamcxEbIycgm++bszZ9sZiBntK
jyO8zWcQkJdT4C00pPb7+eMbbvCZIPvyHJ0JAPuBrSZp6AODPDvI2OCRWuZxYxe1puJMkOLCyzVq
GSaPn0r/Uzeg4cjDgAly9Kpqd31FWs1klKDFBlEkgrbLFeFt88mIFMepMB4TyXbN/GiILQdAuxrP
QohlMhzQawni7Hx6uyZjY0hxkvZvlmBMqXzne1lEO76RUleHfr4+akBJuYhZEZ8jLXq5nKkvDNa0
QpwG4gb13EVefqjH++JHypGYKG6m0ARUD0TGxb71BRgI/vVuesh3ORYj8IqRpbgUn46ZFGxaF+o/
duSRI/7aMiW6iPxChqIadmN2xeRAhkuNA7xgdnRnAab8bs5u5ro9GNkvw7M31ITiwxUPzrMc2GIL
yQ/kAxTT0jN7hKOaiJMXjw+yBsu96fLgDZsHNxhifEwmV9+UmPWd0Ra5OMU9aLftR4OkuyauN1RE
u5IzKUo82buG7CZSiBPHFO6e1YGP/Nn1hehEID9kuaaLf/F2XWpBWQ98Mv1OnBbvvi+afTK4GxI0
FwqBKvLeLjK4SPsrOuBjGHLSFa04NeaTsO+BqvnI7XtiZhspP411QE6f2cT3iGXhBl+uRJC45Vnt
QJ/dF5p/NMbHLtty8zRByYUM5c6ULUoGMqPiRNHyckQdGs17Ja0OSLYf84p9kX6bPphe/TDKdCv8
2lqfso/dYtZGP0B2633whyfpfOv839eVwVr/hnp1zvdQ0YbFE9Y0ta44GXethU7CG3cOFkAwExmQ
l3yuA2YdaD8GCL1YvrW5OkU5F75uwJnl7Wwy9nwk4pT2WTAXu9r5InIz8NOf11eplYPqiGMRPP7e
K0XwmRy3sAxOFoZnZPbHndOKj25jz0HbpCQUE/XCt4jz8eLjxbItVRxLqZHXNswR4xjWlVSR2x2z
GnTi9tYGalwLZLx9sg6RXVM1yvs4UVr3DYO1bSwewA+1JQaIiT6iUxPk/QYMVvd8XUhT7ps1x3Hd
S0hbmoh9yTG0qskeLBSpQTzV3vUSoz6mx7GE0WK7JE2CeaYbO6u9jagKmQRut03UhttiqtLYYrAs
U4Io20YxIOzn0Qsac6BRY/kAtNcEkxHmdDyUcdV+vH6w2gt5Jn69TGd65Ne21Vnrdhs++nUFC2Lj
cTN5+eoFqFeSmu5ar2Q2tVU8ypJzzzD7ZjVrGG5ivK8HDH+Z7mX+VeBR8Jsv7NEqb+FLRKgPbYQC
mowPUNwmsYB3RCXDUW5kb7pIJfFenJ7msg24KINs4OCPumMT2RP2hujmQtx6cc82tJQyybMG4swp
Cxz2kDUvi3z694d2viTF5U+oMTF7goxqOJbls+gfZmdj17ReD7UwZx35CuLbVFlHHFsD8WboZcvB
gyTQrJp8TCozkr3xq+fVySyWOCyG2y5NN4hy9aJt6Ivtr2+6KroaM2KV6wOVVwm5dZccQLuxnyJh
Vd6BmRnoz+K6OSBbZZ1I044HF/S9W+tfFf8vlSUmKk4eik/MU5Ih0shEbVom1m8/lO5c7tO+jpaB
/MpFc0+w98RYbtckGKnMXQYOovFWFOZGVVd3OxEq/PMRSobK7JomEXQSp9q695smMNuHzaKM9n5Q
6jKPrX68mnb1nDYdsq6EO9BYaVjEvnvruEmx67PFuU2rHgNK5vnOdCr687oW6yw9pfBxKCAR8D+V
dxrNXnk5ZBDcVZl5tNAvLi1rCb3CBSYocTAwu57mjYyQ1jlAuIAOMwZra74m6c6uZ1/Ng8z6GubW
Me77+jEdbmyyK7tub2FsB7JrvfcUp3QnrGyHHMlui11O56pShyIFyFZnVeUnGTsv7t1h9bkl5gt3
NEKxZeNF0SrNmQhFaTwpXLcZ4XCb5dNS1eFi3hO33ogdtFrzR4iaxGk4N23GIcTIq6/wtWT6aWIY
ntmKh0H8zLINXdG5O1BOD4QiDvFAWnlpVZc4ps3sV1hTflzmOcgwM679zvON11Crki6cHBPFf4oK
1aWYwVq8OnahkpM3B53PQ+Z8z5wissT2vdMuidko7KOOgyyY4oZbmWzmbIIsOXmhEHbYlb8re945
45Yp0yoEQ4Bn48Bg0pWL5o9Z1VUtTHmZoT0g/sXnvd3vPeduyeLw1veqEKUj0RUBCNVieD5uMezH
+df12771EevvZxev6BgeEwsXT8pn3oADRhwX8eO6DK1SIuexhrRARr2yhZ3JyL2Km4AKiJMPt8nx
biZphbz+kPA9q/bxsiFNv6I/0hRlSeJ0ceoGUafDUY5vory1goo/XF+S1l6cLUl96guapSLD2XV2
Hbrx96R6000+k6A8dIwARlO22LQCs93cj0mOWXN82WcDmFafmiXZsE4qZduaMfKQqvnnkBTz1E9M
NlM8IGMk49Ce3qdpHcj2fSlu18JGL47VVKaBY36UTn5wSB9xDMRLoJHpFrRkY29Vo5K61ihFjpXz
TIaSPcTx1qgWrYp4KDdTCiAPsiyXSr8shs9ZNsNKiv5327PldnGdr8VEyg2fSWtMzgQpt6sea2fK
XGzqlD5beRpmBVzdPA/ioQ2uK+SWJEXrrbihwGJBUrE4N7VdHlGIQNE+Ksrn64K0p3O2JEXzvaLo
K9KNMBhLMgbCfUlFs6X7W+ej6P5M87FseshY2GPOya5of1hpvru+kC0hisIDvMkIN6FmHg4ljX+j
fr7pxOlPxUFPC9pVEWcp529K2uZ0gqLlVnYYiyUw8t+zOZ06saFo+sX8EaQcP0kK7tMEO8Zq9y4n
L96M0V2Nt6Fk2nfYg9sLiCZ17Fcv7syQV93IytmG8z0lDruzERUHgOSWgbScXZMJ685LLLlhmPQr
+yNTuatlVgOm6EBmPzyb1ryDxlVTtSFE+0IBTQcorQsXQzUIlZlwRNwLooryd5qRwB1uqHhBD17j
7qfC3PB2dUtybDz4wCS7rq9qRdHJXvqTj8w1L8xDXRo0qmI5Htq0zDZEqV0Nr2Yd5TAK6gbUEIGc
vjR1bZ+CCQnYOwBswMrrW4GHRyvNdi3HTNjq4Hf7NYgc03aXDnPElgeH9Z+6nh5bswtTw0yDpZsP
12+e7lY4FKhlYIwAWXaU6217w+KXKb5JiCmCK2cVv4vOCKZ+d12OzlQ5wBI7QEevuDnlUoxyrrrJ
y+QpSz7OCdiLHq//fZ3WnP99xRRKHiMjZOTyVGIkbO4GxEqDNPlSzRhUgAeySKPr8rQRODDEgAGC
Bw55b0UgTx1aL926IH+s902d0v2SuhghOpXsJqnsNGgzH3QTbuoHVTLlX2cfWNDrH6FT3hWtBaAT
0oGup5pNlnal42LRVvJkJxj+Xh0N9+m6DN3BuZ5j+SvEH2Zm/f3MzqTF0neLXcpTkeWPLaL9AGCn
6g3GDCbZJTbyCCYwrJdCalHPczkX8lS3BQ17kw+hCWxLNFTVz7Ya8Fj77vQGO4MCowtPi6JNQS0f
IV/bzGY5y9Ns3ift4+BkYVp+s+I8zPP72S83lriehZosYStC2EY0Q021O0BkPjLuvJcnT7KnigR2
/03aN1NxI6b4g1V9QPy5oR1aiS61bbDFWPCuVu05O7mSmCIzMleeBgw3T59Lr0DcMndhSROkMlmQ
1NPX2vH21/XF+vsmUpMAYQ9kOypzKNFcim2dKq/4lAC78JPtaRbV+Z2Vhf2P+AUZGtDX+9Opng8U
LOfmcUiPi9uGHGCNZDNNrkmp4kvQJuF6+JgVUHv5JTM3a8JsoPLSESFBJ0DWbTTxB3eub03ncZxe
5qIKx6YOiRG/m3t348S1G4E6mGX5KFYRFZpeV8yd+dLyE94C8PE3wYj672A1K/UX/YYq1oa8vz0C
9M7gnYd9tZDGVZvmMlYVTdHn/FQzMMcN39sKs+bHn5m757nceDZ0shy0nrC19oqnU0k2ZJWR8zIB
6IAM1c7OPy2fDbYAeBvk9F/n9yiKfMAhAgQFuI0KuPF7znha4oE26O9UwsnJjlYqNmzB31eFAuwI
EIxt2zAFqv3Jrc4QS45UTSdQVsgfa4xV8J9n99koXuwv/rgRsWo0A+IcpLbw6q5VzEvFbHJ7ctoZ
uf5yzFBNMCISf6Hx3k5vPczDcYdfG1fSxt+7tD3r8v7IW38/swQG8A+iQM/ayXKzfRVjXHDl3Gac
HTxreCJAqSbT76X7btxmogu2Mg6afOKldOUaNtybRg90IyeDGzfMAzXUEu9jVh1bcZRpfO/3zq6t
vJt47Pa2WUbV4ITw0Tduh+bBxmeshRX0rJgUp3y5CWjU8EpnzXy4/nRrd3ZIze+zfJozcWizNiTk
29yDUpdsvW1/P9K4lL4PbDDymfD7FLlxblqJX2b85LuYDeMPAUofqKpuqbAmaQDQNqB1K/wd+T9V
h5FOFc6cAVu9zL/MAzejioNbkvKQUyuY8+DRuXUPy3BTGEHZbhQJNeYAZhbJcQbEMBR6VfgzBVsN
RD0nAlkl9tOa2iCTn5vmxZcfpPy5ocurZVF0+UKU4vN4rKeeMUJUPT7L+aV03om8DNzkI1sO1D3G
3r4sv2zI1Nyfc5lqFoQuzKpQ7MB9TdugfcedG1Heyfgw/eiaj9yhAf6hK53nYUOwbrEo8SArgqQk
gmBlX5O4wXZPuDo8O9Hhxayf05fWJGGS9qHXfaZess+NrWD875AAWDj0TOIo0SkHZ/3yMOPSanow
uCCybHZr4jX2fPRMLqFdbJhBTWn5UpLiW3ppu9jJmufKF4wFl5+N9kvRgDM52xEfvZNhaWAWiXnH
K/7BtvMD9z/G8/Sv4ST4hhUVg74H3NNXs3GmulMbL9JcVwvCCytsjBEEYwxwBJfIcuOV0V5RxAyY
JgVYAjRK2dk5bheeW7NAS2UZUtLdZNX7BHOX2E1NwUZDvSeLosuSxRGj+W6t4tlZeuIStK52vBEw
aZ48rPvPtyh779qDJH2JulmBlF5V+EHsP6esCVwXHHZ9Hkguws3ss84WngtVXFIfTUBruA0bbKWP
fuVFY8H23vhy/dpol+ajxEwJQFuIKi4VuK1cBy0LPq7rYt003oH0ftR1buTR5kV60UJJKHvz5rrQ
db9Uu8TAeuSgzwiuplqRLYuhd01uITeSAZQ/VNQIc0K2aHt0d/NcivKYgIMx8eoRyRHbyA4dt2/6
+gEkGcFm/VwryILhRocqqtvm+vvZtcgnZ+jj3oB6ING1A3gMtPEO+01xAfdWm3gbXp5295AVoOjo
Q1Fb7T3qFscb65KiZ2cGsmR5mMs+un4+2gWtrXVwjx30Fyiql/YtcHsGbHhe+yFx7i2z3BnJcTP7
p/MzQOz/R5Cyc/1sFMu0CrK4c2I539XcDuU03CKLH1nt4AZiAd24L38iLfDtf1ukoh5gHUmabn2H
3eVGLvs6+1CVMrCSzcFlOmVHXIWUEeq01FHkeBU602IHfRrwp0K0hpB82V1ficZFBpIffW9r8OQi
qLnUP5I1Y4bGBODs7SJCETOGp+xaX7NO7CuUg9m08dSux//X9XWZhXPDfwCTvZQ3G2SQ6OgTp7n7
KIcpapMssOetfmGtEp5JUfaNOIVpGyVA4ePvsksDxh6A7F+q5+t7t/6Va2tRvIYKnijawrGWyQbB
eFbv6ukund5Nsg8ruXFOWytSzin3C1RTgTA+9VV778n5WPKXqf5iy+bj9UVpBYEdAilKAG5MFUXd
p8ZgdSZUuzbniNZP1kzuWzOakmbjldZqwpkg5fUANqlxkjUWbK0KjrO1hme+8z0uamfjydCeE1oV
gSHy16ZB5Qlu8sryixTnhObtcCbHFCW2z51ETYqW/Pf17dPepzNZ66rP7LkFNOS0SIAqGG2X92MR
m4d89t53zHppWiYORT7/cM2l3LhW2lMDl4cHY4FEpXqtrNbOKe9RwWdmV+5YgraBsog/FdRBfzaX
00aQp31GfOQKGCY6wS4pq2wXc6a1A3EZQ6LSKVO8xGg329B5nYYg7eshkATpCf7nci+XJq5YVWX/
wa/hDnfkYdvEbglRLpZIvXzwVohKah07BzM//Hu33CJx0O3XiqEnYGJBUKwmd+OqBkzbRyKiZaT+
ZA11HTiGLDeiQ03hgwKp+keMciwy6Wk3F3D7MIW1vClkTQBUy75njcSEyMyXgMpac5Q0C0iP/R6z
Ie3UjIbY4FHhuphguaTgkMtccmNx4cMzXZIj+D02uxjWtItqN88/c1XmszsyJbb7HwRNA25md0TJ
vdtNCdgEiHPj0WMf3xEfE3SyU7eZgNKZAmS5XEYo89AtpIgmDshAxIIMDZyFO8DnvF1Dix3Ya3Kk
Rvh7uoiNi6l1U1bfzrNgU9cs6eVixxnlqGSGJ+lUlb+regPTCUezDIxiTHep3aRB3SeYfukhIKq6
svrWOGXxBlO7MinAW6Kvl/byGzI5uj2PbTwe1nd0ufmyCXj6498bPmSi0UgHYCvzVF6vIknt0Y5T
FLhYZNrHmrSRgai5+I5qfNJulH5fM3d/qdCZNGVXLb90zYLANAjb3LM4NOcZXub8gALHbuiqvdF8
z8kMh6bfeXZ7e32p2tvsgA8DmUx0oasubjzMUC0DJmOK88iyQbkqthy/1er8tb4zEYqeGtNizGyE
gaX1uE9tsbetu3bub6T5uSRPzhRsOmbam3Emcf397FJ2zigNsmBRkv7MJsMLfJ5GYLWJ2pm/SGt/
fQu1VvdMmmLac9OwvXGBtkgAZ5e6eb/a3D5p3pB0wJNIXfTYg03EVNQktrzBlK+I9vS5lj+kPG53
CWh1Ee45UMJr7hEP4uXO9aitZ9xEdiWT/V1XlqHMPy8uUJydG2SMBh4Z0THOEReL/jDn3lZGUreX
yB6hpEfwUlJT2UvLrakoR4SQjv07A/wFmfseoq8fmMavwV/HHuI1RjFHNWOE5MIsSghpBtRxSBtU
/SGTJEKkHJW8DMZi45JpbgAEMh8xpAvTqT7+wBLMLLZQqgQuKpSxfE9NvBQ26MVm/8lxxLE3jx3b
quWt90q5d4A/ovEYKGsbPFmqq2i4Td27tTw1PhJGrmt8bkV63xl1HBUmy/69XYYVAc4ZKEFQM6js
lSVNp4xO6WuxPkNdrLLuR28j+ae51xcy7EvtdGQBZHgs5alDVWym8TFlc8Cn+7F/aoQXvUFL1uQ4
qJqQgVdLY/EI34QkgzzR5bW4m3dB7VC+t2Mz25fm+GzUSYmg0n25LldzBVDdQRyLzhWcner+lnDs
TT8b5ckfvfsk7u6QQx2mDfCqxuzDDQUbEjDbSD6Zim607tCbfgIhzAau4qVkWx2sOuUDHBwNd/6K
+FWt1YSxI2jQYvIEOhAPLeJi7wIzV/zLCVOAx1DwOv0Ro7wtLSliRAuoV4sM9BnZ3vZu7RvR5BGV
X68fi85onEtS3hQkYmrSzFgQm/fG0BRBZppfJ6dG+ccKCm+XkX/fHHa5NsUWFhR5ZdOk8kT8Z4fd
u2I31DxAa8T/trDVeJ09lj6buxY+kDwl1i0dwdxilKc1w5A+pZg1llXNhjHU6vefI1OT53IgTsdi
Av1eULdjMWaWrexvff77+rp0bxl0A6UltJogQaNCp5bU8dPCiIFlKICpYfk3m9i35ti8k2X3sx72
g/nSvDgcSaKlNLeIJbTqglo3UIOgY0IZ+nJXm3ho4pYYwBZ5gGW1VRG5VoE2YJkFFbN39QIOmZ/X
F7wlUklCgOgnXsYcIkfLep/1PJoK0LZJMAm0mIGXVTuelG8wyGtF/7+rVMwImPyKarDT9JS6Mqy4
m+ybnGCOzWgZQcOzm3wc0g2RWvWBD7RGh+DSUCtN1QIqyWaFfdrZrkfhVSIn1robqWWtEIZCANpZ
0C2pcjNNRluhtQCJedo/A2XH+8fNQpb2tBBMrR0rIGxxldudVVyCLhNxjBgx43BGO5D5I64QSwGI
Zt/YW6Py9LfhTJ5yzVOj5EVRQ14l5ENSj8FSHb3l3hL7wW53ZmwHOblNs2/VVtSo3cs/gtVGKN+o
TTSSE2RJrduCoqvM9XYoB3+4rvx6KQCDrU8m7puynV6Xx62YXKAxkIRl5bHJGlDfHK4L0b2aoIoz
194SPJ1MUXfQhzHR5RAiHeuUNtndQOPn6yJ061ghUMjwgXYBZLSXdsO1+biG+kjhANU8F8/UfwQr
2BtkgMAFKHB88V/ly8LJy94RAu5odzTQm5XPTSCR8r0uRecBACH6jxTrciVeMoArw01g55uHgmB0
VAdmq/zoGM7Gg6Ky+b86AeeSFFvrTlmc5GWHh5Inza2ROXkwAVp00/V82jWiaqKEdOzBNMDoVtPc
/SDt7KEdx29sZDwwkmU6lFYigop6ZcRnUQfm0mNAJDdBuNp4Xzw3QcNyiR7lliT+bS0FOrJExg9s
6vpTB7A1qAMRpQxJu8XyoFUHOJ8rsBkVYBVFEFcEVBhIep4WKUOWdTu41YJtPVaveBI1VEDE5aN9
BE2pQINdnhWJFwRLCYCpTrYHQPXokzn0aL4i993dbMtHO/tk0xWnCtxP88Bd+WRJDDxxP5DiRy95
tIzlbTu+A2Nq7j0ABr037cfEsEOn2HXZOwM8SwGUen9dw3Q5QrI6saAvRfEUPsXlZ+cSvfomr+Bk
VndyzB/EADzmUt46XEbmvJxmye+7HKjeouZ+MHAQrJb9oW7boGQishk5zsLexfW8NaxFe2xnH6bc
4pS4smodgGzdfgonWQXi2NL45vrytdYIjZ4Av65cJmr/WV3PNQ6zgeM2fZS+DE1zwxZpb/CZgHWV
Z54hb+t2NgQEjFkEXkScvW1/SpOn68vQPYT2mRTFsW4wFAgngNtrO++YEU0AmYLFrzF8ZHh/4diu
S9PlMAGrRP8z0BvQGnXX+sUDwXeNo4H/QGzMtmNoE5xy4EY+tm0kG+sOYetgbHnZ6w3664adiVX2
sowNq1xGpAAavvPAPUfhBQbVMoUWZ0FL/NCdrKC36i0IsS5kPl/uesZnZyhG4WXpGpaT+L0JAAkW
ZqHvx/F3DdzQ63urlYVG0rVXYWVUUyz+3AJQPzs4yYEdsy6Ng9RC83E23LSxQG5xi7NTe8nOxClm
XzJHDLRBfsNPnlEBQD/1Y5lvPJVatwl4b/CRASIH6nTFMvpNTp1yAgTbjidMS6z4cfFCa3mO0Via
g0Qi6TDd0ngC02XRyMe37Oc/slXjXyx1PkwjZI/Zh3hubzrahgBUBJX34ou35G/OFvo6CeZMUfhg
NGXFAG03EDrAl8/KQw/04UORLvkb4I2gvAfLytrYgZqYYrepxcumHJFauaucOrQr0ISa00ZaXauM
ZzIUE7z0oATLR0ueWrMPus4L5/zZbWQ0guUZhZnrJ6VVxTNh6+9nm4frMJdgv5WnnFVfLEPsYof9
Mn03ui5Gb7zQ5AnqCDRTm55ym92+TjreoPOmIk0wO9n7Knbuqvw4lOWtkS7vquJY+WH+Y0PsenH/
Ml7eytK08v6h8Hy5vKk3C5YvEFvHbVRKFubVI60/d8PnqcoCMpQBQTXosNRb0CXtE+fBn8cjAHqB
19t5tq8GXn25gLQeJOU5C5mYptsxNtvD9fVtSVGWF1to52zsVQpIJkODVXMUpzBf16VoX1PU7Fdu
QxSw1DozrQHgzid43URye80EO+GSmXiAZh5OaIt4kzgQ4KBah1yiu96Ps61L+8nhZMY7Z4JWn/x2
QDDUfZZF/oa9W3OywPOgLsg81ea7lIlxhBHOugXV2NuZ0931fdPdrXMJyunYiSSpbbfwTdnPskVR
N35f15tugU4HgFgDUAQwADCNKnbeEJORGSPeyaY9olNxSiJPppFviYjC95/DKbu38hvDbPZF8jEv
3hVxs3FgOoOFFhjUCUC6ByKN9QvPDmxOlwHTBnBgFNzB4GsGb1BPd73rRIVwo8VJH9+wr2fyFJtF
M7/zuxzyjNy7RW9rSPrq3ijnDS9VB+VHaw+h6GIEJwnKH5frqpNMZPmEZrB+qKKG3fsj5i7XR6Rw
QosNoA3jXpAjWiBFZEwg4/3cbzFtazXo7AsUHRXSrDCaEV/gFU994+yX3A89ucVAqdUgC5AVtKQ7
CEeV8xvswXDSDsGIF5MfPHG9kFfWEr3l0P4IUQ5NouO5iNemN4TuoraPnvOzi4uNI9Pv1x8hyiuT
Om1BxmV1rER1EydeVE3WzSZaVCvlFUQCSjL0Gq9xwZm+e0MtS8+Ew1G6NTrqe9BGtUM2BYth5Pvr
u6a9WmhYXSneAT31FBWsrLKaEwlR3HJ37Ksxp8FU3jhjsqNv2jvgMaBu60wilfwx46WDBMSylvrM
sEi+r5DRNt9IT+qekhX08V8hikIT2jkw/HA3fFu4gbWMmBg0zmxPaF6Ad4dsAfa0++ess5kQaK/o
3sujEsxrMNLFhGq7hoVUUSdDoN/53rDSJip8iuS2GPPw+qHpmgIJuhD/kaqYZMrzaukaFAqWtjna
7RK6lnmYLdDGlMVuGfxbNg+R/UwHfz8J/xeQ3e+Yk5xc+WFJ5ZEYDytaYmVruP5dWr1F/xoyw4Cn
WWqmERXV2l58D74e8iQpOzQ0Cb1NPogtKcrinaxtZ6f28RqYCDBQ0/If3Xkrn6nVI5RrXwdyoYVN
ETImhZnDvUpPpe1FYDyLTdAa+XO4DBsKq1/NfwVh8MylAsUlAP6zYcjXrGY60KPJugCDot5iHf9Z
D6r7l2IQuZiyHbCeyp8iO/FvXJpG2SYZ5aruqju8Vrn/s21oFL0UQ1tprPgBdB7H9h6lsw9oSfWl
CPvufm32AV57I5bRbR8o29BLjU5gtKEpT0s1jrxeTBgVPn7iy8s83PdiKweolYFqLbLOALqjbHa5
KLusUg+kpXCzCnnDS3qDDkbp8I0T0m0dkFvoK4RLurY1X0oxDNYmfSrTk2jnAHyiuxSVVGSFLaMI
jXoJpNzYOp3pctY5YWuXG3PouuyzV4agj44scZcCWd+LoOjn+FeyCBZ69eCFlQ+KaDu23mIvAV4B
r/wKdAfn7KXQeMp8bxjz9ETp16rY46k7GE8OD0VTHa4bI+1+nklSNMMZi2YqkiY9xcO4X7u7eLxv
vAGN27BIfj0mNybZMoB6mQgs0OOB1leV/mGoR7sky5ie+hqARxS4ykPVkex28VPMFkknc4d4bidS
6W4goLThLwgb/pGs2Ku5jKeqALHeaW5mNM9ZCfCG833fWxjeFAICwwMbEzka+QOwzI3XSHc94Dqs
aS1QoqAl9PJIiwxNZ3bppGCrTr9MxTzf0jn9KmY32TCV2kWio8UHxQCmJLpUXWTNvTIT8CPJWO3K
2NkLHg5puXd+tMS9G6qnfPSj1vt1XZF09+RMqtqcbc+xN+QUjmVp3fPurqgM4BA/TckRAxc3tlL3
6pyLUqx0PtqggZNwL3OU3lvgdurmvhUJiiuP19f0ioBVDfW5JMVQG1iTma4ol6YMCpHtagGgxpS/
AMWTxkhasGGfmllAZ9Rz4vFrnx/kdCzH56Uc3o1bV3W9in99DPAIaCgGkwPKx5ca1LMkZ7xENs9t
qghzSqa82l9fr05HwRj/jwRlYwVKDKBRgASw7UV9ynbY2E23Xa+f6LBBuQWe4F8dCGbM4PGJCR4u
dw4Zej1LE50A8AjjOBqXISjJZAdd398Z2VYzpFZJz0Qrl9BrLFHGC/z4JttbsN/JFPh5AzrjLhzd
TVKK9UD+PrA/C1XeKo/lDhxteL3cfwRIL3QTse8wfj4AcOvQ0sM4gcrNN9930thwMbWqgjYmVKAI
eN3+QkHGktmJs0Jkkmcv/p0kGxdDewPP/r5iYiqB6QJpA2QR5hhUTfOeFQeHlzvwom4sRC9oHUm2
TlSFA3Op83JO/SmbkYSldrmbsgWDh6zDUuwNoIGv675WNeAfgStl5UlS6+YOlfD7VhRTl5thm4l1
vulOtN6uJk7UbAHEtTftTJqiiJy0KWpW2EDDv489VNDB7ux+v74i7d7BdUHVAfMf/hoTudh+0Q5g
9TtR+akzI0K+S3AfbGjCetJ/6fg/QpBSvjwgDxMSeGUgmIGmGSDgBQeo7aKD+wVFohuDyCCbtpL/
ug5usHShNAmdQNem2ggo44I3IwEuq58+j84HgzTRSsILFOueYNom2BgmjGdi1c4pCQt5F+ZFvavA
8nas8n8/0QNqCYoFYJ7BY22pMMXYkFbatfgWATbkbhH35aslA3WW95Zc9rkoxZxU89infYqITpr8
0JpN0FrWhjeovQSIScGGhMD0L9AZmFz56E6If0h7b3MvAoFzULtLmAkZbJI8aYUBhwUcNVox4BNd
qo7v9YPRVRDWtPwJ80k72uyNBNNCwUjyf6Sd147kSNKsn4gAtbhl6mSW7mp1Q7Qaaq359OdjHWCn
kkUk0fMvZoEFFlOeEeHh9HA3N8vRAbh9GxZv3BshBj7JGPzsU67wra4jYPxUK59cI9qU6TlGgOi2
kcW4i2wWcF/AZSBXr5dUdnkVaUYQMVwnfNdCY3gUGcZ9uG1k6V4DWQHdzrwFFM0zP2BetNAiJY8u
4pjaYXJHEakGOgLuPG1WTC0dEXRVwIiRY6b+NXvTdVqSC2FXRBdD2oqjckhjf2vGwzmnKIXEy/72
wpaOyKAmAmsIwCLeW9e7ZxVxq6UNsaQXdTvJkFYNrU2brj0/FhOQ93ZmrpCKgyfQWablEF+gWLV9
mO6M6ksBggcmrr1klnaf/6mitcC1eHC8wOkSQKsNtdD1+to4TlC6JFak7bnqYKAqvvjJ73gMt/9h
HxkPhX+LsV8wA9d20OwEFBvwRob7Ko/KHTMQvrWm8LPoGu+MTP//u3dx62dRIBe4epTS7AJnEb9I
kV6B/j139Rrf+tvraP6ZgcDvf0uaOaKbpF3XDFOsGPapgPqeBmWnt5G+5dVBz+TLMJoPsfiix+PG
6578GqRVVZyYMRt9eRt435PyKWlOIDUsiY/7MyNnzVRB6gvt+fbeL30PgfqjL6ZAtoEux/W2BKnk
6pXK3qfxxhK+y7qw0+rfCAwir3DigeL9Fzjre4OznTG7Sg30BgStWLrb2sq3E541HVb604un/W5Z
M9elxWL0gYiVuvmTQkIvREfR+qSF2zhfU/xaiqF0wnkXKMzgU2y+3kEF/JzQD4S31nB/WdGxrfpf
t89oMc68szD78IRuL9VmQRWgy7NdXiYhVFj5Jqy1YHfb0OKFZwZKh3SLGst8GMpPKjOoZGpHVvjd
pb4XdefOhXRm7cW/eDrv7MwuvJgFnacJFHGoKPdth/yD0wcO5BaHvGzR4d648U9ffm2adDP0jtXl
d0boPcE9fkyHnk5GtbLBa79ndgnKAurYGmHkC+yefnjsNOMlm6TYi+bg1cEaMmrxOEmMKJfRQyYt
vHaYCKC8LrQZV84CG1+cy3a0u7U53aWa1YR0pSpHWYVv1LURlBGtbuzHiCZy97Xw1SclqPZ0BPVs
SxVrH4LrXckllpgEFRPeYOrqLA5OmWuTYzTpuzGGfPFMZdMJxzY5u4iQGjR3C0fPsq2qQsjETEyz
0Y1vf++5pDEmLShe6B/eDllnDYkQp9gWHoWxPVkZU8lxs0nFNamfpTvyr6UPDwi02yqhFDk9aSzO
firs4a3uLO2RzN/+v6wJ9P31flIyqg1dx5IV1wxVDw9gr+6EpNmIQbTG87nkk+9XNfNJK4qSwBfg
UQpG9NqF76X52Kc//sN63gqozHqB5pnbkKgGJYioX+ruoKq+41V3UVZs4rFayScW0b3mO0uzkKyV
guCJcst9HswNpRsL+OvOcrcCc1JSpf/2uuEu7suDlSSPQyhvEiN9MuLscSKRkkbxWP2omvg1Ctu9
50mU7Y1D1H3zu/E4iJVlM/V38oV6tMFb8oQS19Ku5YsEy5ZmICSJ+sAsPHapF8Mmz89Pu/E11BTI
7A/l8Esy/Y2pbSohchC6vdcS0/G92mbkcyU+L7q4QScSTP5U/p2FwyZr8g4uei5T4kYHKTT1U5sl
ymdllIr7UvgPUpZk6pOQO68qkZHRyTnfpWYoW/QhkhM4H03ArSo2+r5OmT6EkFQ+3vbBxVyaCSlG
+WGgQjhz5oStPtAtFrCVuY+tkB9Gw8w2WZy/UAg/i+bwanrlTnfbvZJUj7dtLyUK703PvLL26z4f
Cim6xEzAowjSglNq5bWq6+JNNg2KXdMblX293kwZ8Bi5HnV7DTpXbjI9uvWOyJKH8OIG5UL11eID
c21kdJH1qzKX9DatT6ORnvyoPEZNU9nAjVYKXUvbBoQBdhSkKSmjzLKfLFKqwkgFHsJy9GJQfpWz
KlwJtUub9t7GzAPlWkh1v5vW48EK29/VY7pdzUkXN21KrUyIc5gTnRkxC/SitdgiKtX9Pva+57Qc
/KDZhxC2/r2nWe8szY5nsDgKzTWxpPyD/oEttv/cNrC4X+8MzJwsL1Q38hEuuQTigXKWHYH9WE1h
1vZrlk/AaRu6TCrzvRDulJgiS3k3tJCfpvv/sBjADSDkGZAHZXLtzFqHapOYsxjmdjJ658CqV5sI
i078zsYsHQNTFA2xjxOj1ttWqNagant7FYu7hQo65w7Qn7fn9SraqmZyJ4niSxFlu7KqD7XyVET1
zmOM9ralJYZG3jqwNb8Nnn3gYWFqxytSqyHEVEFnyz4JnSBE3VbSWvj6G9mLnNZzRUhgSmGruvVX
ZXDvGnSKHK2Ngm0mwsZpaJ1dmoL+94559dNmjmkIfR+iD8Trsi03XX+uY91encpf3oAJnTtVzaCV
n4UkwWuTpm/AQ8Bau/WADoTea4dmtuLZmfuZVq3enwWjtVUv3wQ69QWGdUTb/w9i7nygKZVrZBoA
8dRZhhgYUisaGVUGoxT2tbCzInmjZK+3j3vhrl8ZmX0xh9Qz33oNl0n2MFAQtDAjuzbWqCEX/JeJ
JkaXmabgs6zOTi72+4AcAQiBEBpbFByhOdgKuDKseX9/UyD8oN4xgTN5h81Oz020qtQFLPE7dgX8
SX6T7yXD0SDxub1102+eVYFUi3lasOsQzcBrfH0n0RxRaqHmPU1FmfGrWj0bKdjxUai+UTnKNm2Q
eyuXc+m03puchQEr15Nak6hGAP+0c3d4jtVw64XS9vbKlk5rGteE2GsigpmnUVEpeekoDZxWJ3d2
iy7msWiPfvOgafGasulC7GTYi/xwIn7iGTX9lvfpYdrGjcaU6yX29dRONVnb9Fa59nxd2LgrKzP/
E+McmUZ65qQ0+77p7WiSserXWL4WrbBpTINACY+U0/Va0Pkq0CYM4wuKtH49PtOwNutiJdGc3Grm
dhriuv8zMluKHPtBYqIeeikyo9sBXHmBBEDb+mFt2oGaxbtaaMxtOIYrD7zlxVEqnliCURCaJbih
3zSgFClSi1IfbMWiQg+x67ZG8/fvE9b3r53ZBY4Fywt05BcvaR4erfSzb3S2lfUboz3e9vKF+4sh
0HvTrCXgrdll6soCTrGyjC/oFxxdeEq2snovx/KxFSRYDyP/dNve4gYyWvAmWQpR+MyeYjWlb5Qp
3GmJvOfduhVQ+4qNFfdYmiKFA0UlnE6gNP7HtRMyiT/KccWyOlD/dBY8G3HwnRGJdz6jo0Pj3nfm
zy40vnq1u6nHs68DG4HHIfoEyy1MAa9murbyhXhy9ZNmK9csX3Mpb8QTnXbLiyVC8oPPTAvtwe0t
XjzSf9c+h/1IWWsOQ1vFl9Z97V31KFXIQhvZJu33SZOt+M/SSx4mGNQSGdqd0uXZdfflqmZr8/iS
DUL9uUni8FR0EvAmAFcbIUnSJzM3m+cU2p3dGEbhFsnKH3CShE9Fm1pfby990bt0iGInxmfaOrNr
oyMXkIUj3gUL3CdBLPg+GCKiP97Kt2EJhcRbDWIkXvMoq8izwzRHuR4tgT12x7izqVU1BB4tLW01
f4Kjew9m9eCqzaGFY9oVD2r0T0KPM3qJ4qfeX3H2pUW/+y1zEJIytlHcyzhWWPHoouvu99ludWpy
yaveW5klYhPeH2UezlmMvgiZrao2KrSK9m2tKbx0Td7bmUVYVamSSjG5uWKu7BLq5UlYbYrklVbd
Suqy6Lo01qkdTxEQ+tXrIFGHuuUJIhvXFk9GtaX7R2wYtbMUnuRq6wsvgrGLpE3Yvtz20qUKDan1
v4Zn+WaudHzago5WZ+9CPHTumt2o2Fm/1+u31hn4Ibst4hWnXfSTd1ZnO5s3Zez5ZsNNDXVbAEs6
iTiuvhwWrUDlaFDTAk+vzDbVq5KhaseCVAYqIK+Cp69bZ7tYdEZatgA9RKB3c1ZoRvuEUo+4fhBG
+kp5iHgTVLCfIFgWrwG3lsaF+TTCqTWhnST6X9duAno7EVo1TS6m2uxqWTqBxzh6477WX+BGcLt2
5xU7rfge1v/hwIA68uphqB14zbQL77LCgEzXM4Iqubj5fefRpELrPl4zsrSVk4Vp0nWCLsyMaKWU
6JVhJZfS0H83nfgJna19n8ifcpBCPfoWt31/+vBeJW7ETHBCMP3QuYGdYva5GHpqskLo9Q5kdTT3
BFHa+6SileR4inrwqn5lD5fssTTi/STOBgXi9R6aCdJsfdd3jtxY2a/UCMoNgd3boiYU7ttU+0Gj
xzxmIaMotxf60W1YKZzCPB0YD4UffbZSsdDdvhS7zqkbxlcSzY+e+0j/EqijdUyj6EFUit9NLcoX
JQ3bi49SxMlSUnklyH04Xn4FsY3Z1Om6fEDrdSmsnLXg907SKFQuv6epZsdWcbByR6QlfnvNH2I3
L00gNhqPTtgJkaS/3uyy1aLciwwOt7+HR30Xqdod0I5jkOorbrRgido9VUbqAlQ1P3zzhLFPSjSE
nAGM19BlG8uMdrIQ2Ym/hqpYMsXxwW9Pu5iNnJ3jMFZmA4Hf4PRA4a3ijLTORISYRp9vb960ObOb
wQQF6PBJt2uCel1vnpFkujSEzeDI4Rev+AqF+u2/v+SQsHoBuZsoK8QPccyiHZQokTk4WRnsBeNz
KKUbMEubMEsvZgy7fkrqmxubUf4K8vZw2/rS6gByTlkZVQleuterU8RmRL/e6h1ewNAseAkQwLhY
4/1eOCt4DylaUaBj/HCe/9W9FJRRTUO9ErWdXotPZSDeZVUZ2iXlltsrWogs8EdQy8E1JCQrZn4h
yyNkDpXHdup5u61bdPvavGN2LpOTn4ERiBd4HWi0JdVf847DzUYhl2wbSBZY5umXvfsu+KMRDEOi
9U6OMowv1ZM7Fn9NlzYZYf6b+EFJgsnEayOiImRSLPuDIzI1XxXaBiOyvPKcXjwv+FN5gvJZgJ/2
2sgAk78SNcHgNPGfKKptiYzd6jbm7vZRLQTBSUsEMe23zvm8vJLJnlo26AU4sf7LEPYanZw4PqsW
iOJ2DfowOfLsGnO1preHasAJMO/0aYpQu0EdjA7F8EOSe5/aMTkPyj+hKG9keSOVr43eP91e34ec
i7NSNKCHtMPAccy5aPsuFQp+Su/Uemi76lNqxlsKCCsOv7SLhFsGbqdhsg8EehY4GT8LjMHJAXVE
wi6vlD/xkN83ueF0cbpyZgsBY2qFwYL0Rqc3p5jLRLUso3IcnTRoyj9mEjetDZbMfL69dUseCLEN
fFNEd05tlq5WfaxnoaoNTuBXSP7qFjFD0ZSHNiLaZ1ItryDAl6LGRN3Lf6lqU9a+9nilVjvLNZTR
kdLkKOaO4gu/2tIujWhfFeMehtWVPGTBH/kqT6UquEVY5SxMVWFjIXHqi86o1TtfGncp44yF8lmv
Dom869UtHZUVkwt7ikmgOZDE6oSomcm6CSsBHi8Euwp/X1vJTuhh6/qjFCt7ueCQ0PNJjAhDlMVH
bboW7+LgMBpUdvRGdNxKQq1rCNXvGay3+1z3zYMQq/GDOLrF4bbDLBzgVLoHCjupxVJbnxnVtaBK
DXl0gv7JrJq9GzuRpNmWq/GA822GtW/bW1rke3vyzN4Qm6WbqaPTaicjfurqbmfJBz2+y+t4ZWkL
YYSu+tQvAPFrUMu5NpVqmpFmQzI44HIOQgVKNWl3ZeeujG8uuAcPDSLVBKPC2uwK1H1Rp4OaD87Q
S6EduOUT44Vh0zp1vtYrWzL1JmwA94ZJWjrzkCSKyiBNUr4v+Saqo1dBRdFNq+StyVD57XNa2rz3
pmZOnxmDrDQSpmLtWYokm6jvjivBasEXwH/R1tE4pYmU4vqANB45Yh32g6M3mS2pD+qvpqW/DnvU
WoFrIfoSdqlwT6SsfMpmXge/HqpVEWERtkJbALEoj39u79fHIggPKxInZp/5oEx4uuvFCKiWSb0q
sRgvf8qCR9c7Muyai6ey+/+syIFxjsRPt60unRJDKsSlSX1JnKeh+CTE375MuNeEwUbs9agoUWB7
XvP3n2TGPamrc16Q9czvUqiEitcZrA538NwCEjreu9baUPLyJmqYmJ542JldWVPvykEXOCf0vbaD
8E/k/uj2wUO6aU6tcD+soS4Wgh89gon/kxLdRER/fWa1R9nKEOLRoWO+9UTAj4ktwJcQyudyGM6+
Iuxun9fCBZ7G4yeRHWZgwJVcG3TFbPTjKh8dFaVcFD2z18CnAe8yjbnPR/nXbWsfeW2YQwYxZaI2
Rk6AzWtzluz5RtNXo1MUandWDBT1etpcGyPqumPOCAsM9WFhB2jZOlHQK0e0tdMH3Yj10g4Gq3ai
ZFwTR1m4irRySVCA0UIYMJ+SkSWkNuS6JhFqfJH8EVbItsjXpvoW0gQmvydWLvSSyMWn0PPuW1qL
pqeKWUde4kJ/4TLo8WzGv2IjgpwrFgH219FJ6bOV67gQ0NAjnviRKEAx4Dd7FQoNd103Btam97Zb
pdt2gIiJWF2N22b8uXK6i2uk/84/3EuCz/Ua3b7g2CvWWBq1k8vikSGoY+Hqn4bmVxw/aO4rgx93
CMMY47bInULcycwZFwk5jLdJtOdE9MVjoET27d+15OPUxAzgbIRaAsb1z/JHfWQosBkdRXlW5buw
C211vA//nvENkW6ompgjY1gZRsdZTPdMeFdkjcurd6+q9WLQly3iu6z8R5Pqz2GgbkzrwdXPgvv3
TyIMvynJwuRMNWrmWx6qrhM/J5e4+lkgfOyRrZntRtf+lN99zfYhALu9ox8PmnE5mlJ8WKCa+QDy
H0TogyG6Hx1NTO8JKzTZGk4wvzQyiPfuFOZSt421YSXv/fhxmcxC5Yxz6cxnzb5onQUZqFETPfT4
i6AcautlDFYi1McAjAmAjxa8F1P5e7aVZRMz4uNjArqcYQi2Q6dAmvDZQi1TbLO9+9dQS3xmaqcx
/0XNRp3nao0RV4KmckHFWJaPmUp3j4Tc/y7lwUrH+2PL9s0U/BNUKZHC+fBqGEa1J/qOTv4rLdJD
IjTbRq0uZd3bdeFvYZ3fV17KjIvv9NV9VxdPyQhzQ7zJGq+lpdtt1FhaOdElR8JhTe4LOCj+c301
I2oj0kRZ5EjJN2D/9rBv6HvJx8q71NTNVlLIj5GeZxpXFCDwBG2YxyeK7qUbqRI70H1px5/K3+f3
DEswtUDjiUmoD+xcsJzrKYKdogNCdw+jC/fCbz4LRrBSafwY1bHDAoDqUXUgM7netdFENUcpAtGR
fdkOpWZvWcGWiQln8Pyta62c0dKtAxDDcCJPTpk+ybW1ctASrTanXUvDrRvn25weST+sku1P4fG6
sMOqoEbhSQseiC/ltZ0+10q+kDz8BNxfD+xOaZCgG1I4xYtt5/9OrfJF6vOHLvIOigAJxiqf4bRv
t37BzBvxw9TlY0lYq8O94FeXKQJYnnUeoj1JbCzWnyEZ2QfuFh7kqN704hqCbXGv0QJnn4GKSPMH
iNtUatfW7IGY35s0ZDPtItQrA66LNqCe5JNIgYRe0fU+a0Ib53XLg1fvfqTjMyMUq7XNpWtNSs46
ppE2UGvXJsRJuanOXT5Iunwn+OND7EZ/GE/9rMhH120/QV9mIDiwUq5YWhgvN1yVyzGVp6+thkLc
Rp0YiU4eVZuwvBPkB+Q3V27D4tLeGZklE1Bb0EDXQtHpW+tz7jW7rG/3TNduclPemJEMRbSxT7Lo
cPuLu/RdIjWlT6qC+2J112sLUBH0s66g5FN+0o1HHdZYRX1gZ0OEtofyy21rSzvJZAPVXDoJ9Jtm
F0GO84FWCtasuv9aCZ4j9NUFlZTTfzAzpcO0LQBSzhu/Q6Hq8CIRxzSZwo7vIbzyxSLA3LbyMf2b
xtKRAaBDR2tk3oC1mrSowNqKjhkcB2D/rfJgUAZvo5Wyy9KmwR8AKwLvRYu5m+sjKl3FC8uqJfqH
5Ub1oejyfFsKf/79at5bmR1NmSpJ0fid6HRPTfVHmogZD/IaEHzpA0MAppzJeAa9g2mp7x4rAueS
D4MiMiR0n/LX1aba9N7GaofdekF/4as8iUYiDcLNpa45exOmvczbsxdaZ4SuzanhXbdDGLpebu/b
x3FqSpnIaMPURliipTS7uPx2sQwHt3WKxCmMr126dzMomy6m/E2QPpfF1g3Pwx/1EV7IJHUCprrj
4WK+BMLZP6Jxp0a2u1F/Ks22ive3f9rCq/j6p82+sGFkpa7p89NqhkXHu84LbSXbGtYuVU4+lGTf
uuhJVY7+Kw512/RbsJ998q52ZRapI45E6VpMl9kpEE+Ke9BSqjW2LJ216piEX1QYZ78K8O0P7t5N
NsGnTHjM90zzl0JsW8+jToHCu0THUd3J1p9aPpT6pRzvPP7lzJb3/mv4nHt2WhfHSjinJvNzo+2m
K1f8bar41jJmPmQaXVsqrdU6FaOHwRlWedOVbLl7rSXdjihOGoYd8t5s/P3YbXzE2+6qJNt7wnMQ
HiJQgmF2MvuvWu6fVEfzvkrFY5puNTW161xlKGEbj9FGa9Asew2Ff6rOswMGe8OVb8tbQf3WMmaf
Zt3vDavovc5R00dq3T2cV4j26d5xmv8f7XaTvfq/Ers8Ge52JMI0qR09aNlG5xQKJ6bl6x8D417Y
RN6XwdxC91m3/jYKP2fiptCd+iF46k/eWd6pkNRYzY5NszmW8iwlL9k+exT6jTw8qE+m9ZSEr5Fw
30OkaXcv/edCsoPoob3XIzuT7Z7JC/kiug9WsoVwwPJXNmKhlc6NoFEP/TE6HczaXQegfDCFqufJ
4UD6AZZkSKqdXhbjKSkyiEP7VHbCLE5sT9Ef4iHpPiVVA5lWP6zN+r1N3l+fiCyRTEvkMbRPId+/
/iFS3BZN2wWdM+IugHs2ktZ+aikRlY28GcvaMf8USHyW9AWzQtrFlr5TxJM1fEdIzQ47Zddr9sAb
q7YF+JViJH+hSTlO5ZfYR/lXhIxP2NSHRi+P5lQMY1TJTJy60o/iGjfS6lpmmyo3mVzklg9gRjjD
n2581Y4C1yJ7UBwvQoDZBNy16/sjdIABglqJD/cj1fzsFEkP4YNi2KpwDHZBe8iijStv2+x3tvfP
FBgM5SlrbMK4vSZTtBAa2X/QFOQHFCh5Hlzvf6D45Mpx0jkuw7IFTOKJfKhNMIvZZqrRCdK91Y67
eki+Ncqlyr27UffXyitv44EfnACQMyTj5LSkYNc/wgzLUEyasKOHOTwIovAIqwl6bf5jFmnnFFbR
XC4BrhFpMqpsg7wVi43rxodMtp4bc3zx2+EXT+w7vzSRQGyru7Zwj9Qin5FgYt83gaRsPSY8hL0F
aXQ6drta2SumYzTPXQoUztA3nrByxT5mRWws2AOGS2SLNvDsm5OLSpvEZto5aIODugm3WdJSIdy5
FApvf2PectMP2/fO1OwO5aWkFqVXdnx29efSSxltokua6U/MTr8qWrCNUwHMH7LRynDXdvHXNsq3
6XPt/4mr2mYm/9iaot0oP7ryrCTqRtb6g5wcV37lxzSEDZn6ZuQHlPvn+tWu15pZ5Y+dA/e6sR+E
dp+mUrVNPF3fpgICLZng3oMXJCxHUMwL6HPWahtuhWqw7CJOpc1YCSp3o2n2BS3Mvcqw7sX3UkZ0
+zTdBYVpE8gSno+jzquh1veVrNbPt5fxkQCaeRpouZCdmCIok7XXvgrolbllq+qcDGopQ4ZaqoGN
TMi0kzq2h0o7meahH36owsby7+BK3puWnUrwoErDKSfZ6KIfcrHGwP7x0QS3O2M+jLoxig7C4fpH
yQCypq3tnM50n1PrUGdPkqfumyo5AoQqWscf65WkauE4Mck4jg4/78TBfW2yL5jKsiIRk1G5GcMz
JFUrScfiolAAn6jrkcqcC7LktdEJdQzyMeUb7fuHWr435HhTtYeYTkpzzoYVTN7CV5FtpOAzzZhS
z56D8kpL6Lu4Z02ScQyz8Eh2cqfde+J99av83Mbu3lsTxJjC6+zqQt00EQQCpaJLMtvFxlMjqGql
zjFz106G75Yr7IPkWfHbU5N8b9cKaAtB6crcLNAOsjoU0cACW9TTMvSXvd+GcIGTY8U5Pj7VJum7
/y1rDgVMi97KVGPoKPQc2+a+6jG41nVYtMG0GRUtkEqMblw7oNAHKUKquAdwuXNc4RiIVaVrmPNl
n5hQsOI0IcIw4rWZmsnKiNlBlkIa3srjsflqadnOSB0zQlFdBL2Zf4MvYdOp7soFeMPuzL1jGl4F
sz2h9ObJUTzWVV67Gt/Fwn9S40OlfzHi9qCml1F80NA0bbyfpWqrIZPwMqqZ6IJ4TlMduvLTMP04
65to7T31+PcEUQiUMwBFRQkcJo2oWRB0g6yFHioGwBc8590/wvh96D7fDrRLxwvqh9FFcKsfZS1F
ITW8XMLE0P+o5Ps+O6jG020TSwHmvYnZ0WqMXfPhiXrAey+GFdl6KBzGmH6EfijFU1Uf/35cfto3
6rxT/wMi7jm8s1KSzgjrBBBp0jErUTxI/U9faO+Z9TrcXtvi9lEhh2sHJhdAntduK4euWssRljSI
zO5jQbOlPF1JPKb9mbsnqCz6KojW4QkzL4jSMQ50K+2dDk69bkfDbpMUn6Lm8fZSVsy8QQjeFUsS
sU+bTMdMax6F8qUdH0b1flh9G95ezNuszTsrg5cx3NwULEb/KvYH35fsqOwhklm51FOI/bhpE4kK
kBH6UrNPdWLAT+Py+HJ6K6RzeC/pxcqxTH/howX+NqI9YLzmWhCJJ+hqqeW9YwJq0D8n3kvxCH2L
vVrFWoxPTB0xgw2OHa6W2VpgjpeLlhImfVFe0pZ3EZWtUp3Ch14RNyZit+bwlFonL/7i6z8t37et
aO92p6D+FXnpFy99Dfv2vh6U47CG81i82u9+2exZUzDQl6l5g8+UX1RZsJV4Nxq2/CsNnrxJjnNY
2fOPo1jTzf7X4PyLJ7kqmmDoxThhcYofy8EDdPRFL/de+6mUfhfx91ZqoaV/qldLTIsO9c7yLIWo
0bkP3E7sHc/MpG0h9KCpXEFZyY0WL+E7KwpO9+56BLIUI7na9QxdHEvZltrpMM/qWtRf/Ny+38dp
te/saEMWRV6DS5H+tye5/ZaID42EyqtrK7k+1UYy4UFBPvx2jFkKlwAwYQgkn9Vpu1+bTdzSDxEL
651sgFO7P7Qo1nXD838wQjMfNBCDZVi6NtKjtpmGlcInTT5bubQp6icZWeD/m5HZnfQzZic0V+6d
WPnsNaYt6qc6XVnIkstp7xYyu11hrqIqLGPDdF/c8KcAk+/tRXykY+Y6TfgAMExUBHhQXW9VZ5pm
VxsSxILBK2MlFKzdc20UmybRtmbF6E/1hzm2dHjJi5LSucgEe9nYg/dt5XcsxFI6zdOvINexgCde
/47S9dQ6NFSOLA4Q+2s1Jf9hmoF/DuUhRqkp1vTBDjqRoq4Ui8mL6+cqYOhQkvpTVBrWsQVaF28F
tRAj5u0S86xpaX9BKqnxKNPma73Hpd/LM2JKifHmDxgEMzRjoe44GbUC2ZY2ifArK4r4gO7MsEld
zXeMUREOt3dp0ejkzxBrAjKYP5t6uRcDSG96p2hf5e6HVZ2KXOXb9jtXX25bWrimE/SRpJ9ZuEkZ
7/o4Wujp4i7GUtQr6lYtfP0YyiUKsnVjrWQdC4uCZgjiGEgFgMXOT95TcqFRRfpA0N+JRQSearzA
S+oKd4OefLq9rIVXIE0gKkVo1IL6mYM6B6tUXXQSaKy24heSXkqd1v0EiVGyezEct+CyV1LfhXAO
igJW5AkojW6nPNtIXm8gMiXRSUvL2ydjZG1N+H1PDbN9FRRvKx6yaG7aSHJ5YGvz5MpPzTTrUpF+
J7PQCu9PoVYPkWj+8YxyLQAuHNykz0X/XQF1+WGyPTATaGW7WHLUzIWgodz4/bhBPm6vq+Onsl57
IC6dHYM5MMjgksTWWVAvct/Qa1qwjOaM+2A41lVpbYNQ2Jmeca6M9GuhS39uu8vSbk7zAuwknVAm
v2eHZ3ii6Cam6ET/KInyT1IXMG79Qsv4n/9ghyOjoiQB35z3xOugNCDFbyQngaEpGn6MTldLdvX3
evIU0qbJRPyDUQi6EdfrkeRCS6O6ZYI2878aVr7vRm3LXPuKEy5gjSf0HvA2YMYKGevsqLIqqnSq
jZIjC/n4pGlJvU3ISvdSL/U702qN3dDX1R/TCgWoCFrv1Grm2jjvgndOKgPTbJU2TSjMPp2NHPVe
IMiSY9IeqqN2H5v53vS8u9qSd370+/YJLqVTV+Zm31FJRTQLBi/JMUIR/WTtkBvFVu1/EkKtODro
fIB0pOL6VN/7cKWvfManvz57iWAdqiM6DDSg5/wE/SC5RcqgvZNJmW24fPJG99BZJu3Kuzw/xKL6
OxbyFRDawoXke814xoSrgJNw1sA3IWCo2H28NvU/Qcqffklb5SSInzIt3it6vgKKWTpQjaYFmGsM
avP7b0qp71otDTPmhLZpSHPXzS9BEe2TyoPzXXNXsGlLyyP3AmU38SyKc3oCORplMdMT2fH8zShS
EKLW7xV3rQc7R3kJKerddqHF9cEkRz4G2c2HR349DI2e1a3sZGNjT4wW1kWLg2NCVzSR12a9FiIb
GJL/GZs/9fWx683CqGSnaUGrtFLhhCnvmSQI/Me6XaOUXkhjmSkHpgWoUGeyfvYR9PVYjgwkkEEp
ML1G1kzDGsKn7e0NXLYCOByv5CM/jzpiVLkNwjayU3U1fZVA/0dPgzXF4490d1MzAh6byQJ8Em90
u+/eTYA6xqZWG44JpbXcLutwfEzFcnjkaV7teBXw8k60nZcjRJC7EPwKGbwvYQ+brt/zUfa9Qjnn
4qjbfFrWmIs/ss28/TrYCCeeBsbdZ1HPDPqxLOROdnx/ZFRQhpDQOkS6depQzkxix9WSH03QOFX5
JJqHtDBsb/xcJgfIexmIWwHqLnk0E7toIJJKQgw4i4mCIIaJoBEgaHU31Q8rYbg6O7iozOjRiqml
s6ezjSYq/AUybArXXzbfG7UqkwXJAYTcHCN8bRNHQCxve9hS/1SnzscFfXsvzafE4rTMk7bxcLEE
4qtslNVj5/rtUevZ3sBMxeeRZ8w2M70vmcs5a+CbDsA/T1CEftJVvTk1Ztfvy8GQdlJdFPteHr1N
2bXKRuUv22HpgpJJYYo061jeD52bbStXinemCXIHLUP92Gq5ZqdpIW3rDllBJUpOfiu5bKv4tWp6
dR81ib+7ve6lUGhC6/VGVY326ez+FkYWtd2oyk7hhv6xMUXXUfM8+qX61bcuoVqoS6W57eNSWUmM
Fg1T9pzwl/Sm5q9TP7KUrPYs2RkFfV9CbpL66T6v0KyCK0LxhnMWSysvnyVPos8G/I3UhdreLEcS
mCHufTVWHJ+M1/b+H2nntSM3smztJyJAb27JMt1d1WojO7ohpJFE7z2f/nzZBz92F4t/EdpnLjYG
2IOOysxgZpgVa0UPYwPE4PZ+rmXdELMLdUhiE/DbCyNNro8j8Gv8CLVvgFIxRKDD3pC/2vEeFWy3
cMhIvsSy5KbxHyAxG+bXbn+HCxJ2FcqJND4uv5ax8HndBl89SZI9A0HQ669+Wlmzp8OUd58V5XDo
ZXPez7ZCQy6QqkMVWMVDEej2znCqj7kETZqptMl+iPL63Gxi3FbSTxiwwSeA7YVyZnmNRY4km6oU
ayeltOfXAlDMXtVa41how1b9fs3F/mPqahQjmabc0dJAO83a3kRs0dTvHdUHM1fc826d1S2V2rUC
5ru1EQVfbv6QTGatJqyt08uHqeofp0w+DFL1gbziEJNjl+pJ0dKDZE5eOFRoHf24ffyrK34DNQt2
PcQIL38A4JQedb9Io3RhF0xMNN9KWd6p1vy9NGFWiOfgmEdbTcS1l0mk3AhF0yUBFL+oKJiyP0pB
TC4VaQ/JaB99I/D0Sf3gzL/ar8FL1VLRHh8Dqzwhz7Sb+SGVNRwnWBfqLSKjtTccaR3eCZ5JpsqW
5XQ/cFAhm8lcLYFiMD75jXSqItOL9mn/YepkVy3lB7l8Csy7Ons1c/85sL/LfrBxu628jzzXTLRx
Bgz6W4stCa2gSTV9UE5+8YGTfu5Dfz/NPjDE3wlzELdPffUABMkmc0fiQV4i8vNxqIbSFwkR4bKh
QPGXT0e7TL4OpgHAEMRkuYvadJ+qHdH0ybKCXZ4FL2PdPEd5u5c2S8FrOZMFkYIJHQUDoqDBLx2x
n8wwKySyllquvszq51D3XT/NPjp9tjcmuKdHO3CdYLxvta9qvoUIWNt9qDBElYsWEZ5wab1LTLNz
KBWfekk6ZNOD0iT7HE1SGqyK87qx+SuvCtUfAjJktkW3aPGCxhyHnZaJetK1npr+5DFA6oa/XuIa
GGrmDgjJmu3kTW3oMUJd+S8T40q3f8PaTxB8PtTEaYnChHS5Xsfs4kTvHJw+sNsdHO++51hpcLht
5W02YZGKAj0iWKDxCrJjWaMEOxcxIRoR6/f+UQl+KpbxSaN0bNb08rXwoRjrU+/v0HO7l6vc9Slm
dvOhLMs/4aQcHW6FdIi8KPhV5L03ztm9UobHvpLv42CrQ3h9EVK4ErS9ZM2QlCyz5lQvYSpOSILa
uhsI1vdV8Dlq9412L/voTlm/b2/NijlCGMaCGDdEnXw5VanR9Vbqkdi8DHrR9HAqtzbuavK7qEfK
ohW9LHPYUrVbAR5yw9EHp4ZFJYvqz+W5K06Yc/0o6ikNwGGbPzPkkjJn5xgx2skPJuxO879p9Utn
aCFDLTpptyox/59fYJCRMH1FD3vx4gEId6SB0WR0jYbYa+aCsUr/3Mn+n8n+mSl/Qin+GAyQVkjN
bz9SeXtzrx/74+3tv66RiH1g3hKkoANVzOJ7H8M0Dyjmqyfzc2ZY+xD43ZQdOhRPOse4q5KXaSts
XrngLk0uLvi8LoIMXWUVSEsHFDXRqoM1z9qr2sbD3p6sbKfHev6r0bvsUKda6rVZZLtSV/79NNbl
DxEB4buktUC1JOKiVU+OFEuHMQ2r58mZ04Ne9/LL7W1euQCwRVeJ2QQ+f0780pYpUdErTBZdh/oh
1nXAT3r0JXZ2eW94UvMUOS+QVhaov5c+gO8CzIQ7f2lNz/SfsvFgj/9aNJgg0wSJK0Da0LXd/oUr
L+HlL1zsRhCESVu3KpWdwv+lAw4O2oPmoLUF5tUfH8r0o6roh0j+6tv3GXSHhRcoHyJndjtl66es
OiWoVQrpBAHyEj0SlqnTIiOvnmStGdxheEJTfR7OdWm7saHcq/avKi7vlOI4GihEtoda+TRF1bEN
LQK3wwQIKfHsYKMF/YZFvrzDNeI0KlEouAkJqcURVmpZFVJJDtR0ffpJnaJmnwf9uJOn+ZHpIOlp
NmIEUwFuvsZ943Cd5PI+aJUXKAFSF0aSf6yuHXaOb9peVYTpLnJsCNGd5gf/0QmyShmFKPWb0loJ
zcY0fykSNfvQtWm3G2kae/qcTfd912wppK7tNkh8QwRbYnxmkfeIB9jse+ktjx16lyLP9FIoTu3Z
eiF5hW0+a05g5W4hK45rUZTe3fa8tReAmSpRjhbFoyVTmg7HpKrN2Dd7fVfRMAFvaZeRywCENJlu
7WRbiO8VFC1sadT8AQ7x6HOei6/Rkiy/CnPtlJkdUx+9XH8cwQfvuigN/zVyazprej9BrtPAMm0U
cuKVs3YOEqW+U9No2tV14PwYylbxgqhKfzsF7Hh5WoVnqfK1ja9BfHcLt+MhJvWGnkQMUC3eCQr2
aVwpvXaSg/lY6SqUdVWn7rox6TwV6MVf14ygx8G7EYxmOIw49HJr8rFX4o75UXpk31Q9ohf49y8O
3Vi6e0C24OFZIpD6KKj1IB30k583TCdUu8q2Xc18MSPfC9LuLk3c5uttD7sOaiHkQBpIiGUBFl5i
NYus6K2yjfUTAtLGXabJ8WPaMRujhbbiyV0c78vO3FKeX+n3gEmy4Z4Ss+9EGIudNLnEWj2NjFM9
F9/MQL+vtPCTHzl3c9c9AYoOgvHYzNED8icbV9XKF0UmR4OVLIqSwLKQMjq5Uxm9rZ+cWmVGSJ/D
fVwY497pR/MQJRKYr16Kftd5UG8crrgDF84qHjmEYGlKEtQtInrfMjvbJ6c7pb3DuESGr36pp43H
9DpmR02CnEFgfPkuljBGu1Qo1VCMPiW1FO+DKbJcR6q0jXrQ2ibS56BuDsqe7uDiuh8zqYjjyTBO
ctufBnjIrfDH6N+HQbgvGZYrm/njX3spoQF9DuCS8GEuqXa5oJuuLDJTgE7y7CAnxwhI/xRkXp6M
GzXblS+CDiS4fGriBiMiYvHvQh91rIKOorzJDIp6jFB0VSoFDljpqKFN7ITfbq9s7VN4C3xMXXBu
AA28NNcpTUXLHQEVdJr0+QEmvTw6FoUWumry0nf22dF3DFV7t81enyA8NewoWHoGhKFtubRaVyBl
jMm3Tpk/7INc6QHQEEg7Zu3K47AzNXTNnXrcEj+6dk/MGsiqEcEw5LYkHGqccC5I5OyTWifToVRA
rCVxcH97bSvVmksriydsksCMFHpun7oq/KYFEK8r0Svfw863i4PW+EDxqufhqxYwtBaewHxCVvGr
j6N9OW5889e+xC/heqV8AvEdBdzLbbakKpbkLrBPJROYWfRIfbacmBdjbDAMNo70+jG8tCVimXd+
6ztN1Ztc26c8jJ9neyQ/ZSIvfSoRPt/4/lecVtiiFkhswvDykhuM0Q+9MurahtKJLZX66EeUNKMn
J2Wy64Ka1m5Rqw9BZo6QcljWo1klw9fbp7zmShoREaUY8NoAdC6XOyYFE81DY8OZ0YOla9sBGKKu
bxzg6kphCmVGH3eF6XXhS8y76givd/YpiD+OZemGGSTX2lNW5WDbsmPsV+4cIAezxcazdppUQyBs
IRE3AHlcLk+1oG0qA3a4qLLqnu7r+GIE8qMVjvKjZg7yxjezZk43uF/f2PWv1FITqXHyPpntt8dJ
kp6G+nsUkkcoW9WFtWN7b2jxCjqjVkxVNdmnPis9csnY3gJZr1ngrMQQBIw39IIudy6y6yGbUtM+
ZYnfekCNaq9UIBm+7X7XrzkYLLp6jNbT9rni6uxbsxvrurFOSNIVo+xNCGGmW7zaW0YWb0OZOBCk
Ra11imGJaHpZsDH/n40sT0TrctsvO1aSBp5afgAds4u2OrsrK6FoSlYhiHRUdC8vD8VRSAfVCX6g
KQruhtRnbibxKr3e3T6VlWeNyJxvhhLd21TQpZlaHQYjkjL5ZDJx4wTFU8mAvr6rU/2rGB8xm3ED
0rLy3TAhDb4eKCzfzlKVcsrnbObqAR9oHU3jk+UVWu068UbQurZ7TKfArUT4c81DlMvB2E3ZLJ+I
x/o7O0p3CUM4h3D8e7A1+n9cA/+LQCSSvNw/C80SuVXZv9govtdm5eWh89zXw8aturYe+nSCD5Ab
5KqyBizJVAsfM1pSuKH1GMYfO+Pz37uCGBQUNRJ8QRfXxLvnMCwTudSdRj5lVetONbwN/b4vf/f5
V7t1t3qC4ja+jO2hMRdQQ00UTomvL43lBNqgY3CD4EPrP7ZVsatME1a4hy397JXLDcp0QZ/KtUOO
Lvzx3apiNZjl2Grlk2T+1P0/Q/HXKS4Leff3F89Oo6gQOg/8/Xn6YBc//ru/T8BAm1bEn2/P7bvf
r0HLm5oVTDEdErhcmsweJk59d/vo19xL4MgEtRq59DI0qIwsrMsYCG1S/E61yhvpmSv5v7eNrB75
OyOLu9lHa4Q+v8pK+gh17P4JPw6M8Icmfy8gybhtbO2aeb+ixR2tNkGQ9C0oXaBWR039kY+dm5jJ
ztgCjK9doFzRBk/0G8Pswr+0yUStkqM7QfpSMBT/ZZxfdUyah2wrH151ZYFhhZWPT2ZJxuXD+Opo
jcNd3dDzmV3zv2C/fGPgws/o2zKFvzgi3RiU2exw5jzLfqit/ipP1QPSM2mwNVW7dj4UbES9TKhg
LFv0oWTMVkhr62Rqh0x3jYq8yi3QQbrtBmunI25nmqDQh9F6uPz6bUA1YUbkczI6x+0+tIhqUHdU
kMKW5dAd9I2gcO07ot8pgOjkLpRNLs2VURIWGrnwyfKlp5heJP/Nvkj+ub2oFXzDG9KP14bUnq7u
4qbOYsAbhhWJvmr1mKPfE8EOzVyJfWiNB9Pp3DYKXKXuXtsiOI9yuoNC9vZPWNtXePodISpJv3PJ
X+UzgxHV8FKfJthK9O5LYT8LoWl5gtJnV6Qv/zdrC7eczdJELzkDepaFbq2X+yaQB5dKjR0cIOTd
g2woNqLVtcuK2gISyqLEAIDo8iTlPElrpTUIU/yjzkyQPfRHOIsEc3QP5vjv1wfRMZkh/gByYxGA
I42X9AzPw9NVcoyjc+ooJtjBtIPeGHCWa0RbaObV5QnqB1rVVPaWFs040JSxwFFVEINqhvJhXrla
dkclkyBzqy++0qXjrQf1wiiPEP1You+zOSocI6ExMRKWA4Hh29C91v40KMpu0lVXR36x2ffRv223
4ahrC+XKJC9ELIjlLpJenrtObYZaEcWiGW7IIvh3MCVvnI7Egofbx7j29QuOWwvWDDGsungKlLDX
uinAlln5ez8xvuRV6bVNtuGa62YQQaOBA8nNMqIReiBTojDK4BQvWuc2nN6QlhtG1u5nDkqwb3N3
ksZf+j/VrkoiSlROQ1B5Q3IMYGiv7ed53ICAr7xpkCWBBBQkntcc8LlZQoQiAnVIgmd3pD9zpxaN
ur99MiurEd+wKElQl2Bg4XI1s65MY5GP0Pp12bgPNL3Za7Pi9sEIFWopbVxXKwdE4kEJCyDrGwD8
0loxFIYWDgQ6evwxth7n5rWcj7cXtG4Cpgg8G2KB5fPpk810fsfzmYKwceXAfMxR+vPCqtk4ny1D
iwd0tJukrFjsySz/dNGpDF8mYyOCXjVB6V2UptBTWJaqW5qcaiTWMs05U9YPPC5uvrVhq37GvAz0
ARSpr8bSMimSonAIlZOm+O1jNjn6PW2yr7dPZdXNxECMrnENyPJiswZQ6UailMop1Yd2V/pG4km6
4d+1MwOEkQPa8La9tXtVhIJQvDBudI0anhtnMIouV07yXHX3gyTNO92oYo86jEwhRwr3VpQZRyWp
cPQ+BgytqOWul4YtAMraykVVE8pkGFypL166fOtEBCRSTDyADHigPjaO/6XPd6bUvd5esvhSF3kj
1FoCY0NjkZ7+IvQZqRn31lApJ7AwrlHe+RMPMgofVlkedP3zbWMrUY7o6oLn0oTi/VK8twyGaZQb
trfImMA5STbAQfP73JU7W/vS2RvXxtoecptzO4HYE2ipxR62MbdkxtJ6xZWsn2X2fTAQC87/i8/t
nZll6JYODhN9A09/Y3/tzdqTwx+Zs7GUtVMinIF4SFCCwsZ2uZTZsasefjNeQq1E36WZ872O2uM9
4U/n5QhxPc0ojuxvn5bYnwvXAGFFJAPyjt4/TZOFazRRLDMZZjsndZ5d1Q/uh6D/1naH0XHue710
o/nXkIRfbhu9urwoYYhbhScSwA2w28uVynWk93WvSicpK56k6h7yt1fHaDboYq+L6sIMSDrR6RbJ
zDIcTctMcnRfOqVZtVOcT+YvvXIrwPnMewSHLqrux3yjULeyMm4yul3IIAKUX+aCeTIDU9bl8JwA
mUBBue1n5OA2HGXLyGJd8DurWgajL5KbjWtSnsHpy40nbG3z6OCCimY8igrKUnGuj1JHzi1WMuQf
qLe6xlfH+icdD8H40BZ/gmxCee7v3ULUVIHBodvHZKtY97uqTWXqZdFmc3gWcpiRU7uMZXljv/Ep
X90Y5H50OyC+FMUHntBLK0MQUqZvzfBMiOVJcuKWyIkpKNz1f257+dX3fGloGUXLuW1KjaqF5z72
SUy+ZtHZh1gImKO8hei49giydKZCBIyQNV1d8NB9FGZtZOcIt6vmY5vCn/rXdyB/+L2RxfH0jU7y
OmNECv0H2cGC1BwQBb+9a6tLYWhTRDVINizhkP5kxH0f69l5tn/oY+Pl6UMebpzMdetWLOWdkcVS
4GxNKOVo2dkKAEhkw77PrF1dJt8mu3904kxxB7921U7fhxOoI63uYE+qzuCSvLEugedvpZZrqzZF
+vMmckdt5dIp9RlVnlAJo/PofK9lxxPfV8W47N/v7XsrysJKEjpIiUbRuTY/G03pZsrHTt3S4dla
yiKqEXq9ZSSMOMFrJJeeMrU7Iwo27qc3+oXLh4viIb1Smvw4PjWVy7U0ahQVdSZn56ZHy9EO7yZU
XxLdpWNqd8mj3JX7Ao0xRi3PSvE1Mn9raX3om+yggCVL0t8c7J3c6PdqVLpzPexu7/T1JUPqRLuO
X0jdkTHdy1/nyOFQAuQozqXeAOND5u/QKSbszi1Eu5PWRcfb9q4idXqE7+0tTtZCtVhJrLA4V+AP
9LnZ+d3/0cLiWJO0g0JySIrzmASeaf6OtuLG60jkcgmLV62X/Sk0DJZAH6jvBIcKdqTfivlSF+aO
ctLeHDfi4q1dWwY/SUK0X6bFWSsMOKgfe0ve2LWVj+HiXBYXjTMUddH56Kx0ynGcHSQsH4wk2oAS
rRqBOtdEUYeywHIMcjKiMEjHsjhP1KI9Gl7f+pI7xM/r33/vZeJtJnvig6MbeenVSYR6iDVXxTkL
Z8FiHkX6B+YmttAQKx+PxdOsISFD7QEGj0szTQtzdkQscEaiNSvll6qQ/+jNPcjOrfb6igOwZ4x6
wL1JVXY5cJUPDLT1Zl6cnTkvTr4Zqgcnar7c3rWV4xENHDgnqIkKzsTL5cjgqEs904tzLAfN/ajU
wU9oRmO3peaxdfmubd17W4utG9DHoJ6GrWj+LFf1vWH8M/KS6ZDn3l7USnwoOkUUH7jjaIAu6XHa
foIzszf5dtAjTnlHvTnpjmVde5qW7no584oqeEpDEx7F59u2V26KC9OLDSUTRwBRdfB3Ib+JV6q7
lAAuLPZt+suJaxeBvzOazFv1+9WDRHqRgUdCLGrOlwfpayoTzT3uLw/2zi8/d3EIk4XVb5XR17yS
jJYyJdNf1CsX6wNdhSJRN+Ewbag/aEUx7qZtpfHr8JQDhEFG4BzRNF/6vmrXRqL7QUnIQRNCyk6j
1X2gjPBvxJSU6+jqRjq2unugmXEVSDngKbjcPa3o9FyzODU7QvormeZiL6W1fShkNJZuO8jaBiKO
KYrKpiBFXsYGSWeYtZaUZ6fyj43aMEXlGx0N+dtm1lYEhoHvGuAWIN9FJkE1OeMXFOW5sZ8nxNND
QvsGwdnbVlYWQzYpcCaAMsjGxDm+y4raKLVnrWrLsy4fVUXGwn8RrJApE0fBs8Zg+fL9CFuEfcK6
r85JVD7bRXoqwvm3roa/jVz76/eQ4WlQ4IS6kArRKrpcTJdmSa44UXaO4x9S8RUJZ916ub1f16dy
aWJx+G3WDV1fxNmZ5sXYRy4oYSX/fNvG9Q2EDVDCVLngOL7ifJnDyO9RJMjOqBfc++apCj9Xw6Md
vKJ4JqONJP+1pwHt5DuFiYnKEHt3uW1qwj9UCrNz2UAmHpinNHrUmYu9varrneNtNxjEZQjkzdCl
FTsuAlPKx+w8jvp+nF57Pd9tFhautw4jCACjYUtlgYf30khVcalVJlnkUM1eMaJ5gCrD3P+JwtFj
iqc4NsUWQ9f1o3hpcnGftpPaWl1PShkbkqcMXyygOhzUsFWLXN0/BxUkKKnBBC7fB9AFkTnKKnYG
fZ8BvXcYKN0E0q2shvYjXWSCPfolxsK/p5LHITGt7KyWqYcMGClGRnYqf9w8quubh9vznaXF/TbN
mVy2Bpac7ms0PjrDFuHDtQFgGRoXDkNHqHouq2WqLSlULiYfxaA7RN0PU7SF0bneLAGuFwgwKqsg
wBaPTpKHmlI2hXNCqHWfSF9Q8mSGL3/I1XLjE72e3hOADBAMjM0DryeXuXTsaVbKWtMqn3btr7zd
OfIX6sWH2fJdFZ3mWb3rpQem6CR7+lmSFpftOajvtTbaI7bwt9/xm9Yl1VXoYOBIXCy6jJ1u1voZ
MpTJHs6l1cN9O1DPrR15S9Th+muGdYabHHJ0AbdyxAm/e5zCOgb/lrQ+Nev2WNpk1Qn0qWH+Q80B
EGcTag3qS61+/esFstGigIzWJjOdi1dkgHylIRmQTqXW71TtHAWfcySVbhsRf+SywECGw7QhoQrv
L+2My6WNhaNpQ0v5rtL9gwN9MjdiMDmHKfyOUsZtW9c3B5BoUaUWvUkIsBaXom3UlVb2QXSGxeln
an3PlZckN77cNrLytXFp8GzxXjEXtKQ90tSAu91JgrNTRs4uBVnAtBcBxW0rK9vmEE0CsgGjxKjt
Yilq2lXzROUTmM0jA/cftOZDrL8oWf+gTz9vmxI33eUJkRzSPUNGDzpdWpSXJ6RmIbwEvkSlye53
WQjr6Hz0teaA0o2Xln82RRevTwl7TGiKU+KrWpI5dSHh6xw60Vn3pzs9nM9GKZ0cZqRvL2u5g6L0
SX7NCKAQeORfL5cV6eNsRUlHlS7KEFNrpGqn2Vl+kAuJOBYmMS9mN/6yhsDwCJUDoMVgCvjfN2mj
dx9yFgepTrIWn5v8QVI+i5ZC++f2upb+hwmhZSA4+WhxXXV9Gj+ycjWJknNodQGUpsHHwMi2Zv6u
Nw89NUEjgaOjvbnsIUSDHTvJ1CZnH3iMTd/Wt9T91A//FpGPXNQW4mPpEmJNzDfB1gIQw2JZi7Pq
tVw2oM05Ww01xtil+hZZ/9zet+Ud+2YDvRwhJoSrLxsWVmdHce2MyTlHV3yCxB/ErDk+Mxjrjt2n
rHb7+vvfW2Q2jfeDUJNEalGKm+H1y0o7Sc9lrfxbd9H8HBf68GSbubyrmjq+D31zOo7V0ByTqtki
QFl+1mK9PCWQdZDlM36+8H/Y/uW6luP0rDsMQ8etfVd2xrfWHnbdMB61+WEz0FnbYfBHcFTydcOu
tXjFxrrVIxVml7M9q82OmTXN84f2oMuV5aZSEntGqhX7rJaRaGGwfON7v4ocWDA5MaBErjFKXkvY
nNRJnT0aKaIenU2AGlX10UAXDYlLypJWM5RHuS2rfaKW3Z1SOvHoBmPs3Ofj2GlububTHirt/rVo
/fQUZXXxmmZy9HzbJVY+XoY9LQHTfMObLO7aPjD8ONOU9DymVrJPJb3+nhpSvVEjuKLkeNsKoeXC
NDw4reXELgwxua1Udnr2Pxfln/gJLFVxND/Be+U/JqpXjl75W5Pubq9t5c4QeFoAVcQwfGKLj9jR
fFudFY6/VP7U/e/wgyo9ZB/jz7etrLj1hZVFVKZ3VpHRsEjPSX4KGtRRS1exPkF1UhmpK28xOJiL
t/F/N/I/a1p8wobWop4Sa+m5zYzRG9Q6gAjBkPd+qkEX2rTB7vbqVi5CGvnMkvPpwiCwDC76IEkA
nqjpeSogx+K9f8j0jcbt2jGxLEg8xBA+f+3yrjXSpGv4gtJz0ZWhh06w80giFD7kSmo9F2qKSlwd
bzyLa4cGgoDLkFCaIvHCJtWcqE0y/LHzn6e9486uMv8bVn/i37e3b+UGgtGcGgxZik4taWFnssNK
tmpS76aXmCYLAv0VrYLmsfTzaj8NknFPVTL8MBXSTxB5W72dVeuCeE/kyYyrL5xFSpivhGMhO1dj
coBgfXLL6h+rAvtZ73sUV+Ym/J4nGx6z5qEE19QCHcpWYL8vj3PQhwqMnEm1wUeWnuYdHOd+/dHe
397ZNcfkhUaXmGAeVjPx/78LbPLIQEasxkzaPjQwG2jBY7nVT37Djr+PRMXXhmw0+BmRL4CYvDQS
9YE+OFmZn6fyOYpQdQxkD7LMuHnRZFfOoTgqDllHI/l77SNUWT4VDkTyzr42A3eIkYHxNYCVreXl
Y/TUDN+U8M7vw4dy3spS13bj/Q8V39i73ehKfn4fN/lZg0uQTqg7a4c5yTb2/PpoSTIg97DEqAKc
9gtvlrtqGqYEcI3af05eNfLfWUnvIBHdei6ulyPI5HkVIEpjjn75ebZVBzCrlPPziBauAjGHpPys
utiV58IT0+bGAIikDT8ryUdblsi5E+BvyLx2xiGUft12tJVnXPA/IyuP1xI3LZO4fGA6YzJ9QBj1
ocv3/ocUHb75V5Q98HAfwna4y2Y1Yaz3ZI+/SiN6qbTam8w/Q3S4/UuuLy1+CKEv2y9C+aVIQjXW
cQXdWX6ukqQ+JNqMy9lW7Slp1x1lI9b2TWj6+zxvt8LhlYPHskiXhRA0/AaX7qXNaWyqcZyfk1lC
2PdYdV6duk17f3uBa2ZghQC7KbD/1LsuzWQSL4Q8VvlZNtKUIBhKYb14rNPQi7Yy87W9NAlEDSB5
oK0VcXW++2CcifK/U/LBjDUkQAagrq4/a/4JhhawBdU/xpbI+UoIBPSeh1Qw4gGJXSIaZzudgIOE
+Tmt7g25OkjDb4uFxd+Rh9DQXE6PKVxwwdlQ7oaNAdAraCz38Hvby+SdgRi/Bb2WIzD9rxMeG4X6
ZfBPWrU7P3Kr4qUb/y36Q7Al8LVpd3Fh+HMZJ3GBXcc2D9bg7LLmuQjvlQcHPyo0b+7glZq+FxBH
3/aktQsEtUw6RaLBQpXw8nhjtZjzfqr5VKQ69sIkj2ldUj5QmmKr9bHmSXTNwARCz802Lzwp1KeB
oRmk+yIDMj9kB6Rjx8g/tPjDfCicNt7HptVBc5RXG5/LlUyXONZ3ppfaVENWzSl40/wcmIanJfpn
x/zeDgcFcdJeb++V1nSBOs3wd310ph2pxjA+ROrXsU4ffbM+Tu0zddo79dmsSDhuH8DVWNbyty2O
3tIjzWL2nKN3HlRr1yh3QQgaWhCTHILp2UEv2UMdc3S824bFdl8+2ewJCTt1SwFzNBZ3SFu3piMl
A1dVfuyiwiumpzk7FGl+DN0qdtx6bjYsXvuaUJ7gKMCeUWdZtguh1B7VDtKXc5zOSDrXwcl3ZGTC
wuru9tKur8f3hqiTLpy61hpVT1rAQL198hPrawALSK3bXi3vb1u6zgqFJQE8RI1HtCMuLcEUP5C6
0ql2uvAnKX3n9WkWbgSKKy5yaWXhIk1ndmFr9sBOLIcXvoU+4LdTVR5htDcVsxsa9V7pIPCV9lAH
N25p6BsFkdWjo9QouFKB6i8nIg19mKVR7KjlfKY6ViuPsvr59lZeZzcsEgpO0UMwyNvEVr97aKZE
06u4kzHRGjjfVyX+6DSdF9UPNsxvt22tOsg7W2K572yFflvZZYCtFuoCbT8poRdU+/8iYbtc0iLY
tAO7zrJJKc5m9McOY+oZryllA8ncHIy//pgvLS2u8alLsrxMVZAZXXHsrPwxtsbaRaDMVUH59fnB
n5SnSQs20N5bZ7a40psB4v3UZIH1rD+mvn5nxf3OGO5IbZBs30A8rq+Ra8NCkQrgvDjUd4fWKGMA
btDA2PjHj34ZqDmiHYd/KFnkWc+jMmx4yfrq/mNwcXz5TCt6qthUxfiJ+l5jV15z7+tP5uttb1z/
vqH4+n8rW5ye2fMMhzC2nOPo3H0xJPvT1O6H+PtU98d5uHOI8ZykuyeN6JFV2TC+eoW9M744Qzji
UoUUoTwD2czdqGwSVzISCoA1oCY3MKdvljJR4wThZO3jxIHFSauir75pxjszi/MHu5XgtpJgk9z4
ZeLyvHyhcGox2iXI+OknLm4EQ8saJ5q4dEL7GOnfUPvV/NEzPzaD18r/qCjd2+Xxv7KJGjU0wLoY
Q7l0MidF5rUxRm6GwyQbe9/51lcfVftoaq/S8DmYf4/Vxr23tv8wtSDzSxWAMYPF5V4qSuP3GXfR
XObPoeM8tsq0v72qtS+HUjatWVE+uhoxHeR07Ibcxr+su5ZPc8hOYTd4g/yc+akbtt8rfaNstOrS
700uvh1thiYyznz2sfsmt6On1D6RngKJvAPVdCbDG9nsdAfu1OjVbl7Dyf9bjhpoKZCC+c+iFx+V
E1RRG+kSyFP9YLUPSWKEcDk0bmJlJ8oVu3mL00E8Gkt3VUFtkvDDk2Uswxtdprxo+ixZT++63vfC
7I666kYMtfZyMfAKJxigaiqBi6htnPPcHnvwtKPxCx1NHwUXFGsCY+s7EF63XMzbQkijGX1dZphy
H4QzbSQCmyDd2eo3x0uVwlMQUYYh/aj+7IuPLQS9t/10pYJAFkLqytNM34XhpcuvT570spZmvTgH
XyTpgV5c5safZEgx8nynHSdldKtffnSoqmM1eaO+a7qN21A4xXLZuijhMsAvyqyLN0brRm1AYrE8
p8TfbfoUdbqLkK6XRUdVeyyDLdXcNXvQgZLEU6vgWBfHmQ2N0UuBVp7tsf1c1J/1InrM0295GYLh
dO7Gpn25vcVrTkrUT6T1Vuhf4kGU0igLpwirs4pK0odBnbr7dLAe0npS7m5bugLIig8QrRaRYtAy
YYjq8jCVek5yG+JYwOX/FFLs+fa32H+MfQsVd+lQVsZDnLe8aBv36aoTvbe7eDYa3Z7FEE0Fims8
6Nmuz2xPciC0/8yuKtAyVyj2BN+C9KC8QvhvFk910HrdliuJG27hSnR7obRjgtwRbEWXy+/NGHXT
gZ+ROMOOge4YLW0FPhlN6GsUG7HR2n0LAxOCFSA+3wbjL60lU59NzYg1nWIQcTOV+uif2aBLas33
cgwf4vwo2Uz7JtN+MtK7trI2fsLKegUnKvAfXmsatYtvN9HTPLOHrDl3w6twX/RBpvtQeYqh87zt
WSsfDU0qvhkgTYIJSr1ca6SH8oy6UXMe7A+tNO609LGRWy+fH+rxrg3vb1u79mPBnQXaH1wbPVLq
Upfm0K8KkyYrw3MafFfTfpfc2bbnQImdqpYbIdJclh98ZcOLr55sYVRRiUEAWpAuL3YzkpLcMdoh
PMuJnOznXs3P0gTA2+rr5DHP1MJjsi7xOq15apI52qiDXZ0llTdRMIFyTfAiLoElYer/D2ln1hu1
0q3hX2TJ83Br95TQIQkQ2HBjwf6C53n2rz+Pkc5Hd8WnLThb+w4pq6tcw6q13sGci3EhIqZZfB5g
EnqJnvl7p7Lq+2AIFjPMLtvI994kQuRAmPpBeyDhA08lbJh4LHU7zcEbFarsVb7ydWz6LXrAysAA
Xi+ofSDf9JqXf794Q2iJbc92CfeR7/cx0irXnJ7oHEuV/qRseUSvLRygU+i8KSRePFqEA7Dv5Mk2
coVZjL/Uncnz771VHdN3QbJL32XtfBrL1421uvzJq0NnmcOLkMLZF6i9BDN2mcNy/ABDl8ZL60Wj
sTOnFgomz+moPXT++CyPeFpY3qy/ZklyvP0rlg/15kdwkS9MAYysRAZj38RzOalMchNObprNXmQ9
z+h03I7y9shbxnoRRlgvU9LmOYVrvmVzVIsaqeLCdbB2VqLnaPegdLu8+FDPLuI/twO/ScGEuMJ5
UKjZIKGgD/tYfQ1tzLhG3RsiN6u3NLT/jxFC3AYKhW64IYzQmeWgzWeYhImNC0hUooVODhR5zlx8
VGIl8gCTf1XK6d+ijTJPKxzgMWH+CS0p8+nPx0xxxkKMFlnJN3S+pA7HfKoYMxiMeyPa23a/d4bZ
lTbirJ0BiBKihqVZy+UpzG3n4PbUFHZ4NpKyOXaF+sUa9GrjoHlzf/ABL4MIh0CcFUqsTQaDqZNX
c/CKf0s9wUoCBYyo3JllF3t/MXuUCHnjLeqFmnBhdU2iRaPKqBz5KZm+OlbpWabXqh9vh3nbRWBg
v9R3IHJxE4vAIdsITNBfQ3Qu+l1oHSlre3F838vYdnycK3dSPelJhRFwO+zadPKAXTCPMBsgpV6f
qYEe5bmBhvU5kU/heKCUbP2ofU8u3KH4U9FZep30VX/HEtbH0IV+EmXEUorSG5C23YRCra3AywjC
4gj8UZ3GiQgO1CoJLlXabcA41o7HpTe86EqCNRDZJimuDva0fCX4ad5ofjOM0subPy3Y/pqo30GE
i0BWa0OSJYYRBi96x3tJrlw4MPvbn359sn5HET596jtpPulTdJ4Tw426580K6lYA4Xv7ulnAypgR
DlADRFKfG6zh/39DEL63VrctY2AIncUOcWAlRhtN+uU3itehSjLH4cltSGJ1vT8kRQkT1eZTVIrl
Veq0z2N77zTfqnLja6xuxOXljNMucA+RW9QbKBRU2cL3tvU7jGA+O9pjo33gVOd1ozz0yXS6PXer
K/kioDCyQZ6s2OTJelaslwAQRVU/DOYWGfCNVsGy58kJZXxHwJgiz3s9f+j2Z6PamNE5nQ7D8/xv
tjOrd45/P5fPRqqfJ+0z/fXkUfo3CEuqzrvbY1y+v/j1LqMLS7wJU/R86NCd5ea71tsQ2GXkKx7s
4TWb/uZ0o+hC4g0cCE0aIZYTFqGR+/qy2k3HLZIh28GJMzdGtLanuMIXjRaTlWAKJU4DqI1ilFp0
xv7p5Djx/YTx7+1JW1vy0FpgBQJTW4pV158sb5vOwEwiOkey7OqYSv9jTp+RVr8dZeWNBNxEA7So
I+sE4v46ymBrkdoGPlHwpcxdcpQDBtAe7SO8Xdx56j0t3BQlXGZHXA+XQYWhYRVmlLpJ0Gz6Rvly
8GUXtOoXU3k1g+lAo+7O35KFWX1ILBUEE4QPcncihCsxUP8vmjA+W+NImnvEhs2aIpRcQ5qnz3QO
3BjpzmGrgvHGo2jZedA64blTxeA1KpyNRdNUOJ+z9jXOxUinM9BlqmfheEUNowreT18k5bHyq3t1
8UX01B/ZXV8d6tfY/ES3dGNNrX3tRYkHoTBYgG+AKGrTNJFcMfHq8FItdiGaTZvQq5H+Q6IbQCly
sxsh1w7UhXDKXgH/+AbNUwZxEoHmic9YO9yb+NFZ3QP6ZFXoHIKn7Mft1byavUFXWnioyzDF4ztS
uk4qujQ+9xrinZnpGWb7M/B7d9IxJk+qp+U615zkIfC/Rs0W22f1sUHdU1mqSGAwRXRp2JSJNAZN
fK7b8SQPz9A5/43w0Cgwvhte2tozdi9bMturE8y8IvtC0ZWmy/UOhoWZl308xGfD+OzM/gmz6tw5
6/p36a6vNz3Y166rBcGNtgJZKlWq62goyDtIIPbxuchSbwwPFaJOXhWeIntv3vWfR+0IPLL43FgP
KhVRVANuf+DVBXwRfpmMi9pDYjn+bGC0eFYf9AkLGOiR+YNlfSIVKE3DrbbW09pJdTlc4XaOR3tQ
EnoF57zRXuPYOuZldtfaT35her5x54/vA81V060sZGOWbfV6mGrfl3PfMMwgiVxZ+tb3j3W1kd2u
rhtuF8pUi5CVaFwp68ViZTrF56Q4ZvrzDI7TaT5ow4MxPQKE3ni+rV2YC8P9f6MJH24eKjNPbUbk
61m3Twyr5hzstqqaa1EW7POiOLasT+FzNWVI6wHHzTMGcN7CpP9jkazlOKergQQBTs+LtO31lzEw
NtH1yOE401+79Ekrf2Zb2dLqlXEZQ7wytBoB2Mbn69sYD3Wlhw/5ofDTYxtMp9Kf76WuOUVD+4x3
3KPthO/7ASOrdNxJ83TUlGofKPbL3D1KW3n+2rKEvKFRXECU8Y3qWZM08iRlQQLHv97VyjGzCi/e
Ip6+MWj8NcW/o/y6yS/2uN77jYGkTnJW6rso/qmM4cmyTw77fZz6pxGppdB0PLUvvTgHK6QNp1Dx
Mn/CYLR00zn7NEiWm3ftUfOLw1y2vNv0U1JJ+yCu962lPTpy/eBX6Ucn8d2+qfa3j6iVvA3uCew+
8kIeEaKmSakMtIayFmm4cgYsjG6KFnoq5NItBb+1lAa2MD0+7nNapWKqm7WjPo4INp3ltjoVdvrY
1NjC7R0kHpKXTts1PSYpqbW7Pb6VRcD6h30P1wjG2ps9NqW1amZNdA6oaNd9eNBMEB3FvFHF2ggj
ZthToCdNl7W8WNr7sI93C76oRVD9zwdDX4J3HoI3mOMsB8rFWuNDdkoMzPncsH72nfy6+fpeWQ60
PX5HWMZ5EaGSnKLVG97G6Zy/Q5/4PrPHQ11Pn+dOPtwezMqJjlEhOqzUdEl1RRVsv55hzao89NV0
n/TRzp4UbZ+O866L96PZpMcex63bIVdedoTkablwCkm3hHdQNKCypzjM3zDuc5BSdTLs4w5slpOf
KP5sXCJb0YRrke4J3nqSGp1bax6PfmA5OylzQOhn42tnYBuLI+/W03kl41h4yOD1SGAXAePr79eU
eqkGBS/nqlY/5EN4UALfk1rpNM7KviqlaCkPSuOWWMfqsoERyk2zcPpEvadUzWrfaAyqQvHw72jM
R0cNd0OSFl5CL//2R1zbajCEYY2zeKiuCG9Amcqjbie8NI1YPsbFfTsn+6zaaG2u5cYQOn5HEbba
UPVAZWcmMtS7I0zJQ/E97I+mfVa0b2l2zC2cgszQDZrJa/7Uv4MrBWGFRWUFL1SuFmGZYhQimUZF
G06bX+fg+c/xR8LfF3JwS/Obth/4+0H005C/bR4iy9wID2Z2NYBOYObcvqJ8T283ljPhn31uyup7
FkJfHVVnS0R/bcldBhFStNbI0sIogc9Fyh0l1STU2U9Pdvfz9mpb28R0Q1HvQdQOGrwQZsIfM087
xjLGZ7OejnIguSqAKth+UryVsfzCt72ZuYtoQkYYJlbn2wnltTgc0IhR/KLdTWGgwGFssTbt1H6f
yUn7qYBmNVt1vyAbhvddlxu7Qcma3ZAPL3aCm/jtSVj9oL9/lgiRs+e6sIAKUvWLAskbIEMeklqu
N6KsnV0gY9Bl5uRisoVl2Xf52LZdxRct9Y9Fmhyk0XcjdXDNDl1m3S1V/b7dUpFc+b6YPcBeIk9E
Dk9ksyttqCwlCE4u3B7aPnnXNOVT10GHaBdIQxicbk/lyul1FU+4FCw7G6uqIh5f2Q3pdlvBw1T9
xXl8FUU4I0MIjUWoEKV0HvQR3+GfqCd15sabbHUsHFGgmZaZEzXHdJRdE7mieInN3Sk14jvVle2N
RfGWG6QgaI0BEGrWMtpwjjBhHcrhZqJzEDdxFx/yILprpDB4atpiP8WR4kZJXhwKq/iZ9Elyjs2K
SrEWfJlqbb5rxm4LY/gLLyBsUX4PepDIh0ECEAsYZmBEepZy/QRO+i43q3s5+F4m/pcoSg5OaLpm
qR0TLb+Dcwe9x+VR5NrpAU2Yo5Uki+D/Vzk2f9xeVKuLmBouPurGwsUUjg2sMstWnhwuq7K471P1
JM+9W4XGnYJ8ex0Xx9vhzLfnO7fSopcFTGXpPVwnGUpstD4OHGRuWM/Dmxl2qfaP1m/UelcOHaKQ
p4EqA1UgWnZXja7H3UwJFKvuDrcbw/IgWG7VGFey0KsowvkOMMXOdRVBldq5t+zB0xvt6M9PjRy7
BtqbbbSRWKx/qt+jEj6VZjUxOXZEicZo38Vm+ZKk38r0STaRfQ7rjQz05uCg6gqJRKbUOg9zqpmx
psK8T9wIXLn8T1c8JmrobT7xfqkGvNkbgF+4+rGbohJ1vTB63R6LuiKe0wbRPs6sCtuUsPCmKpHc
qc/jTx3aIfhAJem+igG2B3b1z6g1A1bakY6iV+Ojs8vU6231cxqpeAYhwhRz1Gcei87x5nH4bqQN
xlVK/jlEeWlnZbH/jnKR7TahhiBSMvlU2uZo+ux0pe/1ShA+zkOg7DB+TryySpGvrHrIM85YePpo
jmclBPOqI/y+V4JBcnO9NsGaatrGQba6aUB1UPQEJoNuwPXcsJnsjjJBDIHzWQnO2nRK5R7Hpr/Z
mxdhhPVs9m1tFhNhgtjf19pLPVheoD6N8efbZ8Dq2f87jmg0oAbapPkqcSy8Q8YIn+eHgprc7SCr
m4WahMHBBsBQPGv1ZuhaCL2U4eoPTipjqtHBVLBd69XcglOuhrLgzC/vatSOhM+TAgOUIixRzmiu
aCAN8sZyMwvrt/K+Mv/mZOOpxDsUzjiotOuloM595usDZf+uI2ttEt3C2tl/uT13qx/oIoiwELCm
z2pLJsnPx/et8WoU92UUbpwvq5OGJ9Nia2lDKBUmLeClTWJAZgxBLZxrd04VF0qyW8jnYcvbba1+
hNEUsGKMT0gIDOHWCUo0Y2ZOFxj2sY6+0fzeGir5GOC7sgumLvJohD/o9qTvpm4s3dFWyr9Y80st
EVgPxVTqSdffzbTDMk9q+iVV0O7yxHSt/EelbXy3teY3XCdmExsqGn9i81urQNWGiOSdy+FdKsP5
47V7btunsUvdTK1Q34X7VOiexoQn2XPc2YfBaN3ReLLwn/vzRcSBS+8ZYOqyN65H3BWx6Y8hv0VB
/nFHWlx5RZo+9s2WMsbaaoVED57IgXfOs/E6EHKFvgoLPDr3s/o6+7mz1yKp20Xsi/3tIa28Mric
FkEIB722tzDboh3D0kJqzC+Sl77szuX0mMt34ax6TfNPET5J85YR29o1zAz+MjJeRECFWTTGLhnr
ZuRhkwSH7FQ7uQs1cApUz58C198CEa7dNJfhhGUaZm2h1orCEyOy7hQn+4QpDNVppXJrObr7i9n8
PTRR9L9XC3B1PUOzi8+A3txwQH3CwaANCYxnLZx38lYDca1pCriWHIMCEEBlcU3mbRXFcyTz6hgP
hpJg407r7oOtjHvbydw03oV4VD9W0RY3cC0fhTiNjCANhQVrd71Ec0U1e5xISLKrKPhJwaD1Fnuk
vzhjLqMIj2AUfuahHxgdmiWnUtuVYXyY2y3JuLUlchlFeFRlKSIPHQboZ0udvqmNq6nzPRQNL9K3
+iNrG5vOPxQFLlVeTcJd17A4Ql0m3/XJiU9Nlv0AtCR7SN/+RZECJgL5FQAXbmtRRGKs7Kz3l8zH
nO12n81JuEubaou8v7oKfkcRS8jqFFiSpvMqkbRXxMo8y5A2ztzVFyYtC+C/NErsN6rhbe4nitZS
2TKqvWMfg/ZQvMjS+ypAFuKd07524930H5BxxvRPHOReOntZcac2T7d39trdjhg7hyTNBlb7soQu
OgHaLHWtVZWgoJK7aAgOYXFXRe97czpo4RY+aW05gvDghIQ6BARYOLEkq67bsqYV0PvZsW+8r1ka
eFFvbszs6pBQlYZxDsNUETWf6qo1U9ylAfJQ65/ls2X8k9RUYIyvtX+6PXtryx4LSZQvUH5cstfr
2ctw+QqTBXGVj/UHszI+hEV7MqTXv4hCHQIIB7AoyGvXUaaQv9qCCj9nLfoRPKyGj9a05Vy/WoGB
3UjX6ZdgsSNcX92QyM2Y0scY631FSUOrup3hfEpM28tyx02nk5MdzfAI9NXNtXtJtg63h7m2PFBB
QYEUaI6N2PD1MBO5jtV+YjKtOu4AfTkHLGamHQT42g2kINyguL8Nt6hakYosmDz68sKszp3kZ6VD
5tyOlde3cLiqAdvZB9koN27P1UicwzQabGymrGUVXeyxuXOsoKrBa/QDlZS0A3ssR/V+BAjj/6nD
CNUhGRsTqDCgyqADike+LZV5Y5CrJwM96VjR4lNeZIjymZHj2lZiH//0o13HEzK6edHxbvqOJoYE
iMz5qeU/Wf+bUNu3G20Jg5Ab/AHeBqKkWltXQdHr4EIY33c67E95k76XgnQL8r7SEEKsjiox9xhH
iC7yiPzczuw8YDxKmrtqEHpWJrsmiXAVxOSMSCM58SltAHE037vyri2t/e0JXUl8+AWLKhPqz6b2
Rk1HzhsdczVWSxrt27rEApV0K94FVcaWDF1fD70eixq92hubzfu1acaKgZfeMslvjJkNi9GWY0sl
qZP2Rn2yv5aA46jqAF/dhdO/47SrjN6DZK0xE10Cr8K/jzP1y8YcLEnWdYWJKjAPTXCRC+9Q9ICV
nawY/JyvEOQtkDjdaxCpHpP90gQ0/fuux526O4fzxkN39etT6USwASFfUJnCSxfDdtCSErtHlwxX
rv9F/GUfhuNRdcZDFxYPcZs/pdFBVXqCp9+MfNpy3nh7eTFynkgLVpD+tYgIrcver+JQ5vE5De9R
iz2oTvODG+0LaskPTa9/3Zjp5ZR7M9OUJ+iBItSqqcKh280oKDl4O55rudiBr7iPpCFwp9L+YLzY
sdfIX+rxzoAe6Cbyj9uxV4e6dEBB7LGvRVqgxZHu+5bCVgt3Nq7VKI5gBu5KUedVW23Et/nc0lb4
HWs5oi+O4MyctWCydIjnnf1v6+hupEgfbg9nmak3MwnScZFJZDLF0tKU1z3PWL7czAWptdLeHo9F
D3tCeY2kB1vq3KL44/SDUTF92GPBO2HBXo9KM+dJDmeTi8Vgf5jfgK8rare7Pa7Vz3QRZPn3i6mL
66Kc9dIiFc6cYh87ZrDvHdmdmyR2S6sN3braFEZauzHpicu/IKsqCPDrmHWM0Z2UGfF5VD/ncuja
yWdr/FbQ//zzsUHEpc6jobpHxngdJ4IeUqo1q39kJDsaxP158o0en7k+8tQh+Q/QUmUj5kqFi/IW
tWH4FctN8yYd8MN+yhxQhwP2Kl/G6ckMwahEgafljjem93b1nFkb1KS1CdVpcOJRxDJhdV4PFPW3
vtdsNT4j7SBJnh9TXJKe9GLLPGttsVzGERbLnJjIPSOUeO7H+odcfGyS8Oh8gdx1mCTf2Uj0l1Ug
7jhIqLSSl0KPaQtfDy9hdcyHLDlX87ch8BHJHd1S+thJ92obetP4enuxrF2Ol+GEOSy5E2mM50AA
B8MthmcbmsgmS23tFLkMIkxg4+Ahk9ZLi7N3AOM/+UO6U8ZnY9w59j7B01PexMCsXbaXIYXNlkvt
ONY5IYPimNenOPgMK9TtKe9I9Ze2OSrGP/GsP9+ezNUFefHthHunhGE2Zm2a8EiDdKB8sLjhFeVx
7raaC29VIxabZIcu7qKESKYvFHS6Rk38di4SKCvH2oRc0aZuMDiVy+X+OEnRMTLM/Ygvb53cYdV4
ULJ5X3w04EPMcvFO9ruNJGNtGcHMwqN9AcW98VoYlbQ1JKNOzpP8YOkvJMybyJ+1yf31mqeKjdWa
OGQdb+hoTI3kzPvJVfqfC1U7aExXVbZmd225UsWmhm3hWApf5/pcQdTckarZTM5F6urhXdAr79o8
wJY6dev8XpuTT5sS/sufFHf9QiRe/lusHYQXR29pk9xoenKutdGNydA3G5wr+JyFv7nc5TwMOS+F
g6WuHX+IKurxdvBo4m0aSw8LsnfYYR4xv1PK1pM1qoIvQB73zXDozI3u8eoQudh/yTQsQM3rWa1C
aSyzgBsi6ez8EJbSS+74W+D3tXXI++K/QYQdqIfRFEACItf384NWJ25tjd42DXMjzK/b8CJ9CJrK
aW2NVD5t1LtgfKaOctpeh6tRaOIvjHrAaGLyVZbOYCuZxmBmQFy5YiMolCvfJafbInusXTo8rAE4
w/Jd8JfX36Z0OnoONqlJKaXegBBy6NCG0o2QJ5mjHLsmkN2gDDdkt1Z3NFIBUAhZjgg1XkcNIoPq
sLzc3/XdJFl4pzzPHZ+r+qvhLSoaUOFkiBFC/UDjc9X5MjwgP6dYs04waoyYp0GkHbJiQupiKx9a
/XQXEYX9LAN1xg2CJLZKpjutOnYTujbGRv6z+tUsXgAQBBbpbuESWFyI/LZnfSTmP+DqmoPh3ynD
56rk8qmfbl9tq7t3KepqVNNsjsXrb9WGaZ1RcaUlaw3tU5Cp0mORVd3+dpTVFQH6CyMRluIb/f7e
QG+1Cm3KV2rlUdj3AN4jLfVUbNmWa2tnPBRdjO0Q/VhILNfjkVnws0pCfrabwf7aSomxm3xUa+nI
hvf+gjKO54D3ajCf4ypWPcgooavrnfmu7KU9JTZzJ6eZfqpG5SWUFAt2lJoecPtI75RJgxrgl/MO
7xV8ZtrROMAnkV07otRSzOmHPqsH10q6cKeHavnYx/yOYOwU9F3K6DSmQ+QVJsAEuTCnPT3l5NgX
Wfgu4C+7WkzL3YEsu3GDL5tNvIEW9SceX3DNSCmuJwRidGUXxrx4iyYfp1b/yBvafE4T3GGrMgi/
hlK9Zee7HnIxFODdAERTWL9RpiSyFuOUU+4Kp7kfra9B/Sppwd1gvNxeV2urF70AB0QvFTeIHNeD
Swyg7E3B4PTKjmglJp9qv9qYwNUnEF2HXxQECCliOY8qR6100oTxj62exvZL4tRPMt1tZzxWzinL
B1dOK7eLPt0e20qNm7P5Iq5w50X8Val3yB3CQirdQU5eZkxpHksDBfJsDPLnIA9iVBSHaTfYhnTn
q8o/eaBou3HKyjs6Tn8uOcMPQnkFgDvVNrQFr2dbahqlxX2LNR0DQ63v0gw0eLbvGP3toa8dF6Tb
2E7LGE/zZLoOFIX6lDiNlZzRBpIpIypt61rfw9fbUVYzpwUlAvNn8RETpeFSw0rifuiTc2/9W+8p
hKR691XK2xO+D6j4UN6Z7AejR/ATpQQrdft8Sz1o7aTnoU49nzMWtJWwOXuth/ei+pxWuHDGkK9q
dFHK6vOEcWVjkiwWGzO7dn9xK/OwhhhPIiwc95QWIl3JMHVSIrQyHDn6D+jV91my9bReiaNwI+O+
QFsLn1khTqP3Vm46fXrOyp/AfGAMlMPGLbmySGgxgYInAHhfURsyiJLElszFLii1DlP/sABdG/l1
G+SzXBnCCbo0APGAw8iMNq6wGqmO9FrY0NGK4xdruNeGyZvp6jsowcrhLjd3aeTVxX5IsZ399y8S
36vgy0RfZKTogsxxyb4/p4N/rI39IKtHez7c3gkrB/ZVEOFrjR3ymmZJEKP8xLGdSR/k8Qui3s7G
O3qtXUDzkXXOY8PAmVCYytCXOyuVYM+XAJQ1F6V3PwHf2n5u0n1QuWXqWmb2mFkboPC1pXIZVkgK
VFNqUiOiQW7F1qEdQYMlo3pWzO672YdbAnIre5oxIqa5vOEXkvf1FzP5YIFmMMZENe/i5kiureTB
IT05xqGxjn/+5bhnSe3Z1KgDCH1BPfJ9o1wQnA2O7zEWN7xw903xHMkjlOSNHbc6sotgwtfLUuQA
/B7chBZO7w2reQi6r6bV76K6wjkrOQz6lrLP6odDthLY/tJfEItmdkDmX+agEuOGZuRUVu2xMwH0
5bWuuDHgrNPt6VyPx7MMJ1xw5CIK0sGBW3d68HyBcvftLo45Isctc5a1e50qD93OpZxKTizsNjka
A7WxCh5lyme5LPF+wGQh+qhW/4T63dDdBWropqlPIvla6aes/nJ7jGtH82V4IWea8miaU79E7QBT
CRfUHtYX80d6vh9ux1nJxBnm4n/D45PEVdh0JbbjAVgAsJHaV1023mlxe6ozVKy/V8pTGmf7vv1j
awcFkcqLkMLWC8A30KcBDAlgqdlB83vVW/qemVltjG3twLwMJJzKgZZJs5LxCae4PuJgsSsxW2tt
/NA0s3IldA1uz+Xyw8Ur6DKesGTmSPJBZS7rEq5TpH/o7P/cDrC+KH5/LGFRyEPnKP4SoPxkdKFX
Fh91Y+MQ3loPy+lycZNVMRipvmLd5R0CSWn0rHfNTpafIH9qSYqEzE8t3Kr4rQ6LRwgvThPRAUNY
EH4lJ/6sLGWjxvox+X3i+Yr/MI5bJOjV76ORhSzsyAUcfj02o0oNO2+XVuz4YnYnyfj4F58H+gKe
j+gloU56/fejsCtI9mnXDdDQMoPGD412uS8Ot8OslZ+BDP6OI2T4vjwlkjlQeZAUQvmHLIEeDFb/
Jw+M42CpdJ0q3Utr+yuww9bNmycjAR+ijudsoW4C6779g9bOY4rOS9lgYZ6KXVcJMUnJmPk9sfPS
lD9aUjx9eNKTjbxkdZlchBG2VxaYQwuxioJLvgcT6+GZ5qXpVrd8K4qwx6xRn/KwYDAa4nu7SDKf
uyjv3U166OpGQ9SPtcKbhuLz9WJhhfrzzF5CYMZ33sWTY3tahvhqleBQUXRDfaydxr4r1GonKfXW
KNeSBO42qprAHpFiFpKEOKSDoWV0KdN02tdWexcZrTc0/SErP6nNsfhzwt9SIfsdT7hmnBG+jiUR
z0KvSJcSr6BMZpZfbi/EZc7EA/gyinCQFGWj5EjocZmZI3PoPMyN82i27X3vlKc4+fOiHJ15OAzI
1i7gXuE4AbvnTDH/n2t9lr0iC0ZPG5V5d3tMa4UN6kLwIVA5djCeEsKURUFTS+ZUqYwCl92TVOxq
1avt4Tib+W5K0x28+h3ksI1jZm1XX8YVtluJxowEHABUbPbe6Y9t1hwcCK4U1m4PcG3DXcYRTk3J
GfK2X8anNqkbS9/lQN7bieL+RRQEVRc9e4SyxTfNUCLyPhoSXWSnPA4Al81M3261ri7AiyjiMncQ
Z5BnhGMM5bOJLE+LheGQyvtiem20l9sjWo2FjiqCaxCPAEhfHyAS0Ep9oph2pi1ooBSPyIuWRPIO
99r4SNpjkIknzfF20LWPBUt0ObS4gRQRyh7kvsJCwJZc0V+pMnlpDxfubw56ndR+0QNEnF+EavkM
F0dtuuKjrrzvDfl90Brvx8nZSA9XxwIkbpE3onolvsqCQRu7si3p9cvZgqxBoRKt/42+22oQtOch
HiEHz5Cuv5LW63Qs5YGxULuq3sdZjtdH5N3+Kr+0dsSDDz10Ll+kExDIEdaCPDV6Y2lRepZrLM/T
fh68ela+KlMhN+7smz4JQkYp2WzC/eh3tgdCu/QKHQSR3Pr3dGFKT7Om/BjrgwRE0HTcgAfQrtdm
VEfGHtbUpM2fbv/qtTsIHjA4MZlrEHja9dS0fRwHfU3aF5jvuu4FOvij2vSu0y+qRq+DVu9vx1v7
FJCcYVEucvWcpNfxKjkoik6hBZrhH7jrcWB5pwFScJ063rJEWQ8FPXihs8rAZq9DzenQKSDTuV7x
rGsyywvRSHK2sJVrJzR68f+NspwQF7l6rdEfSXWiNGq+sxPEtqfUc7rvs9l9/Iup40uZTB4BRfBU
oyoohy9qeG303UCgPXjeLOCtDgbKALU7VEzolV8Pxky7akpbblMjfpmQ5LRQ6TSd581MZC3vQkPw
v3GEDak7TSKpM9da1ml7o4w8Xaq8SkKMZbS9cJI9BwGmMdyYwNVbHB4LEAqYGYuH5vXwpigwmmng
lptQcA7TxwFZsaD0xn44mXmEhtu/amB5yP5syasuf/jN0UCKB/yU9BxvrOvAZaHG+NRwYqdxjFPC
Twxd/uJqXRxi/jfCshkuliGoZ70OGzLZ0X+B0+/jvDN0n28vwLXLDoQL7WqAnUAMhFE01P+nSAIx
mJT2YS4Gd9Qf/eBo6aBZcYS/HWx1ysDRUPuAgwGI9XpAoQkJPJi4f+xAxpE6y5+KIt2gCvxSVhC/
C3+alI5WK6eSEMQazXpo65g2jfHs4MOIhGQT3R9G+7uk7tvis/4x1j05/eLX+3hyjYbeI8tl3JWo
uyRqfrg95LX5haTJAkUOHlcNYfd1UjtPYwrurZfzfZ49q32xm5zEtbPnYdNNdO10RM9NAx2I4QUd
wev5LXxEVZBnZUne4aPuVs4DtJqNb7i2zZfNtlglod4mJueT4pT+CJ393LWYQ8UA3bN0X9aym/RK
zbDSnZbRDjakcSPw2uIBvrT4szGPVH2vB9eaSatUNFbP8pB/zPlmw5jc/cXHugghHGFJh5qb5PMQ
lm0PQdqPivEQa/Uhx0B6tDTv/xdM2HmZDclLMkBvaOkhGcpzHbhaHR0CfTyj2rARbC0luJw84SiR
ulFpYn+BisCtNdJ5ZyLukA7Z3vLfN2m+T1V1f3t4vxbCm31IUZ5a8i9OvZCFZIVTgwJo6Kc0POPc
fMqKzmukjPxIDlXpS27mdeymNrZirtwpgPxipWl3xVSoP/SsRQg+QgaxhNARdv9CnG+esimJYpgU
U3QoZzh2hV8Pr4FTZ5FrNb78KRytyF+oDv5Tlyq2z+bu6+hBStJx44W6utHwegf1DJrbFNMQIEtJ
0uEWfQ4wlOdJFbSnQdkqJawG0RHrorkPulpU1vaDOZCniaND8hNXnQGoV66sf7/9mVZ3FeDmpXpH
Lv2rSXxxx2RSmptGAqBUHfzoXWTN074YjT8XiAMeZ8mEsSGDYix0vXdj20kinDt5vjkvSfzeCmu3
DTdustWRXMQQDj8Zl0E9j3h1NEOGsG6RS24V2c3u9nytneeLyh0mIgAB3ugrjNMUTmYKiDKNsgkD
9K7xUiuf76R+Lt5Jg3xWDZjyt2OuLYTLmMu/X3wjpZPzuGlBQlT5cJjl8iGjttTU418NDQo3bH8a
CWLTWomaph4GYAehru18O95Vsb5T5fzJ6WSMdTaEH9cGReUFa3nQqKiJCIOyxjwI0paXVVU8gUKn
QGHspbjY3566tc+F0gxteBBRXMBClDLSciPrJabOgJ0IWQYzw9x518vZuSy2DI1XhwRijdbZAl5+
c/3OEe+FGYCIjwGvgo/5YLmd+TcjuggiXIOSafo8SVXu32L04h5rlOgwa7ATfXundc+3p299RLSv
wBgunIvlbXGx8ooJLkIVsiR6uV5g9GNUu/34Fy95WGz/DbJ8w4sgceEkA1o/iAIjpxHP/jHqjZ0h
RxvLe2sswn3UZ/PUBDVA68GIvRKyj501x2iLvLF2Cl0M5q3qrIFBcsVgbKPx+q5BHX+jkbQ6jkWj
hs0jq2zV6+kyBt8ofGtZ0jFyJ86POE5QPtlK81ajmHCjIBgviBnhTa/kVYuNF+Mw5J95/RBA9CJf
30jptoIIn6SMUrQVUxu4//+QdmbLceNAl34iRnBfblmblpJtebduGO62xX3f+fTzwf9MdxWNKU57
rDsrQkkAiQSQefIcgX23noSYx2aXhvDR9T0EnDGdemCc9N916JHycNsckFEefTH618I4IehXb2mz
b1lZnT7a7MZRNEaEM+2p2DeJxs3m3TBs7Ee5FZqtgOGQAVn3QTcDjwm0ELJzaxV3evSQdt7RyE5e
+f32vhcT//uc/Wtn5WOhG0MUVqXZWai56d5OrVB2GKHNc5CgMP7KoIvYPL9lDZ2C1YCDRxNnq7q6
JHQ5JKsIo2bnYnm3CKwhDGlKe591u18NrKrfmj+r5WMNyU5tmIfbI5bmEXhoA2cCoAtoU/jqRRSy
U1VrvYSsb2UG0G2r2cmM5zfO0B5ykE3z294KfaAY3CmLjcAkWVRKpigTcUQBm1ln0JdIi+ZpqrNz
Mlp3vPPNvj5m6V2RnG4PUW7HpRAM9Qd81asR1otSJbXWZGfXVD5NZvt9GJ37Yg4fSu65Gztbcu4y
pn9trWK6XqfWXDrYGmriYB53g68bybsmS5/TCSxQvUXoI4m7IAREP7jIOlMQu16+3DDqtjRZPjX6
sji97ybH27Mn2RJXBlYjytysNaaOw32BHL4/ICF1CvN79x2oi6PdtCdzSwVdPiKSPLQfkblbU/ZW
TWdpmS7Oq9D+qejWOxowP94ek9QE/dMACRHvoV55PWlTqwa1orLNiym/G1zrGE0bmKktC+L3F7sK
7UQvqKE4PLvUrklwdkG14WmSM4RQ+O8YVl4dxbaRg+jJzrb+XFMuzJofZOw3jMgWn9wpwDayqAJe
fz0MtVEHk1Q+eE51EA0k6H3P3p2QnhUSQOb4rM3qB0uP7m6vj2zHXppd+dw0d9lYAAA7R8GT2v5U
TPI5ULqFW6lMWfDj2vrv+Fan/US6J7F1xpcIGtWg0CHe7ehmHKz4XWa9zWbt7Rx7L8Vo2hQ8gnzj
LSDJTlyZX90DQm3oTb3CfBO8XbKPwzj6i9/PFSLJSOwGG9bks0qCjPeboIJZeX08tFFWGVgzIcda
Wl8390r2UFhbMG6ZZxLQkW4CbMyDajWqLHJaJxRxnf4KAlLqfHFIvrjFVqCQ2hFdfaK3lvGsnbOi
iA1lSXbu3E9u6O57736sttoAZBtZSNAjvkxXCa3J1ztAm5UmUDoGYyhKsc9rslVKYm3J1siODXhl
uW8iX0Iyf7WZ567QSw1G0HOr2ftgfA7Ud7X20OTDXt/CVsoGROAgyeaoiLGsCXpzZSycvNOys1eV
zR58O/zSZTpv5N1kawNAA+1hYEXssJWvKYtuDXEASjuJs8k3gm+LHu8zjzb525FCNnEg+Y1fmRw0
Dld3p9nI7KjTGU2uPVRNcgcg3A5PmursvHTrTS2bOZotAT+wTtzT1n5txGm9WEN+buvwSHlXZCNu
j0Zqgfc6c6br9AWsRpPpCjfQiJguiGqUavaLreqxLAYgjPyPhdV1Pa+GyTLSnLpu+71N84eif1Wz
T6GTbURw2fpf2lmtf9Ib3tiI00mMRNRwGvgCNh6EsrGAIAUlhqY2jraaLTft5z6lU/qsB8ZJaZAF
b6Pj0r0E5VbDodQSRJ8A2Ml5mr+Edy5O8zovG6fXiDSG+rms33ncy2Mj9r3c2XBn2bQBkgci/4vL
fF1RjrwuQMNzys5O99DGxj1rk27GTZmXXRpZ+XHZdGmVdOzN0La42j+03Ra7mXQYBvxp/EM8es0e
kZh9MPQDFkZYnTr6P1vr52a75JaRVfg3Qk2x9Zy5MmOUKvtXsV+8cdzf3pJbVlZXkdEcwrSlUf1c
FWG5zwbX2U1u3cJOkXgbMVMWy+h+soTuoeCBEZ9y4WWZGnhKsST52WsWG03JZvzRhpXrR5GqPM9F
8X2we33D4aSeDX4BxjZBdbrOE0IzTetblubEaUST6dZtUigYi2Fvjz9vT6TMEmR3Ol6ButNvShyx
Eil1WdA7plmIcRSwST5D6AJ9w0YXsvDe1RMe7KNoQASRK/R8VrM4zFNRWXkuHkTT+Jh+L8dHUCG7
3hCaqbvNNItsN4F1p/4PMR2ESKuIChPDXBhuneOGs7/Ypt9vlaplt0Qqj8Qdikqcdas4p7cQtoYN
I0rrwO/T+lDYX+Nv0C65qIht93BJL8XUzET1CpJMNvH1DOYLd4IqL7EXtO/aPHouSemEKhzxia34
U/ZXWLyO8VGDm/6/u8il4dVUNgOtjHmL4TZqTkiy+XM8HIP8OdvCucg2NfQMAlkMdQJzuhqhWi1T
CwwS6DIjiXdz/zCEr7cHI7chaj6kOAzsXNswrCRygdnm9EGEy1HICO4aw3m1Zi083LYk83jBmYOH
kEiBR+TaEsSblVYMWHKnbgQTpg3cHC1wH14zqVDohN1TH9j13VJ32ssy6FuZeelIBaMBLsOFcu0v
XahkLhlVls2tdi4cJeWyM7cAULLwQRvzP0ZWvqG4IzETyZJzHI6nMJz24/Acu/q7zf5CWRS2Ua2i
dQV+b20NG8pSCPdqK6DHNUJct3lqXWiEVcU/bBwsMjvEDJHOhErPXuN3rM5uC3cwiVN6uI+KT0H9
ambDsWvhCBo2bmMSIm9dh39LlDIcABJrAOSQx0OMVoZo3O3PzmDDPNGUO7dAI6SLDjMYIiAM02n0
fqZteoxG/aHrra+ePu3qdIs4RDpw2ClcDh0ana3VxlCDYez1JCrOvfowRsaxR2nBKR4760Mwmve3
t4bEFtcQ8qqwJFOXWld5Y2ua3VqFv1apPPttPauwnoV5jqYsqEanzUtYtMpsYz9qUqtgcETwpDnd
Wr0ZrdzpYiNs4jMIt13wubSOue1Pnl/rb+llO3hG/E5LnjJloIP8ZRp58mtftLI/dPTCFFs6ypKN
Y5AZRDkItgfa6VYbxx49pbcGyHN1rzsWR6uNfFs5xfVWi7HcjkjmEoGIratTo7CsSC10yMynIKmP
QO9aH73P6QBucrwDK1pv7B/JuQt3BT0+sBLzwlyfiorSjovHRJ/nHuT/kgbFvp8sfcOKJLZdWVnN
Ht2JsUMHG9LH84cRMdEoPhZ2tuGlUiMwUov6GaDedZZtrJw2MpsRdb6mODn6u7yiq3+LNVS6PhdG
hNNe3C6rvOCe7w5kuQAlJx8D4yfiCMZ/f5KR8xH8rsDcYDVeeT58eEulOYxk0I2HVD38XOad26Qb
iaxfd6rVHe/KzCqExLOFWmMA1XuYRrtUe0jtt7GpnCpr3o2d+QFOHGhRn7Xi06zeezTUe+20D+p2
b+pvYOf0m4M30RP8HeV59FEb4469fFbS9r4cE8A4b617wA6HvlIOQfvkbsl7yFYbKjghSwO8Gn6J
64XISz0cOhMKYaU/cajv0pQ7Y2f+98eEIXqDIW4AFfdbYmTKNfLbwkph7ILswVtg13oXdF9M5+N/
D7EEcnCgZFUomAi/u/ArbXJg5+7JnlrWAqLBDX80XazvlyBXThY0KXtXSOnctimdwgubK19eImXM
2p7BEcx3dv590h7iP+CuoYEVyk/BOm6B+rsel9VNo65ndD2TZvS7/IlOwtI5hcfbI5FFMZCLhGZe
yqQyxN3/YvaGGdrB2KFFPS4CP2v/iozTbQOy6qJxaWF1O1Smoc30QHRv2+mJbOrRnjp/UD9men2Y
coOC0UNjPZvD3nFKvxj+ex0E6+6vNgIAY+vMSWg2g5pkdMw6dUgfQVZU+whClw1/kAg/iz/Om4/o
CTTNW4VpOyhqzoiGhkHlaCUvMKMd6Ou7q3o/9c02RnDK8cmpFvMeGoD35nhHGtdOhyPIYmSd9vNm
/kt2Bbj8oJX3ePkUtGEIkt6BB6ABGTVpu0l3diaSUMu0cX7Ihy96W/AhmF3t1R60oihXo75gjdEA
rYJ0v9BLngZfIxehxifjqfhr0qEzGY5QNh+nJ+29Oh9DTdAwZchZ3XY46cgvvmW1N+tkVlB9ZcVt
e+8sf48KDfzlXWn7VbpVnZIxuYDshceFpDmUI+vmocwgxW2NNGAE6nORuGDrOj/VnpT6IZidYxDG
KJrsHe9jFR+m6m4WDffjsJFvkMWiy29YrXREVcrMBXfcHOZ7wW9r2btNGVaxSdcHHq87kN3knz0g
HddhwoubuZ4W2iVg3+G2o+sPbfEw5n+pxnkYvtvBVpFA/L3f7HFnJsaKR92aoMZaqsIrLCaWPGQd
kybOkLtEYYLOhtveIks2QIWHcIDIb3AXNK5HFiZVoFDypT08HZCde19rzk7kcoO42nkDyC6CFS+D
9xtmRUD4bYCQE/D251XAPfLabG6kiYO0kSDV9Y71ku0QKg2aH2Pja+c08Z685ZNWLA/Jxv1IRgIB
RxnkD7a4ApB1u7arqVFlZCMceZ7+d4Lsc2yUB8tCurB8LKJw30QmFdbZ70JYiZbFt+P2jov1xnNQ
uroXH7Hypiko4qS1aB1RnS+UkXcjDSoAi++TLZ542elGRgyIm6BGgXtzNdrJhjBBKBcHsfWzrJpx
FymJs+FCkvQY2RMyzRovLcEBd23ESUo3ccOEIOCo97MpUtr+9BxOGh0/gx+0G5Mn2+8Q/DsCGIgD
ra9vjhsnonzGVhyNeFfUwZOXZa9BE2wFdVkghVke8ktywuz61Zk222HopSr9S53R3FnasM/zxwUi
lHqnRY/ZfA7rwo/tN7r3Gb6SZjxmqn3XDoiffQy1rXKebCHRXyErzRcRaVduO5Wj2kB6Q7OrUaX3
rtMlhzhstY17vSzK4SbIt8FsDxZq5ZdFuRhzNZmwkw/BKcqUQxGDCIraPTrpflc8tPXwnDjVHwRw
0HFIqdEGyi1s5T+01gHJIl13jgZ3R6eKU6Uw/Z1uBxzZBF4aEb+/uOdpWmlqI0ig89I8V8tnM9qi
FPvFUbOOaJcWVksULLz9rJLJi7y3pd3vA5oMrLx8UGmIKZzFz0PxDsghno7yt0n6pHATgQsM6ctT
lXcjeE3T51kCn1X8YJXOm2Q8hNlyNI1TC/GO1tx1+tGJt7D+Mie//OrVkqdzowBeF0sO13B5CCfX
D7KXONt16R/U1nieQJkEswSonzUsgQYXKy09Qi9dDHtxN1DITmTa8Q8WGlwRuUrOFmBZ1wu90Psx
pMEvElQXTE68U9KNLLksAMGp+Y+F1UIrrbZMU8eUlRroitHeudG5RH7m9jjkVqAW5ukoLvCrcfSh
meV9y65wJmc/0HUunsPTvLEtZLEb2ut/rKzGksdBHXkW2yJfnvTA2nvjT9LTAyILur4v1PC/84og
tAf2nuI69HvOytvKcZ7M3KPPKS7ekBrIp/SphwCBYnz4J9NHqZZMGGyY1Biu3SBugrRoA5hhBAfB
zJnnjZ+2GYXF9/625y+srMbDUJfSEaQbUV8dsn5+dgeR739Y2i1YtCw0i2wFqWNBu2uKfXwRvxw7
bTonYKEy2MkL6k61tbOyr6DaKjM9aMOBZMttB5RGhguLwnUuLMaFEypRzEZqy2Ef6Ppx9pAdc4fw
ruyiL02wlbWVuiLicAivCm3P31asTPM6FZwzadF4/hQ11t1kt/dFkVZ+nYXxfsSfTtmUbF2BpTvt
wvBqESMoEKa44Jy3RTdD/6SbP4GL/ok/QsoMX6KQ61ljbWMK8cESQGQSeMYJ0EfK67i1n/9gyehE
pmhC9PtNmSYMohbEKzGD2obfG8n99MUbFk6V8uSlWxT1spoGPMlkfuG3NQVY/9pBzCIY2k4hDroV
8vXacgfngsf9faA8lPno4UVP6kPuw1OanRz74GyRgUk2H+gT0E2MlHfZLwqFCweNQkPRrAx1gETJ
eFyH1dc6qqHQQuU4CMuNS4rUGJAtwKpk2RD/uR6s0zdTliq0q43qXOynJht2ZZcbe5dGbNStUQa7
vZRSezA2gq0V67m+8MWpa43W2NFtMxnAzgftIZ/bnboUBz2O/r5tS7IBAFMhufdLyN39VU65mMi8
dvVKZfNRCQNYF2YT6QI6PfZmFSQbb4UtU6ug0s5lEim0/Z21gHdl3PvalPiNlh5uj0i43iouI5oi
bht0lwtOyOvVUrJ5yHsHUHYzDjPJNvdYR+O32zYkEZnIT0OU6fEcQQfg2kY0hoVTWcCkzRppFvqy
HtUwPSzlwWi1Qxnn3+gO7ZTX20Zl80fFEhJ7iOXpKVntuRmlaMTLXa5rQFXT5iUjl6go97eNSCKx
kJ4R73JSesCurkeW242TdLwzzl3Y7lJPP6rhe+shghNY+bRsJSglxwy4CrGnaNCEHXc1jfnc24q6
YKwsPudQdcYvRhL4Y5LvAB7cHpd08sCRAlYTDCW/NXJXVaPS8MW4ktLww0BRT1T1813VzPP+tinp
qC5Mrd40ypLxFKjw85gynNq9jOP72X3b9I5fV1vnl8zZgWAKQTLoFMhlXy9XP1R9lo8MywvfDzaI
FKglb49GliQiwguSDRcVb3rgr00k6Rg5o0GopWXAD72aq+FMBXvepZnix+1yivMfFrk/T91C2cvi
IGLTUIjgGr/rIFHLilCTou21nbOPWT+hj1U+xIl3iP+gLESV9l9L4ksuouCA1EWf2DS7hl1T7bTY
RhkxmPSda2XqhnfIHPHS1Co8GYubTGVJj1sdvVb5K+onrvlwe8nk88bpzMYib7kmo2js3MtKh9Go
ZrIrIRN0yoeiDI9xvxEsZN5Hc7WgQoIpFjGD62lrjLRP0gL24gFWLPgulCQ/3R7KL1z8OppD7sOr
0SPlw/Xp2oRXjQpc3aIhJfNboz3oh7LcgXEJ75zlwxi/LsV9Qj0FSZ4RAZbqSwfPzLKrsxcUtPzk
IQnvIcSPgI1vfJhsGSHPAcUNWJAq9WoZ51npmtbluxwXBg/l5/T/wLYtm17ysqSC6Z0icK28cqyN
yRkcj0BSzGTwNYA9WylRWbi/NLEaRhDqaLYhk3nu8uQu1J/mZNzZSEkV+dsgCR8CI1B9DczGVH/s
GtevP6Tl3pqdU6mleyN6b8WPTbVV/JN+E+GGVaeixAXveslnoxpSlPKAyDrlk25/iOYfWlI/6oXx
pjHMe/j7tkBcYpS/ORlFQHHXEpjZ1URn6qIPNPHTzlO+07T6WDk/epEFyx/t/NNth5aVTUwBFcOZ
SUZzjF+PblJyzQ5T2k8DHX81kzuuCzskB+5i1T2lc7vvKhI//dM0mzs3jp+Ldnrndu4XMEHH258i
CxMMF0Q13RXQqqx2rxmklT4phNfeeLai0denL0MF58/722ZkBOQm+T2yPzxdCX1iK10EV60x0VVx
SET3tfnBs5ofXtg9mhlqDkv80TX3aXooQj8OGmevNfbdbeuyfcrtlkuGaF8nhlwbb3sl12soOs6p
cQoWZ1d30XEq841DUuZAvxizuXdavNL1ayuhMRsWZLtAL9LBt5NaAdtQgFEHMlcN5t9Rq2xka6XD
ghEC3h3WjyB/bVDTxxAKFJMiPJlE0fFdey+6u+Egt41Y6/KQp6QBkceKqSY+qvnDaN9p7kY+TRbi
QAr/73EwddfjUOylHzMBJlCGB8Qn/G15KenSXFhYed8SBRHpDLzPRkzCoOMbGqQfaf8A7+6GE2yN
ZRVLEzVAXYa6xHlxn0oozOdoI1rLXh0Xk/ULbXCxkcwhAu0ZMJSl98nVlvGxtfxhX8yvhvsh6jes
baz+Opk6RYo5xbpYGmVfR9UR9ZpDbW9AFKSJBPCzAq5EIuE3+oomKiI7TNifqkL2edJ9b9FR8nVO
g0eKvJkhdfqKAGCU5c9x71DUzk7oPJ5cOx/8Lt0q5kuX8OJrVvvYnfSom1083okHpOEn571ZGVuV
8y0jK48sx1TzJpUhl4V2mOtPc64cbge9LQur86w3ra7OPSx4xUs+PpbqVkZSHtMvJmrl68CKImvs
saAYn5PePATJ/Zz0cFcfyLXG44MWDfsyT3YuvOO3x/Z/8ZhftTlR2FzvgiZGFt0TAtyjnnbqrugt
W9/FfdrHu2rKC23vquVsEYXTefRhfB6fE82Fo7henAV6p9Ko7npdK+JTUEBSf/C6mES0Vxhb3XGy
4xXYAAloni+0/KwOeltbdNsQ2J8mDXYAcfxgPgZjvR+UnxszIrxyfX25tLQ6yNUhNtxwDikpt9ku
sUHXeE+J8nF634Gx+2R6vmazWeCdM7QPt01LxwjhNYLGIEFJhlyHb6v1MqUwBA25nvtxYmj+4HoI
cBsPTH+4kT+S3QvtC2Pi9xfhz0Btc+gnwC1RvLzMY2jcO8UknqGRuqsHWDxmqP6O7txs3fWlcRfe
XThySfeY1sowaguNFeVUnbvgL4+Lbzy+nfVzOB6b8G1Ccpoc5+1plY70wuDqyZ1ZmoIGMAbndjxB
AUD6+81Ed0uk8Z6zrH20bLwYpbHeBQtC7hg41nodlxrOIjLF7KnXxCgeZq39bGvAhm4PS5pKgOBY
zCTgbHi2r1dwpC40OyVmCkDwCNFE+t9lfJqVzNeadyAm/bKmZLpVe5Q5Ka3QrBuATDJbq40YNHqQ
px5OSldG0z1X1YNWhn4/ft4YnXiXrLfhpZ3VuyVZkGVvEuzMxeeG7PCTuasiP86ggNrFb4q96vwF
N7zNuXbbsHR8gHjE48XiWbGaVW+J1cRZmFWveQYD5U0vsFM7/cZJLbbyb6MDI23CDQrIbY1KmoEg
hEHeURKyUM7sdzZEjN5+CZG43EjVSSM8cBIAhYBAGdMqqpR0qBW5Qf3O+ODAQeAeR2rSbvx50rTj
4Oo7Xk9+T1XU6U2aCXZB+mTl33NgxrfnVfpUc+iWI18INkFzRdy9CDiJmttTEjBkDTb96kdoH+vq
MPS74musvjT0S9jL5HuoquTWeTEetlKxMvQo9HhUV6DmRmrkt7dLHmeuNYm6UWXu+vRvc558kza6
YrwbX/PkOEJwON5r08Pk/dgYunS1acMRkB7S2+t2a9WNEAGKqO/o7uDjzFP5LUYUDpSAYt6VvXrs
8hPAGQGnZKPvOvNZ7Wp/mStfsK9sUTbJAjAYNcH+SfM0cN3rhSg8I7OqTKBE0sL1swYJ79L7EHeQ
qnlpOh6SDHG8kboMfTTpt42pEKfnb45/YXx1uqZd1TRKRS0Uvqt91GgfTePbEJ6pPt8vifmm7Ws/
ysND+RptcTlINzYdCUiSAien//B62NyvwrLrqZhDLdO5T7GLPsjbaatXTja5orSMJB/pXZ6T11aK
Mm5s5HQIj83wGMbFg171jKz+WEc6B0/3fWm0r4qR/317XmUedml2FS2DdqHyv2BWP3WUDMMqPyhB
4QdO/dTN/cZWlp1vlNPwZNi7BXrjeoyzbShVtzCTafUKo1wJt6UTb8R/2aFNcwNdqGLP6utbQmtm
UaRw1cYzwl1pfOOoMctinyaHGYr2tNzSQJAJx9AUD+YYGK7oZFuFSVWvy/8pmldWvYvb72ENY0Xd
ItT17N31mXKsIp689QFac7+d47ta53nVLQe3cr9XkbrxkpdOMTVu4O5QdZBWup7iXlEzU4lYT8Ns
fEX7lBpg5ZwtZIz04UFjAJo/oP+Ijqur0TgnlY4GIXsipsp933epr6YOiKVhPyQHYO5mtYsLtLc3
Dlnp8EC4i0ZjSmNr/hbUXaw86iBfzQdXkIRYk70fgw03lY4OhDEKzvSvYWU1Ol3r9MyoegpicVw+
ugUq4qkBy78XqMl9t+jdkZeX8ThX/FfpfjPGGrJ93sQfbu9NWRMdOUrKByLBTWlORKaLk69rhsRT
eFOdh/ldmO6beERPr0aW4s5xDuVysBTjCSKqemn3YRF90827wHxSoPMtBUNuF97d/h7Z5F9+zsrT
Ydy1Gkrh0GA5yV0PzH6ZPhXKlm/JAiEtoYBLgQiDZl0F+qVTinGsOWXy1jk43ss8NY+lA2zPplOz
Dd84eu3X5R80mItG1H+srsJvltnZnMIOea6c11wfdi7oguWzMxl+ni87IuTu9lzKDhWwSaTcoALg
WFmdpXM7uV2ow73upZ/ozj4iBebW0a53N25x0jWDqQXM6i8I22rNwrgNQncmHijma6RAEASLX6dv
ZTqkVkgrA1yFgo3r77WjhiTcuqGj/lm22ZPV/ySVdAyXn7enTHZUIXb6jxHxERe7Ya7zuu5Fmdp0
2t1cv6rwQ5nvlnxfjM1GBJD64IWp1awVbRr3alKiwjsaXzSaoHO7P0yNee9kCA2o5r0bTIc42Yyr
Uq+4sLs6ICFXR9QJuNU5bIMfHYlYK55+LLbyuKjE8dvTKT24/kfv0YFxCQDA9Xw2NGQ5oVCEGbqD
GT2r00613xX50R3eFuF3F/Z4d3lynAg14KdQ/RqS6iu550/Z1sNe6j08C8FZ/vqQ1Y63Kk8fTVE9
r+Jkp+mfdDv1q+V0e7jCBdf3R7YAjWy8aSye19ej9VJQSeGA92hhuKfvgVymveE10tW7MLFavXkZ
ZlsZ8Jqwjd40trV3mvYYOeYPIWh8ezTSKbswtTqhgro0x0GMJm5f1QoEYvSz2upckNug1R8eMzob
193FVgVcWxX4p0Ytdq7ys3FLnzP9Twbyr5HV2mdel1c9++3sLs+C61wdnoZ5qz1CGjnsf42sgvuY
z7MZo1FypsyKSNqpUj5q1K8XdJbK8NufDAh+LB5tZFjWAH5dHWbQCzhBowEaaz5Vjuk36YanSZfG
hQtF0KGAUBPOfhEKhzgfh0hcUOC+H326lIY7dyqDI8JL3v+nKfEpF6bGMtO0oGTuguJz0ef7sX6e
wczfnjTxvb9tTqrrYGhsgFzrlqC5iYs+MEYgJo3zaVzcn8pmv6w0neGJSu8vvlUaOa4HkjuRbeYt
4hW5E9ITGQ1vNDN/LBCtCLv+GOfdu45tSnfgk1KRph4ONvrgwCmifWqE59EONjI50jW8+J7VGoKE
HoLIBrXRivLK+Aw/VJV+vj2vkohEPd3gvY5+Gsm+VdBrioFx9vhJ0fd3k+omJ5gey32UObM/qltU
jrLOritzqwBY6V45hBPLmFfjsWgIF+Nf2qJ+ctXxixB8iLL71LlXWmRX8vwAu+U+1jbiiTCx8iQ6
DmhhoS3JBhGzWmVlCky7mBG2LxPUOWF8t5R+16jLAXHGd8n0HE3//Vy5MrhaxtSO1BmyKhBt8HUD
0HDmgxkU7oYVSQS7srLahS1CK2ZhMqy5fIWdvzpqiJJSYqi2YJuybNeVJeFSF/ude0afdBTH4JR4
H9nPVTzue+NpuUutd3Dm7c0SUZ2nDvxtP2wEgf+LafBL4uUKEfNq7SDhctW0hWY3tj+knM5hRbcN
78pTqsUHF2IDyM+f3Pn9ZOtv8noL7ivZjwzcptcMCKT3W1NbMSXAilPI9Zch36fdQwrSTcne396Q
koslBXyA4UB8IZYyVue2W2WAqV2qZvErfCjNc2A+Zhaa18tZ57aX2z9vm/uFE/1tO/xrz1zd8eBF
Dht1oGk2yo9jcR+d07vouc/2/fhWbVIfOXiHPLX+caZhUKP3CNx9+0Oz3gbZrrD24ehX00F7q5y0
rT43ScQHZsBGFSU5kUi4drMJeCuadDPvLfOVbHnpboxcumHo06DSoKOj8pt8btKz1pFIA03aYzR+
jiGhjvah9QpUeQOXLms9ZyxcXYHv0Fblrfy20kMSBjFvR00Dg/ZlzPea+VnvFn9uIJLLP8Ldss9M
5+yW4W6wj8X0NrKOddPvFW7btv2ypVAj/yCLPmnB30TFZfVBMR8aTR4fBL0QKqN2tU/f0Hp6DPWX
vnifZY+141Ei3EOrGJuf9H3VvyzmXQTDuZf/ge4XtQN0OFgJj05OsVAX8cRRo3SZY/pzJnCxlvXN
20r4SbfUhYHVobM0hlZ4E54UtJ97dz6N9XRvuA9W/Xdjut8m43NGR8TtbSUNFRcmV7tYS/CDasBk
kX0y44cwGagvGfvbRmRlOrYGYlcOZQeK/OIrLmaOEFVqSQ7QvKjQRslInB5Sz3OOuoqEjup13RFc
0OKH6kQt1FSC06DFw8a5I51ceBGhqqLGD5/N9Tfk9liP5FOJV9V34wtedOCZWKgghIxl5zrPt4cs
PbzZR5RaUJT9jXdsUI0gzFGfOdPC/Da1+j2SO3473llD8ZC+m9Su31hIaRS6MLjaKIFaRo0xkR0Z
uqdQaAtoW+4vnUCR0KdLhgzeOlGaxpVmpS5KgYIENsm+5/1Oa3fFX3Z6CIpqhwjYxpDkBi1Q6KSW
wFCuIn5SJbxLRCuvY6EkW5nnZFoOZpIdwlzZJdbeVA+RuYUJkGVMUZrXycnS8kkn0GqX110S9UkY
oR8kqMPrXIt3zlTZ+17PglPeQ/zVLcYC17ZzaiwvudOduXk/e2G84a/STQNIHf5YsLqcL6vri6Nm
LVUo5ptT1T5ppXrQjNfBGo9589z0L1pwjrKNS7bMieDoFy8xUgtQfl/vkTHwOnOCQPQMzbcf1a+6
/e32tpBVQKFo+D8WYHe5ttDNat+4La0M1eAnZvFdHw/To9oP34pyuJ+6tzqFm+lzWHwKaXVYVEDg
9sbOlN7NaBklKw4CnOzJ6hPMuiUWCV1fu6t+pkNR+c6sHWmF2Snd9DZzMoQ391ZEr29414b6g17o
dxuzIGLN+i4DdpXudFTXyIevfGxOsqkKW1KmihZ9LlAfBNxyCBZll9v6nd6oOxUyCauA5hQGnAkS
hNv2ZRvr0vxqmdE9YQJcYgVcLHDYVLR/1r7+Q4OugvqA2uwNJ9k4AmTnzKVJ8UkXJ4CWJFY9VSL6
9t+L2NmLglm4CZiUDoydC4YL5SpAutdW4qIr1VkLQA8tmd+p9LFGh2b8aoQvannOrfpIKWnj7Svd
pgYNpqJfARb+NaoxTb3UilqVbeq0nCVfu8mjRPc1zgNIf5cdT4xgXJ7zYdzdXkTZXhXtVAIJTW/a
2q4TDXo9O7R9hKkt2B5jc+sZIXtywwUmuKy4fanrrNkwajNiuESDynsylMTP48/9VPub9WLh7evd
cGlnfTJHehcpIUnTwpz2WRfEOyMzuGHp/XKYCcVcPNOt6pvsfL60qV97SrfQveVW5LaW9OjWn6cf
bvnSo40++tnQ/sFKcY6gnkC/E8/5VcCB7NdQx4RiU1++KkHt21tNF7LNxQWZH1Q9aFNcDcabpkZx
FtKby4ekfVIQ5o67diNmyDTEAeWB4AC5oKHctAoaiYrSnZfxqOziTr+LA3fez3HZ7QtvUBDENLQ7
EHSQChSxtzOGrN87YwdJrlVbvu421Us2IJrjufsyDIIdDWDiWJ2bw1Q27i5AUHPnZeGWOKlsYjg8
uTzw1VTqVxOT9kaUxCoiY7TU7mAEdF3fHrZAaLKNyGnCBqHPnLa2lfvGfQDIKYqzc0aaVBtei3Kr
3VvmrLzF2Ob07OA/q+NiatvKjFT0JHhg7xRukHkb7lr7iVgqUEubpLnSabuwt1pqs+AV4vKOBoT5
3OTmcSjH3WZCTzYo7m/QS5KVhyJmtSsia7AK3WnRlNBtf07Z7xplYHU6eGpz7MvkzmzLu/8eMi9N
rlbKGpS2RGsQ9vfwO8m9vQq98W0L0svFpYmVx3kqXShNMGa0pgzOyW5GkMRqND56dR2eCu7n8Cl3
y6lS6aBT4oontIG75FGmPSNVp251SMt88/JzVq+CbMmU3rEYccSdXaDcxj+oyooSFCQEHp2Tv5HV
QUIaZPmADI01POr6s9bDyqZ8uj2rsoMIIgKQcxRNUSERo7y4PKSR1TSBJia19HZDMfoJOA3NQ+t6
4zCX3R/A2sB2SqM3T4vV6vWNUc1DYaKngeTIMi0nU31JrJeosB6CqNw3s3OI0q13ldRnCKz0w3PS
wmeyGh4QYUWBZxXlC9hF1NF6LotxF2cmimYfx2E5GP+LtDPbjRtZtugXEeA8vJI1SSrJlm25bb8Q
blvmPM/8+rtSF+dYRRFF2Afd6H4w4KhIZkZGRuzYe/onsxLPQqKgCIed74Cbu77AazewA5jVoWYI
3eKSj4DA3fvK7Au/oTIShW9mHvPYa0f7drLyvbSpFrdy+k142oRak400sL0IMbM+FIU6ogpcS2K4
8s4qd73+bpoTz4QwaOuCXPEPtgwGAIHsQta2nOD3846J/ZTvGqpnNfknH3/U38viYd5qUqzZsQTy
QqFYZQJVWGzUPLFoaJkoZeR3un9OTOPd1DRPRgf3m6p8v/7R1l6qXMVgh4TW31sar8SJbKsX1hor
U925V8pd2SA3ldSxQ6PO+ZQ6WX87pFbrFaBw0avWh2MC2PF4/YesHE94VoDxAqESicHC66pUalnp
UDSQ6srryx9zt7PJ37qtmbiV0wlanyKr4HyitL54Q7QIG+XjWGbnWqd+NLRuY99UN5rjKTPk1M95
8hcJMBBRREoJcKIHswgHZRxlYyTEJ2KTJFT+KJXRTnHE5MMW39facbAp1AtlNosQt1hC1E8GK++N
9Fz4e0mOD0ms5q5hhoehcJBQrDKqZOrW/hHBf5F3v/BaUVwAiQII+3K3qrkUBraP0oClDPEDMnpf
FZ/hTd/xQ8cd0gL6/zLJDj6Y4YcumMujao/505jkIZTTw7wvNYVX3PW9tJJ6MBMh+F/Ajwqtqcvf
pA+ottk+CiZ50GeHOUs7Lwo5p1avbvXr1w4rCdVLTKBXu4RR1AkKU9ABoM4zP5v1dNtDYL/jVXDs
pa3O8xpAhdAqFIcMgCGOvnCrVLRI6aMcuZS6Hh760PL3PgBxsD9hsDdUJToVeWHvI1p+3qQMNHUJ
nvtxEERQQ93slQERlzCVh7txzseD3GwSvq+uBihBJj8dQUAi/vzVHdtqeYZMe53RXimKY1KU2tHI
Q+eQFGa6nw09eq/7fn5z/WuvRQ6AVgIwAzjxzdu5gVh/bkFDAcPrHgJLez9NX2pTLlzZ3yK0X8mE
TK44WPMAJAv6iUv/lDRCaiJns5f1rWE+psXWEV7xBek6kJYvMpTkEJcGci2w2zngE5fGhz76IEE7
oihepZ+uL9nKd7KoXpk6FId03ZZQpzZiYjNRJr5TyDVjP6T27Bqj5E5qe1ONP64bW1k0GPZIdmg7
wUggL7atkmdOYIYKpzF/F7f3Wb4lsLpmADkDXmjcf0TaxaKNTZ6kSow3TVHa+0RTJLdtWut43Y2V
oGJpkAS+SO5ANb/Y2xNffoJPLTt3TeJq4+wp4xPFo43QteoL7VB6RJDP0A683ADMizHWljOg7ei0
n2rahXtKw+qGlbVthoI5tSZaUIwBLi7BJhu7gh5UwWie/93x3/uhdRgS+xSkfyHISGuXyg8JGpSs
yykgeEojrZqRNJHKyrqr9aZxrVDPTpEeaPvrH2jFKdpqmBDAToppi2dKVdtjmEsOmjdSumOAFRoT
DdI7qEyu21lLtelggMSl6iqIihf7zcjy0oKkIDuLGskHSf/cmf/W8zk3ZHeQ7mxvhj63fS+1uw27
4jG7uGqZPRJC5wJfT/JyuTfC0RcXmIY8TNGepjDZ6/0HJx/uBoXZyjG4L4yaB/2dZUobltdWVgho
0adH0AdijkvDQef4lNvZlOJt0eoQFRVfRwim1KfrHq4cMTI/WHQBACNQvgxLQQPuruyi/Jyqv6rh
npExJfzzkUJM0FFz4JI13qhqdjO5imxl+XmUvuXWt5Cm/+ak2MoZBpIvKKRhiX3bcwmz0Q5js3hx
w6AX0Wyxdax+j1cGFqGoKOWxhs4hP9fOPfC9Gf2Kqr7fLKmumeHBgzIsKmYmoITLzw6hUl+bSpyf
lf6utNH2Tf7tgy9R8eX6V181Q6GIEht1KTADl2akSZXrqutytLi1Y7ZvArxRW8/ZmltaGx9gmui/
hl6K8K+yk8lKkloqer5957ia3e4xiLp49MhV3vR3IhuNhspNjU9xuosOc2Ce7ca5nSE0659l59Mf
u01b9yVpoZ/N9XjptjEr5dSGFMbz/Jvef/XND5L5PtrSyFo5UhdWFm+CoOyGQsnpU6XOcOvsjQSt
gXKLPGqtfcFQHoBSLhOhJLoIveDt1cjSKU7TZSwmyx2OrGUly4Je2DCOc2S6qpafry/gqmvUZA2q
pXTHl1MpcVYqVQyz7jmSj2FZubH0Xmk3Yv3K3oQaE1J2bnJYFpe8c3RjLCvvAEnq+rTrh8CbiuKQ
gHP3k3AjyIptvojuF6YWp82pQQVWNqYm+d6M+7sobbn/b3ige1L+HDb5Kdii9Bdb7JpJ4f2rA+Fr
udyMLZBLe3yCQK24syzTbYx5pzAxef1jbXm32O1hPcuqZGGqNPb+56kq3sfmXd59q833VfLVd8qN
1Vyra0A+B7yVRNdxQI1c+sah8OtJAYc4N4+xrLq1xJwoSluzru2mMHR1QbDvqVZAS6qyN0iF17bm
a+OL88DLIVPUkm+pIiaoKq6iPZrdz+srqq98vNc2FvuFF0QwDTk2lL7YQbi3C8xqw411E9zG5NYa
4LxFwhHD9lwOOq95wSr20AR+s/cVybq57sja1hBYGgRhIBVj/v7yS1Fs0/K6M+BSE4IkzuAFoQ3l
ElUS9UvT3iTdh3zaesht2RR//mrnS/JU102FzYI2AUT5NPPdOj40U3diereTn52tsem1swbcmlcj
PFs8vBYHQI3IKCXdATCgflWKe7QLTrB4kXuk8fu/WM9Xlha+kXn0bAmfnR+N3jCU3mjczc1dkDyp
uQJaVTRK/vzZwgOPfrlB4kOStpwyzdUgsiWD9lVDx+KgKMPjUMvRn59pYYUHK6QeolG22I/mlFaj
lqIgXVcjYhjSIe69SjOOaq+4TfBj6sD+j9Fd/9k3bq6v6dt7AMvUFl5emBSbF30msykjbhoaFLp6
P6SpSLca7YnpwutmVkD5l3YWHqZjJKezStMsreRTEXyJIarRYSJLwFPU7T9q9aSQgiNVNn2C1LDP
LdoYCjI2UrnB5PX26PNDeB5SWkcvh2n7ywNiS7Vm1hkOm9mD1oaeMT9dd3XDwBKJq2VOjbh9QTvG
qlw//xZvAdFXkhJcEMOEAtsgqtuXLiS21mW1xVqqoX5KGuNQNu9z+b7P38dThwDTbTrCHDptkRCJ
cHV5qWJWIJ9o4xLPluFsMlCX6xXUodV0T3JS/1Sl91mU7VvZ3m027VdXEd0Y0fkRJ2OxX8ZYQSNn
FMZCy7Wk96SZGxf326sMd0SxCCgvydZywjj2DTWcQywkIUKZgG06gNlFsZWcb5kRjr4KyDz6wDcI
MxntSzHB1eT3k9H9lTMCsiEod3nPXlqJa0U1On/+fxFyZkzAd0ONf31jr0x9QK7EljPEU5kOzuLy
j1PKtLoMbWP2oGfuxHFtSKge4u6oq9+MRvMCv/XCKWFgMgCjtXGuVkPIa/OLlUxA3ER+xsGyJ4/s
9SEzP6roGdvyvZQqbtbvpJL5ze6bHRv7Vq1OFjykmQSjvbk5Y/j2zhM0U5R/eNtBk7rk77GbwvYz
nROoH6v6RxDVzLc8x4y6bC/629rIpalFEjEGqSHFFV7H6GX61SEMHqYoOSDv4GXRrrAzVxm8/Mf1
T712+l77t4gwpW+2/TRlqSgmWPpT0W9dq+IvWMYS+jjA+0gZuF4XXlW1XMjyTOddlvmC1r6KPgTB
U6CfzOP4JEkbp2MtcjHdT7xHy4jB0IU76SyXuT5hLQr68KCUjAP6k4Rap9UkN2ZnQdvQMTFkWenu
+jpuGF6CKa1ayw07wHAmimenYNilyo/ROBrJxxCExXVja1f5Ky+XOKc4BUTRZOBg+sJ2Df0pMAJ3
ynOYBA7XDa0HApV+uHikwia4SPksxl0teezT88T7d2h/ZUH7UIb3zY9CulW1H5KG1qe/l1E162Em
28KprEVUuhS8XCm/wpK9iANqZcWlVoJ3GLNvTJREzX0e/rru4aoJSq1cPDQS2KeX4VSeYbjRJjU9
a8ZN3D7Iw0GuPl43sbo16BmISQkK4svE0ozlQA0qjesHxoPwXht+1UyV5Set+knb2rtubNWfV8YW
B2Aea3v2BXLDGAO39VEDCL1hSw933QgTBLCSGOjALxZN9yGnszuMWOGTICUxpc9N3W/tPfG8fRM5
oLX9j5XF3oMcWYliFTiIhZJc1O06/6Tp58H42lvfNGtXtbbHBH2SfhBal9dXUTjwxjSykxAtgWBg
TOJyV2gFWnKSzyeLlG48BrOmu5NdKzslq6Fgqmxtq8O+ggcn+FPQJU99OWmLrQ7zcjtEuU3WrM87
iI+U3oXerNsZ2v2A3if3god8kGM8JgEFh4Ri+Za07uo2ffULxEd/lb4ozFMHUscvkL3B+KdOAjfO
j+ktNXor3grT6+v729vFBnLMcOCO93kFzcxXhc9j8lHymV+KP1//jmuXD0NKcKACMCeXWZ4Gy6BL
2MbZ2fgSVjeFtWusf/Joem8E79S23auVdLhu8KVRt9w5UIDwMQFBigHdy1UcVYORyjSkz+DU+m0z
aJnbakJXru8HJo+TjFFScz6QfEc33VSEe/Ck0slpm+7dkJSapxR9eTu0vvSpcPzvuZV1lHgpJhgV
QiU5UGc3ZyhlL4Q4jmbe2bdJWMNwrY/Ova1Ezh0N8eDmuk9rHwuKZ1E8sXiTL1saaVBIDc3o9CzZ
zcHSwFm2kdfKyb62/3wKC159WB9fQHTknyIkvNqDvRENiQlvy9loRletYR2qXEne+EarryoGCAUP
Omw0dAUurcg6onKBgLPMgep78zAFu9Luv+r5HHlOMXyPky49KHXq6XoG0UM/7a8v6PoPoNHPmBIg
YvQlLn9ApJtlUw0S27/eMVc837XZIdXvQ+3R/ifJ3f7rdXtrOazAFfzH3CKQxmMaATrgtFGz/Fmn
T4qPmJBa7s0s3rXtxuikWLw3BwBGDgWYogzF38LY2MLq5lgAVzTJm/OD9CNtxofYvjHs+N2U+f+M
xRbb+qp74I6pstHq4S6/XM0JYrO+CfvsnGTtLqjuhEqgA04p30lh8hfXK0RVgqyRqSD55eXyaoPW
XaJOSgJQo6jqQyWVe7lwboty6zpYd+m3mcUGsWaeIlncCTOgu4rw2DPqRKNlp/rzbTTbW3qFK6Vm
us0C30BD0RLFvcs1lEMfxgkLSJlafB7bUwyNQp3XJz0AVCF7dV4cKfOF1Ze22VJBWbt2XlteXDtq
GlI4NYvs3Ae7xkh3crYzgvHYNtIt2w6Bucfrh2Etd2G0V6VQy12rLnVVlVSK1UoH36M0j7mJ1Gl0
HxVbRDxr3++1kcVymiN1Kctnm6TWKYSfLo6L3dB5TnLssj+HJ/DpiMw6OEvgMEtIlWLWhd6FBpgB
M9O9Xplyb5YgYYDsccut1bUzofl7IWN4MxVtzY1idf3AttR68y5W5mlXyPaNmhtbyd/anQPWRqBH
Sf+g6bzcj4UG4/BU+uAE7NKVunHXhZ9lJnOTciMWr20/Nj2+sBeIWovtFydyz2A/yJ7IOEhzshv6
D7LuVk+2n+/trv90ffOtuvXK2uJchzBhQSoHlITsfNzPkQY4tLO8sbTCg26R4143t+Ic66dQZQbQ
jMjQwpwZD0Ye68TiBi2taUZn4F8oCtT2Nq8esmTjYK34RoWENjAtQN75y5lJp+iKcujEQa5OU3MG
Ax+a0HPbGx9sZQ9S9uLWpE37coovd0YC8CjIaU6dZRDghu1V3a2xqd+9cn5BoBINSUHwaKmGrE3G
PDkJ24/qZxjoe2n8ZsKl3JnfwBJsfKQVTKSojwA+RQIKg8sKSSdVDAfVSX7OVIq52ifbLg5ZpxP4
reLsNPpZa35JYHplatiBbv9KZP0YHn1KGaFyp+XT1u9ZeXcxPEULhGk6oXi4SMLafGpzHaAldah9
OIaubdNYlep7we0cBu/11NOcXdd/CRxIRVPl+fqefZmfWiQQmKdTTTseOLWhX35gXWqnMWiAOORJ
dCz922G4qaS7OpQo9fWPBJ5D0Ey8/hqvHjvZM/KnQa6gMbsfTWYi7gzp2bcOXXIcuoecLveg3Pba
c86TSVLvIvWYtTf21mDbykwY0xiiyQCCExLUpQ5lnclSF85Nfq6sXRpRkzGDU+roHiix0LN+ZoZb
BtNeUmZ0THuXX9XLiEw8JMO9UOprZutIMvxuaLbyabFWb9YSAQgg/zribEs4tTyaPRk1sAVJLYL9
SJ50LPWq3SoXr8QZ6jMiXyfI0NsSx+lVVtQpfqMbNUMMzsdwuO3DH1b+FW1lt9BiD5mvepjvxiZ4
53yP6+c2ew6j/mOn1i7hFTXBU1/7G1naSigS9SIgzfTZwOwtfs/AJ7IAPQjCrsRr0+5XN6vHObY+
DOXWlbhmCr5H8LSUyASr56XrvR/NfiXIzrIo2dnhjWrEbjHGnpNvdTFe5OAWH5P5f5JOUF9EimXr
kHKnlA8dgpKRau9S3/Gk9F/Jzj0jMB6s8WdzjA2eLFN/sLX2Y+g3u9A/tVp/CKjQsNQ0NCU0+t5f
P65r/r8gVqnOCfDTYqljyTbrcobgZ66/KP4BgQqz/Dpu4QZXgj4HC1w0mSm41WU9ZmJIjioyM74U
Au25dOkauv6H656s2iAAQ0Or2Yw5aJdf0qxBW0DVSM1H/WTM5yzIoE7eiK1rqyVAsf+xsYhtk5xm
flVjg2KFq5OuxcmBXexG0xbSfuXk2wAQufrpHdLBW3wXjkBfmiG9+qh40CMYfWGCvr5ea4f+tQXx
568Ove8A3sgyLEzzSR5p3TkHZvk02QWcgpLCXxijeUcVgsoKDCqXxqycJNHqRCP0m0Sf3DWRaDbk
T7L1odkK5isPWEI5RJmiLUK3fPGNCjUP7DkHV5GnzTtLbz46gfyQmhTh7Nj8pCBvCRQc5E02/rru
48rmuDAsNuirBUVut0yjkqOkBuOu0VWKPA0CI4ary/VGgFzzkWwDAmK0dwWW9NJUoM/IUPfwLsxc
7bNy4ww/y3eQkClPmtx4qakerru2Ql/EKMVvg8uEildPl6QtN4RfVMp7w2qDA3IYyUMwtpD81118
qFO1dbtEkbwJaRdPo+ngOSNimBHjlu7QR/1h8pvwUzakkQmy0siLg8rw+gEO2XEDObD2HL74uYvn
hwYpBMIvEEPYmXYOnaewit7HvrPX/LsIym8KeHEW7Lpxcm3jz9NoSIRJu8CrsqeXqIUESGWihqyU
keT7VkGDTPnXlqmxm9JGwFNFRFtcKIJtkhvShiUCQPHlLvDzvLJKlbsLIuzDWO3tuHVHw95B4nDS
mjstuwugFqYw7DV2fkQIQLEOefUjj06t7+zk8uiYXjFS6IFlZ2rd2Cm/aN0WzGkFqs7W+e+vfMMa
0E5NkPoFhIdNtu+br7xt3Wl612vdQYK8AwjNP+Ewf8nrm6Z/0Lpk435biXKggRDgAW0HB82yr6fO
pVSFCbDQVMxnPpo+DOjomKJ/HPjaDtTB/2hvsfPSckikeeCbtNHZT1VXQwwjcG7KNnN7KsDSX5mj
WQrFD0WEl7fJq5gTSSG6DhaLC3WCK9lPkta4JogcCZI4Sf3UBc1GIH8RcH6z6V7maAQUn8vwctOV
BLPcmCAjNAZK/30CljJG6Fxrb2vJ3JUMNWv5acqf6rg+pYN8iHzLs6v5KZv8G1/5kM1ndMMga4nf
tcWhcA6BZn++HqzW4rCQleL2FARAy36dbVaBVUc6cbjvadJJqOOqVnso1Wlvztq0AVBcC8UsvVh+
sjs6hJfrEZZWpxbwfZ2TotjrqQb1K4c9e8604H2FIkzTqM9zbp6u+7iS7IhvDn5EMMTwHS6ttm3O
cB8ADubwPklWjtrIyZq/XLexuo7gjQUoEujS8l1byBUQ/4qkzYq/t60pAGeCpSHaohhbs0PuyeCt
aBZCEnrpi58F9f+TW6jxbYkGkKwFaJcdzGDrpb4WC14bWsRLSW20PDDJ3poQQbYq+DTaj1Dw9Xp7
HGt/rzXB8foKiiRteVaYSUWMjboA+KjF3qDDWfTtCzjDfxoD/T7X7+XeK23rNkMV7C9sQUDBSJ3Q
OlrS6BTy0AetAlrOjnS4p4ZuX8DUUDoPbRKdYHrd4lFZvWPp7f/X4GIL1n6bTpkJ3AWV61k6pKH+
pMj/Qjm2KzoP0V8kYHY+xxyWlOueroEaEFWj549eFsWq5UMK9hajiXWAWrXlBKdeEoCippqRQOx0
arS2dMxNP73Lkyq4M81q3Md2/xgqAcI4lWrcK8xbbETFteOINoIupm2gx1mWXBqrD50qHUAZNaDT
nF82elPBVtK3uuLUvEU5gP+B5L08KFVrmX2nKXR49eFhgFu6GK2d0We3SmDy//aoRs6ukfRbo3tM
2vnwN8su2gwg1wh0+uJJks9abo2DRQ4fpJD4+mq/q6Yo3ctIprj6UPUeUan19CT3d3E32qBFx9xr
TR5ifVdKZ6ElvLEVVtcdWDjVABPu7eUrSc7GIo0M0efvUjeJLXSWviXdFjHO2jHmyyK2zm6Ht3nx
orCdvOmKQbAuNNVupt+4l+PScf2oi49Vlz002UYOuWaQcgT7SPBYcMlefmjHhEKl7wEZN7F5nw1f
FfmW+pg+17dmlNxc/6zixy9j1Gtbi001O6Y/zgKi2oSC41/1pX0w6dbGfbW6dy2ZDjTUKhAJLwcW
C91Oh8DhzMZOVR4YT4v3YWj7B6Z/IeWfhvFkyN2010Yl35vp7Chunvv1ebIz83jd4bVbQIBJoRyj
BM33vFxcragns09BeulzCRGJ0OQKoOs59EEyeqkWtrCeOZ+GqO03gsTaPUeGxhwq0HuLB8Kl4Tyo
kA3zWele+1VT8nT0+6aLd/afKyBz10AuIwjGFaHwfGkHFaBm1H0c7NuZ/MPWkxOV1mrXTsHWW3vV
JeZPkVmCF5VH1aWpqYcltSm5dAwtco26vU8QCw2TX7zMN6LP2kmndMYYlKA+JepfWtJL3R+ajv2T
1R8YBXEjGGTVbPqLeAIpqAb1CTuDquClFaYxmrzqabgUJND3ZPJPrRZap9kJ/I3rem3lSN+oOqov
kInFEVeL0AkMm25LLMJ55VrFw5j+MMKNl/Dqsr0yszjd05z3SOUxzE87R41+BYPhOlto41VXRL2W
8rlQEVt8mrHQkvYFX4LKYuiXO92+seAsDrPv1w/uqi+/7SyfcrQ78trOuf6iphaaJCF8gWWyER3W
wiGvaZpHggfKWA6LE5jKhIuEcKhojF9mO5/Ndt2P9fX6bUL8+as32zBJudTmgGRK/5j79k5X3wPB
lv8C5EfO/tvMYi/bpGa1WuNJ6t/kylPn3NT+83VPthZrEUrHuu6KACzuWQltV6oqL5CtjaC5/tF/
e7HYXH4adpJeCW4gxSq8qA53NjBdiLP+JsA4JDdcuSgm0Ti7/CqgA53A8jHU6clBU79rSXmj2L+u
L9jap6fryeg+xApUJMSCvvr0hRnmQTKAK+A4Ota3xpDccCx3Y9xubGOxLMtbXUwy8y51QLItw2Vk
lpM/O8zpm2SG6WPUf1ccemyZF0r/1GOwV8Y/TlnA6QErAH3Cv6Qul55VCS1fa+BwJqN5Y03vZ7tx
ZUTnKjW5Geqvf7qMzNRAa/bCHEFdZ/GtkrFiVi+n49rkkKj/mopzOXwLmL+9bubtIkLeQ6YNghRG
yjeCYHJhZY5T00Ie9ENkyshnZ4e6L7l7Js8KTI/gjpbFdLpudSVVEpxBcB1A9IFq7nKo2NCGachC
Ctjwh8TR0dB+aYMfu4A3PIkZyERP3DEqvGSezvKWzt7b44ZtynUcOPhzGEW5/IxRKlM7SWkKcO/d
lBpcPcMIHn5re749B5dmFiFQL6JWt0vmAyExduMMzVTKVsoH0z5cX0sR4y6PwaWdRQw0jUrJZyZL
zvaQ7ZMKeNlwP2itN06fBnmLHX597ejrAXtBvGupZqNUcxxLQ0gylL9L03dK0zLa9ccD58IhlLaB
WYpn4CIcTnI9l7YScHfE8getcly7re7VYavKt+7Kf82Yi+yk6iU/k2XMmLyr0ua+VB5N6+f1b7O2
Bwi3EJrq4E7IHi+3Wmda8hBCjHWW45P8vfnmdAGD+8//m5HFerXNoPephpFM611z+KBkEPPpibfZ
r1uLFSYz+lT8aclA3XzpTYU7ZS9mCQexlZObERBB/zwoxq0lMfaXqV6aZRt349oKgvfjQa4C9XhD
OqTUpjXOgrLSimWXW760g0PUxzsYVa+v4tp2eG1ocYw0c1AHNWuoLTWpl/AYjX7SlNjwZtUI7WEL
mnyy4qWmtGPMDMsJI2oIS3723KrHzVR1xQaKSxRQbP4rYHeXX6nR0HmRGxmmOD2mFXILSMjNeCRd
X66V76LQUxcsgjJX8JIHs0aUmxFMUGL5ID2aY7GzGxs439fN+VKRLizCG4aEdA34EGa6F5vO7+0u
lyywVG03CndoB23kESsBVMCaGGLlPQmJweL8wFRTx0MJvA60ZcIcN7mXl0b3lRMcmi1yy7WP819b
YukuP844mUkfy3ycPHX2Q7xvdX2bGXXdiBChEQ1CWGUujQRpqPR+SWLUmFZ7hrQ2PUh1L1O464ON
y2fVFJEasAolHGDxl6binMkAtU9zQQ7SttmODDyqtx4Ta0aATDPTL5pATOBeGokYV9LaHIKcIHps
K3ib29aFCu2P38X0U6AdE0Q86NcsC9mtFetTIth+4FTRadalt3b36/qhWXWEagVkVsi48AK/dCSJ
JVkuNUxE5exJyJlkgunT2Ihka0fTECUormdAlcueRpwrmZ9S8uE5gUpxpAEqe0QBx4qjjRVbOzhw
cwEo4vwIyqpLd6y+qfQ0UfOzE3xgwq+BIkBQ0MhML0OSu7++dmteCZfI+PlAzjLgpBavF6t2YBWK
8ptYjz22moLCdjhv4XpX3FLFdAz1VtwCBX3pFrPeUISXTD7MKSrA3Y2Sn2Y5OmWpAQnARu1ixasL
W4sdIU+mLYUStoZbfYp2rew1UJNvfag1KwQ4qqwEbOgUFx7VaiMVUJGDR23zwK2kIHLb6sdMXr6z
5Mzf+FIrSEO4y16ZWzg1T3GYWAIuL39rQnQWmg9NVh906kttfdSrT8b4k/6hNrlZfLADppZhUmuG
s0NPjBOyk6eTtLUCKyfv4ictErEsKOIsdliBsL+DAmse3oVb7cqViwoTEMLS4eMyWXYu5rTWnNkW
4wlT5ibBB6V+un4C1n34bWBxExYpejKhMGAhXgGrdl6/H5zD/2ZDOPnq8V4xIzw1EpMHnf2xD54G
23ebbCM+rcwRiv3x2xHh6CsjSqf3MfOKrJRhdh6Equ1HCMAEbcMYeCPjJO+0MoD/yUQRZE6TApJy
WTlEepvctKOTunGoGl6HyOSH685vfcHFMQmywLYSscC2/TGffkr9v//b3784F5HcTrqPwsSZ4v/e
MZq7DuWivzBBtYB0iSRTXtbfe4ASgZQILjn6VWp4OzZbJ2l1kV5ZWCxSr0W55U+QBxZdzcy/jDLE
8boPq/ucNAywpMhfl+mLNgddYEozXJbx92i8lfNvkHJdNyF+5CKpRDHpt4mFE5M2otZZY6Ir4aUq
vU49yB8nyjnXzaytFTUc5jopdDhv2F10uenjqhODG913uf3WbI7kri3VKwNLdpfJ7wZFjsjCHb08
SkN3n5nyfRwkv677sWVm+aQwkyAekLE9673ltta9EkreVhF0Y6109TIoTIOuSeOs4goyuYr9SbV/
Xndi7ZvDYCcmkFQhwrM4fXnfGXIv1iof1BNEZs+m9FBaDI+18xaEdtUX+scAHxkwfCOXoeS6FYYy
vjTl5xENk8LYot4W99VyA4vp3f9YWHwRqTScURC8nv25+pXDuOgyglBUzSdL/zIm97MVblnc8mnx
feqsnztLFT6lyGWnT2m3dS2I3/zWJ03Q+ehU9Z3FoeyyWKm0wRJTdmm/q5Xw2VHr3ZwI3V7TQ1UI
OpZdPBtf0I26kf2/qKMxhQCoGkwycnJLcEk+lfM0MtJI2lcOrh+Gt1Wv31r553nQj7VMm//6flxf
0N/2FrcgHO2k7ia3YG88xeVz3z9e//tXD63g+OfRjDreEspgdDDIUgyAPlc6GNCKTvJduql2Iw7N
m28mHn7wPwlBncWu0AIS/sIKmAua4n+rdHZnZsbM5pSq+m6rmLYC0NXh7AZ3yrwYpcFl0VhJumBo
Ix6bQ9ozXKRPAXjDYD7N9tR7iiH5nszo1Ue7Zb4h1Ir4EDfVYxnHX3tbaj1GABg9DIIAWYDYOSVg
e5jMKuHscbpx6w2xuvi8iG3xi7loFvnmmBa6VWc593DgI3kgevCGO25RB1yzAuJgOdID4bQuBSFW
qu7fqXzq64eu/ovLmBlfCJgpvgG/XQQaPS+K2A7r/Ozb/gMzZxH0V3II18MWcG01PDtkzqBnmYlZ
PiZBqlazlJObD3p9UMbIzUMFQLG/B717/WCslDFV8Q4Sg+08j5cXgRy3TCS0bCOrBSgbHOxhZ/s/
penHYMcnOrqTtdVxWDvqry0udkNqT8NcNrAh27LkJs5nf1MRYMunZQ2rL4c6k7AggTKp+/cV5FOt
eVvZqtvUZ73dJ/HX66u45pPo3TBSRTOFfxb3dZbBWznr+bm0nrWYabF4f93A2ubmAQ4XGkHZdJbN
yqZTzNgqCS3QjWdfrbSqPdPKwnPco9By3dQK2QEQP+B2yC/9P8vbpTOW1vqtNHOQjJmp/OKxyeVD
EEd7WT2XsvI4C45Y4zmzt5LpNR9xjn4sNSdoD8Wfv3oJVXFhlU3IGKNVTfsyDj0neo7njdG3FSOM
oTIrAucUychSvMsK42FUQ9C7lpGaH+syGA/aqI23Zdv7W3f4Sl7CBQ7+R5SEEHVcvFHLqO6GQLDr
FpF/qMLonRaCOlLb3VwdR+vWL0YCtTzAN/KkMgtpOf0jeD83v7fhoW4TJXNVJ6JH4ncblA8r4eXi
h4nt/GqlzaGHDcShz6koztcQXZiIVqoZxafY2ggvK9BNYBqv1mDxUdspt0KjA6+edNMBFYYqhA7h
qbMhw9beKdrJL8/mmO7MaD8m8e08bwE1110FRQTHNwdoyYdVGL2c+rwEz0neuFPwS00Y5DRu1PTL
9VOzuq+o8f/HziKqUcie4GCkh5sNk/+uHbLsxoimT4zFblE/rFqCzIIpcSGQtoSz2cYsGUMJybAG
XtpA4wsl6mI0D9f9WRly5sO9MrMIaX0ForZUUU00Z48BvwiFV9mdc/8wK/2/Sa8TA6o9OKD7PtAf
5GI4WE571NWxdDN53ttB58nDFmvvSoIF0g3wuxi1Acq3OFBowhUT/REOlGxHJ/gudqkxPpl19ZjJ
3efRHrdIxlcNgvTnshcV6qV+2+gPVWhKTHgFDK0Uxk6e3eJrlwy7ZGuWbDVWvLK0OCeIRVO9rrA0
TZ9U5ZMUJ66CcqlpUwmcDtLwaePzrtxYAIphsAKUQmlh6VmcOHFYxTTKh1iePbnK4r1RDuEu1eTA
a8fUd8cqaXdK6I8u7Dr9Td4H1UkvYfOdw+Rfv2zHXViX9sbls7q5GdUS4y0MQC8J5OxBHXtD6F42
+S3YXLeaa1ftPl53fiUmANvm6KBoBD3Skh8J0q6+jBXmHOKpdnb69NiJV3ZQPoZU6/fXba2s84sg
A5VQIbCzBCznPubHkrhg5Nq3um5PYddsjAStaAzw5KBXykAxdRzMXIbzuOh72coBV7RzdYOOi+v3
pPsmHKCJl6s0cKv/I+3MluQ2dq39RIzgPNySNfTAltQtqW3rhiHZEmcm5+np/4/649hdLJ5iSCfC
+8rejcokEokEFtZ6FenrnAsXXNVf6pB44TgeLIqHgyK8YqLk3O79po0PefGbVm8hYPcU2W2bCfNU
+3OO57uMTpiex3Anu8P4MVcNt1D6Q9++q+sGX5O/Jqr4ohNnUj3euYg3TvHFb1mFjTZI1EkOATeE
UabfgwW2XDmdygerKwM3m6X8NObzsPNW2PzwCLAtmA2Ch736KEUclUM78FEqI2m8MmpIdhV5vr/t
XlvJGoJK/5lZrW2IGyezS9aWD58RinJVkgq5/mGHPwLZ9mom0CJLu5Oq3ZmM7fXZ4D9JpmQmfC+d
rhRRNc86tLZSbKh01cb2mGUxyOOyVVCy6JUZURin/iNBQPi+7EbpHe/R9ChJVegpUpB4dtJ0rkiC
YCfl2PQ89b8fttoRs2umgPMNzEQuEBaoDtP4/TdGmDhyb4wsu/Mmgxr0VGtqm23vwvAYhpbbTT+a
CKytHf16RLywtASzN5baJh0YsYHlfOweKubbzeDezvZYsjZPCCk3GoVAmXjiXhpJu4rqywL/aZPA
M7oThzRpvjnZQyG+3nbYTbf5z9KafkHN25nvQoBXrOFh7l6S2Nw5EstvXVVhKMD8u5Z16ynM+yRp
E9aigH1OlYcc0dHc+pDIn5bLZOFWYPT19qK2t495IGazwX+sCz+mQLk9mkCyzEyAn+cmCJ+bPDiH
TuDm3RCTFnXJ59smN73c4FlBzczhFlsdP6HWBd+L9KzS/0phETQTkIl7WIONgWPc/I2VVRSfTXsa
89HktTREvj56IjkMReaOuszgyMgUot640tx87EgaBruO3CFtXLQuIXwYywcnb46QRbmDEXp6PR40
OtStcSi6gMdr99FSir3Z440sit+79HvA9DONvdqVfuyX9i6/Ny4j14R1Zoj+1rSHTP6zfTKtvbfF
5jcwSSAQg1mwP6sgELcJS+mWHMqun+SiG85tpyKcNzg7jfE9Q8u/fxMDemuU21xwmdJr8gzr2WrJ
DsNpx4u3cKg6GFSuK0QVFBZ2aQatXNtJasxUxYNSFZ5S3KdF50EAw+EpYvMQtsePVrGXZG+GBB79
P8d3wR0tp+vN6kSWlw3ZAuO76rNuhU9W7+xcCZtu8cbC6nGWWYyx6cxF+J0j3FGzXDWWv8ThI/pw
mWtH/qjvpT+Lo10FoTcWVwF1KoK4nBbYZhZJd/B6MBHXH+HDIB8L3SZy7szhPlHkwxxlfzRV8Ol2
cLi9o5C/Xe5ooquZnFqstzaLe7XN70S1U0bZTKH/XR9yyJcWmC4lJVi4V6pBc7s5/MAQ6vtWN109
2YMJbrsl+EDYrKlTXilw9LEkhjnFlqg6r076cy/MQzTN9xBhoAymDR7l64+1032M6siPuj2Y2uZu
wsdGLQY6G2vNvWEPkiUpC9KzmbLGVcFfvhRVPX67/c22gCLUvegaQci0MMCtTp8Dh4SWJUyLUTHx
ZnoUY64cZoOMOVQ9UT7S+m8RjtAf9OFT3M7HtJdRuI3u2lRzaXSfJqW6rxMFXojYHyLz6+2ft7UJ
b3/dKg0p2yJP4pFfJ6MFEjY2gzivty1s3dsKIgULDN0m3ViFAa2DqbasALfm2X2IcmwSV6d+YDr8
jkuQt0x/V+jJ4bbNrYv7rc1VYEhNuxBM07Pn4dek170w7by8/BSwnWnz47atTT9mDg7wHi0EZsRX
iWmvZ3ViIaXiW9prDvAhr5x7EY5/pb0B8ar5pPdHpYb0KzK+xKnYy1E22KiAir0xv3zhN2HWFkmU
2+EEcXrvQtyTnmnKgL+uzn0lP7XtSyhFh9EEcFQ/VlSWiyHq3ZqHE0yOh6irT4BPTg4pxhzMnl5I
OyF68yEDXwfz5Yt0A8DGy5+XpqZWC4f3hKgyLwsir29eFEN4eSi/NLbi1UFwhAcugI5t57ss+76O
1W8tr2KZkjVMNqsyY2bD7MbMc0fDu6L9Ppbfq/G7ps2uXNAXrx4lchsl0I/N3tH/X9YOmBw+V2jp
1mQ7shrCG8AYht/JpWdVz8IuFpiP10+zN6sg4Zz8IWwf67i/u732Tf/nbbowMdCdXxfU2twY+j4c
FvVu1c+N4qwjFdKJ2rXs5lwxXH7b3FYeszyF/8fcygUzhQm1eBFcycIXpqLOUvTs/A4Qk/bSf0ZW
cXSOa1OBYJWHqQbNTeU81cpXJX/IHca7YPO+vaLNDQTy+5PwATDF6kzbYqgAZeM7au148XCsjcRL
5C8lJYY53rkh9mytdo/BZbuolxd3XByThkdF822S3I4U3NSrPe28rQseXeN/F7baxTIdifiLsSjv
T5L1YCvqCZCSl3EWbm/hdlx8Y2p1tWhxL4eypPL4hO20Fo+p+hgYDKUnwpusb6RnfQICr/LLst/J
Yjb9kbFpHr2LLOuabnWW4JBzCkKiYkdei8xDXHlDuWNk817jiQAomPyBLsRlYLMzRyhtx04yM3m2
w4cmyQ9pT6gNTm3/qVNrt1Vk7/aebn69NzYXV3oT6y2zRHJgwKZT3+fqF+QlXIZizsygvfyGIbaO
TqHF7fIzsr0xBErchgKi4gLNxukspr4nSSlnGKlCx207sZNXb34wtHTRuV2aSmvKv6gN66oduEIz
OCaYCO5jqHf26Gl+ZlpXFwKQGzJOnYxzzV1nykkv2kXFZHCyQ2s33X1g0WQxSsXLOxs2sQyyI7Te
57+TJoNxJXJ75QQD2N0MFcpk79XENz+mw9WIFhxpw8/y75s9rls56zoHL627d1WTz64tOlfX56OW
cEXf/p5bGwzFNkWFha+SXuyl44QGxF2BugiFqD90TPX95373xC+Bar2/b42svBPKjbaJR4Nhs6g8
oImWA264vYytUPnWwiqvU4ZkUNuI2d5BZJ7a/aP0ZzPS3JYGkQog/7axre8DAdyid0PDAnjR5Z5N
Dq/JkOSKlrLwqgJOo3G6byK4zTgNt01tfh6m7jUIL8FlqeqlqZLGMEmAzdCtmXi1eiga+wAB1//N
yOpOyy0YjCKTzTOcz0XfuHF8zBjv/78ZWV1meqAMVqxZzDX2D7akeGbxJNV7J2f5zFeOBn5u0ZEj
sVozE89dkhjOzEBBb1afKMJ59Zx+7jr9YVTlcyPKv8PI2VnXpucBMPvJmYOQycoZerWXUo2nnB/H
lW+YdLS1+7ik6QA8i1LY7U3cPEhMQ0M5Rc+MeL9yB00PqqaFvUKRWy5L2RrOdqKVO5fJptPBYLtw
7gCjXjtdn2tFJI054wKpU3gLGb+nm53ChTkU59sL2jxKzNIuxDvL/NGqbDJKiWPUMpMJDhPYpf5a
R+Fp7FLXSnZI3LbX9K+hdQuwBVtlBQJ0e4ksd92PR2f4nO7yCO0sZz19COU1j5qZ6X/DCuAftb/V
9ocoq465GR5vb9yWJ0BmDLKFMhqMHOvX0ySyRod4yQ/bGaCDqXfp38KU9hxuy7t17t6fjDYgbldm
sl7Tu87kehim/nGSuAPLsPwedcqLjkQW0zMfby9rawMJqVAaMLwFHm7l4Axxh2ElMzxT1bVX2N8T
lO1DqTkVw/NtQ1tjGCzqP0ureJRbYCcHuYGexRa2p04QxlpOYzw3ug1/uWynXjnV7b0epj3gUed7
Zwah12my5MFy5CdSZXoNDIC/cR7e/qpVNJHiJEZpk/NQaq+W/Y8if6UnE+Xdb5xw1OIWmmpGF1FO
v4wj6lDk6Du1xBHkGsz2YQn3QxvuRKutaMzI4iLWayL9sk6EzcxGhktlzkAVEALbiEd34ovVVg+N
Kh2TjsJovCc2vuU/nAngoFCF4UWrp31thG1hT+C0RTdrbtR/UDXbU7pMdsduL0zu2VIvNxGoSGsb
CwqdRv2fRXzssuQQ8mIPgvlw21m3TiFVMobx6PWrMD5dWiK1EbI0ISCiqaOfGIofJNIR9oFzlpmn
Mkt32udbDxhQIpDFgz3U1XU6rCu1XuYt2MMpd3LX7Mx3zQhvrPMYGYuawZn/14MzmjsReoNGFqz2
ImsAaBtSyvXTWo8yc5QipneMiLJP1D4HcfO+4BWf29pZMyh4zoWXi+RJroZHcw7ceGh+I/w46FKi
PsMIHxSElxutTkk8qRbjPc5UPQyV9UeeaF6Z9ndWtdei2PQeCr9gBfm0oEUuTeGTqVAMcLgFLB+j
M7yzgP30k/Fk7ybHG6YW/R4dzkh4GJD/uDRVQEXkOKhP+nbxatezV6PWUhUWTd/Pt/100xBPNZCW
UD4Avb80pCqlAWExX7BSntBh+FDkP4rpQTKtX38VwisBVpGqOZysa7S00dgpdSvwvrok34cAlnK5
Of/OJNaFldWpq/QxauxegPGlrpRYzzEanonYY/XcCJIXVlZRRJvbqIwW8G3fS+970Fam9FGV2qVL
VbTxIbDandi/dc6wyBwQ+h3LHbD6SuU0DEZcLlhzy+xctNxg1Hw2jdcJshu5PIpauCLs3Ur+IxxC
Fyj5/W0v2UjFDJyDijgDxpz3lecLp5D6Qcicc310y/wHLwFd7NRg9mys3oONSWNB7bCR69DQW8+a
rbvGr9OVLdxBtBN4pnPnrFEAcZbRECuZAE/UH1ZBraB+TiCtu71bW2dKhVGfgIz0JLD9yzPVzZXc
VyIT/hzr4txNZukGufa9lKv3MCzUOzfNpjXk2BmepAGHuZU1SFcN+FWBZIfzfQ3fe1hVHzstOhRF
t7OwrU+kcr1Q5aD04qyB2ZWslqUZSIVvVuJYBO0DddWntNdebu/f4s2rJyETTf+ZWZ0v1W7GwtAS
4Q99hmbnj67aI5HaXggMEAuvIK+mZU/flGu6JoJHqksFC3nFgOl8lvsftxexcSMvY1n/mlg5gTW2
9hwzVuMrTBqhRdHXrtPO9JWPaTw+WqN+kKryUcrN19t2t7JkCpnA2ZF1APe1xgmVBQlVaxnMu4pa
Ozsl2mhlrHVuHLQFUdcmXJGcnMdRNV4HzWLWqLS8tEg0qOot/Z5u2yK0PkH8c/uHbfkpM1fwwvKj
luGfyz0v6yEaHEqRvlpNZ0j6SeDn06Q9iXmv2LMFtoSPEh6RJRXiWls+/5vPOyp9QxKNnyqJcT/Z
1WlO77XKPlqD49mtJ9O9G2LnjqF4L/zgtMYpsIbDJOIPgz16av3R1PdgKFsuzYwgUp8sn/Lg6mKq
JwY5w1gIv6iMyrVrPfQiPfh15l3elm+srA5OPQyq6DV8bhybmphTG56KXIlrB1N5uv01N68k7iTm
XTQU3KluXO6xJoQaK3MhKKD8sCrFGwDwlPHSeRtkhv0fS+VuVB+nAlylY91D+LwT9raOMO8UuFsZ
UyZFWu3oNBRV3nYVO9pIhzg7z3VwiMadtHrPyGpDjTFnwtKqhS8A9ZBP2FPlQlZ9eys3jfB4Rn8I
WiKqx5c76chBo2XWiJHomTeuV9VPRf/r6uZcd8s8Atf3Ihq/SiidIZ8FV3jpl2EjXCt7Kvvku2ow
2JL9zvUH7AT6WR6L0MMugeDN6WuSsDPbtiqROkM+qZC+TerfSh4/crBub9ziYqt7guitMzVIPIHh
ULs0NCVyLDVpi56bjii3U0onqQ0fbItUORkORv7HbXMb3+nC3HLG36zLaoOcuk4jfLub3EB8VVIa
G7sql1tWEMdbOhs2icoaNBiMeYVwqIxfg4Qs2uYc3sVGujNctDXyg2g6bxi+j85AzPIr3qwlkCM8
eixLv5Hs8+DoH6Lwc9nFTyZTUHNTHoT4CoDQK5LabYL8DJYATfB2x/E3giKr/KmixswpiILLHwFq
ucjiril9W5T3oq4fij0W3A0PYRRFXmTiqcDS/Lq0QJm8y7okK/0a0YcqeBfp5xD+Sy2P3ACdmdv+
sbEciq9c+TRmNGSBV8ux0EawrWwqeeor2nzA+6svRhTxBLltZ2tRtHER1GJUAQzSKigNehfM86QS
L5w2QzJBLe7NoUhOPQKDblAykWLP0Z6Q+cbiyC1pabA6iAHt1aHOaTQNPVwjvpGVx3Th9G8S9Tcm
KNk6lL71ZZCH2fbLz9UqtiE5o1OC2Hbsc1tK6UMcOdKDLsZm5wRsbOLyleCAIme2jDUPWFHLHUVK
6v8x/8FpNHrtQa+62DVnUzsVBYJElmi1nUfw1iZikKoQVJ7wc682cWydTsqDooL9t/4qRQsw1wnO
t71jI34ANWZuksoTMzpraHUcGHI9RnoFL/6TzdBz7ZTMDP8GYQRzrjDKIhGiOqgBrr5UP6mNPcQ1
10lyZ8/19zz5nSE6qA2YXLD5Ukvz/9KG1ipG3Wll7ce9eQ4t6aBU4bHrgrvbG7Zs+uUtwiLg/KYh
RL4MkdqlmULUDaS8Ia81M/Rr/YuJxmKdt24f7xEu7Vlab1pSZlyLkQCp/dFK/soDRkHM96n01+0F
XXsZC+IA8Wl4gXBeLxdUQhsQdtz1vpSiRGEditQ83LZw7WPksJBJcrcT8WAcu7RAe3ZqSxMLdXC2
ECxt21c72jmgmzYofC0iwnycNXpVrgqqbKHF5V4/2/Er5Gnwcd9extZGARj918TKwQy1bsJqNPny
9uQW/aKFfNvA9QeHUYHTvrgW0XrtWnohR1OmK8JPG5SgIlPuEM8saXGWZeKN0jDv1In27K2+fFgU
+ijTi/FNEWierVfB/ZhLfxUyqDitzuudis31E3dZHoOlDCAgIaEu+/smicgDKSo6bcYNJG04FAiL
uDp3gjLUR7X/p9Law6gIyQ2mYefIXgfvxfBC0s9Vi8bB4jtvDPfBHFtaQMYMZiBHuKIIEYh9QsjO
i9Pn259wa41LbXRhQGSEYM1NyPBE0hUql61j1X4OHQlyjAE8pXZ+UuF/FrblmnsX/LVfLmTni1IE
CTRo5tW+ilRoXHhy42va91Z/avb0Bza27+Lvr7avUBML/Vr+/jDGPBDfBW4Svhexm9o7m7fhj8Ru
to3bCKDKeoB1YTVytFltSPD+GbJ3+AKKLnC77mVemwtazMAXyJ235vnN88aw5jFo/Mg07kqLUetP
nSS8ueofMmOn57FszuV1wcehcgi3J7opVxhYAQ34rMpxy3URu4JJeT0is9wJ4ZtG4Nxd6lPL+Pgq
layFNIe2jpGQ/RLJa9+dsub1lz0bJYL/bKxyY0mBpgIB05YZddmzs+ShAlmHcuRhiuVjVH7XBijN
WzXeyV43nRtlROg3f+YpK+erez0wpylvmZl+KYrnYdir7W06HS8bjT9PLWStNJfZgmkV0bS+XH3I
xoD3+nggIo2qery9gRsrofdl0XJaKjoQv11GobqoZA2NnM6PmWw9amgt3Tdt7OzE9I2nGq2eBW9P
Vw90x/oSaaU2CpxO7/ypmL3MyV5FZD/1inIa0hZNu+Fl6vIXfS4ejPhspg+K/Wr2X26v9DoIAikB
urAQePEGWAd6riu6NqbWM/EdFMeIrukpkVSqd+oQuLWaZscopO0Ije+9MU75/W3r1x8U6yBoEA1U
qCusT3dbkum0ld37TLR4vTO7mXzmtnVLcyc938B409zjPqHBAesa6eDlF23ioLYbsx/8dkiqFDrC
rHqQtcI+FlCAefHcOifHyQMPRGrtlmOonCS5Eefby12MXAYYfgQIe94k5L20Ki5/RKzkZtLiWH4+
B4cxZG43GV2p1nfO4cauUjqjmYT/0qdY1+/GICgmY4CryB6OyYcmXEaE/Kgsdsxcu87yvIJXCn5a
0mxj+RlvruqG0nNmpbXsK0YlP5ZaNz9FEtMJWp99bS34Bc1Jbu70bPoIOFXbyRM2dDFtPIc+6lJy
1qz1Isu5n+1RWIpvwIIw6fCxz5/K7Cn7Z0gO6aMzv0xq4qL+F3QnI31oX/hD5yn41P8o9I9pcC+b
sbfHtnK97/YyvufwYbkWOdiXG5KrhcEkXaT68diUx6mWa+vZKZK+8ozIEIzSlBTEdyLVhmNDowPt
wAKi5lOvO1J9p2Z9m80walu9qzEskjsdA0m2Cx2Xq1fOQWTWcZqTY23+epQEBgk7McNC1CqYq7lc
b6gkmWgyRfG1XEIZITUNv4nb6tPtQ7Oxq+APAI+QZC9Si6uTW2V1DyY2ZFeLWLmXe7OWXMEAjdtp
POkGZmR3YsX1KeVq+ZkJ0OhjhUtK8savq2QebaucVJ95KBVyHhNijm9ZbdT5UzKK2N7x5J+Vqsuo
QPPA+Uk+QlPxqnsiakrPiWgUXzYPeeXpFoICbqkdIAJFY8B5lwPNH3858F7aXGUIchIY9WAL5eeU
djl86A7CqDzYFG9/u40QAYUaXgn8h+l2W73cyrQi16cYo/hWrve1NxutknuZqAueE1laCQ+IIAzF
dtnOhzCaGUvJJUiabv+I6xSSlFj5WXZlOJlW6uWPgDvflkap50dIinqmmmEfRghUTkpSW/fGHJ+G
To93juWWzSU1huGFlzoj3Jc2ofycR42mgD9Otj+Z0dNEA8UVmlNDKiz7SGXvLHJrp2kQOyQSIHau
pE8zhIj1FtYivyiGv6OIASZ4pdQcVBcEU3dFknqSaNwqrXe8d+OwcAtw/Lld6byvIYJKHal1PBLz
ACZJR3sc2q9CzR2vTZp+2smXNiIBk+WL8J2yIL3XLJJOnpP/wcvq63L40vYMnqbVsTOhlyBluO0z
1wkgt5oOZpka+nKVrnwmHaSy7qGvgdNUj75WZt2fVKmWdzZv2wq1PHBknPs1FCg0YjErRCAfKGfs
5lPZ3aXlsAdO3fpEPKr5Q7gFvZtlW9/Es2FoxZBZiebbGWrQstb90KOw9SrAWztRZdvSMj4I2o/q
9WrXSk5amqSZhhK38W0cjI+T0b6T+j0ZtE0z3PokH2TOMLxcLoiOIR2uDKX5ZlZhlhhD57wUMe7K
Sp53SlXLFbaKzaxlUQUlO+ZiX5XD5kg2pCY0Vd/oswewGJ5W/VHVspf3HzRJOvPPbb/bWBpNE6KG
wiQDooirpVWWpUYdU8p+N/5VzJnrMPCi7vEZXLsdjUI8DtAXFT7LXhmRdTRcYc80oUtEe80pp78S
c0x3AtKmEdAk1MIXyld7dcOIuMafxxAjetPJh6oSdGYGu7Tj3zEEcyaH3KDgv0bhO11aisKozIWp
q/LUIifvCeei/edXvwyfn5YWpM2EdWaBLp1Onms9QWfGRJOnyeVj41h9dddPpEBuV1RK8vLr5vA7
mXYJNXjeu5fmujaoGxFFlp9Zdef2Vv9Rj+w789eH64Et/P/kY5kg01Zm5q4aoJuMLT+SKn+xAq/O
L1dVHOBlFLzgHV+k+Fbe5mSLaLUUWsijxp95tAQ0Yqx/qszem865vh4WQ1BL/qwdErQvt0xHRXIK
7NSi7/OlSaVPArL2HCU5Ze/dvmXIoOXIzYBunL0W6amHTg7KCLJGUzheOMDFFzLqKsPhuPd5blu6
UpsZQIXJnczngc/lqLZfNLs8DB3cXfbe3XqdsJCo/LumK43vqK0cHqRY0oInRdTv4CAppeadElY8
Unf4VLZXRVBA1ANizvVbfKg4xnPF/qlJHHlFqEanuow/iFwUj4Xd7BzcjUAENmfRAwK4R0l5dXA7
KFq7XB7IGiKap66khK8W4Mq/b5/XTStLT4Y8kwxsPYkZp6oRFGqlwsiRlJVbaGp9Vkj+vt82sxyW
y/sIWfufSFG2j9xy5eNVqbRhmUMF21pZdkgcJgUySda8ylTG421TmysCdQ5ZAtBz4L2Xx0nEqlIM
TUtmp8e9B+FgDyeAZe80GratLPpjhAcC+PLv3yQnkATOth31jL8nufMC/UhyMovIPtxey5V3wzNI
0IbJGZlZ/rcqukoDDFEhNCV+l4duHegvDY2zRuM6t/SPmmh2tu7KwTHHgxUSXzDRZCnLV3yzKEPM
7TgFbeencCxnxB+ncLwc1Zm9U3u1e2B2FyZFBzjcz7nES0PBCBguUdQOQbL+Fa7bnCKWtCdG9TOe
XTjdYmXJUWGHICleO12nTqUIu2b264VV0DO1KQuZRO/1bxkkpe3BSKRCezdKdp89JknSvThaZDvn
tDcz60kEQjeAxWn27JLvRN2h0UfzH60tjfIYGFb8xYZ885MIZAWJ7nEBUo5Np7/ThiHtDpWkVC95
XaQw8pbCeRVjpP0Qk6j+Nlp1fp8ldvqpSNX6OWsn6ZiFQZ7wgNbKjz1MltS90BsTh3LuhpeEWur7
IU/mFvS4I3XHnrLu32oh0m/5FMSfkiDKCtcoSvEcpLOeeeVsmE8ayN7oCMIz4oxBnvBnlKoE+qAf
ZHoR0TCd1LnpnTM4usw45b1I40+6KCLhapkzPdV6LemnKFYlZh4N7ZsZJHLrRsAP5CelirPnPofq
+V0RS7yLZ3mC4SmqAhoDWT5In0I5Tv+crV58GazGuk/kavoTL08zV6ZzJTwNfeavRZIx0tbkolcO
UiAypkX7rvsYUrqQT6OtJcohN5Qq8dq24JGRRW2Tu1Wnmp+bWRu7Y1MkInA5/s7XKEYc4q4bp8Sh
bDZLz72cVLnbxVUrDk4TKVB3VwmsajPqP3/FRSjm+469M5FeHLT2fhrDXNl58/181K2cj0Y0BUaT
d+0yXnDp4rGaRI06jIOPllkBY/PU847VhTlEJ3l2huwQJJb80tXwq7h55sQfW9FaMRuiFbrbd4JP
oVRO33japORfgzIbwX+kiQpWNWHTDaWoE3aF8tpBRQWhP2aybTBuZsa55Sqp1T6RUsg5MF9mILxA
I+3zYAyUnyhP5keI/Ku/Ae3U1cFR5va7BEl4eih6Gy5IewAIc1RSNXocSif4aMV5Lt0xapJ3J6vp
6/HcOnU3HTSQ64ULnsV6GZtBlg8MF4XZsR/nSYSu0aDO4HaVZsVeUVMr2knPNmIVTylKFAuqeMk1
L/c3mfoyKkxq0oNZMlN6NrXo1FffpWyPVP+62wGglEkHhkTo3dDMW70ObanoR5jqKEsnofIC+8Po
OpA2n6aklI9FDodG3I1t4laFjZKPRKToAks6CQtkJk/O8DjoVbLHy7MRQe2l/8DlwGMIvMDl8uEe
T81Wz0efx8PEdSDBfmOaP371+mGoj+1Fk4Km3FWlfOy6RnSxPvs8aU8MsUAK2j50jZkvAqwOZDu/
bo46Io8GKsMLK/7lmubZ7HUxh7IvAAq+75aetlXivDlYZbKs2fK0eJR/+c7jCmJSi9FCuivW+pLI
7MYamlGa4f5LnCOc4/ldU4vuwWh0QXHR2OMYWO7Qy7iw2OOTkYXzclkjRPtmFHzUSPajJLa8MNTL
J6eX+oMx9dJOjnJVBGBigTYHmhaUarjR1znKoFG3UxPZl41gujfM4qva2sN5jB0uGwB77wpTab1M
karT7Q+5cWQWBCzFU254QL7r0SpZKuJQqNoM6rvynEo9ynZ/N3TOc7ews8DHpY6f+jZFMfo+Fs3o
xotkQBkkz7d/x8+Pt9psgEckMhAUMhW49ihwMI3Tt4Xi66RZXi8onLvWYPZuMhbVMaKHeuzK2vQI
laM3zXHpOUnfnPK4Q3IaJTU3H/rvVWzpXqe0xWPeydKTLM/zZ9hEhhPz+vWBjm+GjNzo3BVVVH4s
pqp1p2IKTjCfVe/sULQfby/q+uRrTPCQ3DKYSqXPXL76myRNLmO1bJhK8rVxeleq1R9tqe114jac
lHlewLgy3w7Yx+oklhMaBGQ0oz8zuPGkqmNwwJ/jb5baOTu1xGtTi+6NwasUSU+ai6tAht5yLCKt
VH2RVrrrGO10B1lJ7uljO+6ch+VPXXoD6+EyBsDCnQfn9eXOUbaKWLOj+bUcV49q20xHuTfMlyLX
mkeua3OZUm09YzRDz5mnfo+T93pAgVuE0IUUM/+AEF/dJLVDN0YLNM1XRpp7kNQFDsyo6TcJBVtn
OjZ2edbnxi3l4dSHC8X2/W3X2f4BDlUtjifLXQ8Z2czAOjm1IkCF6MyO4THtRi+TK0jT51dF/lxB
BlhYGoPp9nt5aAAc7j0xNj730snGeeknL0pEl9+g6rA/9QoxSeT951phZo/6h617URCAcry93o0P
vlzdvNQXX6aPc2mMUSIoffVW9nMZljjy5xkWnF7XT1baDK+DFAfHRu3TU2EluafNjjjetn+do1A4
WvT30BDG6dbDaXY0SgHeJPt9oziPxhT3R1MkDQmnmX0pCknshIbrgI89YyH7QTyEN+cqJwoUSZ4r
egO0HBPzDqLc4iEM7AyBULX/kKVB/k4KBv29LSCLu73S63auyv6yz3Q8mW+6ShXULLAHu2epmRp5
gXCep2R6FfD+Jd3gGYnzHInoU5NAWajvoWs2Vo3phWnaXm6b9TUXh3o02hKrruRiubG9oP9LJL5u
pm5plV7cnH9rrf8ZXHz8TQTW4oDyUIdBpxpcqfortdMTg8Tv7VKCyLQBIB4/FFVVuIOl7NjeOD5g
BsAPsE7u9bVa1UyTAmUJyjVmbucHNQ0VL817OpG9ke6YumYWZfQaUBSFoaULg0ddLpPhXnPkyaz6
o4BDtHQLqMRtCCfnIPtHjpt3iLQcpLS6L6v4ZZijo/ptGPo/Eqc5wst2DFBMiRC+mJMfTNcdw2EP
GrNxuECkUBoBSbFIDK8iiU0trExAg/mGBuujKby4+pIUNNfqvTCyZ2n592++Nz0uU64MKnEpBGxy
/9Sa7SkwaHHv6TduGqIBRXxceAPWdyHjxk4zBrXKAJnzbqi/JG2JspbhGr8smcyn5fqBK4eBTLST
VoHRSMZxwUeofpZkh8L8KkrzTtOGI/DsnZz+OlvBEp0hgv7SVdZWIckJLKs39FDzjaQt7kIr/8wt
vMdHuXGv0axmPRb7xnLWXQcllUxYk1MQHZCoQyneDfcAPNClBDyCWkBszEfTHJu7GoDEPe3K7jiR
YT0NttN+pl/b7xSKrxfNuOsSBxc9koXj8dJh2kjS+6hOZb9pVMjQmrk5q1WfHm7HoetYgJgNEJNl
+IUy5Pp2SwHLaBof0oe6/n42A9hYu/vQ3EmarqMruRmBRmP2hQf3GoUAqZeUytGs+KnaHKETP1Wl
sQCzHid5/BpU6rO2p117fQpoWtKoWmaJyCrXg2C57gxOz+CUr4O3f1bKpj+kRWA+2CZwMGkwx192
UR4IJD4Ltm1Rr1ylhRK1DFvMNUlRqxaPkTAbiL8i2Exvf65rp2AiEAAd9R76sVdvEUAbQo/lUfdF
rhuHVk+b8yDCXz9vdPdJco3lzDn4xaXrZVKd9lGDFShlDPSGKFaILrd3tuza9bDiYGMB25PLropb
s5UXwdhqum+PQQX9rKR84+w7z1XTaMfb27bkxJdJO26MNapX8NZcDXY0uTLHSZYYvlS2ydkoc+4S
uZCRkle185T002skdXt339b6NB6whEkKyPBGXu7iGFhBXojW8ONa73N4jJMEGBzFU93VG/H/ODvT
3raV5Ot/IgLcl7cUJVm2FMeJEyd5Q2Tlvu/89P9f+wGea1GCCM8Ac+fOBHNL3ayurq4651Swpo91
6Rrg3wDDEfMJkjwNzs0V+dSV81AZxzmrjI3NlNhd17TS7vZOXlsUlTuhh8VTGDDyuRUHBZq5QpQT
VYbcLeZHJwnulFhdiUrXvhcPU1DiHCVYX4u2FUoZrYF2vHmM7AhsbK+nBzPVhjvbL8I7p6XODW72
3VARTi37RuZLMxAK9mJphW6OPYBkA4HDsvfsMBwfeF+V7qQ47Yo/Xsl0hS2ADqxOMNoWH0ubjKTW
fcc4VlAr90U2SQ8pfKY7SFrdsbPq4JCnYXc3Saa20Qc1fsjGSVmTvbhy49EcRDtSoUUNO3GJUIvG
PpB7Pwc9IOfk1ON9qwdbPf+O/qKJ/AvasW5gUpSHWPrZWk25r7gShQdKoVRgBVJC/PmbjKisHTnw
Z9lA28+KmPkSjp4eTqFL5lqu7PdVU7xUaU2BhSPDPzcVjMjod50NfsEMbfnB0GDzf4ynKFVdR+pH
bUVQ/PIo2qSSoKcYYoc47RI4k6VpWKEKZB6lwvef69Rq/pajL6/k1peLElbIDoTGmCCJnC+qmU2J
6Cqb6D/b9U+1d7RdqtHJcaOk6VYO5NUVkefBdUH8loLlua3Ckow0lVLr6LThULuUxIZiNxQQ8lcu
hauGaCILEUbeKNbiECqVbeRNz5fiss6/pr6V3cmSXK4wtC8B1AKLIUregizOEVysp4npZRSQwo9G
4BTfEBMBwhs30mM91P19NxjyQzDOyn0+StM2hhy9S2I52zdZ1n2qlPSgx3HKjGM/3Vpx5e9tqdd/
yG3SvsTlVD5a4WB6fd0mfyy6ZisZwJWvjkIQeoF8CkEAF6HzzamxhpqHc9T4oEqZaFwEVArNzPhs
pNPKJ78SoziceJcg7Bu8yhdZd2eNNBcN1T+2XF+Kq8hh+M3krk63VB2i31UhhE3Druo9zezDfGcn
Q/G1TwxlbcmXosiqTYJKOoxH0O1d9imKFPVAOQ5tZh/HsVfG8vhcS6HTenaQ7MBS+Hc9Y728JCOt
qwep3raT/yHKnPoRbZbklCb2V71GuyMl8H98733IuBqqcNQdhULyUhVaVrreabvARjzBnJ7NgI5b
kQXl00ypYuVoXF6KvOYAYYFVEYMclrzhthM1orxMToOTbczst4ZKYo1AaVE60OPfHVxAmfJiR3WV
vJ2/nrvZpAVNZxRWdirsD4IVosyIXf94796Jajq1NQrExKllKZWl0DhK1OQ05zQds1H5oyv9vDGD
1WFSF68B9KdovaEQwrm5lJbWEI/VwqBITz6X6WOaRKJwGVrMejDie47O2tTxi5ohr1SaQeL5LeRx
l0zHULayoqNxfMozWf88UQDxer1Dlz8c/s5+a2wGHdC3EmrOJ5WB9is5moiRZ9ku1kncKRMTHyi8
Ly6GrvJbrW774tQngX6K83neMjFr3Ddh+zeRmAVchHK9QUBH+Xz7g154qDAsBNLJJrgrlm0prUOF
dM6c4jRWgs+kaUGJHJTvB4o7qbRCdtnc1n/jcnw3awHDBCjqtLz1hGLrubdGEoDrXAnLUzejGA4l
Tt7iTpFrp0O7cjAuw6KwBZIKvCURGPLsua3YyFGC1bLyZFSD7+V16cBQIE1TCkX5CGY2/Gf3sX7v
t2OculYQqR8VZ8zvbu/067t8+Y253CmIoMwBt2BxPgc7COnSl+VpVmrzMzQ2BPOMUTTmLY0NgI4U
D1O+k+Wi+5wZHYI4UZpMT1PRpu7sJOZ9KxnWrvWdXyp40d3sTLsRcsnGT9ry5+3fenFjiQ0TDD/a
FhTbltG7jHrDYR51eUr8WN+mqv0hJ8vel7mt/bpt6SJ5wJIgNHMxamIg3qLYSNMkURAeLk6zo0Re
xbRN9HLHbCUOXwYTcboE7902VNHhOneAyG78KjIrjeae3yZe1ecqtdPazJ7aRo4H5MRbY42ycrmH
QG81EJ4ksKKssXgr8xafUk61yci9OZg/51Uyhi5yHlL1WI5FvEasujQHiQsEF6mrbtvOkgJqdNow
IzFjHxkACYbIoiFpn2QHELIbyWHQvBuIIJBVnCj+CQ632LLWVep1U0mTbR0DNdEil/Ghcb9DKjQM
VjLzawujbSU4e9R7LwAfuMxcJ3lkH0fQaxuEe9FaBgWVfB78kHFX73VH8J1vjAl3fZOqUcELDUYX
28cO6IrLi6pwzTG23x3tebqBT6MkBLAEFbZzKzZI6TnrJZC/Va/utblGJBovgrulh7E7DBbJgtHq
hVtrZrKCn7kM+KShVLxoYwiQwBLe3PhMMR6M0EFpYvTK3n+IxojGd/M898q+kp7fvZ8MOjTBSwI9
Rgdk8TYI2qkYYjLEY1elk+VOhpxKm9Y2E+e9OTbTdHjjIDUOvlCUjM63VLcrhTdIWUBKS+4ii/ta
7RRp66hrXacLd1wYWtzUZmVrfm4gn5eavafm/4rhySqjlbviIipihBcibG4hGYibnK/G96cmjISq
RGG2EJyL4jmXu2ylwnvVyCuSiMI5AwEWvl6HUir5NrImXR+B0TOCLvogI9yRv/dMicUg9Ma3ETo9
F5HJSSkZOTZSgEHkH4aMoc10ZZsVK0u/5lbHp0ljwCvJNK0W4TZsM7vueBo9mNOmVJJN18WuD4vU
mvZjcLjt1UsfwBYINLgor7P3oJKdf57BnCyjNHzjIZU/2u24qTyrbb3bNi7ShVcjcL/p11MAASFx
bmSCu0GlwjEf5NiUgGeG8ddZt/KvPU+i+2pygm8tb9X7GfjZPtDmaGNDqXuROzN4Msc63XcSY8FQ
d2zu8zKFxpfpv4vC0VD7j/Vgbd7fa9h4m9zwa6k/kzEgcsbOLF/npTZPtZ2l9gM5ZrbpMyfYpVWl
7AACF3uEpkYvn+pq246V7cV2lHwwm2bcS62ZB1TrOv++UO1q61tF+MFqGv9kSVHx3MpF+8lhTOsd
luXDPId+7KGUI3ttC1ETwnZnNFvdAlXshgo40pWgskwbWBQ8V8EGBWlISXNx1oH0ZvM4m/YDpHDe
bHtFbQ5S9yOh9HD7Y68ZWqSGpTwBWACs/tDPD/TsN9qguVn0mPRf/wc73HAC9y8u7YXjzmrethET
9R4sY2ISr7l18uhHqVfbcbZ2t01dOY+83P4ztQjIk9kVchba9gNKYx99tGWtatdOp9aQXVUdVkLZ
tf1zuEagdZJfU9w5Pytq2kUa3CbnIe1ReR8Q9z408JTv7Kn7oFuTsrKNYpsWzg6DXQzgYxfJSRbm
5F4LfaXA3FA7o5uYeefVarSmV/DKJTgzQ8VeIIkVON344BIzk1Apih2rCo+DGpXVBgVxv9z2Ydu/
NEFvMVvFGtSfDZwHItCUhuNmbKau28ij2k6bpHC6586W89CrUeIOXKrRGtIKU5HomqsF0/yrN7P0
ycxlRdvmia4yZtkINOW3XNYakO2pqwfbo1XCIzBSg2qtl3ShDsy9hlQ+j3sxkFpIX51/NGXqIt9S
xuDoxEAmevsJNPSdXhshExQlppz96CsGZGnMMG2yl5n/KcZp9a7fTtIa7u3CWc9/irV4hWTUA5Qi
GoJjK91nckzuUO1TdW8Ntot27/6dJ+PVGII9BgBb5wLuCr11MsJ2Co5R+hJp0raf/vXhMxNjH/rx
221TFxeVMCU6I3AzUSFe9sclhr0C5Z0D1IcrT/XvRzDi05o82sXhQxCFZzVBkgeWyFnOv6NjFIzD
LKzoWGf2qfO/+kqyHxhhrHcrqesFMgWPwZLgmXKLgK8Xv+RNdt47ju+H2QjGR5EeDKsYthqJbFtp
xeeh0qZ9MhbjNlUY9mAGSvJxDO1mN4VILwyh3e/hMqhP8gDkt1DI3Squxo8+eeNjl2ufit6xPgHu
RLP+9ie46NjwowVnUWS/QiNsyeWZIkCxlRbHxyr+EwYV450mT531PYSpnYVUTTU9oGbp5S8cxtSa
V4qdV83TkwNbTBOGBt3CtSsIBfUkGzHi3wxyreAOMfLgvjV6F/IDLMCRuGJ8NIzvQf3SNboXxsCK
bm/BldMFDfW/n7BwkEJJEiMxTMYyTj+DGDZb6/qS17fyRlsDuIj3xCJkkskKtCftFfG6OveQcLR0
1L1ZrT/dDdW/0Z/doP+RMaZUDb4YjOu9vbJL14e8yc6KwitXz5LhP+QamsVqFx6V6EgHZFPbkZc7
xtbIft02dHmQqSDQwqUuSUOcWvL5uqD3y3ahayGve1UAq91M+pI1K/CVa6sR8UI8S6lXyOI7vjle
cZq3XZ8G0bEq/krSJnjKnYe2/vn+lYAWtEFccLkxOvDcSFJNhhp3TcQhbDZp6aWMSlSmtWrIlcsF
kCkpKWcOPjwUqnMzkhVolm8aEWjpF0vLPspBsS+s8JNdJ7tyZvgqauC1/s0JytG12/pxnqR/ghIr
dStPuWubymezeTLQXORHnf+QeZxKRwAZEKy6L9XXGaV11bnDuKZdcs1F8A5CI0kJuao4Gm++XhpV
ISTlIT6aUrzJh8jtjNEN4hWBgWvLAQ8E/xHMJzTL5QHTCymcdT0+BnLnSkRLyGouz5BeXwn2FzkW
HWbATaD3aWVRAl0EDVnp1TDwwXM2cfuxULLBFRHWu+2M11bz1oh6vmeA4BVzHuv4KKSRzbJ9LLXC
TZynoLb/l+WIMeUOOY9QPT+3pOrV6DhJFx9jK4vdWoofZWlYq8ldFLqhXMD4ANakIK5E0WVhZayK
sq5TfGBS+3Ffh8qwHZ3Z8GrgXBST7N+TpMlUuI102+ajs/UHJ353sOeyA5AhdJOFXODiviGNHFEs
lOOjFRmhJzn2Qw0fbhvK2r+pKQ1v1Lmob3/Fa57PNE3q+3RQiI2LI4bkST36ifDJ2NnzSJjvyCST
Tcw0tJXFXfEX4i9NKdAXkMKWTQuzlLtqyIMECbF/BftHgNSSeiMYPe9e0pmhxYcMwq4r9ViKj4aa
bkEU3vuDcYSZu71tZtn0wl9E4gbSF7UVwcU498oAumCfRUnCLHOn2pZ+HgzuNDu/zDhrNpSOQze2
fcVlKtoQQDccVhvWVz7d2Q9YfLpZipjZWBXJsVHkb8ww33ey8ZhO0p0vm4M72vqH2NReqqC6mzqm
wFGQBu0SM/I9i5EOG9NMdlHT0bzb23LtV/G2I+zQlIBEtPhVeQFyApppcgxrw7XGeJvOn6zSeO+j
lc2nOEqPgDKDaiwBRVWshR2IA7H25lRVP0PtUVGjO4dXz/uX8zr+BSI+b60lHSEqGzOSnZTlaPVW
0eEpWb+a6t0FOLEcXjW406uVZcDuNGvwmyw5dluTjlWYf1GavwVkry+3VyN88jzFY/oU4Q0QFFBb
OAfnPjtovRMPNcOqJZX5onVfFmSyw/a2kWsewMgzUhQhmnwx6T4Laq1pjJJw3XxT06+xelfH/26b
uBZLhP4VLCtwEtT5ztehVJkP87TCRPAh8z+NyaHzPXNNsfLabgEp4jKgRQPLf/FVqg7htNEgYmnF
XP4FpN9smHVgFiuB8YL5JyLJWzuLm7RuygLVgjA5lt/SJHclphooObxz35XRbqoree9n6X1aVi4D
61Ir/JAr+sp5unxm8BPITYQQFr2VZQLUREXUGEOcHAvpOEXZ45i2G7O5G5IQDdk16PkVB+H9TvYv
hPeoAy+yra5miI4VK8kxG2e3Nf8FTe6mlrHihld8BIgy6CB6GuLxuPCRXqrCwa8ndtX+JaetKwU7
KORs6xpe5+pyqEWAfqcjby6VveLA7qpmVLnYutpVi2Azz/dT/l4oNE5CmOPc6rgjm7dYzlDlURNb
FoHINvGPYCM39f+wY3x6avL0JplSt/DDdGDmC3N0E0bA/o7mp76PuNAqN6k/v/v0CuIBpCpcjVRn
UbwyY18H9+SwFDJHbQih+AcbLd2jsrFytK59Go6uwKZQmWXwxXmcoCRXj8CVmK+dId2kvziQ7K33
StyILyO6q/xVcJSXGL6kr3o/6xuMICUd2FsneFTCU5Wudc+uJBygx0WnWjQJQBAtFgNqdmwy7DQJ
EzijZFvX0SExK68FfF8E92Fn3wP03N/+WJdVgVdkD6kxH4qTtDisiTHLWdZP6XFWPiajy7yvksb/
7o9evtw2dO28Es95PIP3u1QXzOWyknjFs419AN7rF9MP3F5uNqtP9WtOIZSrgW0L2P+yM9HLddg5
U5odmzb+UwDpbGYwsmbz/syB+/w/M4sDKzXyGE4Ss7zLxrjL8/Awp9MPS4/Xro9ry+EqfIVAkQ0t
3Y8Gqq/lM5PJB7g1bgdoc5cMgaijGN1KkePKhYgCH1V7ECf4+nIoCQ0P2mqKmBmuxeZG8aF/mNZa
xeuKHwDkInMEncADdhm3x6B2nGHG4Zom2oSG5UqNuqEeSqd1JTpcK3TALxGQZdRuxLSN8xNl2ZWd
dvaYHuPunmGCLgqGavpSMeyxpDPxW+7vp+hXFvyk3lwpxmZq14L61bUKYjWPTsFtXmQYsV8X2jho
6bGQ7yySyxKBUj/aBP/DFYX4H3Qdh3yJ4pT4sG/qG4pSGE6PFiBijdm+QFuAEpgUrpRLhUMvkkvo
pLoQohBLWRKlO7MEaNf66THRkD+d93OqbGrtqfW/Smtjf64EJe5ZSIyMZqZOtQRitBWtHSPBEXO4
um6fBTHyInG2zyZ9PJQdKWcG6P0UAXl//6kW4FdUGqiskK0vwiHvLVXN+NfR0pkb+7c7xv37Gyrg
ewEIIfIk5KuW5Q6t94syDMLw2LW/SnBPsgH2vLvP4Ao4q/JVV6IHRRUaKXQ1BZ53cQTQQ2hMaZ6i
4xyWm5wB4QESd9PTu0M719WrsiboArLdc/dDMChTE0OPkNh/yubOk41/JvNm/oduigDW/mdHLPaN
m0dWOM2DTuHSMj6ZvuV10s+4+ASKZiVwXPF0wh8VUhE18MFFAoMw5VgjgRWh+BtvbTIYLzIUivJK
4k5Z8mPuy/dOVyfHeGMRkMb5yvRG0UqwVxEynulG54Wgxp+YnOiacrqytqsO8f/XdiGhF6ZlnCu5
T/G38WktDjILNH+OnbVyl6zZUc9X5HSM7GFno2OGNPSkxQz6I69dY2JeubG443nB6fC3eGMvPA/A
sJ8Ydk77pDbGvaMkd73GFInb7n3dCE1t0JE0tJcfJxkaQ0YJMBb18tkM/lnJ9Oe2hSvxjmX8Z2Fx
T/RBkHSpgoVEbrap/hM1sE0tW3eScoIo5pFrbm4bvLYkUnP6DK9vjiUjrXNiOBcmBqnKP+ZQ0eSp
/nrbxKUDaMwcUoBoCRwAm3fuAJCs/VHJiOFSaW+KMHHb9te4Vt683DhhBCULHme400Wu11gMuaPU
dSxKf5c6xodY+xKZ+kM4jo9h1sKPte5uL+vySgdLxQVBq5UjS0w9X1btS7oDMic7wopxey6i8WNg
P/drM/bWzCzidlT6bVjnJTeguU1TI3KjhvJAVqVu7fy9vaLLaMeKRNWW0rgF0XJxUlVHSu1YHjK6
dI9+VH5tofmWY/NhLgFGhGtDya59MVhXVKfI/gSl7Hz/fLmTqMKR/oUxrZiId7Q0fq10NKzr9h/Q
z/X324UjinNFPZoUTOC1l1qyyNW2ozyX3VFP49prABN4iBYUd1o3rtGmr5jiVofERqNJjIhdvAks
+p3FFCr9MYl8/ZSN6bcxDtTdbBnd/vZHuzjAdDLoYwm2o0B1LosStW+qUlX1/ZF+hSdZpRemh9sW
Lp6j5xZe+ylvLtvMT82mLlkL50hyu07utlisd3OetHc01OONJNfqTjcaxxuTUfly2/yFVwrzzF8E
M0GjiYLzuZ/0lR8CEld75LJ2AcOYLfU58GrtA5PTbxu6OGnCELpxPLwp86OlfW6oKGOEf2zW2ZgP
KYo4PjNIYwvlq9+37Vz1jTd2Fgua2ypRQoUFtfLXRDvpwddUW+EBrplYnK3Cj+QpinU+mfaxH38N
9qnQftxexTW/Q7ECwoAQaMYFz3cLgbZYQ1mmP8rR6MqMRhy1cuWDrJkQEeSN46HTmDehhok2/qG2
j3H/6fYSru3SmyUshdjSNpiayAqGY5pXXqFUm4KGcG6uNDUv4hxuBZ2VsAP+wYLvd74K6HpD2rTJ
cMz/0HfYxMZzk+37fltHe30NR3NlRTAGyU1A0BA8lxHc7qwB/BorKuunPH5OGVERP9/etCvLOTOx
uI+KoiytBFWQo6p8L9I/fJeqeGwAyn9UipXvc+VAnpkS/vHm+6tdCTwXmc9jljYkqD81+/uIiqSy
ljtct0PVkJreq87huR1IFfHQaxG7pm2cwd7kNg8w1EF1Z/Zub96VWMaK/rO08GhBFVEmC19oi3iT
oNnKoOZtom0kn8FKK7t35fQgTcRUQmRqxchH9XxVgTypk12mwzECfJDrszvwarm9nKsbh37ra/oD
8X8RyQzGJrcI9SMzKt9nVbBDW8DVzTt9zO5uG7q2bxQaIEgIehKXwfla7Go0Bj3tRtDxnRuNh7R8
sfPv4l2kdCu33bVtc0APvWoIUgZdmFLjIhhkvRmPyN1BpNTicNPV+buTH9jmgvDKvykdIulyvqDB
zqxCGllQqCUP5h9JDbxoelGDraLsgUG8kx1ELe/M2uLMTry6nDHpRyqusZcVjHT0n/o1Kv2VNAEj
ZFZU3/HxJZioVijnNm09HqfqgcFsDGhFLbf6XqOy4P9BZ03v1opdVz4VZRNKGlB5EeJaVqwRIugl
KRrH46CdCtrw9dqo4StLOjMg/vxNANIKO5X1bsAXknE7JPGGcqGPLiAaP6lqubFbrg5qvhLB35pc
JlvjUM1JJ2FSqQhGxikkN+a9fPs4XUJghIACEwApv1PbuBhBEKNHY5dkvcckPvRT4M6aSdrdbPvO
dJPYkzllFjPfZPPriuHrn+w/wwu/ByoVQ6TldNnNMW08pD/UIRJZ+I+q+6ZFxVYeDbdwfumJ4U69
7dqqOyRrqhmXPIzF8hdn3C/yWrVNTl+g6uCz7JOeqB7znFp+TixtGlhts+X52SdkwrXxGR5pU7p0
ZVNnI6de1e37alf0/kFPSnqAe3vetc6HRhn/p88EO4CqMRgIRDHP/c9Wgk4HkDseI9rEY1q6NYXp
lGJkZmys0e39D3G765h9fvsrXQnrIOr/M7tweyobk5GFE9FW/uwEhZu+BLpPW3UlqF/IHxCW3tiB
ynW+vBAVC7nWsaM5P+10n36U+v30hdnH4iOE3/vgR+OVvebOrcp/RpthZZ1Xj7eQcKXiBl5pmf+p
pRHEqcn22hGCsZG0Hcp/jKrazVKzUaN+J41fJP9we28vMQBi0W+MLsoGaTegNJJiFHbtk83UWwNO
QlzcwyYwjIeg39jqV91KDzIuFzK8cy5W6nGXAHHxCzjg6A9boo618H5ltqtBnRUOv5Hle6197rRk
2/rND6Xa6XK/7azpUA2VG2hemLTok5cPMOr7UGL2cHFIgod6/mE5py7177NgLUCI5Z/1FhY/bpFS
DHXMZDmNHxeYxs7wM691PvrdXhs9vz4hWhR+UqZD6a9h1sRJujCLCodARLA7S25DnhWZPw/CLBJ5
c7BvtU2aBadacn7Oo7G1bWnlVfD6PrplcfEVmKWQMBQbi2VuQNrq7oJqoxmqaxzNeB+Gp0ZX+KOv
mozULYlbILl1cuhned/U70ZyiT2nCcfqRddPX7gkk3ukogxUfkq3V/uToT6X2spyL48a4Dka9Oh6
8zfI5Z0f9XlqtGgqlUnIaz1L9abhLZ/NUHm3zJAiO/2ulv2f2yftMophSQBwkUVDRGgp8+L4VZOb
qTkdEXjzyXZgzimx16xCii9d59zO4kMmUMrnWjemY/wsm25e7yVQpC+1/NQBZL69pMvk4NyUWPKb
fKRKnCJRMnt6TYMZ6uubDfPN/ycjoHAJUrxWtaWRsU+1YMCIqe8QNq2mmU1bJW6K2H7u/mIp/1kR
Gf+bpThzUZWmhBU9fskhlexzRqkQd1PtB7PyHOiR2misrOzyFQG5A3lYOjl0nREKP7fJqKCpVxmo
crSSXez8HuK91X4oGeSSaSs3y5UPBTUZ7ji4TaEMubjZWsWenKRJ5iOaPiyme0RMY46q7W13uBgy
ykg+uoeo43FwBWJjcVF3ZduOwxzPR6t4LD7Vx9JP3KyknomaweNouy2DXVL+222zlw6PVSYQ0/yl
lIrM2fk2mlkxD6XB4hodAnnxkEM+GzeG9hxQyG2ju9vWrlyY5+YWi4SyRfmpxdyc7PzwpNepO9TP
/XDvf0og8FrSVte2kj7dTeHIo+PXbfOXPnNmfUnZbSvapQVSm8cc/Xtd/laZL9M3eqybYfj3v1ii
SaIDZeONuzh3DNRLiSTSBLrscyx9kf0fYf1P8//yXLtt6PqOAooBImDwBZe9MtvpO/hV4QwawvKq
OGIATOQSmyVeHU2/o01X+gj7ABBUpKfyRw/s6PYvuLwN2FShHwQqkILuMsSomdzKTsAnnVCVN91O
3SvzTtdpDKWbyrpXP902d+W5c25vEWzUrGuz2uacTPJJmj83Pxmz802TPTOyoWYcRsjEty2Kb3Ue
3TDIYxhddTETZUlLtyZwiImM17QzlFQUBpu5dmmwhaui9ZeR5tySen4YVcdsFaPAki7vdaoIZjZ7
xrxL5Oci/Zb7z2VobOt+r8rBpiyVAwX2zdQc2m7lmIhL7taCtfOfUTeMeBudYj46/vfI+ZWMK5/w
6jF8s6GLS9aetbgNw2oGN52Vn2yfkvmjWnmJHu5vf7lLKiAxlS4YYgtCcYcnyPlKyiZPp7SZmaka
pCcGf2ebVmvsO0mWU9SmZumUDV3jaoj5bQqz3KZWUR2yuot5uQba7vaPubarIOEEwQawLnH+/Le0
cq9MVaQyfqX6bYWP+Vpn5zKSwxti3hx6IDpPAnNxLuxQ8f1SNf1jkCWeLXHXfzSkj3HCiCR3eO9g
cWpdHHVSWPQgKE0vU2wnnBOrSAL/GOaVq7cMmXq3jwjVNQBJyCsgfL5UELSHEtqrTdgaVXhd1Yds
qyVPOioXa1JZS2cUspSi2mkiVQh6dtn5VTKzH6tSk44SdZIg+pOXvZsyCh44/KaoVhzymjGQT2Ri
9PZoTy2SFp8yrlnMcXBqm0P+EQ+8y5DutulYhPMKNnzpDmJdb00tYkk71bVapklw0nz/EI023LVK
2lUNyVgQZG6MXLcM9+W2j18E5/9nlUYwEE1K7UsnNJkLF3edJIE1HN0ueDbn/TDcBafoMJb/glkB
K/fntsnl9fNqEVVDoamGwxiLIz4Vqm81EluqtHvV8KpRduVv1H1dy/80Haxo5cH9qkz/Nji+2sPh
KTLg/5y482NcQEdN54R9naP0czoWQlrLVZqAnOmgfQmzz2r0JfAh8jzQSokFwbncNP2+z0M3nNy+
/KvOa4jI5QXFT6LPTzFdozJMlBPXypv0u9Bx4G7Qg1OQ77PusQmfRv8jvYmVj7sMYK9mgF2KYjp8
g+UcMlq6UU6QwXnt/rsf1YeA2UG3P+ZrK32xu+TygLN4scCuNxdem+Z21ZlKx4u5/trbP3gOIurt
tdPv+rtdfZkazwgRz9xK9Z/mmIA0rtwo+2Ksqv5eOTxnP2NxA9pOhBqL2oen1PddB0q1oz3pkpd0
91qyj9fw7hepPzuLMglgDZ1IpOnL2tXAWFyGXQzRyRk/q8yO1T4MQb2x6MWGd8kjac3JWJMouhDb
ETZpwYCxhxAHDnmxRGWEwD46U3TKmqO1q8bCtXa1dR8zjvcJJUDN2emVZ/rPafQn2GUuuqay7xX2
ik9dpK/Ln7HIBaQ0A/ZsztFJC34O8KMZxUGv/jFDQOXbMD505bNaemW+NfVuIxkvt93tSuyABSA6
DgBXBI/m/OCMMPGSElLLKTFf7NByfYNpg76b/Cis2I0Uf5ujXHDb5DLF4+5HEoqXJOR29LuWhJC5
hBLbUTM/9eVzxBzssqZmeHfbxsVBFTaExDqdGyEbvFhWGoY9POJ+PHVW6Q7QdJJ47dl4sXOYQI1C
aASJuRpLMohdy2o/TMF0mvZz82xInvx7zBu3YS6mdXDytbfxirmlgG0fmlHsDJhr6wN6cYwBnf51
f6XfZrctMjcPN+ph3jYP+mMaPUmlK3v5t9V2/GVsOl/zsm/Z2Hak0BidTkX5UabCvbNcNXGZd+iE
6DI9h38k/6EA09VIDwG1I56X0MK6cuVevzy4cORABYhB56QsFxMJ/L53JuQq01OmUl05NM2Xpsi9
6keUvyiMK2xoCsrHAFWG6TT48I1ocTRu27h0aBzEPm+72pVfA3sKGTIyWpS3IcifHyFyirxR8hDU
dl5Q4C6q4IR7J55fIiXuqH67VY2g2ivT2G7bem5/67nqHHKnyD4kYkByOuXhLrfVCGbxlO2HpmDu
nGUG2zmS5ZVzcXn2+K06rECRIjPNYRFrRlWfrUKNm1NZfO+0xuuzz/G4RgpFF/+aHR5ysKR4LHLg
FynCWKhFpdXS+KxZVqi7KQXF2e38SH3Su0D5Geh9/HsOx1TewHPoT74ktX+nyTbTfZvpSKMPU5Yf
6wH2vxfVmfKjZnr9h2mSon9FmpiGS5PeuZ81ZsPu0nKMkFou/Md5aK2vdT4A70sGI1FdcFbll3Tw
q/7eT6NiP9CXHvcK4rPPYacxnyo2w1FzKz+lCGPISbefZr6wiwifpBxSo4dT0Q927qXQsaBFD3r7
p0IZ8mtdVKF2KHNJ6zZK20fMOLTS+atcNU2TbKwqK6byaJTNWAVuHily/C9EmSKggWz7jtW7Y9wM
846Zw3lxiJiSNu2ixGZ8gAsFPP41dRI6y4mGOLAXG/1M6zCaJHiNQYvgmjshvVmTRiV64ypmCI8q
baLY+KAXdpEdGiennauUUZm4vtZ1g2ca6ewD+4opFSd9o8lMFSaubbQqsbO9OptddMdPoR4kMcDw
TxuQulOf14t0Y/iNQmNEpqAIpyA33D4225fC9sfYS4w2Mh90pHVQT26U8BAy+vZTlSY103gLozyG
qdn2HpDy5mnM5OBljrP2F5A0VQaYVBsnNU6clgrXbH9mUoVT7WNUcBlFPent4DFC1/CMIumTTVA2
cbMfSzsJNnE31H9HBcqrhxRQnXq2LVdEQ22K490UaQnq4rDJD2WbqX8rw/GlfQ4m5d6IcynZRoU9
zgyAE5971DqLkc9p1oabppPaYI9wU/bsWzJN0K41YDObiWzurbxWHI8GYjO7TZfRUh0SK853lRYo
p7Rx7IDyXVI+QpRKP/P/KlI30CMNec0aqCvE17R+Ar+mxA9zqNcsrAzbfTSUvrIpJFmd7qzKaR+G
UZ6UzUiH9G9iFpF00Ir/o+hKtuvEoeAX6RzEzBZ4g+04HmMn2XAydCQQQkgIDXx919t0L5zE74GG
e6vqVg0STQtSarYzkrqxNKJKir+TQrJMa72am1NKsjlrTUiyF5P5Yeq4gzL5upu9gjuH3hKKHEfB
/yhZ73+azHmYaZHN6ptHCFhQtdQWAy7UTW0oD7w0xuyedKxMzYja/XDyNK98P/oydw0awVyYb0JA
OtxqTHvGnshtzHrTlMy1GHGC5j74Xb/4kKXfi03nl+nmsVyA7cfIp4kwEp6QwdkVals+iwhDv7Ye
8VrOa24V7+GBQ9I2O+ge7z0CKcljBQVG/biRAgFOdBmVOdviyGGEU5XuV4AJ2zuiGsoXj0f5sie2
ucx4U7FbJhf+OijhpjYd0YV2FBGeKGUQZw0rxXH6JuGs/Y0VJR/aNCCNFR+e4RmoAWutrcJefibS
V3irtNL/ZZEvvp1MdtyzacQZYIF2ijazoJtBYNlt7o5BKdui/2hgIw0RLuje4MUH3QXG4ENk5ndY
QrijREZMWcqCPywVvxkv1I41HVTm5dVPy4RfCCYVWZTjkHRmQoR3u9dr9b1AKnN1Ta1f51YuS01O
xyD5KdHmdtWpgkASh7jSVgipv61rIXfIndMZT0uMBGdbk8q/s/V6hDnmjg86HuVcd7aQdOwI4kVZ
l6ukicDW6+Ed5h46afMB/BmEsQWKswrJQn8LM/itXzxv8KVLGMi1GFCm3yoIHGKP0r38bSpEkrTH
psTRcSSCvy+jDL9WrwXv6jFmxTWPU60f4dGRfEUC47ohbRV55beFhpOhSa25J4OBskssJU4um87F
cjqqI8muU2LE7z2sDSbq2JAUp4xq+BWBrtjuExGH4cpRAPrWJ5mgXZ5HvAjnG19CfDTFogfy72GA
mR927ZJBZt9LalWOCa9dubaBTxYsPQJLDUZTtxqhtQsqm0mw/W4pYb/Jpa7IpdoX+QlzemLu6mZT
lyMJ+3qRhVa0nYaDiPOsZFM/cg7fnxdof1nak03e8siOyT+EncHuLkaw8K2Zy/lxOxDLcDkCsW+I
6iFfASuL+c2nZJu+kGRXFBh2nl1AejMoJHD8f8f8IjJEM+R3/972Ckk3AGzHXwHcxVtEzGTWpq4u
Xva9srqrl8q8H3YWU5utASGJzZpnoJ4rmbhLjerpOM3NfmTnkYVd3uX5TRocarYuFzLC4radMC72
DgeSLLnSciflZSvi8BQorpyuhMSctiSX1e+wweD66Si0sx1sQLPsLSkMUI88G/T6GLa1flwxiwH+
UMPjs0fOfSoQ2Kbt3qe+YPGBWM95zxPqynaL2bKcFmYbCr9/fPqOYn2uXQmgFI8RSR7D846wpndU
HJ6281gXx4PkOuL3mbyOkDBZtnY0BQzQ8cxsP0BbVa9w+OM/Jun9hJuawrS6aMZgvmyoCvarkCS8
CNAH01mPCdDzuWhU2SLUnJySZLewjbr9st7wGvLsIOriLmV29V2GpOXm44AFK2lvgZusLxazu7Ym
9vjJ4Ngd2gEPGmbvxGPqxa0kgwyzyh65W2V65gvPUwzDJ0O4K7RpXAcEbhxRqu6Rva0ra0QvMdjp
O8dhVoJjSZXzPYuCVS9ubLCKVplUtnNr4raW3bi0Hmd6MdyGa/gCoQUWdzc02/pRszJZoc1E6vWZ
zgyxWrld8+WUMMP+hUKE9SSnonqCv9CtVYKfh+hnT+A7sJVeY4OOAKX7Adyg6YlX6T4jaJMktmMZ
fstlZxrObilBbROM4fYe7yJ5IuUUh4eN7pJfix0/vYShceXFUWXfqxFzTZ0b1i0561IK/cDGkTyQ
ga1/l6mYX2PhYugtn4HclmzdR0ymW1+jG1f5dtfAiQpjMbAhhwaPLVWDFRkAGagsdfTMAnUvc24d
e1OZ0AY5nRtn74W16TdpVd20iKqn20Np0+gQGRjhigaBhE7GjwXTFKr1+QC4CiUIjhsY10bf5wj4
mzBDe1jbJnbdP5Wnyb/DzevSRfD1/gpeaGQt6uqGngerZxR9qEUBqCPwGPbvSJlz513QEQ58ydKc
kMhar/DXsb64sjTV7PVYmpT39QqvhH4RO53fhgCrhD6Jw/TNJjA97FkyzPmXylXH1B/bvrLLwY0q
7uAOtjR36DfQelGIIpdfhDUVexuwh2RLCMR9vd9rn6DUEiikUDHUlY9vSsDB8euCT6V6V4Xs02J1
/EyHkq7n4cB/PLdMvqgRvRbUwzb5nlESeJdBBvC6EXb8KWxS8xMdavkigUDeK1ejlXDjLN4Y8jr0
ndll8gpRPXDW26WL+hKhAn/RxvKfOxcxvspB1AzZ2Uy71mPQjZ8Tvhxrx3fKx65YFZvg2eY0bxWm
0h8bloQ/+ezquvWYGmp6YcdhO5HS4B0aXGJZi1CZHD9NmfwLt1bI2pDvYf7JWQ3fdOXodtI4GmdE
yxe1bbMakhXAhYaNp0FWGW8dHNq/pHFx8oyDDDP841Sxr9OYbhTqQZ0+4w4p51bUcfmhYoyuReS4
Y9c4euyjII4jtpLhKbe1H3mDPmR28T9qq+mFiuGA3sXKPwhZWIeT3hwOxnHSHFpwYLuf6VKUKAII
jGXBP2fxsRk3nsJJIDvkKZ1wG6yWI1Q9VPJjDXS4iCWdHxtkS13EkdSfjGCU3pHFvSQmGYZuzgea
nzJn6M+GJ8ALEAE04XXYOu+TqcjFtc54hReq9pJfKpZoiwixPSz36Z6s7jQWfkhaDBhB5wooHanV
W26N/4pHhEJ8rA3gqLkxZL5v9EruWYG+9VQEoT+GdAd4xGvU+y1mqZsCzjDBh3azaR3gBi2a6iSM
grjaa+lSFCNDPvYFvINVj67mWFDDH8A1AURBewLfmJV3ZKoa/V/0FZ55tsEqCzXSKKeLg7uNxbGF
6+cRfZgyFzMV8q5gZhRXzFrkaZ8mZt1eqk0fEhsTd9aMQQUC5TCkeu68VXM2d3Ban56Uy4EpJOxW
aaTZjBotCTDy7yoD4Awpa3UYW9yd5fd9WYrPzE7oPNbcw22e1JMW7WKd/0p2A39PX8L+EtgZGC8w
0S6YLipWz61i63EqcFLTLjUA7tsS0QNJJ7xGPQxHov2BFRDLSbQbAFVyr76kOyYuUFnR+l6Pexi7
ptxm0x41WY9WJE0AFj1W31k6wsVuQ7hgwIxblCi086V5CpnK13bWrETc2F6I8uarK0RXz2MKiX6+
xz8Dq+akhcHSPPXclk5BvbcuLwhbIH8TTGAA2WmcjJgSNvPS7WW9NFiU86JQqo78LRQmf9mQ31Kf
8s1UW6sJCwg8kohcRfYTwhpiDoCxhd4OuKK2IypRvzH/zwDyhAo1d/mDxs+OLnHF/ASpDtp3mQn5
n0u9+EoFZ8upXg225FQu9djNqJpYN48iq3qWVgXY/WnBZypyF5+ThE/mnKQ4aHCi6OodK4+/OVjB
qhY/Y6Snzaw44LPUPIWgmIHNF9ehD/CCBQaQK/8sGZzsTkyLEW2Uq6f77EgFYsTKFYHDpd+Xr3sJ
NJHRCWktKNwOhn42uKLlyIyEFwPY+U+bzdMrotNKwEBwPHlPlEhgiQ5Pj7Tla6Jjm2I3IEEjhxdy
K9NV/DdJQxNMnTEcg9zViIhvyoP/gQXa8WpHn8c+GwB14K9M0wOerIEFDS3VV7hlEIunXpG3mGLE
lqpMJafETCXUYVRkZZ/CX4G11DHEvg91kL1gE0bdBkydl32N7u5HPQ95cvJTKZ/keARYhJOZ/4jo
WOu23AtbtBoueLad+VzDNXNbICZFtAMMVg0Zm1ePIBJ1yUfB5x4iDQzU+b0YT7AFpO4qAfyDwDdq
pi0sQtkPmuduuUczoShKwh0A3lgTtKwL8nNT9GGzVifYdzN6YhlyHVY/xerk/cz/6NnJZwUUlF9T
LTJ91XLT69vasBmX9Z5sqvNuARk1aynZu6KLGTHEcdi8rxWis+8sleZ7EKrGzbgVzQeTcj262xVa
tfmRrGiFkxUtC0OyJb0ec9DioobCZmfKUe/WY6AzstzcjtAkwNtFtxFKn0o24eQOS7I9mZQqFNeC
pNj3EndsOyiS8i/KULM/FGZHw4hAC4DEOS8a1Pp5zq6lt0PsvIBnF07KFNq+lecLilgrs7UtsQQB
8IZpwONKc0ReIoExrzszog/oAZJ+4J8LF8hPAD1xVuyfR61U6Kw2Cs0YAcT/JEmCYF2HRF/c5YEf
631WUESA5NqauocHLdTXI1ZC2lGEB9B2E5A/tFU1bfBZQ/uscUJtyMstp3RIepX4+WvWyGZt0Rzh
tDuSJc/gwM7yqcsqlsZWbExVp0EdyPywctGQRg5xpzj6xuzk6SSQjeMVasllz8LWxmwgutvmEsh1
ziJ4phrtyX/JociPQxeWnktU1xaX5s3HfMBah8iy3G3zBMOJZgDELKqnFZbnDeDCQBdUl0hLR0nI
ISZXhqX1dc4K+bOh+vhISRohLHEk/Eth9Y9eJtup6PM81F09xOG10QQr3qcC91+VMVzjOwiwTzLV
Dv0F7DuKtgF2pbGTl3heaxzRbQP5PU69A6q4M/rpdezKOd/Kxx1jJMNlj3M1tyQdccbuAm/0NMPn
EdxWrPat81NI6m4aIN3ueCjtj2xbgjrxiZkcsfKQZLTc78ev2u/Z3yVmJSCcpUjfnI6bb/mG2qir
lhybGWa3Cm7vpRK4Q5tM/nECfhUwJUKFD5TQSBzgG7tlfxu1Lx0CFZYHPzczzjE/onkaYNVE0He5
W9hpKtTT4GN9nOokrKyfJ5nBrTAgDLgTOA7+m1fRJK3LE/WozJIBIxzV9pnSYs4uS3LYx7rWauyj
Ak7TjnxLlsdGiJJfy8pt9JxGn6XniTgQQFzIBZsMzjzuDIbBQ0ZeZBaS7tQkrCeOZtPV4Wx/bopp
Jn06liPqN1JVY6ePQo1PRSTT+OCzCdESG6UQvxuv1rQVsR7zLurd/sm4pWtfrImE1VWqrO9WKsf6
5HSe/oYvZIV3cwjtuhHVTno6EK1nOmdS/1m7yn2VUTncAumqdvhKa/OT7ASBFwvy9/beLXOBAoBP
M243upbffXHDIgPEBneqIcrfrSrhulvhx69OZNmLa1MhlaeXUOfQdoEt97Xa0YCcmmaW42WJUtbt
bTISZykj9VdtCbIvNEdVpVoXcDT0FYQ/EBFGXNgkAp/ZmZlftRQzsGOvyuoyWTilY0BzB2fpYh3g
uSxg23OOSTIqOKRhS3RUsgQos3TKnxttABFr9GW8nxlSGYUuiOihl5Cxi4bnD1uuK3NliIOFhbkI
2GIYZq6H/gCoyQERS2M7qkOl+31Jw88Jq0x1bp4Fit4VNtl0bfjae5dO92QvJYFgmmQAYfAQxf0m
cAOizMrXB+UEoJwAwPRrnuTedA26tqtBpMzWCxUSGJYKqb5Yvif4CMUOBhFCbUxWHGr8U/MaZyCL
yQdAHRF7qmKGgmmBHBGljFaw3IEQ0HYpUio1kCJb/6NjU2JeX7ktuaQrYn3bKfLE9dCxJ8sVhYhU
HXwOsZ/wulAVxJxXlwpjaPz7npnhFyqyyDs+hREW+Kte0+2qkGs3AtxNJLmf6KL9+XD4XwuiB2RU
ne0a4/O4JprbqEINWCjuseoztGrmjGjV8k1oKu49m5GVWSCto5iBSuP0Yi6I9YXMjtGk9UcypkhE
bWCsFgQ0QjqEGMEo7cPDdABV6YCvZEWbzModvRFDWPsKMPH3OAZUSEpN/pWVcvhe8KP4o4fpWL4j
dmsPzxuukOI9xaUd744BA97P+JSB90eyFbjahmZNH5JiSIefXpkDL2zR6xe6eum6pZmZ6rC/HMaf
skqLnoWM/TAJrbEY8qV+176GImtInERxkoRheYur8DjWpNyAsaZbZLXvZqukuKz1dnMWRdRYrp58
HjZ1x1KrKMxGEWy6vME3luJdrK5EdMo0TaRHulyJN23U+DrPasxR59HB/YW5q60BkoM1QJsPXhex
1SZbEHQxcFjFnZEyQJoO956Hgn93SEa6txOpUhzYCyc9QbXq75096Dcg5PZRV2jgLgJVBD8x46bi
ERY+5jebaxOhGl5y+zWbE4jNMx4lEGx0i2i9G1VX3YZ/Sd5J4Zy+2jKEud+3Krh7B9YKxzSh84jK
je6PcjNx/dhiOY9AHlTJ+xsKn/fVtubXOeyJvCI+khMCB/OFp8gj8QDjZUYI/uS6Q/AEVZnk96s4
8NJ2R5IfqHjLCQa/AsmSeS0L0EOYer19shwvjQmOZgg0R1k9ALHbttOwT0fsmagJRJ8AVbdrUx8L
7YR15fpq0CTNp7HGQdpnTAz6XEyUDRdo8LJveYUyBc+tHkk/WnjIccyPoojc12FwpwPiC3uh3s3T
nW22fHkIFNmsiCKokB1bCivHT3/gTLybBtQ3A0C+CJsBYOCZLf7LYGcZH5KDlneW5baEwdRtmhoI
0HdJtjX+HS2rhj+A6kL1gvs1QxcSl5uSxkhUSZzq+yNXqgKLNc4oYxdANajtObluea6AdBmukJ8x
ANsCLQBxTQxAxwwmqK84qkzSHc2i4j/j1CEfSMGlP/O1Wp62kerxcSijT1DCCNA2cAOkIDm4Sedu
1OtyvAqUIx9kQp3XxbKc36HOAKvTCaIiuW/GxtWf65wel1kfKCkOjDbNd/BnBqq51olce7YheONS
Sq+Kp8bTEZN9q9h+0zFDZJSPfhbtSvOkvNb7bJ8qmGOWbdwsPSED6ngckFmTwvUZld8pU/J4CCox
ZcuGBqKefDHT35SLpHp0Su/4DivwMNSqZSg7nDsbv88yZ8xrodIAukPJhJ/HSaDmZULmQKZDLQF0
2pqjI0lXVAeLPO5SXU/vfMSyPc2khGgJiQP2VcNS5NWhyB7vQPEDZVhwRZbtuio0RnxI0g880voZ
jUZ4FNaXP12DV9aqnLtLNR4DYlpKuf04isYiOKmAF/6Z6zJjWAuVTiEPHi1wUm/KFwo4UwI2KKvY
DlrXoQUWEFVLfUneBZB30jIV4PkwLQOuBA/wP7TNGisJbHrMDT4N8iy6Clc1tpFO46nCof3u47r8
MkDxnidnUY7BNkR1+XEUd+MMCOq0RjR8HRUWn2nMZ6N7mbvk3yJpZtt81fT7zIn6hSxFsrerC/I1
R52V9zt673DaUmNePGY5hhaDwcfnPiOkza71UpwOHnXo1K3OBI1Rig9eHujNZcnB+JQpHz7EvBXQ
I9zweov++xQgTRhR0urJ9zy40fdOzGWDXZGbtwacNKAqO8ay24CnLN3G1+Z75BAm3c3oAb4ekPS+
sdGByhuoRuzv4F18mokBEk0jd7/YUKHq5+O8hJYCQLvflkmUZ0+X6W7YfASzBmoI8wxANPEe0c9j
jcJw6AomqEBdM8nyOQIK+MAdkf2ByAQEERLGFag2OL2/kwmXPBqnff3I8CARVCRxtbfESBKBvI/p
r3Lf6q/brFcQGVRr0ZHaOhy1WWo+bJMMLzTHgEBtj+Y91oNIwPC4SFo6GuD98z4DuAsjNS8QEBew
RhO4toHkseJzTz0fL7oK/MIRQze2BnTUl+DhXNkSEcf7LDQWJI3KJ2e6EoXgXWhyuLYeIGn+sgpU
SAsMVH5DOs0CPAzY4StmFRZ/wgzM1iCyKSYYTKR8y7piRi2NVsINeNM8ZvcVhvamVofR/eHJYnP4
Cu3Aa2nhtb+ilHQ5sHpQ2x20+RLc2ZqH6bxuQ/KsB42oWR8Ad3W1Cni/e54gZNesCkiFHaG+DT5F
KkF0c/gm3DD982ujl44ttgKZNNnyfSGLyr5sMlMfYP+PpW08WuFu2eZaXfCt06+M5yNocT82lylD
4QAqYrDnTY7jq9EHgtO0sFhU+RjRCUs9zrdNHtV11dMMhiMO4o3r7ZCIWEb27qnYMeHWJVms/xxT
Bmn1Lgf/CsGAeJb4mE87KzxWxHYjN9Ab2++KWPUF+AD7Gx3f0EGiePuFaKDjUYoUSE4dy3tJb1JY
Z5viLeO8SFqyzOW/JRxpc3LTXi5vIQPjhjUY17vdYlkZaE0/0WLckHNXQeDk2KIe9M5h23HU6Yay
KEnv+ByH6rRlRYQMqhT8VzMH+yJWwAutRdMcz4Apw9DBJjP8IjkiFs9I11q/QzWB4qdmxVj2qC5J
AaXAvt37NGIoGlFETgONHLW+EzL69Tyh8n2reHboH5xDGQJZNih0eckItHOdrIg+E1iP6od9a0A4
l1m8rbJJuwO4QsrzK2iLlIM1hxvu3b46hA2HMmTZhVtypNdpbuTnhK2WA7A1RfYbkKyl3+bKZ+YH
SkwGtYXH6BUgZvzNYxITcsfAT/4ADr+UFxu2MTnNCvlWLbqHEsFWMG+CxkJWEFvtO8WcCBSEtnhO
XDWiKhyHVd8XBwraPt3X6Ue5gCHvB5xRyWmZRQ71BFh+KDHRhIxXtGeD7+rgh+Z8HBZzbrkASnVp
JjprKLmjBlZRefVf3YCHAgA32Y8KvVmN1V7iQTqo5kSHDWH/zHUtJbSVB9TRze4JRZwiT8w5kzuw
8FZOevm2MHA1f2r8uHpYx4SMnVmzBhcnhAQ7WAkms/4w40rgLw0GpOoN3LcwWRGHvHlYh236Nu+A
0XGeDNVzEcv8365jMpxsTVfasjhWP+uFboAkkj0BKQxC/lwWE/HXiUNNDBkk+lJomxLYGMQtdwLM
qVVADmouyHYqfMAhGwhQyjNyGsrthGUHcACUdW5baIMWOEc6go26wL/3OVNiHJ+2QgEiLQGiQBCR
Q21zj/I138GfKpi0uDGHomjAlSu7GUaXS5eZNKKA1XXxltDmcOCOIzpKKDoEeZxlpT16voYDUcsS
MZ8z4ee8jTkkSCA/qwWM3V7TbyKlN7pjxhDYXYh+qFpVu5Li3G4K2828QQ+0o7CvW1IBKfUNqN4O
qHz9G/s42HZadwtiMtgNERQYxIjfUmFw49fSW3KClGqd7s2YTHXLDw52zEFNUZ5ciea1w4Fa7Wew
fjHrYdKBVnePk1S9kGkWnpjfKIheA5ruOJF0m47TvsKi9DkYVrKz3UBEPRcZ5Hkc56mr9mcPUM33
iH89+L1anRRPpkx4cnH5nPq7xnig9nKbEvIMiVXg17GcmwpdZ1geEfrLLG1z0rjpG3A8gfTYZDXq
NTMRllYgfvJ1fKdDIZq7WlXgXvaZFAWeMNDmT0SHU31ZqARU3xyJf8/Qpd1CL0282Sfwbe5DbHy8
NIOqAONNZMa3J2v4C+0YULEkmyp3brgeyQWgZabOQhxIRxsiOFeVR//bZWTfz5QMi+oXVcfQkcMM
vPO5gl4v4nOBZ0GT9yy52xksKJMG99Pih/AAHZ6VHSR7gI04fFiArwOJAoAp/dJ0O0IjYDwkcjhQ
zTIdYdFiDwCztTXr+sokB2CPi9YfJyoKyI712Nw0RokvEeima/sDzQ57qQIDLZJWI4yUN8gZNAAQ
jGqerFjcowHdf5wl0YxhpAmFxffJVda3+bjWwxkvGcK4ZQYJ3EoonG2/+lU1EFekR3OGVG3QiCDk
o2hz+KBOpxHp3DU+ZBYgMjNahe8zlItwZzPp5j4OfEv1sg1Q6p32Qmb81e0g0b+zmogcorQBTh8F
VTNqbng2uicDwfCjJnK0nzSFq2qvINPDbnO4fDukkmP8n9ENZgQr0yMexRDXaXyTEkRNN+TEowcz
4HiBbfFjeIyLysEawUMfAxQwLlzuIJ0M+f2yFeQ4Abcew3ndG4yWuLUJ9IwKtS5PwHIW13K88uEu
jsw8EXBZ6orM6WR62xtgWh9JvfL0fsHVw//uS1XbBxoxIASXuKQI1+hF+YWqyvIL0uPk0S08Uszr
l9CjPA5hxjQSRJYYptyPAyAdJ/WBthvcwvgNMffZ9iWFVq35ahtS7z/yNcPNQXLm0/sDdU7Zg/Qz
MAPFl5X9Yf0EVhK6kR0DkzPFrSWGqv6CEK+quewBNON1nm0jAJmWqOY6u2H/XEAIb3sLj96cnmEh
hnh1DXPOBqvMVtBlFFvO75Fig1XpobUKF62ScvmP6gTBuceQQfNm16aRoMY2Fci3OheyOE07GaYL
xBpB9KRwdH3CqTw/r5LiGlS0Wv3zjK/XXBcT5uFj2UlwrwmMYPDRcV0Nj8IPKG+DdOwPJZiA+nIz
fgNSD6iaPIBEhOnODNjXo0XndPrrQ5nCYWhTyGlhQeUgUQHHD3cIMsINJrYjgJjCwR3m0xH8TM8J
zmb7TsDs2Bt7A9oP9WYNeSKw6oHf7SxlfwBIeIRnQnuTxX4xcYClJ6i8+W4HIQBSuZFwOCRLQ/y5
SAr4wMR0qtl9SZRNL8VBj/cKVrrHlcQp5XB3Aw3ebiYf/ogSYdGnHfNdM8gSXNuqBSQDfBfKFzQb
6JIRRgp8ft17EOSQghNnS1wfDS5raNRMelOUbJW9ErUT84BtDj1Dfchc/F5m9GPIRIdj+ck3Li37
3CHc+V3TdC0x1xuW6aFUlXtAfgpawGgJhkBtfsA524WJAsOWORnPJAroRrJC5XmXboVesCY5rtVk
jWgLzIBaWiNltb4oSJFDK1H0mDZxtSU99HWwLdkHhJCB+ScV2AzotPIWNxDUkNOiy+mHUDb5ueTa
aSAPZjh6yC8a0xpfVT9AFOfVpagVfUN/VKC41lOOo2/a9PgV3In0l7CA8bmbluy2l20SsPcnGUqw
V2XANW3yUndaGFM8kCNJLBo3DJTdE0ZSLIKjAMadFmI6WgRFob8ye5pFyFcWWt8tEMTHKznUBGZW
MhRkJC+yWwWxoRe9GWY0/TJAPYE2cK7Xu3Q/YJmNnKDtn1Tp8Y+V01SeJCiWl0OVwGyafUn0CaXM
8YGTo3zKNfrQl6wBJ3rRwxa+ecIxSteoZXsFrr8+NbUekSfrtvg2YlDTX0a9mOM8o7k/ICrU2X8L
VlPRAuxBZTPSLOZgThG1jKFpxMj0Q1PbfwXZYn5l5U7x5YtqEMCI4P2Idqogv8Cl2BHiu7V83SII
tw5+v0Z2w2IhLDMscY8BV228y1Gh0CuNTYMYGhsjskCC5Z/J2KQ/0J2tXx1cQE27+yYRnYP6mF4N
3Qv4luXTCh15KU2XxEKwHvQr0nPWatKPikYWuhpOkUivBn/wP2nnsSQ3rqXhJ2IESBA027SV5TLL
qaTaMFQy9CQIej79fNmzaaU0qrh3Nh3tQkwaAOf87rz46AHrK39GKvRuQL17FILM29igJy/Ta2AK
tyGuoBzEqp/qAHFZzDe/RTrGDDg6CD64nBk5oAutN/3wh2Jp8MK02tp18YC4Ykpae2Fa9iJuB1ZP
vmHI5EgJe46CXYVKUryaNnX2pDaEKASqoHS2lQRh2/SodzlnXDmnzNSqyf5M3byr9lWddsmG5YpD
zmfIPJBOkDBiWwYW56YviwFjJNPUhThP5zU6LiLOAg4thAZTwoDVPiPxcXAoOlhgbaW3nXBQJU4e
PC4t1llG6DnEFq/HGvkS5MJoz6RvMR2O8TUzDQ+1kZiu2jIb7hOU4xWAHBXEyikyPKcGhHncUhpn
VxYRu/oOJj18DpEBFFvf7S10823pqXVvFYs8ZKhSp2sIBFaDtaCw3pYM842hIZsKOWsGLLT20rgp
KeL96SXw6I/WwJx2vB+9Aio/b0OTbo1XuvZaLIOA7Cv75tFkgkJD+QTyjZ7SKGvnIfKunD7gNxvi
g2WXBz9UnVlPKHP80xAZJAeaKG15zY8B/5oypyjW2hsH1OdNgLOaNmD+1hH9X32ejBZ65Vez065y
L4vVCc5CJvUmLS3C5jfk2NvOoYCq47ODY7ZR5SM53hrRquUlCcBvVyBQKaO8OymTde7qvti13qLu
bd5OuK6VSZvbs6TmK8h4ydS0pUnbtazq+DHKDBV9yZd1DV/Cty8VPeWOCT3tU0LknLtSM5zivuti
8N65FdFn9vsl2FGCLtGmjDTQnGlZ4WufuFxxV/lyvpJLGyO5nbuKUjvtwJe589z67PuLofPMU6wt
wyjd6K2DELo6x4Ap9Bp8wvNeibJF82/y6cmyXEZYDwGQx1vVSUO/ohvs/oSPWDb5SezEQBn5/FBG
c4XUyzMkiPkam8mO2Sxmui7Z4p6hY4JvRiFyPBRB2781SCmSTaNcVpeDzHi8So1f4jD023l4qAnd
m26dZG6TV98dk3HHsyWZmkLQ+jS0je9ts5h9eN0UnZquxzqOjI/Ew5W3I+6OAU2Wkdi9UsY+r0AR
lmHn51Ho7YY0r8+wTB6++doO3qvemTRi4Eo+W6VpP7uNJbAswU9l28qL+nndp0vw0Oo847xlpzG7
wstsC9tlrBOqZEn0JeRRLqN7dJlpu+mGYCAmIetV8wSp4hUbv6YQXfujR7iS0BpcmwmQ4q13h+SU
tYlk8q+cgRqLgnbt3gkXbTY6TidEMaPVmE1YdYGzOTs/GhCMyXxyxspp1shEoudxjCBPTZKmMUcC
G9mWzri8Kf0u4FBzY1Bo6ioMGcDJxSszcbrv1M/5dFfnBszGH4c+2FrGqZNDylv40Smd52+uwB4C
JsXOsxn6EbRCGsMRGmprmTatipNu6yVtnH/lBTIzNqVD7TcTDlKSUjiNy40n3fyr5ng8ilFMb0hx
c7UOFoWMqbEH1a6XVnhf+0k2atexc6Y0hl5jvdj52TUGA80pXdVROL9L7AzHXCM5ezcmm6xDizha
bJDtpc1NNrDNPC0xjOY69TJQBche8OAtppqyOIAmR+13yiBX7LrAm5zrfJoqfbRsY9jXpmWUK/L7
YUmUMdJG8GBHubzpZtVGG3SCvYcTvRvcR6Un1zpkGZvA1cK5QHxaPKZI8rQzJHuztGO+S9y2Ka5U
G5f+9cARbR3AiOFB7bqBjmcgbWdvOB0TsYsdBU0e04yBeQRx95i2Id26UG7zaUy0N6+0F0D82kin
nrywS5kFQflNmoiDKxSFRQIr2pVBw+a+ePpezxaScg8KatihxLb51dGMOp4ctQmd3SLZNODEh2rf
GKt2b/kc/Xg7dfTx69gGCF+Rfmu5e/bBpV+XdszMx1DYiPk6xGE83lz365hp3W9Yj5unwnSmfwjb
QrrbehTRu9ciPEkLVUSbsYqS7/HkRnIVdzJN7yZ/tgBksGgltw7xOe8gG+H7UPu0wPkkVPBY0O0z
daJC2Jbvc1gzlMYQhv1ThB8KRUZStpSfSk2sxcWPxK5Nuzk5jAoVMPuUSMaNMLKZd8wbC6JbISKH
k2sMHH0i4C5JN71hwCIkgue3wZtr0SvwkRbz68hARHtv2wbdexDp0L4dvAX2Z6qWWd5FLjqYne07
C4UGsRmDr7cVXoumR+hToHMDBasmnexVOiuNrqG2NXgA2cz9mkpw5koWWuOqDF3rzraBZWNWr60Y
ygMfrZ9LmMdqVwIILOumjRz2hrDMv6d8b8k6gHTWn4zyU29NxDsZkJnIRvnVzyVpvnEoR3xsClRl
A06bLCDPVGHjOJh3DQ/2I5zdyss5vtGoWdNcMf9HW0EBgKFn85xnxOJQfluOVd90Is/ZnIpYvxrs
b9BGg6i/LHoano2Ye/kYTjFJlNCW1WfHlL27HspuFCtVVbb3mUA0jXQ0Rc67cpKp5NNbxgYQMaOM
ctbjpOZgJwMc5Jh1/KXeTXM73TgucfIrdGpLchzBqGya5RRspieYp/7m6gXIuAvqjoln2DdkuW3H
YPk0J2FwKnErGSplJ/PvBEBleR25URffMqA4C7bIuNL8zhWmih8mhlhJQ+EUpiVSBgqrGQVlPQUP
Mxrn4QVm3P7SCrihLeZ3q9gmHWIXNujE54gFWRhXcdUvIOO2Sp6JHMmHq8FGZg3BM03lUUbO2XCD
+26k9SOQbhsVFudFVCTZN5h1AbCHaqAPT54RmkCGgOCWNd8gJwv66uBL12blc+7D7mClKUsAWTpX
e9fmocd3FCUdU6rwpt7Wo0/f2tZueY8A+uzonRjiy/jVWX0xvljKE/wnddNE9lC88e22fAOxkpxf
sJCIf3pVY52wgdwHL2PEsFpSD9NEdVY4i9Qeg1sECZBsRe8zIMuj/SognNM85ETWkP+R4r/+BPiN
44MHflTvUg+tEvUGSnv2r85uNjhA7fIusovE3qbUuqhggmJAFVkIWY7HmFoxPYx+tvR7ISrzlmk6
+I23yHmg47eZxOVnSfNjUpP3lohGs0FUdrbOhiA/1dEYfLbxgrz5VmZQIsY2NkPbD1q1qfoao6ix
6/zNjL1l3zA3B6MEWvZ02Dpx2B7ysVPBKkIsp25lN6b958yoPlqxeH17hX4zMhufkaz1pnct5L86
lASoZVUh4cKbKXiloGY+hYcrIVnhhcCYhuQfQWQYzRNvyO+j6WzaYJgSj55Ka8g71awxQneC8lyZ
eaPb0h6/9K0EGCzKeoqvAle7uEfDs/UOGolSfm1BHiU4IefSwSAXmAdlBnkHTtH1oKtF962aAh/D
jQIDBWjCR7P8oFKaPk3QbP0u1ppCdBf7CGgrcpeLceN4SUGSCp0dbbebTz2Or4gYv7apK2cTJQaf
ReUm5VMdeolGO1J6Zt0NWSO2tT1YNYKNqHrAwcnHFjqDuKZEj4KNYA7mE4F0rnWzOKVtNtnUR/N9
6yUlVa/RobsJgfdjii+PvYpFgbrDGLt7JQa19da9D9cXkfEwwM0F02uU9sn4ukwLMLRxvLRH23X+
TMc4d38A1PAeMkyY0ZXo+4aqm2XNW5oW6ayhDRVv0h0IQ3SRZm38xrUC/I5naCNazkVSE0s8u20I
n4miPhU3cxpG5copU/eZScZNhB/IQYnjxXELkhZbVr+Zl75/hvKtEOUUmBBA/tMo2viOGW86NMgA
ojzJI315fvS6CE8RGFRdrhWi2X4bLJnAedme7dLKEpC5KZ5PhmDVnnMDKtK/Dbk9jKtpyOa7knaP
WQB5FE37ajhrNuGfxcMkeCj3QwdXcYBQGzRBPG31DfW8pkFnZuw9DzCbwOcQt0KApNLs7DCvYRgG
18ZhhK4Rk0S9mFNr9brYxEVNr2+F/Iitck3wVcoevwEgKDL00nV6ivCYECgSqBfM3yyHskGXcNZ2
jhZjRdYiqARGXlSCawDN8NVjjvV7JbKafwbPfu0KIRg6R7G8ruGbPsURxfLaHZca70Af5Q8tLjZ7
FSBbBN8FlluhJwdZ4VBC9KsBmL+x+5LtjpQezyCvZJK7KY0me6VkMbPe45DIMeqk3r9LF9Gd4tSa
T4ljV2IDOV02e68Mp58Mf7LaVaY6mEMS0fsXGAz9ggeJYyqQRa6u7BYZ/o2Bs/xW5hG2hSWXg9om
XpI/El010Ow3sr9XGoL+LATooTvapnxyJ1M4W3JukE7Gy5RhXe9HLHmVyA+Fp5VP22/LqKrYglMd
3rEHW6i/IuWg94FUT/WbiyCJzAtsPm32NUUSiWKRL6K8tl2rGTdGqRDnSEwU4IMQdOAnt6kCc83e
NfwkFYC8dlqsPtk3papeGfRiKQReWd0+Z9qtrV1aFcF9CjLJ2ZoKXiw3gqpuEIAiq6WWiBB05kLl
0aB27o2NKbLB71RM7rgtKzDMT0up4tM4Qekxi64Rj7kICnOThUx023ZSy/R+9FtlbqJKnpXZfWgn
22KibseJlC/f8BHDHNHhUNLQAEI5QxHHX4KWqon/I1I/pQ+iu7JEgduAAaE504U6VIdXZhmDcF0V
TnQkHCbtt8MUtg+jNdnyoOCJ7c+RieSz22Xt18W1xwadUq+ZAlBomlWkCmHnI50ocyaZ9XlIhrTv
o/Y5GFGI5QY7TB08YLKen2SVI4WYsgYD/rkk665b7RPoyIaPzw+7BzzaVGSBtcm0aVBQpqOMto4o
OSwQUkVXkATDS+dU8hXQJctWKKGI7kdSHASMWYzN28JMZFTeg5jFCtdH+tUsYfclrHKLBTi5+FEm
1KffHSokCMQWBGeNPnoaXkcr7yHxenbFHZyPdJlFPtERYyrqGB0iCjxyYcx2RPueb8K5nlymw5Zo
pgcgiJozYYEc7JnriW2i0om3cwUV/kM4jmF48rENIfPzx/jRAi8cjpM3hqQ0SJqaCrzdQnGLozPq
1pNVIacpcal2a9HURl65MkGEltNN+JsZSi9cN27cPle5GjDQ9fiE4Hz9aDu4UriHpq01ZE3imy/a
WG27H8oCM2vS98XGNqnnsXtHVYM8nyxoyi3xRZM3DBNd6RqoNZPllQ3Se/axmXILJqFa1s+0lOsh
c+jgetdJrkZmqcTXmOIjBO5pbo2fqXZKCQQwVul9jnSm+0EDV4XLqohK4opARwufcz2Z7zU2gk+j
06GerTpqiZV0nLF5molBQtC3ICrl5waq+ERN2qeHRufD9zzBobRCqtSwP2hfflGVNd/nYuYjrNNa
57uh6fXLlE3lk58WC2DE2MxvPYf19wGBind2SvWnKkktvWGuyuwg7xfIev1gUk8qmhERKhPI1yLR
561g9qNyjeuuKngflHrrUSOuXKVNR4BL5yII24T8Tn81sxd9UqROoLUyafypi5I8fZIouWD+2VeL
p8aZkpe8DKYZsWLXn8CFjeZTXHDT9LEIhiuoICB4FXel2gkbv+5KAz3+8GfqzE0rl+y+myMsuljO
WrQueOOeC8KbIkS6DtEqxMTPuGyYjfnWLTrAcTla6FU5Gr8KlrfZoCKt3nyQdzJ4MCMOG9wchBlU
o/DXkNPjK9FKs4sZMcuOZRWFBFAHwhL7jhLzDlVE8ooOCUm90ktGThshHq94vAazI4YvbvYReqcY
pXibN18XznFqMJHLJzrMIFmXskLcL9LWPKA6mdJrFEsx/9obp+rgEf5S3y5F2V81izF8JZBJKd+u
66GEhhJ4nVuUQ2u/7Yb7fKndN+OgOl35TC4gqM6MgNxWiKMHKZGHXgpQuH12ac+/YfUou30ZGfsn
CR4MSJ2I6iU7FnaexPMhPr+N3kmR2BNktPRwe2JRuEW0htpttFPLtZ/rOdnR/1TWvW+W+hPQGKRP
HI3VK5tudT9RE4g1CG1AtdSmDAv33ST9xg7Q2ytcYVN4OxNdAVXsZOE1SDF2f7SwZf7oEgswcJs1
OKDpu4AyMczHO99Fl8WWp0eqjIaSapXmBRvOUKjWexlsx02+4luJk33lDdktwikZgiyS8cNHiypD
A1VOV8AqTXPVJj25CipDPrn2nCyCdHGF76wX7Y+YA1QVfj9rq+4G+AOxX9pgVBTszWxuzijy19Qh
uBxxgi9fcuWEoObTmATH2h7b5hGeCpNZGZyzDaw0t819Iasu3/Z+pT53WTxnK5zO2TGCc6KWR/L0
WdszrpbBqRbociudKyYszLTI4ZAPYP91XFRgRmfVBvg7HwJLgakvhRgM9b7fzPZ91S7xUeC9ue1t
DyP2ig3O5E8lvr3w3vPHyqZK6zKs32vhCssW98Sx0Ebs6qxRUYCqt1ft+1ISI2424LbIZVdl4Prj
tCOrf7D6B/T4dmOfgrnHYLW3EyctMfVgCCzjx3AmYqG5CSSiYDpF+i0Zbz0s9crHoYI9PD0QQh5Y
jI1QdmFRp5qk+eppbxF0gOidNnk6aJzpledHuzQiUrba1MZx6hTVMdV3vm4GUf3UbdygyYSvHsc7
q2aw3hMi9SXYOvU4UnmJlBwFWXd+tOqlPf+QpLjU10tEwQG54OrqeUyjUl8n7IRq0xdB9RYSriRO
LUz+2a7NJh98t4ZyjE+OP4dwNoGTh0S7TWnRH3Kr9Jc98yG7ijxrbwByGWMGJi+zZ8rDrMdEXnWg
nfFdODrCuy7ChD3TaZek3Iwi86enjjXNEInK9zzMGUQifGp6J1tu2iBX0R0WIwxXDg0qNi7YUGQQ
Nqu/c1ZI8fBlrSpWl6JuxUOyBfkw1iPgCd6dKYe6vbbIpmMKGUEwrJ6FkAICjQpkOXEXzvyxkOjD
is57PEN8DaHzY1khhmNm5amfgxxpfT/ZC17iEIIAxUX2ogbjfXVw0XBe6DF8tPVSMYzCAeycoRZx
CxVlRmXDuVPRiIeRWuV+NJ/cSLnDEWqKM4wV6b60MiDnPmaN3w/WMJB4wOsOry1lwm9T0sTvOQ9g
2SYIwwVAA8jOtjde+61MRsrH0U2BQH1GiJFNNPJnptEyYp1zneWLXmIrunJybZkr6Lvp01D5467y
PKfdd200DffVZMheCdATPA0hEB+yCazAV1OksZ2SAzTyrfg5sYEDX+D9UnPC3iQ+0h9kk+wORAdl
0Rai21wt5dI127pr6sd5/ue8k/b00khIOET0CSwmDprKWydc118nY2hPYOQqx2zS9O50FdV58krq
SErX0JfhLX5WIk8Y6VQz5NRm9DdKC1SqqUKMvgK67esrtnfNnuUORAAtSfIA2GWbFW07QF0r6MDO
wJUtty1WzCcofKhp2RTWcU4SIFsTl3jXoyHsf46j19GesoD0NkNPQasOUlwDD2JMu4/xiEYkP9QM
kprAUG6CpUM0PTEihikFBPk4N73UATLruEU7IaBmGxZUOWXbROqWW4ujbrl1fGBQ3OkmGtZjCypN
vIi90JC0rmOfCiOndB+0QXL2aTWNuHUGjAVQBxa4nTbTMG1ESce1pv8VaCfmDC2WX7c4SuKBpAUY
uWwVt46sN04ejz8Q0NP7RQhOw5Wd+L27r1s/xknCeb2vCRNctsSEqcekITRhcw70ehBjAMXdRxGN
E/o8vrMCvdtLFzUuZHHYthvfBWtGOifMAwkwKXgWYQ3m1idx7NNcj1N0XzPa4TVgQuwmd5x++DJL
KG9w9DnMqHvh61nf8LT4ZQkBRN9ohnAFrSOqNdGAJLzYGVDkFs0JGldJxgCCC1ozG8umUa/63PZs
IuU3Mb/Y0+UhdJfoxQgf2zPErXrytZg3eMuHYzOYYrcgdI3R0Xvdd1z8aHcwiIC/k1hHs7EA+4ot
Xbw4kjcTng3L8KQrEMgcyzoebntrYXMiuwMdMhpCNBO4S/UC0e6UpnjNy7GIboKisCY03oXYlJlH
XkBoB/x9qBV5Z6Mal7uGpv1bjc0Ar7o1Zo/JYpSDlw53zAoFci/hKdEW7zLi9CXfWdje1MKOHA3K
ZKpH7cbgKJWo2p+VPej3GmiYX2CqgCYdxGB+H1Rp/G0QNtOxBNoaV2kVyfCHJywoJAk3v4/tPCzX
aI26J1IkPI11PCjpijpdMTfaa+T15Bo4lLZSSXyovTZYNiEUlN4GvUO+dYDq/sY+Jw1t5zoZjmys
Q76FaEKFZrMdWHtZ1r6812U/jzc4ATBMjESQ2IcmxSIW0lSjAxRt++75fsj8r0qE3gn8OnSxx8ph
408hiVKDxfTaHLNhYmVXXtnjBUtdP/mKYyBDEdyGY3dM4slreT0TUq+s7b1dp3HlHjt4tfFODNEE
YYKhJc136BgCPtwxxxloYwL+loIBf2XKmT6hG0LtTUEx+OQEhVge+XunvvOxNlgHupbBwR7c1cW2
gYWqiYTASAMokaJRW0XUUtY6JMs835mCxomVlcIKrlMjLYZEFVEQXbPLESCppHUWEZGyRxzNsIz9
CUE+Qbd8+Dog0yReUPx1a5W6vTzGrVUhYcFQnI4cagneDLO22azLRzCgBYsmEedqN3YMXLoKVY4/
EbKtl7uFSEj3Zh4h3c5IsMPT4fjd0JouyTot7O772DfyVLoEwhbrsAfluZvJ3ieLqvIEc9jIDeqa
G0Q2pfvZJlECElhZ1vgARJUY8CAGeSIZ0cEUbDLkLqhhHOhBsEGCVapPqT943wo2GtQfEo7CXwYX
vmf0CGdE0uYXm9EgQ0cNDvG6K3XeRYdi9AZ/T1iPaffhSMHCgYiGg+FZmck1WmcvJFtyMll/XVcl
puRkMPJummIRh6DUiS3fl8o1t04Fuv/ZR9Blnzqkh+R8LXMXPGa6a6LbEK8k6IW2LHJ9Fy6zb/Dd
Wp9ttx1q5qLwpz0VPnj/VdgYyHzcLw7yO1ziuVtunChuHjqrq5xDD7YQkMHkOE+Zk8bhZhEOxXWT
jyh7rLMjsrHjTlxbaGzyw4RpO96xISMM6IxNmxmajrCB0g+SNzrMqd2Ta9mfBsdv2m06ev2ATrmz
4gPe4lis9VDPmLpwIdjWTQB6T2xXFCbRQ5Rr51umrbg56KBhVLYnQ9oQLL7eG3tKR8JQB1tHnlMc
DDlogy8D2LMWTUzzuV44ATU+ujLJr5MkE91bICi4AQdwwm/rdG7kvSKjLrmqM6QIRF2TH7VSIHlM
WimyOH8lqmWMzyJdJR7rptX1kWEqhFUb6bbtqQ0b9G4L70wcMArFFO2OpWTz7Pbag6PuW1CPYczS
aVO2iVuewM2n6Vp66H6sQXpYAXy3jnCz9YNLqchAxztyZpfvbjCoFF1ul71/kDP6e6atQ5ohMhIl
GAqunIvk9Hwo7QDpU3eHcLhPn5yi3JaI8Lgg6iaxWqz4OV6KXV/bh+CqW695Ux+F0J6jTH/Jprb5
CdIh857ob7yDF/GhFtcYCj/u78aimbeDIdjcIIiCnR31FT05WCClvNznU9PvLM//UmEgO4ghcY4x
hoHog+jV31K/bYdhvXjZILDPcabnrPl/pX6rnnCbpK77O8iI7TBfZeWPMP5MatYHT/63zPp/rsPk
G5RVRPEEF0+eQVq9g1Oovwsepu65Xs/Twb9T1rZb+/ZzWt2ZjYz3JekI65oZDsfyo8D1P14fYO88
VtzhF1xe3099LCddf4d7er309wtREjQAsdhjyw85PJRGZf+TVgwodqvPMtzuMMufzmjtdJ1/8BX8
nu0KKCXE+aEzLee3YSCmw/o4EOd1B+NxjJsdtNJd1jz+/Zn/8SI2SeB8Zb5nX75aeEs5FYj672y3
fEDfdiP7x8x9+i8uQvsGNE614rgXKbV5FcvOc6PhjqjXT6Fn/8DQ/RAk8oO84st74ePkWMYi54dg
beoyNdmzwlYEShMwlL4a+9HxX4Lmg0tcrgQuYQsEF55tK+oo++ILodpTXUABccz0Q5c/5tFPJ3w3
/fE/e16XVzlvD/9abymB2kth7OzYmncn/R6Ex+WjmQ1/eFa/3MjFDqOtKUqmVGZHP32J1H3kfnfr
DzKQP3pW55/wr7sgzWtyw4G7GKOTiu95ViJ7nNv/8Nu6fFbnX/GvqySDxKYjuAphdOvCrgmM+ex6
D/+/F3KxAaYozTm9VXaUmBdy6wc5dFj3Pnjrl+fO/94JpYk8z5QU9sWdwDBrSwsvO57jrFZQL9ei
w8r59zv540sJoHMVG7mHTurXx0UrgCKWLPpjoo8BoaQZqZV2+t2MHw1hty830/PtOIrlKH1acSkv
PmJ/qGyRzHlxTLtb+uO0vcWovU1RoC36y6zAfWBKCFrcLc4x8j/nhEVLRu5NYPsJ6r2QPKm/3/o5
i/7fh+rlD5K/3vrULe5sRfygZHG2BTlaqXIgC+ONsTSmrHGVv/79gn961v9+AhdrzBrqyGuBFY5D
uHe+VkQUlgHM2IdP+nIm3uWNXSy0xW+A3Zq4OOYEYZaoXvFqoS8hNyzck8sWYt7Lp52Pev7v9/fP
F3n5RAPpc0ZIG6Hw5RfbB7ktcBYUx7Cyjljv0GSdSGlDS04CnPWUP/rv9BrDbXnt3Zbk/gCkfpTX
/6dnHLgBrM65QHG9i2ecyUT1M+qvo94k/Tax1AoXHnnfH93qeWP/7VaV7Tlo1BVjSS6e8WwHEbK1
rjg23SOg4YrYrYIy3/4SrfwHd0cyE2KwYv3BA74cRuA7DM3g8PcE5YjneBdbQo5IyABRzCeHORmC
TqglV8Dd6Gx49MZnu74BWspo+Xt/HzjvU1Oczu8CCcVMzpS+om/eqaH84Ff9trAvftTFZtil6TyR
HTafeqx78/ScYqUPyajq6X/tevf3R/Dbpni+GPWgJKEldJhD8Oui1cRIqjLiCfjxI9jBypgf//kF
PP7881QOknzcixMd0AuRitLzaYQHkpKsZ+vL36/w26Si81v89yUu7sEaJhXQ280nDa7lBbeJ+517
vnfz7Uj+M8TqgRCJoQk/eE//x3XpHnxfUa6EF2sD1JAQvWqYT3l1P+gv5OptrLPxKzxaAXk671NP
bmHzwUr5bUFyszxGnylBDI2g4Pv1hbWYIRpY4eVkkUrclYjrWZNoH+7cj8a4/+lKDDmz6ZBc8DNx
sZ8HTRSZMW7EyY3J8CabKMoOBFAjtbn7+wv86EKXzzGsptyNC3Hq8affExhrAXgRwcrCLQ7dHAab
/+J6vgPC+0/pH1yc0TPdKV3cJE5Om6+K7imkfiJmvSkPf7/Obweiw2Rd5bmOA8DmO87Fq1Ix6haU
EwILtX/sVL7vmue4MWTzuAD8zmmoxdPfr+j8vndwSZ/ahtAFSvTLDa3EHd264yxOfk1AZ+Fa723k
BS/lAllQEhx1o1xZX7cQP9duu9jfwYsaIs3hzQgdbe/LDFJkAXUi7y/OypupQydNDJi6Joti1Xf6
rcMzgblXdVcD0QarDvB8bY3WfRmo7EA4ZPIFk3LywUr704OU5xHIdsAX76iLLxE5Ro2FwREne3yq
vmQ5++B6GTadudcffIp/WNN0goQNgg2wHdqXM8HAj6y61SHLi/jpXNs77XnbdLmWwbTW5LNMuDzG
hXygZd7+/d39/urO20hIxDWbpE9h9+vCrtvcYQTEtJx8z9rhnyc/wtoN5XWCAqqVb3+/2D+N1C/n
rcPVXBkw/U/xF+e8Jv9V1udEy6Cy9JdT3BKAgz/lJvEIt8/Kz3YJf0ZkLjFb3XuN2xTfzaaTy+f/
5heEYFW8WUfSVP76CyZHoSgmu+HUthafl/kE9HWIps2YqQNm3zespuiZvSBf9VR2f7/4n541Zz4j
AhVDJSmufr12n8ZL1sKcnmTVPgfXrb8Oq+qpXH4Gev//utLlPLAE5hLxv/fPW61XLr5jOM3rcikO
1ohLJKg+/f16v++lZ5iBqhh4SnFAXLzXSiIdCfNYnLjD696LduTp4qvXj8HwwZX+uFQ8YDy+WmYX
0e38+hDB7ZLFFSWr8th4NeL5b1n7zEinDMOQFTGhuhDbpvY/WqF/vMN/XfbiuyGmTZa54bKW3+7M
sE87s7Y8fVdk0XMUOehyt0nc3sXaELe7ISmpt8brNMy3GoDTfDQm8VyXXq4j9lsQLV8RcOVdfEmT
Uw81UZfiVI1Fug+H6SfDW8arKcdk/fc3+6dvlh5AidBmLIy6/JJKp1IoArlvFw4jX8i6vUJ8pscX
hQP075f6Zw7u5V39+1oXRdtiJt24RS5Oo+rxzDCeYw2Fd+Va1QvE9P3oSGududPt0pgHiIGbcnGf
yoLBxSQCrQnrzbZtiaBUkVS+8kMSjypbYogRx5jE3WTpHuLUJgrOMsumBnEiHwBsO7K/J4HaO0jE
1o0Tbb1hRNjqtB9tfb+XvNBdJAegl3RAy8KLm/OZrIyEz3AsO4pwWNnd93n/KtSSrcuiYmiOrN5J
lT3UjfsGv3KXBsl1YWoHF6a8Qtu6fHC6/fH3SKU8wDUV8qt+XUcUXyCmUS9OHafpalROtkaf6H5w
ld+XTcAJqZggwuBjMNiLBsvgTLakjJ1TYFCFa+e29O8XRkihRxVXf/98/ngpxQBbR1BiheLiUggv
l7QH5ePr+R/Ozms3bqXp2ldEgDmccrJkUcGSZfmEcGTOmVf/PTT+f78zHGKIvU8swAJU7O7q7uqq
VWvxaoG1zYeokYImkP/bhq43H2Mi0OG0s8jlz+MCyEviUR8wNDYVvBByMR5qZHQOXqZ4K7Hcoild
pEBnQcygy1OIcnZfCtKQ5A1h8lNJne0PrSnBxgu69Kce6D9vD+p6nzOoKWgEUiRbojk73xT4bzXL
w1JK4ZfS8CZu7yjbJnD1ZPFKulWaIqfLjY4x9H9NBJURj5+/JqJYjSr0EWSKsznco6B7jDdUbI6q
8Vob3xKKlUHwhT4rmB2PEZ1kir8iE3rt/EDSdGJVjjST4sfMV1KfTqWiQ5HAHIDMEgYk21RM9P/g
KMT6hsp1L4ERm1mBREmiAtbJT4R+IhV4FdySnG7kl9tLt+T452am3585iVrS8osopPyUxRwUd0Lw
DHskmJPbVhZiN+ZsuuYZEX4/r17l1ZgLLqRXT6HyewCDJUSvNcSNaXKM4t8AI2w1ea9TsKTPtw0v
7YFzu7NZHHKytIoxyE8epSk1Ue+N7ijl9f62FUle8MlzM7NZVPRc6cZEkp/SjN5p01W2GaJHu6ok
Rzyhz5AOqNsTsXLpwBoc3EFxlzxERhR8GmiCXvmaydhsg5gcv6rK+czZOVdBVuuUxuLOM54GEAK8
SHkfweNhe6Wh7OA6bXa3Bz+FCzNzlsELzuKMZmXn5lyS7XqkQjPWht8U6IvJqGy8/lnO8diaDgKv
ufeLamUPXhu1RFp6NdXUSQIRil+6LZD9lnaZyHgKCukopPb4OVaeukH6FIUvpn5n6Sv2FlaYnnjV
IlxC6dhEvvHSoOKGPditznqSpWZXwDFQBc9FdIIxGtKr0i5aqtvNm6pIG4PeQg6PlVn+GytdTjNg
SJPWr+nkI3abXPBso1pA9c1QHfznpPmuWY+0xtkqaAugN1G/adqj38PzxpRDpy4kz+CkxuHBoDsD
ypkCeqJGT1DB+2VpxUpmYmlmDJPI3VKQLpyUmS8/LKNDE8SA5D5FQPuBbIgVMdYdANgWAK6PliPp
A5oav+r7YFWNdJr12aSwGlPRTSOaN43ZFdeOSg3Cz/Oeu0b+kpenHIX2Zk8aCrrtB6PpdxYUkKUA
zY01HrLkQQueJOHoBdXKllu4lChNE+jygEFUhYfq5SSA8qcZQ4q8Z3qztor2RRx5e5efs58yVekH
gIJi5m1g89h2+YfhrVy/0yjns3BufDYLearRvx7QDxul5r4Y4FOmrdtSv8EuvclBF0lutrLoS/NO
yVNRuJ9ECyXhy+EGgwj6TlO8Z0hiaHAKQM9AWGcdoWVYy+Yv7PQpuGDbgWBSjXk2H6GgcTAGw3vW
H6CvU4NT2jtGZ9mxHu2y4kMw1zbaVTCjUF8H2ECOgWeiOE+BAeORdcgPwudxcLxjrJ4G70EN/7TM
aRS+NirlUTix8/2ge07ckfvbSP3PcAshi7CRhYMl3FcwobqQJxa5sCm6A01CPmTGcRisxMdXgcjl
l/59Ep0dCR0ijqiIdeFz1X0oKN82v2+f7FcXyezvz44c2J2MSnf5+2pL179ZbOjXK4LvbfPx7+2Y
sk6qTOf6UOYRndmWdTqMQ/hcd+9qWTlmzo5N9OE58DphZc6WVtdUcSfiKq4tcfZySQutq4XIZUxG
kh7EPovhACx4Ro15dqyGpj3RfrUShEjXC0WFiEjVolRkaao2m8i64rqvq0h6SBLAoz5Pbf1ZC7fe
17F71ry7KnmWyZspr2h/IO8o2Iagrwx74QtkSZw+QjeI0+eHdBVEtWz1hUz/R+MkRfmGVMHh364i
fxeRaqIAi50jTp9w5o0N0g1NI5XyQ6gj+QjjiPhhJH90Y63utjQUWeTY50RQAEPNzh6F9mqBDnYZ
jmVA59G+0lbc/u9fuDhPweedW5jdaHQie4YaYUEA4zfh7Cea73vRpeU326WtU7WHMv/RpMIp197N
YotMpLESbywOkjN9gvIaojLHrciqYARJoMkPGpS2o4jAcLi9vVzXubBplOQUUIwVdQmEyuV6KTH4
wkwLlYckdPet/4kb22pTBOgymrt/WYFjok6h5MnKVXl1nk9muSEpP8mo0M9LNBUCaeaoJHQFJZsw
SIFw/6bptzZPhf9JCO+L7P32OK8uR55qAJl0Ul0iR4w22/B+N0YoS5rWA+prmzCiPS3Od3KOVjuE
KQVcHMXKAK9jAUW3TFVVqc8iz238fQudbYSoCHNTotD/oNHLL5RI57hQxElQQg/NNkUqw0jvaDWx
BbjypJIKkgC3ghrYt8c9bYNLJ778itmZwxHaeDDkuw+G/HtASil9LIyVHb9mQrn0IEE2aKwaYveB
ds19GJ+s7q6DPO0/jGNixGL9yJvMy0NE/wMpm9Z9qLwKks2nuvjUWCsov2ufNKRpM2jTk0ICaHM5
EBUFGykeR98xozvtq/SYKzsx/FVZj3GKOGr5r/f2pbXZ22VAtGNKl/qOh8DRpknomRcqINy35026
dvwpNCYiVxSdIc1zdH7nJ2FuBDR2jukpyT4HaMG7GzSyh2Kg8/lLgtQKDfE72mfL8dQpaCoZ+dQN
+EiD2y7U2507mCsfdR1RXH7TbOiFnAt11HmhE6rWHQoiSmedvPi5hb58ZfST7126v0lXJeNWDa4J
YsfLJY1hljbVLgodM6i3hfGeI5rn2+6j52+tZwIyBza1/relPd22qyyMUDIAeIPO4JnBU+DS7miF
NVpVbezEUH36EMzZ6G/YOkwYaXPfSj+kKN2kvxTtEKJGAj8dXJq2EB/hH5IF+Mnt6BttWmZzLwi7
Diq88D2myOPT7kLTziMyBmHxSCNu/E0pqThtTPHdggDk9hiu7x6wM1MOVIFsnQzbbDeEZCjkotRj
p4izXybwDZWeu9smrk+OSxMzP0CGz1JrdLkcD5BM1p56fTuUK4nCNRuTh5wdw0obaIM8YEOD7FG8
r4KdLK/A867TWtzMYOcN2qDQoVTnB4cI6aHmVqg0CGWxr4wnqfys8iCiW53+zW2snegtsbsqOvhr
eNDrOPbS8mwG3a5vlDGr0SA0P39TMgpHMRqvx4qOkNtLtRAnXFqaeXRFITbNvSZzaIA3pK1n7tDe
DCgpm4f6AR5tf+X+XBwZz0rTJEyd9tHluuVKkoQWjXNOon4IdWm38AnL+UdBf1oAhe3t0S1sV5X4
4B9js2NC7NVkUrxgcPRW0E6sNN+N7AC4fi3ammZpdh5hiNYBVSJzdQXbgsR0LKOG9fI7tBKkk+7f
0dJt1IDiwgcI2Hr9CfkDCvhZ69we4vICkhsBL0VESRfB5YSiHtFImVBkDrTwpQ/V7huio2VGZ+eb
IT6V7qc+XDkFl+4eEiFAoqnnEg1Z0xqf7T2xCmA3C43cGZrv6u8EcUPfRYSv2lXCpzE76t3O/Skj
h20+dI9DZMHPvun7D6Pd6bq3uz38hWuQj9Cp18vc7YY4G32IAI5opGnuZDndA1q7iQZvA/YxlI+y
l9ueMqy41KJBXTUAfhCvGNrMYDfUnk/CMncq7SsI/o3YPYSutw11p8o6sJgr5hY8GOgusSaPWnAR
89aUwhgFCGPkHJE8H0A1MvKkvGAqCps18NjCvaDhvTr8dlM9bp7ohb+bMnmRFA5dzRCkhZuuWgkP
liwQf5FPwlnJtk6/P3MbOW/oKFfSwqmCRLrvaYPawaixdsAsWyFdyZFNTKnO9vykCZin0CE5uVmV
sOLk0hN9x2vYmEUrwDUmFyCloczGAkYziatoKOCUgLwzuZ8I1G979tLGJu1J2tXSpgqfONtlAXTv
lW8FhYNaj60Aq3uEnVGsD9Yh9R4kblYT9dDbNq8uVUi/KMdqJOLY3LyrLlcIXfAmr1J8gE6ZbFPC
VnbUUWHZlarRbm+bkqcL+uLInNmabSRExKFC9qLCSfrXJPz1GxUz+uS2Qn0/oAtqqo8VHf75s5tu
EbvW6sfwGz+HH7DRtm/eqYIs0pNXhn+dGph90/SSOPPQDk4pqTD5Jl352nsw1J186bPgf6AWQLLb
htUkOtDM78EZMhzGjial/e1ZuQ45Lr6AR9HlFyiW0gO05Avq7o97dN0/E8VN8Tgq0LiMe834ko1f
pMJaOUWvLuUpmtXwNuJ3mZNttu5KLtZIUDWNY3bJLtefW+lONtJN3E+CO79uD/HKxyi0GJwzIIGo
uZAAuRxhYChNUeh66RRJ/DWPvH2ao0HRNF9um7k6OKd6jvUXdES7JpmBSzMpbYMatfjSQfJwlymf
Ay0/dNlDh6jnbUNL4zk3NDtvooqpTRoMgZN4ReCbLmnrYVSzlWlbGI9GxoFHB51yvP1nESHELjn9
3QHjgS0WKUfTfzPyfQYL6L8eDo7AycnlxbN8fqHmcGubiGKUjkGRqQqfgt3IK/m2jWsv1/A2elKs
KQPPE0S+XJw6hPRLk4B3SrowPGRtoVDjk0oaRQYUPUK4lqLKRV6ojeBhhFNmAjnSaA695/72lyw4
PkhwqlvUr/lnDpYSEzotc5pTHdFobWR6DmLwM1LTjWsEW9Vae7Zen3mMmw4cdervI3k0v83DNJwU
AjzKxPnH6P3MCno1/K0ikxrbjJ+ULjsK+RMq6m99vre+dbV3QI0W5hpfPGpyuyH7ohuNDYQ8bh8t
xGBX1uW6Cvn3+3gcTmhdKm4zJ4vKCNpjSgFOU1rHGlU8/SeylYDkv0l3kCZGr7lhw98iiHdxhP63
csr7h8qnFQH2D/WhtGw//nJ7gaZ79OKWmL4I9ghJBVJDCWHmKQ26wTW0mdzmQ/FO18uGnuyV9NDC
BgZ6TeOlroIQ4rK9dEY6Xfw+7YrayaUR/eO7Hn6uSF/ZvguONjUFgKRVdLLbV5d5UxnFGFW1k0V3
0vinsKxtGFob2Z/ERdZANAtnxYWx2dUaw7anp3pZO/CRbeSGzq+fbf470Fdwa1ehsKawJlwYCu1e
FnfH5cSRU+pb1DwbR69/CKgBmfQbSSDzyWvL4ptG8um2L8jTYs+cwaSJjeecQg4Gh7g0qHRerqh6
1zi+eVDqcMdzFdKb6msN+49iOdUphRnG2A0/s1fxPjplr1b7ZkV3eKqj31fq8fbnXPvNVJkmwqSZ
FgiPNrnuWbAQJwjkxmpAwSV9qvXfZvIphHzq39vgTSnhMvDyXpWWfDWLBejDGqdEBirwHtMs3tTt
Sp7jeo+p4HPZAeSFwHj9nfazgfhKp+YkthqnUSAHraX+UUbPYmUkf/Hbl4unyrxSTU57+ESpIl1O
V2BYWdkoyFPEavLQveodEVyNyFex8YO3xH8em/yr2EMRVbl3CIgNLkpIKvILKvDHnffq57sOArv4
IUNJrfgMY98npDn3qGYJ7svtSV+YD76UWh79V5w8c7+GvUsiOC1axzUr4VTHLSIL1fD7tpG/Nbnr
+fifldlZm5clghVwWTnJ+NDAyKMi3sYtoH73n9QEZWr01BC1trKnXky/5H90f4+gmifHK168MFi6
GPCuKZFMO/jsM9pMd1E+rQYnlNH6beE8WhnowjZB6IhQQpmuem2eMhV82DGESh6cCgF5HYZhmtji
qt7ens7rIw+JUJ2YD+ZFjte/N++ZD+uwjGdjD4uxlPZHGChtrTM2afou5yuG/t7Rl+vG1Q1ZADkA
ujFwj0s/Hs3RQHM8kx3U96JNagS2K7yHyJeqvzVxl6DRBPzbcDs7fsnkL2W1h6JvH6XdY+ACPeaZ
CKPbsYWzcNjJa4js6xOZytTEH0DOgCBxXpsq/STQAeuozggF3yYbJXU7QiKNonWOWIKa6FBHiKBV
Qtjpbs//smXuUYOwm2th9oIwzIw3coXlksx7R3Yc0RxbhA7xlFVfA8R6b5u79lrS/gqoAiogxAfW
7DAxDTEUxjBUnaAEOCLk+1oIVk7FhdsGwBOQH3pNORu56y4XWkKkmByXpTq1v8ufQto+69OIUOIh
+R07yafcgfA/ku3uEwhRRd3XsMNJT9I+2EobKMZvj3fhtLj8mJnXha6VwnVsqs7wLMKJrd9L6oba
O6DfoD9VSL/sk+J1/ELnzFAf5b3VnFY+4DqAmeBfwNOAHPMqmCc8MrPoBsBRqgNBN2XcjSI9B/eu
kb7loWzrzV3sP8jNXWTeaRL0tia00PtQ+xE2L92P21+iTGHFbAPyJRycMrJ1tF9NB87ZVhe0wih0
yOAd46cZU8K21Rrl70dhEzxpwSM6c41wSIqH4l6+8+9UJ3zWH8u7+GX8TR+GbMvvknGkIGXR6rLJ
2SMr58PkefOv421DdtTiSKW2f/l1UVnJWR7ydUP9s4Fdv7aeE+XPH7XdlpAsZ/n7ymzIS/amphc4
TICFarPz26OHTkZ4Q3OUx25iI7brp37cey/BLtL2kJzFByiLuv6FWiRqVd598cWS9vJD+zHC5/og
7Ed1J9f70XjW9GMKhVnujTuEbw+ButbDcX0RTD2x//vSaSRn61ZHJbrReqJR02htHZZmKC40dS03
PY33av7Jyak6BRvqN7P0guxLvWdUHQQXUBqVkI6pRDQvgYx6NbITtKSqam0jqrbXd7dX4hopOfX8
EjeYoFZUstEzyxYqA0MitJoTFD+1e8HdptIWKsgWffThWAePAySzjfgyBitDXpzXM7vTWXk2r9rg
So1W1Rrn0ZcyeE1Z8fw/rZ0JAojhkVD/uyfPbJR1BxFrNmoOKlTOaETH1qwPMLyvPMWWDhmS3P+Y
mTkzSVREKPtec7RYO2hdrG+MIf9ZkuiIJ51A+EXzlYtk4d6arg/yUKydDM71cvIkKPdiSjqaE+cf
UXkfoLEdaSiVuXB8BqBuhRUvWRqhTrcGGQBeMiC2Lu1leoRmiqdrDuTFgKffNbk7hO7nSY+9h4r4
tksu3ZITOIDHMyHRde9tUPaBSE+RY5JVQsrNMnZZShfjbSsLWQ0K8KQLyFFz7hHlX47Jb4RJXlxW
HR3y7dTsNlr0ksRfVChTRHWn4yggdUW733UQGBqo3/6I0n1hnepJz2JvKR+Qvdm1qNlNsjPLFZda
vMb/AuUpNlrK1YxrCBo0cqSrThrGd6gv2y4wPXj9O4QYfF224Y7faK6wcV3Y1cfvMXj6pjok0kZR
Xj3rCAbMUm33M3oWbfMJcZoVh7jOOXNs0P1kkNkzuFnn/SblMNYK1PmqIwE01xSUNe2urI7uFo7B
7+4WGEejvQRPnWBuB/ENHrfbq7fokGfmZw7Zqzy1cXdCxj5BnMwful0QFgVqeUFiM5sFL+tBWRn0
kmOCkjHA4Fqc0XNgN1RrRmcMXFquDLs8xa9wi6ZUvP/3QwOpyGXM02BCAF36JXj+tq7QCgciAyd+
+GYM951R7FvpUQrClWm8BoGyjOfGZqe/m3hjZQ6q6kDNv8vLO2q9svGmpnvpB0LyqrpL3pQ781OY
37twSN4e6HRIze+8c9uzG4D8plIhfIrt+EOFu7Urt81/iWvgJGPVqHfBHjZ9w9kNEEFNifgGB6U3
fMv6YztdNMhhjY9BdS9q+xIG0duDWvIR0nGACTm+Jqz2pcGiNgtY4amrFi5aVdGd56+kr66fjOR7
qR2TlCNuJTFxaQBNbsiR28mAdj84sCYTTX+jJLVyPC4tjgU0kU5KILpX/c9j4ZtpAD2+06Ko1gx3
rXLMkLO6PVmLYzkzMjuCBa0uLV+udKfH70yqxJIJk6FtZN9v21lclDM7s+i2MsiMoECgOwj8ppDQ
VACfimhYubeWp8yYwF1ob/OkvVwZsTRRfWh73VE0VJrUTxAQSsrak2rp5qfTRrQs7i4dPOelETQi
Wg91Bt0ZYDDNvgDtyd+MHg03nnLZj9vTtrg8Z7Zmh4NMm7RaooDgeNb9+FOknYCuGalaC2aW3h70
aP5N4k89hbM9KrUNxLV+oTt5Dm2ocqoqkRbXYtv3z1xyaH3blvVye2QL1wfrxLOD85WuzXm13czT
0EMPU3cs9E3vTckv0JKTDmOuP1S8qemjDlYsLrggbcOoLiE2wAaeAzAQxjMST2DbKqX0LoW8h9vq
9fagFpbrwsQsu2AEmZyKTaw7UqTaMOYJsG+q4z5J/nWjDcw5wHYIziAylEHFXfpgPKIVGEkYKopf
1Nr8gpbafgWPurCZLmzMnGKsRcMzSmzU0TfG0hhHqV9hQFicL1I/Kr1rLOocOmLpQxsjiMrpE+sp
gpbDq67z9FKFKrYj0FC3V2fJ5QAvAlLQdEMkpLucNNlLk6waO90R0DzdtRO3vzRCyuFWvnjQksA/
QFO1soEXbQICpLUVuC3l5EubCRIhKYh6FsqqX+ugNzeR2aAyS4ZRtQa71WiHvD3KpWVjiP9YlC8t
QlqtSwApdccER1u+hCgXByvQsUUT7Fy6ZXBBpvPSRJf2CQyaku6o42PnfR4B/nXmylZa2q3Urf+x
MbnOWdhgeVUpBLXKkTR2P3up/gmZze72TC2tDaqF06MKeS1geJcm2gqNxSEzmCnNU/eyF+sHL8m+
5iivyY2cPOpA5La3TS45PJkMmNooxtNNNjNJmBRJnREbjma8DfGJqC8Lw42cRf/+IqS1ga4pCHFA
ZczTnMkAj3opBQbXLTgpMYXVP26piHSIraz42+Is/mOKFPrlLMapVhaaJuAMVfk5VNsvai+/G4FU
I6w3aCjU9e3+9iQuuR9XLw2v5GquoXsp+gZ9rJaGYwkwZj+L4m+Lm/G2jcVRUdiaGgy55+e0OoIR
aUPrZYZT+JBpkE9+qrKGB5VGJkh5GsPDbXOLQzKnEpcCiRB5kstJpMwyyoFbw/SWoNI5oKNkfq/H
t9tGFipp4PPIfsITpABb0GeHkTH4Kvo3jeGU7mD73T2i9y2n+vCnr5+Q4W3NvWWCQBWfCuRxakSB
mw0KBelY2ekxEF76NrKLDkFRuBQGt3vwkI50423VPIlrIJxrDBsXHGAVQh+ZAvtVI3fX12VV1oPh
uH4CaErZ+/U9HCrokCL+gFanXg3gZWXrP6yDwSKosGZBLDLPspSdYtIXpBiO1E3CpEb9LAhpcnBJ
EaxUCZZWnFZZ+i/Ay8nwFl6uOAmlVIvp/nGCUX/l8nnVS6NA6kgWVzz5byQ1e+T9pWyD/w4cxBX5
nVQgCJd7luHEqEurzdb6OmS/hO6g1Qc3vdcTJ/QRyNR56VqgBH8IEqCqzC6r05Dt1E7etGO/DyrT
lgogPcK9pZzAvGxz/X6ojkp4b4Y8HOivrpEapUnGv0vQfm2ix6rZVwKkPsT5kA3YohPo5FCTatvp
rg2piZYPG8S0b7v40q0x0dP9/7FOvz+7NYSwr/uxN/DwVrLDgC6ytQLS0glOCYE6xhS9kiK4tFBF
UY6/eqZj9E81WrBx8Goq6SZrVg65hVcG3D4SBxypYV3RZw+mtpBrQ0HY2FG87+LwfZKgQwypSL/T
qr9TzWR3e+KuG1TYcOf2ZqFrWPSFUufYM8wfovfg0tIbH/WqcwwflHZe2GKxSTpUF7fWfRB26Ffs
3fTko0FCQ24to7pR9pAq75QB2cb8nvh+49IYkHyuim0sfQzQ3LneJkGPpXiJ2y9m+zlykcmJjhE0
DbfHsnh4TPM2gd6ows1pkfqmy7xCS0wnPpn9B/R/tk8i8aQe2+h+VJ1+JY++lMIxzu3NQi7fiHTL
L7DX1vVmzJJ3zXoXG3+jP8Iw61nPuVnYGX0KY7DTo2fUaFxtrTnn74U03+Xn3zC/QXx6BiaMGI3n
j6KPcM9nQ0YuCGE4CcrVA5g8WX3mntso0Cij5dL1O0P8LgblS+kfc9+1pVXY9sKrkpoGKD2KKqD+
jWkrnW3GGlKjMohwqY71d5SCV2T2M883OuJd3pHm6pVln7be1RRgjmojUQEZk0t7CEogSOblppNo
wJ532pM2OvTq9x9IiieVDdVhla08Ka6bOtk2U4/6/7M5f1MMOhrslZeZjtbv60q/b+HI0ZN2A+xW
rw7+UG3qCipw4OT38CtX2RrweilOObc/c72m98Ja67BfWPmdInxFAcgQTyLCxJq/xlG1uJ7EJyge
kHsl83U5v6HqI+nulmyrQbLpItxY1TYmbgiNe0F/kpViE60lD5e38pnN2YEeK7lSKgBNHEXZqYfO
SDYGk0uSnaoSkgrv+Zvk/rntR0s3M3UNQme63ECLzYYJ+2ehCGaHnq4mbuv0q0ilM4tebxtZXDfy
LXC2wR1DAelyLumJl9SsNA0nDJNNIB/dLt4io1qr1UbwVjreFteNOJanDuauInRfQK8t7TieND9F
mRC/GKL7qNkSge2jof8WlehSpl9vD3Dp/iKxLVPymwA82jQBZ5tflLKGDD5GzUpB5Tqx4fY+NBaN
rRnih9LbbWuLa3ZmbXZbFnUZhYWGm+hs9Fz+ocq/BiLV20YW42duSUDOaJzgHTPPGKwkSmXB50AT
viQNAkP6j7Y6Nd2r532N6yPyOQ0AATHgjH0IUyeRjj3Cc4kIO4DxI7QehqnloxnpRsh3pZK/1159
KINDbh7y7nj7Wxc3zlTYp1FT4oU7Z67zpLGGZ6Q1Hcnb+douyw7JC8THGu8LH7SR9FKtnb9LK35u
cXbcG4nqhSEkaE4QELJ7o/DhpXCxIMgTGD/LqPvacefcHuWayZmTNW7WhPGAySGKdnD2Q6f12seP
GbB9L+52qqCtbKU1g9Pvz7wayURzrNp+Mnjn3iVV8ClyfxXeixHo2zRoj7eHt7RxScsSaVI3mbgD
Lq1pjaxUsHMBfNB5A5X3knnsBFsHgpDZErzcayQo0wrNLlCT16GFKaDc9EFd2pO8drBkiYQIzrMz
vB9yXh1rw0TUt1rZSgvH34Wl2TzGQo4YXIGl2P1Wi6U9BZhIpG3jiIepsDKNi8MC+GOBNuZE/xu+
nS2a16LWFra+gVQrBSE/3KsyolY6HH3iWjJkCeRnTmcDL9aJNsCaDqozWxF61l5RkHih2hWEJ/Bs
o3HSs5/jthU+on4X+fk2emsEu/4BK1lQISAqb+T6rjkp/eugH+RoLVW8dBLwSdSKeWwSC//95LNP
KiJUAIUEjswEbV91fCulF9VE9P5bLiQnI3tSvOyLorzfdt3FBT4zOotLIpJpep9iFJFdBKd/U+rf
1tnvBrgjieUVb5r2wZXfch6TCefCIWlzOekiquZp0GBMDBJ5E8eU3IW4WGs8W3SjMyuz3dGMAZrA
Y86LXbqDQhPi88BsafjoIjtACPb2/C0aYzCTQBGlrLmYwSgVYZyGFTmu8MOsOcrUH1X1Lgtr9b+l
qdO5oqkxTkD8qzgE0iqlTciz9OZrMDpm/ev2OJb8YAKJEOrA/arO2zBKo3VrYHeGA/WJrRUfvRrb
VvoFEXnoYb/ftjUdGnM3AMA5TRcYz6t+jELpwjAUZRId6m6USzuTP8ejYLfPFbmceOXq+Vu3vmFt
TodAcjCWgQAZqEObJyV7EDNpo4YfpXCS0u++so/cTalx1vjxfRj727yUdrE43vVxuYMPCjWZ977q
NmJ1Mv0vRp/YrvXods9+tmvdDToIQY8Ib3AfFXeSeJpQ9WN1R9PTCWocE7747AXEPU1jdioASUw/
wRnTDLaQvBjoCsrD9vbMLlxEID3+mdl54hCmFTeg88pwUCF/6eqDqQsbUF1AdO/BknanWlrLvy75
pUkD/tS4RhVqnlXuLARtIxL3TmKEmzAVH0whP90e1NIWwyVBYk86FBBfX54a8BQ3A43xhhNlKsKC
sWxtDFiFbTHh4Zx7nrFyDV13v5NSpAeF1CvpPrKvs2PKh3pF6WSXJG+/UxobcvpEv4/8o96cxPHU
9tGmc+oKNps7kWL8CB8Y8AjqiINdrzVsLW3LiXkbfNfUAD/XdopUZfS7gejcqwZb7z9U94UmNiSt
n0r0qG/P8xIEmRoEnRsTypHe4PmdaBlDxnrybiRvSDKmOPr+YTSOA4NDeB0oPHdCtI0a5HXtfuQ/
YSUNX7XudeVDJkPzLXv+IbMFsEyU0yWzMB2hOOp1cBSKnc7Ah5cM5grrwAM2Df+4yqYktP9Nz9yw
VpZZShdcTMXsDimkvo/RODUdP/6WGfuqak4titWCtjc0u+2eJ6Dk+DtH/jbJTv1a3W7pATNh7YD4
k4/B9WcrYTZxK2RtbcJyQ+NTKe+bZPysUgyt48+h8ii7DzJyx+HPOvmjKWiDn4afI/RKGkn+8EMM
hk2f25JS2aWsUQmobEn+VX8kn3tj5XBdchkS4+B3yOWKwKNme7NRUbX0isp0XOsrTygvcbctaHkT
DnNtQE9YjRBhvkf61n9SrHSTu8dh3AI23Uprc7ZwEEGuTtDLP8BL9dmbr/WkJMg7iTcfGo4wdMVr
RGQLPa1/6dsn3aLpjvy7aGfxme8pWa5XmunU5qExttZRqJ8l7WFqmyyec121i+o+WEM3LmyFiTP+
H6MzR+yaoCrcVDUdK33VrB9TTr5W9iv7bZqb2X6bmHF5oYDWo+9lmtuzkeElbW5mAqeMGBZbPYFS
Cq7lYq+X2Vtau8am9ftw34O1otTSh0d4F8oHMWzMZx2qQ1vKrf+QLuMEBlPFgqI1N+c+r+QiTaSa
1ayFB6k4uE+Cdh+TE01ebg99IRQhsQPOBGprCuTzrs2qLkK1iJjeiHyESMwvR/fwjpMD9kaP0tvK
yba0mufmps85m+gBFW+3KhWSLcFDLX/PAxhto5VjfG1Isy1pCVHejANDChvSqZlt5nukt2252Bmf
wv8Qa9MjxTKha8TLd04aaaJFHDVqZjkJHTGR9Ko0up0LXxt5zSGWwPcXlmZHokoXdxalKU2gcv4e
A5gdYjst1UPl7o0OJXXLNorvVcMzbluvIckWjzkoiiGPRnaDktKsmCRlSmU1QWE58kEdD1H0FBsv
KbpbivwYSRalkpPWvNTWXa68ClDFhG8KvULNSlyyEAf9fdWTiITdEkT7pfOog6oElVZZTktbWk1H
4Ygmnll6m8pcyZ4sRB1U5kDgTK3zOrjvS0tpJgd1OAoW6N10q3mfhqSx6/AkBc9m9+X2BlzaEf8z
dUWHkUK31lut5zqJiJY6PXZ0PVHDvG1kIaLjXJOJaGhuoL1pjiDJ3CAchBDnCeLPhbZN443WfJUq
nh7Bg9edYoqmwalLvhkClfIC1umj2xwAe9TCcY0Z9HoVSW9IhJb84CKZJzliUCV1q7Nj4lz8yKTi
qxAq0Ewa3T5WqrUH90JOgSYlmmVILsKhBCD7ciXFQgKb00mspKRtaKLOyymg03gMmEG+GeK9aKv5
7vZsXy8pNoH18lZF+FfW5UubXUSaua9D16kJh71638j+plupyi8P7MzI7LqvankQUUlxnSr+E4Yv
1j5NbRhb9FM5/hQUcZuOay/w63MVnjjoKml+JF8OYf7lsOgFG0SX7L3jK4C13I8s0J3SUw+t/ytO
P1FC//ezOK0afdvQ06GHd2muVXOfvsXQckSaGobxrpjkB1ZaJxZn8dzI7FCtFBr5SsW3HFVrdpLy
CRGJyrBsuZYPafjcW++6+2sQ8pU9vxBJMZXcF6Cz0Y7j7Xg5tpT7uIpG9kCXOpkc3rlWsYXvzy5P
zYRoMPadD0WvF0BavXIBLzRjXJqeTauVZLVlCqXllNSl+ujtuUe+6dijNGq74SHdmr8s+B7Ndm9k
O0Fbs35d+Zys07dGpZVxz88hQ4VXLfan+ZbSxk673yHgiwdFPqYjt9lIonOjeN5btSrFs+S8ZFVJ
TU8E1lecPGGRKK2Xcnfob1qn7rg8ZH3XkmeU5I9VleiFjhwUKuHOgv+PgjJh5eX6ws/fZLpZ47sm
THEB749AOxTi18619mXpb8xy76qcDZK5KV2eloPdKw9GP/Ka0qrNEGzF5pdY7o2YpBAkKtXBWGup
m5b5MuKdvhAKLFrR4LcTp1P6LBAzJSXydH+0nFTXn3zB9+yy9FZiy+tbFBtQ7EPvQBfzFUFzJsV1
haSF5Vjw9f0fZ+e1GzcaZesnIsAcbklWklRVtpx9Q7TbNnPOfPr56HNmUEURRbgN2Gi0AG3+eae1
Vg02NBpe67yzS0LJTWKr1QUmSTCXIMDwGgsPBTBabkJmyb6uFSeWTgRgPm1jppnbtZzZEVgjRbiK
8SFErEWQB8fUD+g10jYe72oTmQ/zoz9uUemtvHV03isWQHpwHjRr3c+ymlSBaoQer4+y17Vnj4yZ
JJ/Cutm4K7fsLK7mVq7qqRTxV4RWPddhdgQq8aQSKUUbDbWr2+ZmQAvHKJTytLBqXh29i/8xgxgO
WlgYH1/8a9sGwoa5Dxn54zegpkQd1LkpxrsYWmBn+AXAPJTsi1jLdtBt9HWvPdW3thYXMeApSejS
jKe6Pxjq9zJ9X2obJtY25kwPYeALkMdapiTD2ks8q2E4wUCni2tFaJkMz55ykpQn3dg/nrt5/pfH
mq5dLNGojrbZYn30MqOleqq9C/KiLzxcDi28rhAIv3TSsZUpv8j9v1W/4S1vGF2yiTRhExY6SkWX
dsxoviNPaD1XIlEB1F3NlKT2aFhOIAdbDsnq4sF2DRM7XGuQ9t+frlbNijQSGayf/S7ij6b6sxT+
i4MwM2r/r43FCU692hfUqPIuGqIA6ZN8qnYqiqTj9yg+w1aS+9qWqz57h2+W8Mbi4iwrSgOPjIxF
3RuuXYN0h2GLJqJgw9nPXwtygDD/6NLL0Kf7Sg6OjzfQSuKPKAGCPBl6srkcv9hBeaoX05hi3qRG
YUv6bkx/FNI/SKVYxQcpPVqNYouKncRP8ai42X94Mm6s//HXbp6laZqr5EXj0bgg2SX9CNpgHI3e
Tc/ENRuX5uq2BelF876lQ7Kx6AcfOT1aq3H2Q95rx2hqdwg1w8k779B1u+FrM4uuS4eN+V27qrX5
V9NQyzcvn4S6Ly2zSCWWN2ycPD2QNouF4zC5CfSuavm1MfdoMYb+95C+9H2UO2X5pZU2ydXXLvLb
z1jsMlHM6QXs+Yy4VWBbRV7pw1Ts/N241w6DC/uFR+Ue+o+SWRE2FnntRkRKjdZXeh7nt/r+3NZm
6A95yI04Rscm/gYLLV1wdoGkZi05ubYFs1zd0n+YUo3Z2yGJcm8PMXJY6UQWmjq4M+jpp049oUyu
erqTZy9NEyL7i+8tIldKcltUT9mW2vbqiIFyyYA3oJ9akgtkxRiJwsQNCeTCkaK9VRxoS/ZKV5Zf
zC1RqbVrccaN/a+xhSdkIijVa9JsbPo0d6JXZwh9/8stdWtkvsVuDqqZTKOfCty9vNFeVbmx/D1R
IPGSvoRe6ki9f0zB9thtP+2RaM+GZOsczYu2vCbZPMynaOAqLF86r1XqJEgN7xKRDEpUh24Gly5d
WkDIYKTPTbdvkx9mcc5C6yiHe0P4/Pggr90eN/aXjx78QiA+Et2DOX2X1IQTQ/JaOqO4L7Tug0g0
FW52C6+dWSrTHB0aX+hqXCzsKEaR0MkW56bXD2l80eR/p+pL5T2LeXLw1J6ry3DjxJGaH6Uf7aDr
OevWZipwLYQjCcB7CwCT1PTiRZQbsSlgMRO4NulVHj8E7cksoTyA8sRvoJsZOtsAFVcq0SXPpQ+P
Z30tYDd5jEnJAZkmtFjMQdD2dRXLqjDvOz2J3SDcp+prt4uvVmyj+CBvtUzPr8Bin2EQxifAD6jW
LSPWwTPSJE5k4VIbotOUwo72gHZE/KVGJvFgFL9Fq3eUze29Mst3Zucb5eZ8SamkFkyfcMmTDwP8
zugExQay7/APJnBcDQ7eVu1WwRaJ3foE04ZDtRXtnjfpOSkIA2UqWg/9B5RJQ5tW+nTaNSatmHbz
3KpQIW2ReKw8ibDyzpLo0PPBGbq4S0L2+mBWmBwF6OAUJwog5PS1Z0COp8fbZ+UeNvFqAALCz6eD
TL2f1SZvez0SePW63DyZBIJm+Jym5tHUQ0dSvhgQCT02uNLtDscoCGwgsBApIvd0b7GIhrocVZl7
UiCxS6oc9gl62Af9FJopSIP3SMM4sCzupBwaDANeNbp0VIJk/E43kr9m/gfZ/6RsPcEr1QS+C9kA
mIqZjDfokMDXQlnJIuHSJZA/Czst4+9LpHBzEKlImY2U2MGvD3LaIyj+91X9e+uLddAk32/rNhAu
hjeldl3TmqFddOTLOw1uh63GstVVB6FJvoP+HigP79cgTCoZxtcCa7DmBxHbOm2Po4ISX0u7b1JA
NSxtZhZXLmtQDnC6kiudcxKL4CRrWqFlPQUq2CONLjLKSVer2efeNUOnnZ5jmKxITQQQKOXPcnnN
0ud82HijVgeuz9w46GOR9V9MM6LoSSuEmXAZ9INZNnujDF2DIhinuVJ+wn+9sdtXPA/ocaC+h4kH
dl11ETvUOqR8A0K5KG3oomsVpKRDQcrczsi3wMOr95TE5KLxwjkmyXK/qM0gen7s19giwnbYy0ch
EIdTF8RU35P87FuA/+Ik1576PBidQNK3XsLV2SV7S+xA7ZSU//0XCGOQjG0gChePnWslxLoBSfjn
FrR01HwLki8bV8naS4Q1FOog5afrf3GVTFY/Dl7KatbpsxfFbv1b1R2t0a6QaBpabBOgilv1k9kV
X75+tzYXKxrDUtAqEjbTytanwi52LZ0vyQ/PeTy4tblE2GNmlaMEpi7H1ldd1wiaJVwq3fuWlfm+
SGDMAWGffKf9W238DcqANXuU9yh6E/zx2C1ivzyW5DaNWbvWcKImPAjX+iC1siOWH4f0+HhsazfB
ra3FPonDUPTyeZ/0w2SHLf3DW9fp2gN6a2FxzktkirOmGIXL56CRdzrSvsJuFmd7PI4Vj9ecxWFn
PmCcryWtvV7pjZRauF56qZ8H8+gPH03vVJSQQkolD8gueP/Y4Oqw6KsBskTymLTu/QHT0Ays5zLs
JZvgkhYsxHnh1lXEg7ilqLF2cVEipJEc7gMF6vJ7S2UrFXKW4uQV2udef8mMr8EWWGf1xb21sThK
ZcJurEg3Xjzo67xd/XkyjwYKWN4psw03VH5Zv0xz/3gGN8ZlLLb5YDaJN3XYtOTfSfvbtK5F9+2x
idWL+GZcy2tQVwQyGTrbW+EOEpNnCf4z5SJ6R7Kc1S//y1RtkUGtHShQXTRd0iED7GmRP7DKvglb
U/SvRtKL7qRooz1l2ZZu39ruI+sHjT8Bu/wGYV3WXuFJCiVzhJsgS9t11o+ukqBatDa2+VpJzgTG
TbMlmVt6DhbjMYugMc1QpzZltW4MaiKc/imfgPRnPe3ABVqL58DaT1z5o0QW13vRo2/p9LqxjmtX
/e1XLM6AlgfWJAQGLR7prxZc7VPztbI+EQzQvTvYcBOKUOui/noZQseTX/gSoX2Z4q2OurVpn5lv
IFLWZRqgFsckESH56+XBu0AOYBcxbWbRuZwsu4ubjftsLS9EmuT/TC0fAd2fzDQxJ0roCGiYqo0s
svmU6dERhNa1tzqyM69xBq2fKZ019bXakkBb28dwqM4Q/pmYehla1lFRa1lGNFKL51EIwP5unM2V
JeWYzF0scw8Lz939tdbpRm6YU+ZfawvujtDnePICxd+DkgCr3nLJ5pW58xXQ0pgpYWc5e5golplj
f0wipeyMAGVSypnuXO5U0XhH2iZ8KYx92W+84Rv2/lxMNyFyOU5Z3+TYk8IMZYbvgYxC13i16s8Q
+rtV9lRtyYK9mU9GaJBzYnwWSsTq4oi0UuPnvaf6165OdmWmHqv+kMTvS0v95Anu4/P45hzMtugP
mJWK/rQ+369dWhb/3xbdFpTEDyWsHo0hHDaL1VuGFoGKOaStH8Wmf229d2WvQDKEJE4q2+UWknTV
EEGIzN6YyVyXhsjbVPjR/nXoFDcCdWCq76LJOuXyj8dT9/Zgz3NnsUBc2yLd4/PBu9kZSSTCe9YH
wRXOiKpHRSEaXUJ/V03zp0EJn5OEHhbkLQEHsEfE/PvmWNf25u0XLMY6A03zdoiDK4XfwYtPQvdU
6+HJVFM3rmOnS1JX8n89Hvba/EKaYUgEXiTVl/UMQynqRLHS4CoScgEHVhHq073TZk1s3Y4B5SSN
OZyF+ec3s9vVgBm1oQiuanIU/V8zYh3UcfDXvGssIkHr/5lZXF5RCRxObzDT+eOuCKHtjzW7j2un
LsVtmPNbN2Y2N7cVUnYmw7rEFxUl4kPEJphrRkfiDvsWhb3tIXJrdjvt0yh8jSNp44zP98XyxjRn
WXWgzlAsGYt9WhZNNwRSH0C/RoP4i8/mPHvhJ0E+BFubY/5Vb0zNywVefO6GmzfszaLFyhQqXT4E
V9+PeOn0VudZ97eegLfyOvMs0kNN6xuOO+70vRl4bvQqhsnpKmmRref/dMhCBzHNJeO/SOpMaujI
6XBAnpecSNkfm6lyIF9yxPhjpb9mcB/3Qg68QHFpaTg8Ph6rMwBFEsEE2ta0d95/mi4MSRhJU3CN
4ZKJE5CcGx7UmgEAUaoI2wrc6MuMT9vHatfnFquZaBzxki0bjCjePh7G2hTTqT3nZ6EkxmlYhpNe
SDqiMYPrDDiaghQyTGlnNFfynbZx/FUYH03J1cPPQppAiGcPqluMdlycROl3kCRc7/+hmYgq6u0n
Laa2a1qtNEdG3nWpejULTTopXv/98cDXTigpVBKpjA/AprWwEnRZF5Kj506NA7q5IR0/IicSKe8R
5olt3NQtaONbFMo8rhuL84rfHBog1E0cKF5wVeIX0RxwoUDJkgCZ89RlotMld1bHyE1QrDJa81lS
gsPQ0Hz0LJg/G+QFtfFHIX8L/I/9AGTl0EVuq8FCEYQOO5zT8+7xDK1cJ3efu3h0orTvO18X2Bkl
tDaiG9E404JZtpIveVKC28t3jw2u+EN3BhcvQZz6tZiqzA+lgXeB5bm1+Gx5gSvkG2u/8pxiCAEi
MtXgg5eEKUpfy2HQxjDMi9/KrrHVzFWkkb3spgoM6to3bfr6eGhvqXLmtWejzWzAcxP4InRW9SqL
qjwJr0r1VTK5laQGgd1APshC7giedYJ5Y2cJw0kPP6mC4LTNu0mmot9vESSsXCs0vKMGAXH23L29
2IR1WIl17jP2wZACGIpG2IjS4q9x7vNwb6ws9k6TiWPWwIh97aLv6iHSDm3wucl2MOU9nte1lQS+
izU6egHvL1zosMVra5DWvTYT/e6X3H/yugxOpu5Hlga2BfLGwTN8bHPtXNzaXLx9nu6FQipg0zr2
74H/7NSd357zQHPgDP17U/STAcNCRwBQ2MJp0csxxIfOo6vUON0s/7RrqGqo77zmLGwGsH+w1YtH
nZYyIKFgFanmLB/1ruskwKEN1lJxJ6D80EVzTaH/KBQHz5fOYYeQCrI4+nsh2JfxwazoEbfCj0PE
lPf9pex+9YLyb/pDfUG/vRr+Qa6nDL+0FCgGHu6oPgX60QD935wi+XukbpEQrN0fCGQyX/hAOFeL
+yPUp3YSojK6hlNzIIFOB4qevqQSNEhblb+1UwSxAOJ00KmCgFgsjNeEcSJYSXSVw58kpqKt9N7a
vtYp9dBT8yegX/z+ugxHzYpZCgunSuimUzSdy+QFamybZqK+6ekp/2vJCk4RATewQ+paeAKLBzEy
anhF4Pe+ZjrN00pnR9ETKZyN07M6czdWFi6din9KLrln5vTIstPG/EmGb0sjYHX6bowsLjkmLdMl
q42uYv57SM+a5UrZZ9E8Bjqie/m3aAuHthLDwLwl/ikDz9Kmi0FJvTLiRzF1ku8G8UsiImWuwv+Q
bdGdrW3xW0OLgTWDVqNPgSHZ+CBq9U4yeP+voVHvM9V9fPesmiJ9jcMyJ3uWTUbgpYZQmGpOU1O5
cvdqtRSIBMeqPkfCRqj5FsBAToKEPBM3C4SRqLv3jMTYMhD6wM+Xfe1dOmZHsxLtmarai8dd7E2u
osGZ55jCpzDc6pBcWTtsz+SJ+AQz+9W9bTVR+0SQsd0pr0VxzGA65Urfkvtamc07K4u7SfcHwSLn
GFxbU8rtgpYxPXpRUJ8aJv01Vk+P1+5tDniG7TKcmSwW3IC1MDfKoYrYYhBe20gWn704KV0xMUYH
pe9254tJstP6fjoMUlnYVWF4z0YdRudAN7w9Xe8Z5ZE8/zz2RE2N0YYbO2vldMLhTZqSO3oOPBYX
Ta37kocrjPtl+YcayC88HT8bNbWHFFCc4rlS3XxHG+2fx5MyL+TieZP/0GPweFOXWbZK6gLiZOrA
Y9oPxcc4Tj9k0OIoypYXuxZYKMRtc4c2pWRlmUjU5NpvIiNOrsjvjYcxtUq7nSKkSvwLqrWq3Pg4
fLkNKXeL51lsCeasDBOxCc7Q/6M3Wb6CHUryaZl2ybWCoDQeHP3bhM7V46lc2c3YAHsDKAUShWVc
HolZ6Hn0Yl+ryox3LJ14rk3JovElC74aUl2+89V0i09haZR0Cj1EM6ciJWSeqsUlEeiil4bAca+9
3NEOdzD8i0YrSakbh0jZatSeb+zbzTIbo00btmpAfnOD2P2toAiBPjUKxnzxW9EOe1ESbLlALA7U
vXm1DLeTvrWV26ei7RmSE+sbgLzlKs72NYiAkdidxXyXqmiD7llDVnnJVfESm+zbQLE31v6LkRkV
zjLCGroswaYka62YxstrpdW2rn0ZqsYWNpVeVodyY2XxZvlTyksdh+l1JN/cM3/5jCmGIfLxnnwT
Ys1Txl86OOdQgOW7X7JB7euob6TkGsfSvjZRpggQ24s/qt5RejKkg6hlJyk196rQ2IFVw/mDntRf
Hoz5G2byWty2GZS6rAFRGPFTM2HZ8iZ4hfWG5BU7xdtLyS4XtyrobxLTf6zNDyfdodT5lsUtI5YD
UalYv3SCdrhwO9wO0kRzmSshWK/j4RRag13iq0+w2hbB7xQSvsfTvnYqSVPNZ0WBUWUZS8Pl7JUV
ZNVXkbvVMXueGx+3YTcawKW8ovbsJB/C42OjbwDkjBzNTgIiko+AoZbpVbCik9ebWNXAawve93w6
ykP+LZEdqwf9C9Fq78L3pVg/RC11kXiMgK5w2WsbmYQ3o58LYTQTzEoeJrHH/POblI7Y5l4S0Pv1
3lQEcSd6oqMj9OJM4+STuNGgycrT+vB48PN5ubuasIm+MZlsuhspNy6cTUELhCFWrPB93oyBWwey
RJ+qPO0eW3m7uWYz8ADxjqDy/aYsrlYzZQeS7u+Bdjf9r6YoHWWU9lkT7vXCcvv+S9k8B2EHUxcC
fpcmaTZupzepSThz7r5gceEPdIhofWOG7/UELHviCuNzF79oavGNPHrbSTaFiWRIoUP/d9gJxPvZ
U1tAh6LbjXwWvCP94srWN715F/6E47x5+C0oty77xItJ6Iy0ZcH7VMpPYR71hziRpCfFA7hW+pVi
T1Et0SSGDkDca/o5LvLGbepQ3osI2rxTA3NGbDVN/zQ1EmqLsZc4QoGWicgz6hZp8znQ1B9Ci9ga
6u3RLghIEj1e2qXHO0PY+X4qE1waUPYtNi0aPmUy6klzRra53WWqqKO5aA6HaIh8N0X6Z8sbXTVI
gwUy5PTWs2/uT4k2BYEgNGVzDvyLmqWvZvMql4iAVK9dNdhG973qpZOQ9QfvS33qg+dW+8H1NQXG
xhPxJ19ye3TmkYMUtqjYUrvg7rj/EN/qUNvL6+YMs/HJl56a/gsc5oh/lYHj++FOLSH98Z6tzrBL
AUrr7p0f7Lx3SfvD17p94Z8zVT/m1TfANAH/w6cxvauv42ddkA79FvnYn4P85muRbOFj8OBhG7j/
2iEkl9UkQ3Mm1fE05LbVqhArGvaYoAPYfPTjFkmkXzpN3KRNn5Rs2tWN5kK3nOqnvnhKq5n29BLU
mpPBcKdZH7RxmPnVNgrnfyLB5XfS+/unxQKHd0k7LlZVA/tc0p4TIy0mu+q14n0mzVpK8hS0dEH4
Yqi6SaUnlt36RvAsj0no2eWArpsYUiMzAWlBbKQihfyxLGhLtPVWNZ+i0huyXZtW0iWKW0BLpRdl
9DUIZvrvFPm0gxZ+G/1bllrvw6JZFecBR/t7EFciSU25igZXzRpz2mdKrFBbnNItupb5BnozcvJA
vPb0uAMKul8hVQ0hptDIxtUwqRVe6Grd70z6jigg+OcX8287j3lreOtpFYDflvhiyQ6jSwMckkEu
nP3QO6eJx8aongxteo6Fsxo3uPue9OUv7wpMUh2ScNEMBRLRxWMTTL5SUUATznr0RGnt1Dfngagm
VD/9rR3SDEAUUOngTiIwvJ/JdrBgRR1x6YUJCV6zOlblE0z2u64YN3yHpTs6vym3lhYFr7Tos6pO
dP+CMLkjC5NoC33zU2jMjfLJfIve7Y2FncXpTeqy8ylAYEdtX/DT3CLznzU/BRoW/ZtUf5uVZliz
Dzaz6eAcQXFxP4Gdkitt0DKBQeI99a9KufPac5x+x2vhRdzYFW/2/cLYIjoSpNxQKVExtix8MmF3
hv3VLlIN5BudEfVkQ931eH+szObt8JbZKN1vJyhIsKimH8KYbLjpuRMgUhBSgf/7sa03z9X96JbA
qE5vBTUuLP8iUkAOe0ftXjK851HfyIOs7MS7MS12yBDWRqcm2Jnyb5RgYZaU91KxfzyYN42ii42x
PMH4h4OaxVjphS+hbn7pvPRz5snP8sfkfam6gh++yhk4CW1qkSjZwHIvfdWl8UXsN+WFpVSSx640
Pln9rzH9S//7z++f29EAn+CN/SEquvG/9dzz+nQS/Etiga8dJC380Opy7/hSVey7ssgvZTtsZQzX
1g3kJ6Vjmo9g61rcVV0qTGMfNsGlT8Tejui3fEqNMeOZEbdMLVNl8/gIzmeHhficysb9qUYVLsTR
rYNLo5aRsANAjIeW1yldcAQI75I69StYlcp8OJRT2e480e+2mHNWjsMcAaDRBThCBR95/w1pwtXi
j2F88fs+/KqEFl2krdfvpKERnLGo6o2i15sEGoNGCwoJUNQlQMotK/O5kVjTYDXxZehQ75A9GI9I
YyGz4lf9Lp5i9J89p9XDiwz3ycZpmdducWvDbAUfEbkERN6WJABlParapEnxBVa/5HNk5eJhVEpE
LCwldoakkAD0SsKutISvjdT3blnm/sYDtXK54pqS6yJDCnf3sg7TGEUkC4MSX3KrK9P9ME3ah7qr
aLYwrSAv94GuiomjZGUWul4YB1td3mv2ebtgzeYzQN8s1rsxvEzQsym6iKOC9ERUJgetrbtPouwX
TkzM+SwGQnNAmV7easVe2Wp0SFO/m71IlQ1wv9XKSRyluG1T6GAl/5pDpHKwmgph+Nzcd1WpHh6v
9po5IjkOFwBUaDcXp2uMWrk2qjK7+FMG8wghWp62DkK6Dj3oWwJKb/JTbGtwNkgasT4z5Gae95u7
KutEs+qDKb/Ijekafmv3iX7ywvAYy2fEkB3IGdCstltJd1JJuKrUFetUeW4Rc3887JUFhppa4w81
Avz+xSzHddAEql4Wl5KsSWEAPA3ygxWbT0U1tE4Uta+yEO4e23xT4mH0f6DGQPRnYtNlZiyao91a
bstLlZvHzv9HKN+X6RfDu1roblEd1qLmGI4ffHmLe3bltqY71CCbKrPSbxwjc8yBJkpZeZHU7Hdj
+LtI60EfRVvi2Wt2qJrP+XD4LmiuuF/ePvbizjOt4hLH3JBqkuq2/tlLNH1j9ebfs7ihiKBn4DZH
RAG+dW8noriIZFVeXsY63KUVaENyTVof7tXko6K9e7xsK++3SdQOHg7RL4rD8wm62bN+2HoCmDvS
OyhEvpeELDv4EFFtOEJrQyKlhSjuXLXA/b+3ktPz6RlWWF0KxeF2PpqjdCgj/9zVn3pxqw1r5Ryy
A2flOZ7T+RlfWGOjClaPPOkF0T/ETASgk09jS/DUXLVDutOL7970kqEglRrfI2trO74dK2EUQFkK
GPNRWDYTi2Kfj7oSFZekA2fnfxcVn7zaicfAtULF/tvluzc279mb5WvjXBjjIi4uWQOzekXD6xY7
xDxZ97tRgZGMZLcKwIK4dHGFxqbew6dsxhdJTHYDhBsxmICo9l5So9gAtrw9YPemFqFoi5zPTLId
XwpYmUNUfF7jZKuFZMvGwl8VqkiooNhKwMpkACC7IkyglE1NV8+b5vPjxVnZCXdTt1gc6gR9WohW
fEn90p7yU5mwE8xnUcmdydxgjdqytdjz5HK1LDRYJvF9ru+14XPzA/EuJ0m38DYr4cb9Ks1fcrPl
NOrZRZRiCeBLPjkD4HsrIXk1KsGHIKjcQviQRi99goAufUG9tOW9rI6U542+PjrcFGWxglbjtQF5
ZTZknzmZX32J6n4vjoGd+B7yAZ8er+Fb/5yEDM8K+47gGwzR/WgbY5z0QYyTS1KifHRui4Mau412
FOKzV79XxZ+Pza28onf21MXTLU91YlUxgIPG34n5cxogYYq61OhAfOhXcNLVjW2RECyGLYXJtXkl
90SH0DyrICHuRxpXo6lMCk3A1SC4oe2rF9Mky5X9G2+hJ980L4D4mdNc/2dqsVmDuDTUKsfUMH1B
hHaSPFuWu72XI8B4zOPxoBiuP/XQ7qEyjrJc6O31erBrJNkeT/fq6t58yGJ1YVsvfbS8kovqf5We
1ekr/DBwZbQf03/FbCNS3rI1//zm3HgJbkNvFsnF8A8ZArOkEFVhX5Z2+hNaN63bgmK/KaH9meW5
r54CN3CBJfXJjAv3JKNNLpOwn/Y1qhvCj5SGpXQ6StOr0P5UnrrpHOoofqXuVO3Gdq9vJa1WQj1O
KMcHYn5OERvrftSVIMSp0SQp7L2VItlEhYNvZxEsu44fddKckTDKhhJBm/9OSfkiUCCKtPaViMb+
h+uYPnD8izn2eoNDqaNhaMQyTy6aWu/F9CizvcfkOc2vQzJsbKy1Z+bW1uKSLMVI9w3e2QuZcr/+
lAjvBGsjK//WyWdmYZCnJMurSBx5P7OxohdtW3MzWXHvorVHnOoGJrwr0LwM38xoK1OxZg/qM+YP
1nJIqRaOgN6I6pR1ZXLxprM/KxL90vWT3z2P+vfeOj4+l6uPDGzIBlSYCv2qywgmDEIzH0UBY/Xn
MbJTVPbgQom6AWZHyRYFO/N1Ryi1nTz9O27ltNZGCmWSQsEDgXHyp/czmytVFgZdnF4E9EbTNDgL
/j410PVpY0cwd2jcPR7tmr05qqDey7OmLdORla8o4SANYM9C8UkTnqVKcDzv1VddIwPE3kIB8Njg
2lUElcF8Dpha6JnvB6gmnVi2qZpeYrvQI7vx3v8aA/77s19/9JWtBoK14ZkzbzF7h0BjiVoajHYC
fG2l3EOe7YP+131QypmjhYTE2Yc88DZimjd1ZdaORBmqkDBOgS1awtiNxJekqhayyzRRWyaT1ebK
ZSw/Ke1zo3zsrP59YnpnsIuFpuxoZHfkF59KIE1OxdSBF9PcKfxXCJ/aL4/n/Q27z58PIyXMCQJS
BfLufuItv0Ar2Evyi5lFp7DTnqum/KFYxU+NjkgYqno2nAYEUK3FQynITkXEEth+gHuFqubeq3RH
rKZ3QnQgGbrxbSvvv4qwMNQkfN0sEH//bYpe9Yo+CPnF0H8N3nid5Mg24RPOJ9cXXjPQ5NV7fYrd
tgvswTuqZusIpCmF7jR5gz2RKH38QbO9ReABlJWECiHU3Hey+J4orVRP6P304pmeo6lgvVQjO4d9
JLuF/+GxrdWx39haXNdVl4m6N6nz2+wK7YEyllMy8XXipsYWjeTWuBaHL/XDxCTvxdOgBDsFZJv8
QRCbfdZvRFNrTy/bHxSMibPFA7xwOCKSC2ZucY1VPezksVpQRc6RA4IWIBadNhbdIFH2E/gbI93C
7q68f9hGFYo+LfLKy5QyoNMxSrswvfhIc+ahcYrH6pO1STHypodlPlCzaCmJegiTuV/uN60Ud4JR
e3V6UehurephJ4b9S+t/aI0fiW+5jW5Puur2Xnj06/4fVf2UbCqvzGd2uU+hoRHnhlBQfEsRqLKt
lGnysvSSiVLotEPQOGMT/4crGzdqpmiksUGnFn8/0C6saS9rGGgw6T9FqfxQjw0yQR9HJNHCUTxr
vvxNybT943Oxtld5BXkJaYBS35DZyUWnqWVSpuBuMsdo6E6AdN4HPVD748alvbZj2Kiw9894PQoR
9wOUM4UV6pu5nUGUbLO1BGgSLXkneSisPx7Vqqk/TwPqfeQ0FgXimj51HXjYbCrbDb6CG1jXLyGR
7H8yNC8bgm7w1C3GRCRXNqHRp5dQUSE7/BT29EXGG9WUtdHQvk+LGiBVyLQWEaMCjifNLbwHAday
XWfIP/sqF2290bf6VdZ2+lyuIglK/yWds/dL5KV5IRYebkMl9GQw3ufhsDFhK46JNh9lsKoi+hDq
YpdrXWdaQ5lnl2rqcmRoh4YsvUdq/1AIY+OdAkEhVhS80YpcgfrSgddJTHd/vT3IU5LMhv1/LhEt
PgIiyrEKmi6jJwU9UWtPF7eFZt1jI2tJSqikKGoi525yuBbLZhVmqkZpmV/iunJhl4UGe4BPfszr
XRWdGssZOqhMdp56LOLPVfgkwD74+BNW/DJNhmFcleltlMXlOLs8AV6gxNmFdhp9b4SBt6von4fB
EXiEqRT7SkdZYlKKrQzp2q0NJxTIqrlLnx7PxblIwyGXA/658HIU/5Ri06MkO6gOLMP9KWzMeXGl
6FCMIWrvaak7vUXJN5Si9D2wH8FJlKzeuOnWJoOCGFITCDPSBTPfhDfR+YCoTFJApH0phdh8rnJL
2tX4JU9yUYpPfmn5u6ovRldTA/H18TKsnF86a2dxYrLvrMf88xvLYjB2UEpmxUXQpr1XdMcscsZS
PDy2suLhkN6fO1aYcKK3xXYTrWAaminPL623K8t/5O74pdd+b6bL1szQpoyCBXceSYfFylJeG3io
KqaxiFnFJMJ1G8RTPynXvJs0lyTAFhJ15c4g2Y+XMYcXnNqFmzOlwZBmcV5Aya88SRnYRvhIEuOc
K5KrJcfuIEIr/3gy1w7vrc1lW1hWKA1cDBTYmv6D6Z9D8XtnvraJeEqzgd15VdG4q+V3E11xafax
8vNDsZWHXbmM5xrHDB+ADJXb+H7bWJInVID5CuKayRGG73W+5T/O99zCsYFyG5QvlUSe/uV1L9L7
EGdlTxUxPkrRTqQluCBo23Xd5z75LI2t7Scfk3i3JVW04nTQt8qzTNaIa3gJbepGffA8heitTeR6
l6rNPwqk405shKKdFmbhPl7Mtf0DCcOMPCHpiQNyP5GiEOdtOo45Pk47lbYeioXtQ8D3XuqoD3TW
qUSu9VR1UYlemyBuuD0r9w5OIy4WTbjQfi5hKDk5ViMKBapFFp2pdeAgExAn+0o59kI2X8Ub/c0r
2wZ4IS4J7ezIIS0L8Io3xp1SVBSM2i9S29jRlrjDyoDINkozdJbOcjp27qczSuga6GgLukSKWh39
EbbUXBvGd7WSxBcrl2lvEWQfelHf2CiBrFykc6YI4RiTStWbJuReGfra/B/OzqtHbmTJwr+IAL15
JVmmDatb3rwQ0khD7z1//X7sBXZVLKIIDTC4MxcClJXJNBEnTpxTz+UFhR/wIqt97rvpHM//oebG
XbOIjREJ0c+4Shah8nbSMCXUZ+fRCQPdDpTD/S25BX9Rz4bsR8lhKSOuXiM63LNCtqilB7nwiEv2
h35uncpwTb+2g754HxoNGhaYzg6VafttemyzPR/NrY0ik11hVEjLJj3K199x0tUABz+q6n4SUWb5
2HS/709yb4DVMvaNOdMAklaXJn8axS9j4e/c0htvEZZFRMYw4cF81z27eVhlcTQF1SVbZCBD0TPQ
QVUPhYIo3fHv50IDxdKuwVcjGr9erGwuRbMsmupSGLhhF80sOkEa7RQQtuZDoCChN6SS666/iC4m
ctGUanVRy9rpZtkVkYDWm9hGO+Ud2lE7sfjGNUw+C5NWxYCLa3EVMaCDNZpTX9QYxuGtEYyPRqee
FK5LO9yZ2NbBZe1IKBbMlSdntXpZKBLtJ/Ulic3qoFrVy5B0xTmPdnbc1gIuRhoL12FpElgevD8i
rRn53bHp1JpIKz0OQniRyhNdTNRky/e7EqEb2xtBf0J7eCmL3+dqe+tlHSaxnjbYshSfZ2vEgbna
qQBsDUHIA9EB1RGA41Xkk2TDNFDAgnHT9DT0G3586Lt0D/ff2AcmMQazAGUhDFhdBJbPZZRK0FHk
2nzqjdgWZkRM9Mzto9P9U7QxEpEjzjw03rwh/9ffR9CLNFXoprkgGuCq0a+2+CwiPrUrSHa7bjB4
Fo1tCDZgNmuCjSxkZa72UEf1WTRfRs0cvmPJnLr3Z3MbVzAKtTfIEyBU3AvXsxEjOR6kgLgiD/tn
dchzeux9yVWC1nrwY3qEx9EssThrhIPZTtbh/ui3a0lIQ4AIrZMLAyrr9eg0epYFz1dxaYYScfY0
1t6pvpG6fjGOj5jkhDuz3ShcL6Q3sEbK8sB766htlBE6DdWyvChDAIlyFlrpuRFj004lwXgemzx+
mRveZbPOIHfqja9/1fsSc4ScbpLj/cnfHnQ+Ljc+v4iNxGe4nnykZ0Oo+6RUkTR9RnvrWRG/4YLQ
NZVjGHvX8kY2y2hoeSBSuKhZrkmGbZOEA4rxCy9MLjK3acrqGzeMNthqn8rvxqIA6BXyCpGKXIjU
rwjBqPLzQCclNp9JjX6Z0gsVRhizUf71E0hIuWh+oUu7oKSrhYjrQIv7zCckahr9PAWFf9L8SDqk
Say5gh99QE1F3gnDtnbeguBxuKASm+vcqJ/EPFZjwqO2Do+iIGSLRc+jUcWlU+nNj/tf+jbaXOBC
CsuEKcSz634vKWu1IpcZrCkme4HtLVS95smZfOyEE+sAMLvzLG4da6JaOv9JULgSV89iQZTJ68x1
2CQfZPF7KR1C41EJ7PaxUX/F+t7te/s2MsE/hlt9waFrLBHVluoyxO0r9gDnUf8GD2TPxmPrxCCY
ssj9mbDA1+irGgdlZeSkBfzxaUiDYzNO3tgTRsspNOH4P+xLnZeYLIQb+AZ66kYh6spJLC9mIp2i
EG7sbHW/Z8X8KU7/hHTh398lW4tIMXCB5ykGwuC8vg+SpBOavlFLOGx0IzbQb+kLt6Y9NcOtnY+a
D/osXPis5Sq+CAO/soxuImTGXyhvxNKdtODbOKsfBFX/fH9KG+wOOvLo8oRDDW+f3oHrOUmN4YdC
IjMY+CHWDOdwKI6j7NDuFCk4XZOalEd5+mxYH8RExS+DOGd4EQ1viv7Dbcsxp49xsRm6wUvzdiyU
tDKrSzUdZP3SRE9N/dEIzpq4M9BGRYs5A5UCltGrhnrw9Zyjdk5KnrzqMmPMJYEaotP1kNbDg+hr
dmpJFLPGT3GZfprLvbR2g7MEFIwXCJnQwipdoyF1huJQGs/VpYesREAMN7+uvLb+lhmqXcReKr3X
5B8i7ZGt/5QUSPdlwit+D38dK3NiFlb3IuC0VLevlwCB5jkNfaG6dLJxacXIjuQnfK0+3t9dy0Je
Qz/Xo6wOzFRUsxzReXKJ0/RR1x0E2myy6kOb73zSjZP5lmDyVFMs5PW8ns4QFJGmRVV9MfvuIJop
/d3yQ6uMv+7PZ3MYQ0efb+lRhsh6PYzQBdXoz8wnFRSLbjkZGmuVtqcQaHznrtl4H5ag8v+GWsX9
goifF+p79SXsB9tMPC0OnDAWPkQtmoCVFdtJhUCGv1c52fxi8KxArlFGo+B7PUPNL4iwqnDJbWIb
CvKhINBRY+uQFDs7cGskSlkYb5CsceiXtf4ji+qqppmmuK4vARXlKNVdJXmkS/BYtb/vf7St444b
OqEkzHGoAOvKltVgKDgGQ32RCql7lxRTfZTKaf6Za3J7qssitktJfeojYz7OovzYRsWe4O7Gs7j0
quC0sJiYE2lczzVGcK6mCai+oPbj6hlucePHQDhGgnqsuuP96W6tK2UA7EUYif6Y1eshFKg0+clc
X/LkU5Ci2/0dypgvfbo/ykbARO8VRA+ZNn1UKlfxhG41gt4mvFEI4GQvIb/jWyYUj2LM/6vMyDyk
LebLODj9fS8klRVQXSqU9GnQ3nC9lEHfCKM+0GiQdofS+qaF78xmB0vdOnp/DrHamXWfdnmoidUl
SQFrc/RARIpI+fRetdqDKL6m4kGuTvfXc2uHLKAFsbUB9rhO87sGoJA/qy5swF7r3R5TYMue+85R
62CnRXbzQKDpSQxD+ElBebUdxT6IpN7U60tdyj+ESJSOvWEGTq1qlQtRXzri0r2YhAa52wTwZLp0
sHYC7q354rtGCZhUj3rZ6idYWR8gIgGG0jaPZWQ9E1B+CKLoJAXSS6vvABzLB1s/Q3T2gAyhys7W
WR2JGIy37qOoxWAsPXCVogCS+tLOhb117v4cZHVzBk0O304O20uLA+MQn2brVRjscv4P1ybuk1Rs
AMWpca+GEegcCv2uJF6zRtGTpczJJuOxiS3VDQsldu9vy61JWRDu9EURHbfL5TP+cUn7bQ5vGiu5
C9ugoh8dDdxWqgc31aqzr7ftznAbH4pizVJOeKuYr/FPMTYowaV+c6nblr2nm5UDgp1AvAn3fA62
0m1qixY9dmwK3P/Wga/iJ1ZYd+3FCMsS/vS/OV6pdhSoijuNGNS3EPaP5iyo57QTlWMjZ/nLgKXr
McxCE/pc2e982Y3JA8miagBjgKVe6wtWkTk1xhg3PBIQVwLTVvrO1ZWdi2br8ANl0124ZLrEv6vE
05LHqgvrsLvoJ6t69M1DVD21RkM94KEoiqNsRJz8h/vbaGNqwCMiKQY+M0Teq9Oe+9nIHdD0b8FM
p70vJcWOO9G5P8rGZr0aZbVZmzSolHqu+8sw2+X0uWvdQnodqL7dH2ZrMsRGC12MjIklvD4T8hj7
aZtHw0Uvfg3hYyg5SvvP/SE2ZgL6RbVh2QrE6KsLi0b4QgQiHS7Z7MXRpxKqpJ/IBwtNxvsDve3y
1dUIqkdFH4RxSQVWgXMziSM6q81w6WIotVNYPtfVF/A9BKOUIaMjByI9aJtinYtMel8b9Dd/6wOn
k1HN/zno32f9pchju+KD1io55Guav+j9Jz3SnWiAedImZz2u3t3/1VvLA6sHNBw/FFSyVz86ymiH
nn1puBhR7OaWiwi83WifIj3auY+2B2LTItG4wF6rKGea0jLVjW64NGV2Qgqhr5T3QVS8TgEWsPfn
tOyamw9BIoaOFnAXkpzXu2qcxXFMEmW4TKcgfhh07QTkFOuDXe82+93GbtiTcA41WtOpy6xjjahP
x1GMaUDVe2rvXObtU+xG4T+V9G8p/Ht/WurNtOgeRmV5+VQU0NbNrgoWjDMQNhmgNtojF+y413l6
exxxyoKzYYIDgTmtN0M9V3rQZAt0h9+mC8BhDyqOSpL6t74/7DW6YHBYQJqKku36LYybWScyi6kD
pnpriyFGvJ15EiOEnhIsVVPxMrz0SboTrG0sIEABpsdQb7lv1jCoPxppM08kZJJaeUgjfZesfOcS
2MDcKREvjk3Ksoo3jfyj2Jh6EhEPdmgIuOks4UZvZC96G6auVSGJh50GVts1gLscmjizz5nj0y+9
cwS2pvrGl6Ppm/fJWh3rrkxLsxBJ4rFJPCRCflD9n/d34/I3XB8yyk/0uYAYsvdhFl0fMlBmvw8b
o7qUZWlnkYL/fNJnjlz7XqlKrRuY6r++DE9MrHbeptvjTZwNvr9MDFLBWk1f6DUN6Meoca9Ozxop
vR56wUKISYJnRf1wf5q31xZ8Hhr2EVGjakNTz/U0ZRXCI+1oPYbds/JQKkg+y2YYu2HbTg+GUog7
H25jciwntCl4U8QV2iqUQhO5kLK+YLyiPcND+VL6KD4IWAjY6tQ/qol6vD/B2xuMCf4x4Gqn1MmU
BaVc9ZfcMs4yfRhh5RowNmZ2aOLLJzpETvdHXC0pjz28GrJNsl2cc25SCEkNlGHEOderYglhNX3M
H7QhNR1ViuentNX26m6rW+1tPMBBOO8Szz9c7etPiDuPqfliUXoGXTsqNaAI8LUyvt+f1Zog8jYM
cmT0Y6HSC9K8TPuP+N5QGzOlysIwccEScnIekfpDSDYuS2c2BuWfdkqT9/2Aopc0TcaTL6mjK+fD
8DhFfraTp6320fJr4DzA1MJVgKhnDUpaJcWdSJYbT1Cn5ijN0afciD/qGp33VpCpD4KPrsv9FdhY
Z55bipuUD1jnNZyQZ02AQ5HSeAo7mIZCIUTrLxwIc+ZwZwutu3bepscLCD6JNjHvyGqx1SJTkJ2U
sWQIpcQ4Itzvw+fraEqzkkggAo90+P5aU9dfwiLpzYMgocJtF4oQ/OPjQvW1a3rhXdJNtWln3Vyj
fofLnoKUa1rUhxrhl9FG7E4MbboGyx1QZF0oePv1mGQoizEW7+1NTDrwbhiV2Xi1lJaDnQRxdQ6M
OXOLwsDvp+kHAcg6yI9NpxenRBjFH9CoWtkOu0o4ClWM7pEodI9xhFOe6qO/2Zd+vfM519nN269c
oPVFEgc4Zf09k2QOpzA3Gs+gl5xm67h+1wgBHJcxnZ3ATKuj0HSpo+mhBfKPN3OAjdHOh347NX88
M/yIJYMFbHjrjKPn+/pUFZNfGgFIlTf7CaZImexrgSuP89L05xsjipVF1HzmfPvdMYTA1B1r+Gat
nU9j8HPofQWezNBWRGZSX72Y2aQ5tabFjwgB5AFIvTmVJIgjuoZmGOr5z2ga+9bJUdglT+gD5aOG
OpNgi4o/z4d07PwGsZhR/Pi3R2fxlkeAScH1baE8Xs+yjuZJT4ap9QpZKg553Ui0GpI69Jq1C+Eu
gfZ6RXlXiI+5gcHdVyvaVYYRU25kLGRVXT9IZcVpmxjLH8s33SLw/U+jUfiuKoTTuVY6DoI8f8OW
Lt7ZYMtA6x/CbYFowKKIigbJ9aSDoo5KQWN/FcZooY0fffT1NDnjmAoOE2NwFjd/97i+bSbQXPrX
Fpc4LOKuRzQaVasTdW49fS6R9jQIu9pZRaa404MD+2w4wehpH+5/21Wg9L+DQtciOdAXVfFVoBT1
Ab5asdR6eF/V76CFREhp5IVrVN10IBpsTp0UqqdwmkLHn/X8vwxPuM05XnrO1mVkEdmOrOv43Hqp
146qZcM31KMl1LjVX0nWZA+6KjRO0teyA3C6V5pf1+iW2VMqIFbjRVwYrqu0TxMpRZq+0Hu62EQf
Ur3B+0AVESs0MbSPkNM6KGM0Hcau6JyA6P3YtJXgEOa8V2BJOG0lV26RD8EXo2/36kKr0Oftt5Gp
Q6aDeSTfuGGL3Ui7hzSUXhCAPJgtzPBexUy8mSW7AlV7Z/aG/1qmlrITwd6+lLyRoLW0ytHWciNb
RJ2k7ClK1V6Pi89o10FDL5cl6J14wppUNXa2wG3ARY8BqmKgVCDOfIrrbT8bXTjEcNO9guL0u1Sl
j0TVm8kxtRLGeFJq0Zf7W375C1cnG+o2N+ObXjhqctcDRkEcxnNk1Z4gx/NRWDYewPReJWhzWgt4
BNYCqLpuaKSiMjRWHzReN/p6hqtzr9SJA2xVCq+Rn85EeoKvDPNOFrkxLMVe9GcXsRMUG1arqUcz
VKZlcvL0XdLg7MBhzYQeUcd2J8Xa2J+EUdqyO2FNgWdeL6NRSlZNNtl4FW4wbao5ht4edNzqOsgt
pVGcmnyvw3cjiiUoAWGgQkLjC+DJ9ZjlUOdJ33W9x81kfQm09Muop8WhTDPNDTWcYaxRSZ2esNVO
MCxxwMMo+kWqht9U7+/pbm1sJATe6UEklea+XndkjXFR+g0apB7deur7cAzmY9o3e1D5xg0NNIgw
G56EEL3WjZwl6H8VRXLvJWr20ln+MTFEdxJQAJkfihoZG0P5OKjhToS+sY9AjWhEhKjGaq8v5lHC
8NwY6t6rg663w2LAni77LjbhuVLP98/jRrgMbX3RysFygrd2LYCVFWThja/1nii10QfFFzr9nAlx
bzlx68cvetzl7xPfLC07VLinXbFsoL+1dZX9UgI1OQ5iYdgJz9hLUEbjKxW/b1XSSGdi3OahTgTp
tVfwYrv/q7cWCDMuIFXcBhaW9fVWDODudGMZDF4L037QrB6+Q/9DGavSKev0dH+wjbMG0rkIfhOT
L3De9WClPihZnS/v1Fj3zlTPhp2m6a82kL+Hfes2JQw2td2L+7ZGXfx+aeTlq5DxX48ad3pndGU0
eLWufWiy57n6p09PiU8c0h4WJ9v7k9zY6NxZC+T21kW0TgrNIS6FsS0Gr+n18xgY6Mp9zhHlK5OD
peSn/Jc/TDsI/7o2tDyyFCre3jsqpMB+11M0J7oIEjEdPGM20bPIJvOhT3V03FFKPLWq2J9QIizO
QTQlbqaZX4kz24ME1mlnVnjSJnOvzXNjWy2PINfc8s8NCVgKDD+Is2bw8LKInxDHa08TyPRJ5mJ4
ENJ5rxFhazzU/CAscP54E5c98AcuMHejJHQ8856kzm4B2dfm5P0IlOIrsWj792cG5hnRDJAcKIS4
2lBZa7U6vkejhyH4twoIx5r/LbXpU6BXO5zSN3GZ1SMP9kYzGEUoMv616FfMIxSLVtR5ky5PH9Fw
+9Q18Tex6ktXjOf5KZBTyw1rxfgI3b5w0qGpX3ApSQ6GGEX4REZanNlTmf/GyHiqoF5b5YeGiR19
EFw7jH3ZjotkPKGIIB8HUIedE7+u17AzeePgdSwEabKQdfzQFIJh1k0yeLFqxDQUC136QOpgfggC
5Zj0fXwOsrZ+l0ZmcA4N1DklGYruoOdkulFmHMtQGZFY0xW3pWpyqqvYOnaW1p6LPp8whJFabG90
3xZT832YxYIbWh15DqrKTsYt5CZl+hj1PczAvt1rc9/4OpiNUmsxib4gQ6z5lSNtKVadtYNXJZjU
QJqJPsR9E3yMqLkdhqGvMztslE+0K05OOyvDMTem8SBPdez23TAfusnv7LHp20f0U/1HkwvKqSlw
nSwt0E/5pPl2LkY47ChYecddoe5s5NuXn9+/qLYuPfTcWUsI/cepqUU56XxNGzx/Ln1a4oQS5RW8
w+5fiLdnk1EIIHn0uRaRQL4exaRPVUxy7gK1FVo3T6T5OZCL4ZgaYu8aYyfvzOr2vgeOh32yYISE
M+s2B0lvlGaew9HTs152EtMYnhGlmW01VPqDkRSh27Zmgca1tid1tjUyCjKgKCilwp1axXVJj0Cm
X3ILNWPpnyI5+BTPyAQOvYb8pyhPz22rnMpm3MOzb58cCi7K0nQIdoNbxeo76lmn47Jbz17fnojA
XFQ/xnea3jxKwmkqnWZP2WgBDa5vpWU85AfegEjNXP78j31jUFSa8jiavaEcTnIU2YqEB1HwrpJU
Z871nf2zOTsqIBJ9UkzupqjZLQuudbNHx3jn1lYFycISFE66ZtnSZFwEyIHuVC2ok67PO7tpY/cC
pJMA0dmJnsuantaWSlrkE4JxtdR+b6TMjdLvg/47xEnl/jHZWFQGslD8QbgYysHqDac1xpAGsZk9
2hbC+kWML1r3SUwmB0Ge+yNt5B8LvZDJsDALaVO+/n7h6Au6mFqTF9SkFQok1EMUunHiNOADqtN+
advUruVTr2vuztDLEVhtncV6c2lEIsGjWeJ6aN8v+lYO5tmjCNo7IGjt4PA8mEc+pPZkjWFlC1oE
bqaFmTsZSJOEVR/tZAVbS02vFQxLloCodxWHBk0XmpXKj+ii2VVTewYDkR61NHS4kXcWe+NOIKkE
VAEJJJ9di5zN0iiPY6GKHijFM3C5ORAFafxbQfaq/SqX9U78eYt7gEJwEyxUXELQNU8IpHoskmrC
1VhLHwRi7I/4MUZ2mQt7vMPbZWQk1PjxaIPcwHJef0u9DMumGXzJaxBXlN+Z1a9ef0TUwqb7dGcV
tybF1QbCRgxE4WMV38m1UhtWGskeNkftU16bIT4BgnLsylb4dn+L3j6KCPP/78MBKH9jkNhWUm0E
2qR4cZ+XB2ojnTPO5t6Ebq8VKFMg0YRHyzlc0+pHI88zcRBlr+vVDzIy5WJt2RFWsHW6Jwa/fIbr
I8dQnHKFe0UmDV69v8Thuj5FhuwhKfSqiK4kPqNHfwwm8USr86kG46DFdQfAuf1gC/uORAgIDoKo
ucorUV4ZEqvtFUSGfUT9gP4FlLx7lOB2dsZG7sNIix4kdzOB45qIktdzkMYZ0yv1VvK0vv3et/QJ
dbleHrMieJVUTN0qAfmU3sBkIpGq2QbFDe15rl6qqP1LtSAiXiB/yCpUBIkDwM2uTwXAWD8ovqh4
ZZLbdfZb8T/f36AbcO9bUWGJOFniG8V5Uwtqc24kBXMmMY5tqVMadAV8JGTViftLbOT6c1RFQ+4S
lZMFKFqdQoqFb9Y6TSR042Ho2lFwQlkrQicVQ5RXrK7Ndg7SRm0LcUei/8Xig+aNNWPeqsawjEdd
8YyyUe00SY1Tl9T9UxFYlTtB6Xe0mV2vKD5+X5X5sxO6aWcbbhwzZH7YghRjlgLI6ooatMTohrpT
vdj8oXSLoM05t7Jj5ss7t+7GIUORBEszDjUdw2vwZ/JxEom7RkUpeYII0mOglhqCjgdxWpw0sYwP
ZTWmRyFtw1M/Krt6s7e3FrE1ICZKEPi20wB7vesCoYxrqR9Vj8aSJ7XAlF6MX6e2OY9i9BQkdC0r
D2r0I5IiUHc0aDUJS77XHmuc+5tz49xD0iJSIsIwWI11aOhrY0eernpc1/QKSJmN/v0T3aMf74+z
9WEXy5Yl1NZgN65CGAtRuDqWS82zkIC1mvk0IdM+9AG+azsjbc7oj5FW16cc1WYRmIXmJXUN9exL
lEWPjfjj/nRun1KyLzqCqFdQsSDYvP58dVlScsUE3dNUkEFtGAcHN7JPSF3QSNzRiTRJmPLeH3Nr
Yug2wODF8PiWF6rmfsM7YmreOACGDpMBUcJM1WPZVnsWEhtfi0oFdTnSQLrY1gWqNFT0hv9RvaAs
X3UL9lkoPmv1rwp12fuTug23sIimTw6KCHU4krDrhZzKKLQKjPM8/CkeBeOxVCI3FNFVln4q9e9c
Pt4fbgMCYDwgGgTRqCoy9PV4ENT6smsnzcu0WcQSl8hBZstL00nq5rF2xiq0ngLkKL+aWY6Ub0sJ
72QIOV3Bk1oVzXmQJu1SSVYk2r3eJ7OTasrifUHbFjo4Whv+UuUshFJupENhC8EsPk+GUeq2EhvR
z/uz2UgMmA1RMVMiLgaqXc3Gl3QsQGXNw5xCriLb8Cc7FZJTSTunKTqxhMy9+NLB956G0WbmO19v
zexbHk/uatA1Ruc/1tCaqhB9LTCIZwQ4ihf++yGl26n5ooTxpf1iiI9ZN9hte0xDeY/xtvVcgR/y
HYmZucHXpfKxSqCnoc3iyeOPaNYcWHbfk+YVaUoKa/TPKrGjy2NJI+3p/rJvvB0kOsCl0LOJp9fc
qSxZaPRapXt+DzHFH4P+EGatcM57C8lyWSwOZm1KiS2UIwrC1IYO98ffuAgw5IYmhkAa/fJrGKhC
x5P4qicWRdPTDcYidTXotk4VKXte1m9zWQWjvA0IstG9Tl/Umhjhh7OmTCHRWjzHBzQc3dj6VkX+
SwLB0VecKWzo3MNBKOiPev0xUBeh3fOUn0vtUga/0+lkhZEtIbzbADmkIU0H0tFoaX9XHu4vytZ2
IG+jbr2QjpFpWb1kvgHWouip4qnSN7+K3KqxflG3c035eYEBurI/1qNybpI9Sb4N5tJSj3trDEUU
m6W6PoX+XAhmTOBERBucZSU4+Vj+qtpXsxwdTNN181nE9FpNtJOhtK7fncOoPfv5eKy18JyG+vv7
K3H7NvFz2OWABRRtblFCI5m1EKlED8/HwsEoOHpM4lo9kFaSRcBeBTYw//rRXYQ9IRMuvjncrqv0
YVJis/T9CDW7ZsY9t/FLN5blzM76KT7fn97t6VtkZIiiRVSMSC5X73stlrpetyqGxrXllKnyro4a
Z8iKyzwqRzPoyMh03v329f6wt08iwyoQ25e4lLO3HMo/MLQy1EIYWbruCfnHqX4Nx3/SANxw7z3c
nN0fw6xudFnI00kMTN1T4uIIXv1bgneh5N1LPND+QIyIkJc7CDutQRtbhsmhgkykB5V+DbD0YVdX
ho4YYVUvcEeoB0/hWFYPaZpnrimU7cEs0Xy7v6K319iyov8/6GpFWxSCjTBBXq2nHc2lFAHk2xdf
g8pvD/dH2rgbGIr2ALJNwKwbSDJv/UkbEvZMbv2IkKw3rDPn2ZFT8ZzLT0n92IfnsNz7lpsTJEJE
GQ1O/43UjF6qEEp6rLfJKewUn2Tps+7vSVTsDbK69uS0bnKhWzbMKLm1odt+rD2X6l/HniwgdClK
aFj+mmvoKLBiHdkjizvFCoJDA1zldFn+C7ip34nQlsvy+sFhJJ43Ihq+GDnS9TkL+nKsZCE0vFiD
96ZLceWU1NL/wygoeC3FILJdFFmuRzErsU4WEQ5vyHFPNweJ+pxJwHB/390Gt6gXUk8l1FxYZspq
hyf6DA/Ub00vFzPkcrNKdFIrNTE4sZpHVCpmeyiqn2lo7Klwbw0Mo48iFxqKYFbLLfPHZYUY/DQJ
4mh6/jBj36Jn+pGWrwyzv2g+jLGRnqVWbk5akhc7R+3NrWX1/Wj+QVaHJ5G3eK33oSgDBGFhMD2t
/DiLn3H4O2bRcJ4zlL+i7yOEyUQ6q5pw6LXHfgESqF/RKmzH6mRbTXGm/+PRRNwlEqNHo1k4Z7tl
wOUxWv9EttgSIwDmob90vTpBlsalEQm6p7dp/Btth/JjJ4g+kYJfvaiCWjhmpSQuebt6KvUZ9A1t
diTfQgdhLME1Q6U7VtKgvVCmEp06Vs1PsTXoUPX0yu0k4eeYzcn7SBSGnV278ThA2UeljWibuHtt
yFl2pWqmE9eYMUtOPGmumLtF/yUUH+bin7Z6lbRv9zfwxmHkoeVlh6kId35N05yiySonP0eMRRO6
g5Qa3/0WztP9QTZqziR/HPXFB5JzslaRNKq+QJPQ1710qrzCOmTGE8hxm4WZncx2YIXHefqp+7/z
OLSz8CWgD8RvnwL9olB6kfLhGJnDU0P8XdvJcKjNj515ruTnoqF375CE1Lt6vd4JB968R1abiEWh
yA8zjKatta6toIKl+9yKnjhLBXsbI+0Pkl5bH6NWbzNnTBTxJHdGn+F5o3LAVTm0Aqib+fRvp0Y0
xlXUeuYjSj8RVeewKr75tRUFtiH7IuquRppDQh0QcAmNRG5dOUNLJdSy9p9x1mZ8ZYYkUlwpmdV/
YurroSsrUS46TZjiq9NHfk8/VdF26UHQ0N9zyzDuMmiA8eKmkE/Wd61qDNPWhKzyFq/IBL6lTwe2
nGroHrSlPKfU66bmkVDIf48blPRVDROfnLeRSZgLLZE67jJfMOwulZLYQXzPOqXmoH4JZqUebGvU
6k9tmImxXfdN/iVFlb+1g6YIiJI1q0NuLSgTF2od9XZfFgJHsCIexyabms6dBrSdHvXeIKGpa1DB
g9YVenRC6kUvH5q26b6LvSDJBwExDfWka1P1vQB8/aYHfZbjVKv5gWN0+TyccZczFDudZa08oNqX
fxA7ahM7efA6foKojqY97d48kUtP1Cpqwz/baudGAJqJxPJUSEjnSeUYu1bR+0/RILcHPxT3uHLb
g0IEJP3XJM1YBcJiLUVi0Ue6NyXn7rNZqO5cHKTm2EZ/m3Au00OJkteS+Je+h9X0ajGkg0gpiX0t
xfZD/bNVdQ9k9jtR6PLX/HmkKDFy1xBf0yu49I+uHuUsKtVSzEQSeoEToLmyj6LPcFKUPcr7DWyx
jMSZ5X4mZ6HzUb5+AdK89Oe+bzVvin+NTfOixNVp6J+jPLPbXnsZTeUk5u/axPqRDHsSZutLnLGh
2ECqW/YKM12NrVXWLMw+oZQ/LcI+8ZFamZ3n2qMR17ZES5uEKWy3E4mso8RlUHYmU0b0jf9Y7ZXU
0psEYpLudVVsh23s1vDbA0T0d67y9dPKOBjbQm1DDIc8cF2p7rrQl+RaMj2pyM1T2pg0rcJkdWiR
kY5y18pukOqBg0ZA8xCH5vy10ZvyaPbW18SQu6cpGyRv8gkL0hq1xUlrFU/QsX4S2iR+UHvUg30t
14++FO4JQ67NmOgIQ9CGehtyjPR8sy+u90Q0Y76kNrHvRWlgKwlGzKGQfeoD8Sj6z755qtQnqzYc
cZEy8IXnYaoPeTlB+OmcMnM14YMxBIc6kOyaInhs7v2+G6wPcA0QBtkwfhr8iRs37DoJRNBK35Ok
3yEfMa6OUvMuOahV4ObijO4/UIPCRS41z0W992XXkcAyOsQjjA6W5Ftb04HlFkMDpUl9L6P9xi4i
QbRDX98JNzbniDgbyOxyPihTX38DQQqNEi1IHtWh+lcxKOfG8tn/LfiOIniR33zUguGoBdIRtUh8
+faYp7enREFeXcEFBXQBfddVvB4WMtA6cZtnqrkdiNlRpKm1gT9//5TsDbO6ThXdDwOznwRPjia7
1U5C+UuKjJ1BbnJevtgbjxphaVI3IqzrtWxSlLET3xK82kxO8tDbqCTqA8Vd7Vvdo7WaNr5jlq2T
TukOXeOGWb0MvThFkPVAUab/83roLG4FyPBxcPEl9K8MV1CNM6Nr+qsv4TqEOPisaD9Tpf8gdO0r
Dm//DAhTtirxyPgo5zrw4GuUOub0/v7C30Sabz8MHsv/kHYey3Ery9Z+IkTAmymAdiTVTYmUtqQJ
Qhbeezz9/4F38LPRiEboXsWJszVSNqqyqtKsXIvyKItDB+76hwUUIGO9TP1zV++gQoCd3FH08Fzm
+0Q7GczdMrLgZ59S9DyhXm5gQZPzT7NIAoIvrpQeJRCCbfQ5yneW9amt9nKU7YrhGEUdVb7KCYsH
s1Y3dHNu3wtiYzIqXizW8oZNAfxNpHhywW8W9iPYUizRWGhDqNMiwzFFlq4wGepgaPP+at0+x7Ph
mbqDJ5/m4HKxgkjVmCb1z1Yon3ujt0cG2xF92sVpcPpXU29dNNiaUEDnfptvn3f5aiIZvpQgZXgu
PdN0GyPa16o07fzsO6Dz/X1bb/QT12HGbAzYFkEAWIcl4BuIjSIIJIEIyEZTY+uxXyW2VzP448hy
JA123NJmVeDBG2xBIA5RAyt5NgTEpe1gssbHvIQ6Q5xMea90oMdtqZP631aV+F/SNK83DtPtLkAK
gSYT0QL0UlQTFktDVUFK1SlBqYQeNc2eo595DzR+5rG1jfNx62rXthZVXENOipJ5EJRYx2Qe/vV6
Nx9H12KKe58F5tdIUKd9IMbhyRej+nh/X1Y/1CLuA4pJrX4ZQ5ce3k9VITkL0ZPo7/X8KalC12q3
WhorwR9gyLmQJYF3n0eWrleUAmqVWmmUnsmbnNaHFbP6XKh/KQrsJtp+SWf3waHMBFfLjY0I9/YV
1WANf5s0mPPdpZSRYg6JZ6Fgf+aXNS9JqUqPqRYrH++v5LL6A7mLRfTMOwpvHtTGi4NbwlJgGgOC
elrnhQ8D7RoH+GMBumSQQz5OVD6n1PgQ2q0qb+N0rdme2Ue5LpBjoD11vbgJxELZIKD/5kGC1qPG
opaxEwhQfMD2E8vKx0Ipvv775wL2pOSE78x6HtcmS6mVBatV0PBDbDKc8FnlYERfWed9XDdMcX65
b+827wLAQPuN2QeuK8icr+2Z8phnyqAhpNcxM0xJog98wS3yoc+eqyGP5IMVm1N1BHoSm7/v215z
oJkpCGU9vJfq3rXtZsyTsq4nNEpTRrCmsaGVpqiZ++9WZkQi0xlcCKDNr63ISM0AUBHRXW2ylKtY
lC5WIY27+1ZWoj2ADKAsGfOC/5yn7dqMn/ZiGjdeeqaZZRta4DQ9UyfdUQR+HQTDXtD8HcqIQWq+
CF77ITG3ArGVmJ+xCZCexNQzHenSW0XDTzlKI8J3INxtUY+afWmkZ9FIf8ha6+3hqwnsODe4jobG
czJ1+mGUzTGqxHHvQVV+yJrkFV6l1InJ6+wZsOb4jdzuDCVV96H0v3kogUpQHifnB427HP8qJyR/
Y9hJzo0l7OHUuQwEJHX1XHlb4udr1zGAjHncEboMGs3Xm8NoiNyKYpee5daLv6Bz6LkIsQ3PfWKp
eIMmb3jD2qkiGeZcwYQiI6d6bc9oFSvTUzxbTP5YVmwDzkiJB/qHzN/SVXwTSVtEAJYFvpKMj3T4
Zvxbh2UPOLHAtqNo9DHu4OOQfUk8aqj/PgWMH7tdw3SOmArVzkoFbk4YO10AQdEh0qt8ryip9USy
EDkgQhXH6MPOTfxK+Jj6PrPDUm0eR6sx3LoOtEdfK+MDXbyLXxbCTo2y4tBHiv8gKr1uy03Z/VFN
NNaFJk8cJMlKKB2V6jTKNblybph7qmAek2Bxs/Hert3UhEEM63LGiYYXG9wlAA4pwSFfJUx/yB9e
A9GzJSne49eOWvvOKAK6vH/kV52KLuM8FgA74LKenAqmJ1dDlZ0ZfH6spBH5hSc1yD4Yzbf7hm69
iVuFO5J0lVk7/Pfam+KmCQUEGxAEJZBBtTaVErfhQMeTcUm76fW+tdu4iYcWWklGHqjoQGJybc2b
SEstvcjOiv6rM47zwENa2VX/V/WTR8DEnxB0vW/xDQR87cKYhA6JHjggRiQMrk36QxP2ogQRvhag
SQOmdGxyOxZC63cDt8tk50wLkuspVpU7lC0Aeffo41wUJJr/E+Nc+yzDtTLaRldMrW3kutLahRgr
p6nJ5G956xUvVqCVP3zABJ0rpqnPVJdWaN9rRM/2Kgi7jQ9a2zCw28Ai3mALyyen87MS4FKfnYWG
kZRCtKkfAyQaX2Ozd7Q22iJZXNsyEkF6YywhfxbXzRD4dUz2ltNT108jo6Yf/GzcJ0jwBZ54tJSY
qbUtOb7bE8elCXAPZimTsZHlaMrY6Sifjn521mFAKqx9pn8vzfyBDngdBDuLfPy+k6xEuhich2gZ
LpjRdfNxfJdWmakcGkBoEZAVhYbaPePOX1MQ1A9+X3ifGUgwOydVYvMlAA6sEzclVDuHLoftKtAG
QKn3f8/q98NNwAFhXAb89/XPmabEItcqM56UOHbUiK5akHXIXHVxRsvNyj/6KmRFKAZaG5bnu2x5
Wii5kkEgtDXHpteWW7oKohhzQM1BdTtdcOL4oATiP2fqLDPBN40blo535dqKJw3oNnljdu6lI8Ph
dhJ96miN9PnkGGIPcD/eURnZQEzfRoSzUYgAYG8BEbOsWclW3CXiOHH39NAuqBcS7I1ocG3xYF6b
x7kY1KU8ev1ZZeZbnm/NYrfMvOfEY/GHZLNVvnb+lRlOS0OevuwyzQ0MT1KIo7Kzj0xkDAi+FD4N
3osHBNOfNtLc21doHviGgmVGuZNWL+LOxh9KZRwUlkxJdlOnEnS2jpJNO7mrtwjQ5j1feh6wIEiF
SOnmc7hYvHCsmqCc5XOF/NHzX8Tis6jaqo8gAqHNj9H8XltbJFVrLgFICSdkmhcG/IVNpihr4Gpo
qNL58/a1oU1uBNfB/v5pXikwMsMOtxtHiilu4ujrTxu7oWbEo87PUlAgU0CX9TnISscbX7Mjerlu
YWp2vBVBrDkjs3AcYaYDeG4XV1qnNLExyYyDqsZjkb4m2kMlblUI1u6p9zYWbwO1lawLOjR262iE
h/M0Fcz2wl8MG5bCxNmGN655/ntr8695d0nD+lkZSuUjaaMluzaWncwobKX4EtXNUVO2VBHWfAM4
CuAayH95GxaHWezbKBI6ci5NA1wRNcR5UEFvNdhWThgDTHChWgQpILcW35QMUtlMWVycfT3LdvVk
KCXY5FY+jEMaHjPYdjYWceWz+CYyVibAGC5YzkxNVpQUWdIiTpwXwd6nT2xDXvKPipq0iGhpge+c
8waTrv/iYA2mGUaj2VVndZC9S9fCPGMWguFuHKwVj5hHg5lJhugDSwszAqjjGFb0WWGBwm7/WgzB
Uyy+qlVP0lk8JzSWG2U8zf+FUminQNYQoDQB272dp92eboDrBepG6eoNeHV1k1H5o8JCDY4fxWTv
Yk9LmDa1mm8+d0Y7fEvGOIycImI61O1HNT82pRKKTktnIXKVMBbcLtL0g6ow4+RKbVpqNmq5xo8Y
LMGPZvRQIfDLRrbxwqp2xmhUP8KOVAEir6xg56EMYuzUJugHp6xqkIGjVjYg2OFA/S20survBQZw
dYe5+/5P1JrDsE90r28/5Zne9MeqqGLFLqFjqW2jt+Rw5xvdXE3MvJi/+qMO/qCAQ3Rj5+Yr72aN
KHtRMcfpb1Rv5NgqeqsIdKLYUjnpaXHyxJTCed2LpwwUoGNMjTHaYRDUsl1XUCp0ljiLSvXhk5mX
yQYdxW0AyKs9j4sAUQGIRinj+m5BaIVcFJTKmW1q7DxRTnnauIp1kBIFNk7/AS7e/cQ0jh9HH6fe
2wiIbi7rN/MUoEgvAV8ueVvDLJHM1kj0c1/7+6zUJfKU0Am8PNyIdG9u7NkQVYNZy43m3XIWuyyj
NuqmQj/nZgZ4BAqNpCKDSO2qYVC5eeq9jTO6YXDJQmWVlgIsKtfPQPHtFnpCC4rTunAlTbWN+I9g
fdnwrDkmWXgWDzrYdpDHPLbLzlVoGkHTi5w+8MHdjpsqf1RC9e/UArxPgwSdsDCf1Ne6BFLeZUq+
L/pePwizysj9X7K2pwCE2VTuQuwsXCpNA7VD4gbwVSW5rXVQpR0FtI39XDcCsoVNJahdhhYEaKkO
R55+bgAC1jRJaatz728c1y0ri6wgtSjZ+F6GlfqhodBoZAdV2wgAbx0F16c4Ta+Regd/vT6B8FUy
D5+rCvLEqcuwliwdvfgEVZOjoE0emht++dYlufYTThr4fzob82lYFj4CEXWQSovUMyFU6oCbnSDa
HTVxl4Yf5fh5VL+J8heRsrGoZk5D3arqxj36oh98lfmOZOvFXPv8dz9nmRI1uj8ofs3PUZQn1YO1
UH9qrC+NvB+ixz7b6HvcRqSgkAg6QCLM7P2s9vVi4/txZGiCgTCrqD8NcWbYfgF80COa24POrM5y
6vMW8KR87LRidEq0aPf3z8dNJMJvQO8FXgg6c/BzLQozshLEICkN45zwPtJ9cuP0679boCrPGwzU
DEajec3fBYzmzMxjTbV5LkRBdWIOuysmxZbYxcrOUaIAjkk9BsqZ5ZVa53WbI3TIldr2e0H5A2D2
SQg/qCc5TFzS9H++VqiI0NUA+wGSTVlSlHQhGoGdELNspvigyZS1M6QB1VzfEj+8PfR03khc+H+Q
pmBOr1cPEc5CkuFoRy2ye8zqJqTFH36UPGvjJN6EwGDl39tZHny5pnkgYifuJ9uEqiIOvwDe3RX9
vz/ysyVQKzQE+Ntbm+WdP4S4uNnNvCoZl8LebGvFFn0/sVuwu66XeMKpaybvCMcqRE3eIOzbNtO4
fjJzd98xbwbdSadVJLvILzRlDsIXgasIb55g+B7aiqNg90g8pemXQN5lqfrqMQ9YHozJLYvhEmnZ
SzEMr/TsZoBoEpcbv+SmujcPCPFYzqEHl+ByiED3SxCktWydyVHo8UpZfSoToz+OShbvCLw7pgM9
aV82vnHyRlk63V+INfNM6kJkyo4olBmufSzQyyKyMswLvQVDpF+7hUEYmEUGCr/WaYI7Wc9QZ9Q2
PvsmcSA1ob9MWxKVS4oNi/sv4qUB76+1Z3W8eOFXjSpbOP0xs5OnbWQDt1+oUnCCTAM4GJQsSzCa
NwoxDD/VcJ4s6C6FFp2DwRG8/6gZlr1KMU9w4LbdeK9vjxRGZzQTYlEo2i6nGsZeCXrNl4ezpH0C
Q8VzCgv3c6aPG9HHyjKS3M22GKObmduvt69uRWRrAmM4l0yVwS9it2bGYDDYbOlFCsuNCGG+cK5f
bJWBMuYWZ0AoXjM/KO+Ob+GLbe310XhmFuSpp0FfCEi0ZFukw2sfRdmL0QmEem9TgcGMKoGu1niu
ayZT++cgACad2Q0stP8+Fjyniu+NLS6/1gTrjoTBeDamAEdwxLxyLdH/oCTp30z9UdVPnVA85cUx
FDb2bm01ea/m+fgZfLYcRBQFUe28uBnPgX4KDeGUxbYOoOT++V5dy3dGFudsynKmEMVyPFP4Oxhq
aCf9+Ng++cFuErb2bcXpESzgf5RSYA9ZsqMNjJBZRlxNZyUCchl+U2rZEcWfhrLxXq0ET8zE84DA
vg/4hq7/tR9WBh6e6e10FirQTcbB/Co2jA65OeEhRLu7LNl48m/7/1DLvre4uCbjXo6Z/8ei0U57
U80/tc8TREsOpQwUMof8CeH5YzbYcve/skw7gJo5eQyn7/pbo7gadN3vp7N28bJ0VxWHlPx8T8FS
j39UH8H/1NOn9F8r9XN/i4EwIMbMyN48SjAD92MpIeMTRRT6QmEXF/G/X8uM6lDyZTycGHPZ8JHG
KA4NKRdpois7TSgI3pBZDaum5nIOd/UYnpWa8XRV3DgRK17KAARPHcEb+O8lLkGidyeNSiWeja59
7vJjlp5q82estt/un7zbd+dNWYoJqNlTISe+3jgATdVYRb50hoqwbp6sorPTAo1Qd5Q7J5OUnVH/
vm9x5Vwwwaco8NTjrsxALLPESU0aKdalMyQ46pTaUS05cvS3T6BKyR719iHu+hPcl88bdudPuX4X
5slBwPrUkmYmsoWPKlprEv1q0jl7EszjpEqU1eCEH39B+cvcV5O9lHq2k4x/jiFmszxFwD4osS8L
7FHScmxaUzpHNRP+8WMsfG9QZQwvobCRx9xmGNeWFs9sV8iNFA0Ge9lEdvtD9F9l8UtWxm7w4EGA
trGc8/V1u5w0mGFgIjsUF1mT2BkN5Kp8Vz3upovFpc1ovqehfxZJkK15MI789rnx7ptd+0bWizYT
DSCV4PjaX0MLihtNzeSzaTDJZO2D5tlAz89z2vCHIG4s6Jqr4qJ00GaacqgI5sfxXShRiWE8RWYu
n1OwrH3vhrWN9jFUTbu0tMPyg9DFdoK2x/1vvD3785TrTA5BeUPhNr22WjSBPk5RIp9L8QMIrjau
d9n46rf9xtO+spbYmT9vRucTLV3bKb1ECUu9ks9DUTtm/iNAKCkKCzA0qMtZ2gNc8Pc/7EZnhTzm
yuJi95Js6CbNqNm9PLbjBD7y3M66r7THBcUph/LQCa5aW4iWGTb5ui0EFqBxN+evzfCr1spHzzo0
qd2XiEngZnVoHDJfPySy4WgKaPct0NaqB4DV4rqY+bvwuus1yqNUbvW2lM+FsI+82Jajys32QD2l
EgK50vYMhlu3KBNXyszQBhA1kOlwVQJwuLYajFJBb7rD7wLtN+IpzmCFO1FxCxID8TcRO8TGld0a
8Oam1vH+Js3/9uJc8yTg7RS5gQ4vh8Ykreqntmpl4iNTgw+izveTl8T7+1ZW3h10aIgVoJqBIMFa
vDt9VU5mGnh4QpS9eMN0LifFycPWFfSMgWCR7VSoadUbl/Hays7cmyTWAJnYzsV+6kHVVwL1rnPe
/YIBrsfCKKCOayuDO5o2SsDKn1qQ3ftfu2p2Jg95O2b0/RcBbtCVclFXAlVE0O7ImdfC6A56apvD
SZe+FnHxWRf2cvgEq9c/B0lwRr6zvHhtc8DJsRH72jkfyoqp157IpUEa5f4Hrm0nzwDz8UjPINi3
WFYlCZUs8gLtHHn00WLGVZu/Y3kSYGz2u27Xfywj43Df5NrRpGk9kzSBPWSuYhFfi5NGr4cje/Zr
W9w144sMvV8ZHfr8s5gY+36KbWkjhrg9G8TxBHNzUW2m9Vss5sjsrwDB/HRO5EjZtW2on2rBqE73
v2zNCh1lQqOZU+vmBI6BOil5UExneSKgHUP0aqDL/VfVC+IRnlGyV0qEIKeXkV/lwUkdl+V01oUp
3ZshzCvmoIQbt8ntW3ZtZeH4eWrptKxJDDpETJ8MRFt26NA10KWawsny1H5j7Vbs8W6S/dPrZWhq
CXsbrElOvDiWzl6k6N9zzRr3UmcSHmheUNlgA7YEt2/zY+LYNwK5/4loFxfZrEtWkYcQdNHsBr7s
NQGTV9BlCXnZdBvHbD5G13czXMWIQIOHkjlmy6JukA3gvRDUOlepaBujbwfDyJP0SfP/TOajEm0c
sdvFvDa3ONVDKfSpBcIToFLkaMnocOAcdHurf6+4Xhuar5d3cZZM/VhtfNEAhJL/QsL3KQijyW5l
WzYCWzAeBUGbGTrbi+p961GGuX/e5qjjZlXnqibz5qRaS/oKwyx0KybOPacM0v4e/ZP+rUj+xHBz
3bdze67B/89jFTNdMNyoi69M6jAoBQTmzlPl/0xBnvPQeenGC3frjxhh5ouOJvkqZbfrpZSQORvM
PDXPVpKGDvA8vomOEaD7pv/ffM87U4toTk8zUy+gX6EJZGa2oRbZLhyg/PxfrNo7Kwsn7P0p6vKR
DzK9dN80E1p8W7xCaw7wfs0WGwObcp11PhuTGm4mFJmT0s9rjVdTT2AjiT7f/6C1U/XO2rKoP5Ng
5LrHsklaUu+t1mtdf2peRst/iqtx2vCHt39u6d2UMEiaYJ2bC+jXDqFOdRV2SmmexzFzZciuvKb+
UFvSToxMd+oerKY9IMx2UuXWER/iMbHDVjpIefvdiryvxae4M/5YsWcr00GRSH4o+AexdEkV3R49
14DoBy84jEDqc9Xu4o6Q9NP9BbvdntmPZQowBBa8iIs3ZKpCaH3BxEBINkwg4HjbZbcZXNU7Zaq5
dceuVNFMdIU5plSQKf4v59bVISlQro4Vgu//IuvIKGqaoxki2EEFB2HYjo43NH8V4TlIZbtNhX+e
DGdeb+ZgJKgh1ADjeL1htTADR4VCOXeQ+rl0uhRbjcQthMdK+ARu2sQWscNMUryIZfxSEJh+CfVz
qRR2VqPEuCPnM74gjle99pcsqDau2Vu/p/gPh5IJnQGstW9DJO8ueStnbsP3KoAOHQzcgln+V6QU
ncT4m1Ba3UbYezuUCriW1ILxc/pnrOLi2lDbGBqZUAc5FMu7Mpvoz8nZAfgG+a0l/wQCFaHDajKu
2iWn1ONcNE180Io/gxeeFLlQYExIqgdV6saHsdJ+3nfpFVgB2F9kAIi8wMART15vstlKjMZ4gXH2
TemxF/SnqvFeGKW2c+uLTBqEUKyr1+3Rq5M9dJCp+qQpD7Vk7qTuIm9hQN/i1us7Yv418wgeONa5
13/9a3ph6C3Po1ksfxkILExmor9ZcNQ6DHFp7c/wl9Q71rPRHu+vws3BhjAMcAXrzesKV8Ti3m31
WK5h0LHOU5ftxuAreruOkD8b0ysso/dNzdt99YWzKcrFcMDT0aWbev2FgJPVNIsaC9yEvqvzF+i/
bQFt1gQ+pPyr+um+tRtXX1hbPMKK1PkF96l1zvS/zVjbTE4x/fttFgu8b+jmtccQOmiMr80zqnjS
9WdJlT4KiRV450Qf7ZKHUQ6+W+0WG8+aFepRNPlBKdIIXeyTGLUoTguRR1BdwRLhStlPJd04ETfB
EQWoGYUMRxyhEbnP9ZfIYJB1sfCFs6antdtruWArvZye7q/X7a0nM8NLZUN6Q7YxAH5tBqB8JWSK
KJzF6imiZTdqml3H31F27JrMVj1XLgBjSBvbdOvoZCImx500DVDtkkoVyRYh1ArFvzCFaHfTb6up
7a79aUhfkfrYsHXr6VTxqRzi5MBq2bPrLyyjLoqFbAouffZnCKVXs/0gxq0LMgMqLNXtt2T/bhig
eaoo69FMA3ACtnb5XrZVUFcTChsXlTOV1j9aJxYvaJYAyGfwfXpqtF89hF5t+wnkPHprIImF5hHq
mkM4Nxu+opFgFDCbWonjV9Tit/geVhYfCAxlgvlNJ2taHMZpnHTPCvvwYnpPceFTZtHQlP5TeF/R
4toIiW/Y+lgM6oT4FVOeuPFyFAJEb997cG5fsu4lyr55/edpfBq1zvb0etdLh0n7XQp2SBTLcGL2
K6suMlRm6n9docBcMom2AmN8M2Nt/S103u0JI6bA72caQ245deEYIvLL45gq0UUKgc7VGfXXZPCs
jVf+huCYFcDFOczUy4EbLium0+hRLmRI/aLJvs08tZuI8WnORQp4mHzhucnLU1uIrvGfN+Q2+bgc
0FIGc5X6NICS/5iNcwSi1LHYjdG+eQP2DdBzaG4abp3L+eK6fhXAls2E22/i9fISVwKCxzOCUYwv
beDU2YuaV/tyJl/Wf7Zyf/RStBk2LqAVZwSLRTpD+4Ku3hLnGmSylEyGGV8q6yGoXqX2OfQfmvoJ
gObGPXAbx9I9mP8wAYg+G4/f9UUQ+GkJQaaXXYK82wOhs8N4tCu+tJc1u/CrC6kobui58fhF8rIP
5dD988eytgzC0sgAwQei+PoXtGFsFL1XamdBsJxwHHcQvyRULSQ5OZgbLejbhYXycO6agKmfo8tF
QOXrY1zJZsj7kWnNPkyFwB4HTX7ycglUv1qrF7XdZPNeNwrBGtTlNKBvVBeTYEpDMxbOYSHB3a0G
velkli/tpgQUqDjWtdMAbf9y/xG7veFBtVCxoyXNcb45YVKud1IhDwJ1BLOanKwINR3VXghzuOHz
2rPr0bPowYViLe4AcKRbAnMrrvXG20yff6axg/3/emOpcqSq1E/8As8PcntImNAHBBY8ZRSYnS7j
oHZJmrkCVIh2lsbwuOjVkfBLPmgN5Dr31+M2PDHBLiF1gLQCzaxlqI9OMhq3pphcAnGQdpkgDw42
aSwX7VYHa8UUpTdGpd5EfM0l/j/rqZNWgRVf6kFR3HiGZQ0VYw/lMG7xTd1yKfBNsI4AuoPrmEt1
dr53+VIugM8K2yi9FIg9NcwXmGUNWWDldI86sQr3hjx85hw/cYl0o5tVxrFJ0kNR7w0tt6tq2I9p
+bNmgkzeOGu3+cJMYE9sAYkSyKCbFZeULgmCJk0vomeh88hTLx26MXW9Akz0d6lqHUPbK8gMNYfG
eExS4Z93HBIlcx5NQq6B+2Vx2Lld1UbOjfTiiQ9qpnLmEjfdajDcHG7AxnDvwWdgzgKeb6Hku/X3
1Rb6IJQqiGvUh0CVnbb+aEFR0GoX+pj7+z58G5gurC0+SVOFtvVHP79MZncyy94WvVMxuJ8j6PMg
M9DOsrIVKb4RuVw9f7NNCDtIh+ZjYyxsEo7VnTVU+aWGucAOpC7fRXL2kZmjH5U61nseq/Ax6kLY
edt0dJWxjh4YBoZ8U7Ryt/Ai4UeQCVvdz7V1pxYLSwr8REB8Fu+W3yljM3ZjfqH/gheFBgODTWeA
f42+B31S7iZ1m2FN5jAtl4KuAZx8lF0I0hdGKzPS677W80vWo6ag1ap88lXmBss+9SmI1P7R9H1e
L0EQXD1OvUcEWr/lklGe+rIx/244w7zwN7+GX4GWMfJyQFauj34hwnZrlGp+Gab8WEq67X+sxsKt
uxp16tCO9YfWQgLEReblvuXVtZ8TFYb4RXQqFhe7FY5Mm09+cRHb5nPdjtHOKxlNlrVJPUSZaEB4
N2U/79u8uVNnUD839/x6UxxaXt+aAARKmKb8ElLoAxkfIcxVtIJTAcvf3Td1EwLPpugXgqoiCCMb
uF5XfRprgh6puBjed0X+rFuf7//7s5cs9o05ghkqTQ5GS2P+1HdXRi8hQJFYSnHRrIthnvLObWJn
qD+NL4LmotR739rKZl1Z06+thfKk90liFBc1edEQDtY+Bj/89BXllvt2buINEsk5Y4Ct/n/+e22n
RKkk1syxgJ7bHaEd7P+WvPKi/wK9mRMPpXvf3MomXZlbOL9pCSOBC+YmJMui13aribu2SeCVABAw
dkngsCh8WoJpZiFFz0siV7ZQv+rjQ+z99cqTVDo6AoQds+T//kWoFsCmxfgHXFcLizJFGgYX2Cgz
ewwEf6eiWvJ/szCv6TvHqwMR4hkTC0wmCLs09uEuGSkj3rcyO9TSvemQ6RC68iBSY7i2okfJaMVh
Xl58fR9ASZt8lNPMHowN7OOaA7w3s1iuDkqbvK5nM8gYNtlDIB/vf8eaAWDoYH8hSEBFcHb4d6s1
NPpYEMGWF9OsHSn9kG0HbyvvyUwrj8AlaQEghMXZTJC60ig8VBejfYAXvFVt/dS7MTGbYuzF8FmS
j2hiD7vhaNWfw0DdoUMe271Tta4m7am2pluztCubd/WLlscqi8q0HozqMgjNUYzF2UHsLPjbiVtF
yZV7ibBsDp4YHJ2HNq6XN0rbBhZHAxbofnTE7q9uPoaED1Lkw7L+8f5Wzv/WwiWZCyELoq8ALdFS
HWEQ9aQs0qK5tPBLOpR2kLCto+SYRDQ+/90ULoNkJHP+9DAWj0evd5Tyg7q5TL3kqKiJRuR54+G+
kZVdYgp0Dnxo1XHEFq6J3dGcjKa5pHBFximD6HH8w8jHh7IvNt762yxuLlBZM+M+xQHKVovwL+pr
biU4pC9oSjxK9WE0cE31RTFejFh3UjXax7BieoJ6rAX9ECRb1Ia338poH8VQhihAYkEvde0nKkyN
0HSX9YUfAojuTyK/eoI7IOZ5f01vfYQ0BTjdGxsaDrnwRzi0wwg1vPoiCRBJZzn8lPJByLcKLrfP
JHAaPohiy6xCueS+a+BZlrNuai6ZGtm99JpHJ8S4RwV25zFzSvV0/6tWzFFwQGkFECx/ls2ToVGU
po+VhrBJ/yK0e5A1Xe2I7WvlTKW41T9ZyU/gxPn/5pb1FQmmRLi4x+aiZ7/GqEOa+rEqv0mIDXlu
GJqnyFPtJvp9/xtXdg7lrTcKGwoNDFJce4gXJ1VaoYF2CRHeUrvHOZn1ig33uL2uZgIKjhoVFYqj
y/hTStKiGHOvuSQFs5hMLvdUULwMkOlHzyg27qsVn59JvxH8oRVK/rg4301HocgM+/YyRtnvieH9
CGxGNUlIXm7F8iuLB4JsBnfRx+bb5p/y7pWTejEqGkVsL4362fLLn5MVfx/8f+8dkqPRk6cSRRpJ
RWRhptV09OGjsr300QcvumiK/1JpO0F40Ku/es+wtE9h35KO0YROqZJ/yvzjfSe5nZKcfwGzZVCB
MawJb8H1h06iB+tgm7cXy0ygXrN7UbED/1HO9572PE3ulGQOChVjAO3gc0OmW1hPWxiildN49Rtm
J3u32LKce+M0dC2Hn4JI89QqyZOJ+mwN/yBCXN8mcYsUfG176cmRstJB5fwvbu+8leseZF17kcdj
MP7JisAu8v3G0s5X8PXzytK+M7KI+LoMFlEzHtpL0j92BmgYyRk0xm/FT8pwSPxTpf8Xvty3Oe/W
jUkAUvgUzfubyCmXketOYf7CbUNHQT8I+ZHsP0/bKmKu2oHODeYecn5gWdc7NulWkCa60l7CyPrR
I/JiBsLPNPpvVLdm9lceWlZRR4Mcqht8dFmumrpImsQCU1aUP4Xxh6bNdiWTnRQu3T4xdv1E86ft
banzoJkYPotZvaHOfBvxXv+CxT4K9VDpITJLl6SrniO5+awFW+u56o/vPnKxnm1kWn1G0/sC8+uu
lgLb6p5U/f/4HfOPeHfMFC8Ic79VuT7lzO2kndFvfcZt2XW+TeDlAX0P1oi5y2sTbR+KCHpZ822i
viblh9BnXNUJA6doHijZnLREf8hCRwXeDOT5HJvak6/7tjbUJ7GgsaJ2tiqMtobIitlvZEa3qev1
b1u8HknJe9ibfH65Q6SYdOKj/lGKPzMGYQ/681jJGzHGqucC2iFFQtwL4rPZr96td1DHba0Ifndp
m0/iSGfSCj944dwilz9Mw6eMgs00FR9SsT5UmnhE73xrjHLtmPK0gE4Bnsl7tggSdYgYRl2e+ovQ
VzZSoLXc20r1S92iLl5z35m7Hv5kcMOINV9/aVYzvhxbUs8DRlpUnIqfUzna96+2tUcCcRZmaZny
nkk1rm0oEA1XshENl3Iqd5H4ZMi7oXkeBs8tht2WCtiarzDdw/QIURs1zcWRT61W8GQ9HS5C3Dl9
EB00xmy4ZMome+wiwy6hbBRH9/4XrsVS740uLoFKoA+SpPFAlPgniPeGQVP7q56fCBjvG7ptM7+h
eGDxn+EcoJYW+9V30FvmOpaM3HdmxdLMrI6t2LwyBed68U81+5Y1dhnWl5AJFiTlDrr0rQh/5EL3
XQ/NwwSjgl5lu0FKnELx9iWKA+1LU8I8LaaH+z/2Fu3FjwWSToVzZpEB2n+98ZIWBJBesxepeGxz
V/+K5Is/7KwxcdLkZ7NLf4WMsv2BQGLwfgWl3W2kevO/v3hTr+wvrk0I6Yaarj++EMmn0hBezCHf
isJm572xwaCsyBVFDXRZ8TCqUEq0shwu0xC4KA59N5WzrjUf0vwSTKZdA9vO27+g3nbGpG0t8OzM
S+MwNM4dAzBe5OfXC5y0WqsqXj9ektbqHfn/kXZePXIjwZb+RQTozStZtm2V1NJI80JoZOhN0pO/
fj82sHu7WIUidBeYB2EEKCqTmZFhTpxjjwcZRSQGwjT/TYq6/2QNOoCgkfaRUMU2lBFza614M0xK
v7IPN+64wZg8H5wqGT2V2Z998JidREDcZDG/RJe/i+K37LQnVMC8XgLA/q/srOEcb/gt4Ca0SSgw
kggusxfYyAy9b7rxVbVKTwmGg15uO6v3hjB1pxCWouABbMVY/sj0fyrhvFY/2sB/SOM11oWbZ5xZ
RbhGKXyz9MW7aee1nQb1NL42+WsMj0Ubuqr2aHV729qOza6znH3JVD90gMd5NEeOdjJEUcrv3AhW
TvutV4sZEBp39E6gdpcXrq9DRzNo5XF8rYvHtvTi3+XG6dwJ5MuL2m2t58n+ZgUrk+I3jTKPRLUP
hBmozsUd86VphKElm15LZJYGlMDCFuJqaNcnSnugW2xKDqqbBJNbomToW85qin79VIKjpCcP/gbe
GELoy6NnRsVQWYY2vYr4H0iGnuofbNGjiB3hiV7Aw1x6kuwhsQXqtZIOQVu7SvCry/NfYfLffY93
7XBgTKGiBAUR34HJl8ufYmsjki+qPL22A3gmU0xHBoT/mr6EJiEwPiYzGebmOV08NmHXG1rVVPKr
EQdeYakuE+R/0u7t75fCLBE7CnyKl3S+8B8utB2j1GNIQn5FAvaxV63I1TJ7pSpwo7rCXBn5M/kI
wGhneWKlCnQJQwfya9g++AMqvQ+R9NzEL6lfuxMxlYbUZaivzd3c+krvuua4D9pvS5JPtYzhs/ax
ioLL6MJ0k2zRsl4DMtw6lnApMU0KHHtmgbncwDCxjBSfIb8W/PtV4u9BNnxGOu9HGUbbv/9WH00t
TsTk5KncpIb8qujTthufYf30/v8sLO6YjdKYJoSOBXkEdSEK19HSlaj72qWT+L5jCKkyc+YWIW8Y
R6pVGZk8dykTdChkRFyV6a8XQmKvk5DCwkBTdNkKtcK6U7CivgbwiTbVPkWQ6/5WXS+Df5onmboQ
XTYgM5ff3aklqY7rVHuVkdGM02rbg2nPaGHfN3N9vAg6yE3mXg7OfpmvDRWFrqKZ9NcR0dVEPjZT
5E7GQ5SstUFvGOJyglGeJyaJ4BcPnCVlatcniv6aN2IXm9Gp9O0/Wg3utcn+ub+m64sJuyEtVyBt
M6h22Wog1ckz6H6tVx4VN5T/LfFs9y1cTyTPuC3wW9TeaZxAgnn5dZpRN/KpKexXS/OG7KkR47n2
Fdxo77h13OYAVqUfRtTXgESfHXivV37A9W7SDcUlAM2db+yyfB0B/B8mPXJew/q5bWVYaZ/NCo2H
aAWrtGJnOW01jF1Qh13ovEph7PlR7HbgklTn2KX/3d/R68BvXhA6MuwmvahlIDaMslqNXeK8ls7z
qD6QU7s+vFpt/kMJlCMjWJ/u27uecJmPx5yrAigFz24tvmBhGnnCSLn0aoSNjhTUoVYe5KI/VbbM
WFLnMfoNQwZTUs/OdJ7S0K2lX2Wv8eYzLw3cJ1qJgG5sAF31We6RgVia3YuHUoOnbu70hCerkDaT
9CNptUMliW3kQ9DbA4VYhYFdfVsMMZUwy87RB6HncnmGbaNHYzkQM2nsZ2eEiFcKqmbTWdKfHhG/
+9t929bsY4jq+cDqpa2maqsstHvzpbWN8SGq6y92jepEJSprFxtaurtvbnYmFwnNPFQMmxM4O0I6
AtlLc1WJ3lFTGbAqdpuyhZrS3HdV91k3/a9ml6xZu6oVzLMxM56UrgQIHHnh2oKy1JuaOemX1vpm
Wv90InhELaRBZTtHQxdP4unt2oZerxCbOkT+5Cwogy7HwZD3LqgkMHRZdROkWKI5EXztq84XbpaO
hmc4ANTvb+r1lZnXya2ZwelUzJd+tU9ypWyTxn4RFXxw2DwUllnvi0BWDjQqH7XWj5/CRGr2SZF/
L8iWPYhQ0K4MJ/Nz4QjkReoTjW//1TcR9BbdKkHF1aM5yyjytszfHWadZf/X6lHtZv7bfokl1L0z
SDGCNmNQLvu8shVzKHR5wDAE+R+hH+6DgcbLA5ZJSoeYTgCj4zPr/To1e8jrOpSZmi/Aad3os/Zn
PFIO09FTvW/66nFjiTPzB7kZ0z7MBF5aritHD7u2hMwxTvudUjH0wMSAvRJEXYMbMUMWSPxEYM12
LsIPwwlKv0p158WSK/PfMWjx/UqoO98sdar/E02G0xz7wPk2MSMp3NaPksCV8DXlbhh7ZmPbKLTS
QzgV3T6r7H6ND/bWNkDEjFQbnLO0cOa//5hXBLWctTNFeDUF0xMc6oUbqmO/stm3tgFZ7BnTCHiL
evZiG8yCScha9f0XUAXl40R07LhKldAkRpPINSez2CfWaG/1pDdeFA3IWm6Wgdf0WbuV7Njalq2a
ItqVrLEPXfkcMEQzK95cmJoZQxYerhZDmchxkr1mqpqe9ShU9oGfNmc/UGovjJiTAFUMi5QtRjDd
zGbeP4VXF+3dPKo5s14JMLDl9odtJLdlCITZypxN3snRNpn8iHqc+GvkjYm3sYnkDFpaKhTDl196
FFEKGYUdniAZ7n+lGQF3FynVYaxTGeht2P64v7TrbBKD8+bOSMc5r1u8xImZG20aBdHJrH/qw1uP
VhcUT7voS6lC/B+KnS95kr7GhHH1QiKdhcvikAEgxcMuTloQIgggEjs65ZqOWKNQg101Nfo2MevS
jcZ8TXXuKt5Y2Fu8yD3KBCV5Lau0HkX/CX2bBNyqQXnRyyDnv7+ns1O6cJc8+3OgQVzHKA0qfpff
UFJQD2mZajplBoWcHH2luGNCVjf+g0brvwT96ZUA4MZuEkvBODhzbs7H5tKg2uq6JNo0PWnRkzKh
uTadvoz12qz5raNyYWZxCxVR61BFZyn0pcEeKLeVB49KEO2LZFsEvpfSxGs1+1Aq9kr+eXX92dCP
65vX/8H9Qe2eDlYiJScZdUBjeIzTVzFAonKib+FCjWmiHvv3n/CjxcW700tJo3Mr0lM1vkhOtUEN
JniWyl2FWOB9Sze+HVVQpAApA1tkcYtNtSRkPNRIzU46QshTF+2z6KuW9S+TuqYLc+P74d1hlZpn
yAlulpOldhU7zaQmxWksLGgrDI99jAYPjvY4i6Go9vKicY0YJPv9JV6XO4EDzwJ971O7BCyL79dX
RaT21sS0dt38KwZvnNyaUq+zU8Ntkx2VVLiVvFei9GCuEqlc7++l7cWXdNIGIghZwfbwOYQhJs0P
WYu+4j8ra7xCP7yvEQkwyjF0mZYUh3lcNHaciOIkKacaDdWiDvaD/xQ7j+hfUK1jvPFkSD/vW712
a/Pi/p/R9y/+4WJkc8batHVxUhppIyUOl0P3suqoyJALT5WHKMv3+xavr+KlxYXjrsIhDuSJZXb1
OZDTjTI95/VORJuof0HOAfDq/r7Bq7eXYITOOkd2LtwyKXt595uszDse5uJUyabXKdImsNVDlq/w
QF+XOOaYh2+H4gU1DtBBl2b8YMjJGUNxknxUmSgVd5sedRhX02pt2wj+Xz0k8qYY0JFJtSH7B3xz
5tWBVR7vr/fGeaUjxBQmw0rvkf3lD8lHP+LpNMpTpPckDbN0ywPYWZgy1yYub+wsKSr9N/gD6TMu
MV9FSaOLWk15KtrRzeXhhDa7GwPFvb+geecuX0NeJSru1NwIjmm4XS7I0bPEmLpMnOw87XYilOHr
a6c1QbQb55JBDZpa0HdQKFpaqcNJJFU0ihNtv53h9w/MWp7jRykavyuS/WNMp70IVu7CLb92YXT+
UR+uX9gHY1vYtTiNUnFM4q+iolRSPWRS5+bV4FpGCxDxOJReLklfgio63d/ZWx+Q4ZRZpIX2FWIR
l+Y71RrCrFPEyW8M1JIbr+vabSMVm/+FmTnRp15Ka2Hpvf2JwopT6uIUSjTEhC6Qy7V3Y2n+um/n
hjMDFPg/dhae2g4jo6dfLE6GdVRFxTTXm5LDXPlUpK8Mlq3AY+Z/bXks7ZnfY55UAd+/+HZB22ZJ
aFTVaajz5qwXsfm1LRLHo7cDQXqhlttYif9eFJQQja43t43JiGv+Ayul/ib0rDoZcXhAGjen62co
Pym4Jdon6CUI8tsp30vpGoXPjc2F9pDmFwAP+lPLjqtCi9cuGes/TUaBKIT91qF+uhny5Gww3RI1
tuU5Ev2q+5/0+u7PFWMVoww9k8gvgpuEJm6WSnV9Gq2KjrOShl9r04zP963cCGxmzReCG4MUmXri
4o3IRSZLUaazuGxMDnU4mg+GcKKNhog5s+Ry/akQ/fA1llp7I8xW2iUkYYeVHzG/fJcHih9BkQLR
AqhQaZdc3kYzsZskVZz6pFVCdRFyo/BTOT8UWNWO0wgyzOrmAVjfyLwibYstmtUOJcH4rwdW5joG
JTJSOgr2QF4uf0dRw9hJ5l6fWtLhLc335jDFmVh5lm992Y9WFnFAZ1d0MiIqXDBx9Vvid1hDxrrZ
3t/U60s6r4WHd2bhZ8BxYcVntKuOMvZUacWj1vgxXATmz1gN90EQGF5otisQiWuXikGuKCYBYXJf
LjdPFVGmSQ4GDXlEqC1UfqqKjxh5UK0JDV6/8ySHJh2ieZh27hlfWqLMZjEUUjWnuvrVDV+19ofI
vlT+ik+9sYEXVhapaE75cdBE0ZyoH0HUDHe1G6K7BF0OfGS5noC4zq21ievl2SAcoVM4N9wR14Bd
YbG0sWKGwmmN6gTuoPfKUlRUaUN9JSm8CtmWZhZrU5synwZhg1G1ERpUmeZH5Kv/7XfMoNZnK/w9
jvUREHnxl2dkaXfx7E59OaTUK6uTY37t430zfhnir/fP/ewrPvqSdxPzHhKJUu9eOrRAp12Y1kF9
spJ/1RolPeB4CMttQYpDaQhwXTdcRKhWvPXysKjgm/Eb9C2pXMzF/csjOSJA4fs+xfUodY2feR8e
Y9vcCBQtTd1ZiV2uoLNLYwt3WaahGmaB0pyclIrGTs51Wbh1PsoPVQfpP+L0yfgwDLiHg54PlrmV
1LwOvaatYHsyLMOP9ugTd/O4XKmmB1/Ulu2lScR4hBkh/7Upu1qeDqqZAofQSrNOPTF105/7H2p5
i1kFCLZZoYAqFrjXeUs/RICkXYHZpFN30sYu3ks0AfbJGD4CsI8P/ljla4/MjU803yzeOipL9JUX
Zz4qi17L0rQ/MRqiPkdZI32px8w6mlGPcKfU1dzvckrA7tSdpyWltClLDfYyM+482mKqV0zqIS5L
xTMkST3GGCP2yeq137nMhtmXmdIHSdgZk4AvvdyXQBr1AXGR/hS3vuOaavFoOFX9HcXL6gn9as0d
qFlthVlER4DwykMFUfIKsuv6Ds0gmbnpCUqGZ27hhfI+18qiUPtT1Ov9AzWIF4nZzW96VTbbSBqK
1zbyv1iB9qKU3Rov5HtD6vICz40EXC81VdLKJXo3Vcc0Rf5kOMWBKl6r1B92hqqNNBHCySNIkHeJ
xrhLq0jdkzOhdGRmHdqRwim3WVD2P+I0zl+SRlO9uJcgeEqNnvwe5QkN3Wc36dFNQdsQR1dW1gNi
HeIxLrvkBQKd3msc3XfJSKApK3zDM+XxkxlNzq6Tu+AgdebnqhCd14zyViJAc/usgQ0/z4uVvO+G
f6YnBxEbhHVzkL3EKeVBUqWhHA2n0PmvLdRNMKLPE36Fzv9gJ+pp8AGtqDsisc/8wvvX8sY1uTC9
cNG0CuHFHhFaylXjxUj8z5WpfBuc5KXuHhKpj1cc51UAOh93GrDzKB99UTgyL497XcKeMsjpcFLi
GHUEfRNDCwfEz0tVzS2kxtOa4iiVgAkCfXd/qVdNm6XtxTnX8661KisfTp01onIgmCyY1E2X7lvp
R+Zbnur4mzFnYFivk30f7SzZ9sB8aukaQuzWpr+nF/CZAY1fxk5OLE8dwsl877h1mbCSeYg7pAfG
+g9995XX/zrGgEkJj8toOZccSrnLHbdGp9bqbuKCxRIdKN9QDkblVH9/jiAKmoskGgkMYP9LK7YW
Zo4d28PJzIxzFyLGpDN080t3mDX/svIdb2wfrRgd7Bv+Ct85//2Hp6SwggayQ3M8RY04RKHhVvZX
MR51JgvGXnIVZ3owauc1R8skpPvIWkcndAvrUFs/c5CreZXu7/+kZTCM7yZTJOsHk0llbLnH41D5
Rimi6RT4OulhO9TwrqXNQzTyEN83df05MYWRefE83sv01EFWSMunbDolsypMRPS99Qst39y3ciPo
4CnCHTFsD9KXLHyxx52RS0FUKack6JptmkbNsZT1wi1tvd/3o6SeR9q30AoGwS4QmrUxe93awM9m
b4xu6lBu9q2nxCnyXRBm4rkpUmVvyb3lhVWLik2otNrZgQpuJeJ81y29fE6oVOBaDCqhwMSX48Jd
maJ8bsfaaQyyDSUDfRsi//tHb12z3BmWW41e7KJ1wmRvtIGiJ/82zfeucsu1at6NMzHPENNsQgwG
mvr57z+c0qkt5MBUcu3UEIrm5VckkCpnDe5xHVW90w3PkEA+FGCKSyPQUXVhHWfaqUq+QNGyi8d6
m/ZIwIRrccp8gZcby1Q0+deMLwEZdWkp0iC7bsxCO6XfTelgbcV+jPd5taP8Iz1MhdcfDMXN1oj9
bpx2SnbQCQJ1BG2wJBCK+4jPGU3GqTLMh1GMumcYibO9f9hvfCk81qzXM6Ma0OW9XJqm9pE+JJV9
apSu2lhJk7pjVT1NTbSmyHfTEs6CvhJ8B8R8l5Z0tUvVIVDtU2xI0cawomajt3q2cQpm2u8v6sbO
MVwmgwCGGoXJkYXbl7W6ycLYsk+S0NGMpvqEvs6wpmVwc0Gz14NlCMTR0ool1VpTDpJ9ymqtOnbE
axH+to3/aSAhPt9f0ZUtIsSZTZk2MRk/lfjLzbOkoEzLKHVOtSoX58QPCm0nqfbApWYOZ03Q8Gr+
eT50IP5BUcxTIKAZLs1FTLrYpWVJRMWp60Bw7fj/WlqPGNe+bzNXS6bTKHZ62zHwJNyg8vf8r20n
IXcTrKAtr74lP2WWMH2nkwAFufiWCvKsUd2lwXksGH6e6upPMgVrhK7vmcbFDafxIHMNmPoCygXB
9+WCraYtMoaBwvMY/cOdPBr6q/QNvdS8hjglnXaafjSStzJ8yYPRU6vnQJUfB9OrbGclULtyavwQ
QMdsPNEwuMfFh5aVrK5j3Nq50eNDGKXg26umZJ7Myt0k0lYuyg1rFF/4j+SDfuRy3kHyFSllwjY+
i25yOeLAmbqNjEZmur1/fm8aguiZyA9XDDrmcn/xXmXSVn58tm3pcZr6g5NN/8V24lnB2rjtFSSP
wwtGfAbjaBCBkF1d2jKyVLeZTIvPURyehvJ7Nu3l7nOb7rvhP4PgRDbdWIHyHFD3RKEEnBp1YbdC
ETH+bUrp6f7Kr5gN338ORMEU8ai0Erxc/pw8a5WxlrvkPBJw7KM6zjXXcfrSLfvwwUGE+NMwoLCn
OpQqY6VgYM9IwmPfGf0jWxl6gVGvTg9ePWg4YAWk5DzTMxOlze7mw/vMpBCCYIOenP0+fUPS5jWx
2+0od676VlSapxX7nF4iEUtnyyEMkZObroXm19nQTEZDUUSm0UC/b6maCpVqGjYw4p8L85G06SVO
ziLZh/qxsI61yjGUaPTLyUoSdu1IqQ/PVRGG+gArvjfrPqwc+o/AJpNPzsRsbjTzm5Z/2nANGHLD
ac0im9TWgU3xPCwiyC4M5MoApHWOFHvwRC6T6nS2tFk5WrMzWHgtxLHxjDQUZkH2hbMoY0v3DbtP
z76aoXC3qwxqtmFzzI29JuWQN4xe2jFmXgyu0kSbyn7s0l/gvDYViBhdes78ZOWeXzU7Oe3Ut3jl
oSbgT/pi5WZolIbfAL9Lw/Sz49vHrqh+Gv3OyJ2fouy80fddaUTl+zdiNU0y7u5vya2NJyCcWf/m
PuRyBkWS+tzsijA75wMIRGUYx50RwMJ238oNb8ZQ94yPQdGDwtXiSsexnvdK1mTnrEs9TUTHcXqb
svizlP2v1gPggMlPoHdUiy4vakfDqgt1k+3MCyTejk0wrByiWxeCuhcz6nRQWMsiLIuUqdfUKMrO
FZhlr+7Nn/7QQtIo5WvTO7duPOgzpl3YPF6CZQSYpCBCWlHm53Evw37Qm7tkPAzm2Y8+tepJGt+E
/Pe3HQ4ekAssD4DIkibP0uwpywDmnpNONRBa6STXkbSjrH65fyCuqojccuTieLIhT1bU5YEonSIY
Cz3Oz7r21hwhhZYpYjlfmvYprj5VqlhZ1o17f2FuEZ75VWxN6ZjnZ9koGIkftW7Tls3vaBwQD+2c
6kGzgzXV7htnHpsk3tT90YFaqnabXa34yoTNWPk9tenO0EvPmM7RX4Mw8SAwe+vcK4IFiO+XTs33
M0lP6/wcRF4TOzsFRd0vDJ7kZK4y6eT9L/fOUb/woZjjP/i2aXjbiw6Dn9sxJNtZcY7TKXjSIj3a
+k3SndQ6HzbyZNf7PpCHTRPQOqpKVd+JSlU9SzLhRw6SYadTMPUKA5GHStLqHYT7GtOpuuMNcWke
xTDIM7dtuFF703DjMC4e5axWDo7fQyEUoFKQm027q/BXu8gZxm1Zjsmxisv4qRaR4Xbglr+kymR5
PpsCAK7HiQdh/ilBp3pfZWjsdS0dJkk0m0BSwwfKqeWDSkn1tZ4qaKSttt3f37LZhS93TKPTOsvU
k3gvpUQrldeGvyzOo55le81X8p2E3otnWJQ1hyxVdl1lVV+ctF0799fFYs4G8s5E4nTOZ0dy6Q7D
ydHqTCcDapl11hWvU9S9PR376DwY+6SKN0Ken7ty12Xt8f6qb51/higIk7FLt3lhupTsyRZNXJx7
22Zw42sXlWdr9skrb8stV/LRzuIBVY1WLVAWLM6+2GnJl/xV1iXX8r/ZMy9m91+zRo05/+7l1/xo
b3H+G0ZPAxAXxbmK/rW7Tz1Upc5DklLt4vTc38IbTw1FFBB0M5ktf5of7w+xV4FoKBASJz8LNdKP
nR1R7bdREevT5vd9Szc3EXo3qjXwRV5pZvhdVqR5xqL07qkYDM+mO2rGITRJPymt/gNUqF6rvr0z
8S43khIwsxfEfHCBLj6c5HQEnp2Egww3SonceOja1Y9If+vV1jXSeBtkB9tIdnbhFX646Qm4Y9c4
kJW6ifQQtB5RthptGudplNMHs0OhwgBTYL/9/dZQryD651PMzafLj2C1kx35RlKc88b2ysnc1WWy
mSj6S3a/K32xlUX4lSmYlWN965gxkQJpHIET1brFMbNFpoRaXBZnG3B23WVemP+JnJ9m+hY7n+6v
8JZ/+mBqGQO2ZZFXlYpHNyqtwj/DrKSk/bNtArHTJrXaMj2OSF2a/S1L6fxyfTS8eJYHmg25VBc4
xiH/PJmtOypPpSg3Q/QtTX7dX+StE84UtD1zkyjMDy/2M9HydjK7qjiHfuSW4rVgIDN5le14qzrR
S58+y9Vfl5dZHqq4tLJnaCmyN5cnh3RHLc02Kc+TYtWQ/ohDbmSZq2hC91JkQx+dzkDxNZmkfThM
w6EJw2InnBweAG2Ccs2Mfk29025qoTcHW+nSQ+6X3UHlnfWVMNvc36Bb/hryEOr3dKd5rJaRsyP7
1Md4KvzB6ZjBybKjnTIWGBRS4A5htQYtvZX5cO3nKj+soBRVFhdrSlO0bv2sPGt2vVP6z0n2PTWO
vg+XxCsN/7b40dnBprSBtK8UB98nN5auB60KxCqAJSO3tshH2jJ3Rs55eW6mcusnj+T3nxvN8fTI
3gq1/dwmv2B8MIeHofok0tZ1TlP6OBqpR0pJVNw/hvJeStB66B+6NIUP8yGI3Uxao224vUVzuZU6
OsX05TxvqA+148gDv7MLun1YDaSqKRMFSARMXlyp6UOIt3YHdRCHxjDGFzUes32ktc6Gxom6Ml18
M5qwuD2MOszV1SX8QG+F0iZSWZ71MtgK5VAjvh4cc+shl7zpk2aNqI28JD/vn8vr7hLXCE0RWaVX
w0D+0gFT1xmbyc7LsxwpOzDABUPWwa80LF07MH5X5ZB5YrD/TfJdkqP5awfPfd97fTnxZknfAhh4
dBEcSulPrSWuvUp+cMuxMLxJd5ocTQFefnnLS8jzTXloy3Nf9v8SXzmeVDNurdtZc1RLRvm1xAZI
00n6VmqLend/d95fyeVR5ktQu4fjZWYAvTTf2G0u2bkoIaGbYIcTQ0alLLaD9rtDlP7UC9OfgfcT
SjCc7kPXCXhxnE6rj00cq6U7WkH5KOt18E+ZtzREOVDd06DqZT93T2ARzbTk+8pvnv361W+e8bJ4
G5Dly7ljM5YDUeoy50gdHwoDAXbhu3FOsNYH2+yzZj6GvjdVugcfysqzevMM86QiyA7bMf558Q40
yZBYsaOWZzP7Y/nPoT3TK39Ky+9TZXt0YLeO6Sp2/eKsxY3XwRyndyYonSkXZs3Jyw8l0lrkVsYx
jgBUweVghb+yVSD0mpHFi2oPqUM1FJ+qnoOpcLu32n8OetvtqnITx4cs/aJ9t4ynhDIhUJhNUZID
rTx786t2+XHJNQAq0OEHQo93X6zTEL7ejH15HvR0p2XdWyevsbPcKIyQV0DdS0UJZQou3aUNGEXl
bqgycVbG0EuAzqcI34JGP0bZUxjAsWSNnpC/Fv7K2m5tL6WfGZ0G/pLh7Uu7WaHZKFbm4lwbDgFy
2PqeZGiCqa9gFYc5n4flPhq8UXgP8nq0LC5tVYPUQh5YiXOOvlDU6M8lioUWI7lSgHcX5aGMpUfV
h9jPyU8rF3R+669s4+h5nkk8KAVd2hb+NIqBsY+zAw6PwVVeSUsOTUBNseswCzWIsdjUJhSGcV2n
23yIKs8e+/pY1BW8jejLufd/0XWIygefoylq4LTrl3msj3Mwxl4WZy1XPwO7+2R2Oftv/SyMEQXi
/GANa45i/pbLPZjLNhiF4ZAzfbkHhtoxCt0X4tzV8dYKYU42y+PYn6mVqmJEHjNwqbZ7CVyH+YhK
jT+trPnWYWM4ZK7FzdMo+uIHaC1IcFoMHDazJSxKTTdMTR5a9D/W1nod+zGl/MHU/FM+JJpxkxVT
osC23RXTv8MQ87L+Cfr0T1AqD5NVeZXWP0Wm48n66A5J9lh3uheEFs+9vB+Nw1CuQUpurZ1uACKa
hOvyFS1WmwhHJFYqzkzmu3Iqo9gJM0K+ssO3lg1b3lyiA/ZEzHu57ERP4VUmoT+bfrevS9WtZed3
qZcHZnK39w/wLZdFIQZszPxBdX1JtqMLWYuG1qnOti9thVx6cmef06Zyh4wSzNRJb0UhQaEpkmcz
3N03fsMlA2qdtWmBQBG7LZ4eSsuFBTFXBYjmrTB/jtbKg35jH0nkGdFASZhRsaW7KFU5H+Sprc5M
LkoqDfDpWU2fgzV8x41DAVIHnM57QYSm5eXnqupRa6d2qs4p+Hc53Y6wqqJWcH+vbhohlKKmSp8P
6MWlkVq2orQEb3ee9MoTIezwNEL7tWmSmzv2P1aW9W856hpTb9mxOOt2Vip5svZHqD/s8H/zZT7Y
WcYDgRyJtMfO1BxtH3KNoHKdeF8ma87qRtcWv0x7VIW5GYe5LHJKeRv3caFyvlP6xBAcaB2V1gyh
WWAPrgMRJOSA+Z7IKvzSdfb+/le7vZ//Y31xNNIoT3qBmNAZBnhP0yoXxB+xPmOt8FzeNzUHiIt3
YWbZZ+SbGYIZ7nF5QPJBj/yiTmsOiCnvNCGle0ntIP2kMZ/2Sgl/lirPuoTZswmIZnvf+q3jqcGX
Qa+eNwnNhEvrYEwKpQCyfx6rTyDhd2kXu9NYrFi5kXjOU0jASN4J/UHGX5qRlLxuVbOszyJSmA4S
3a7Q1B2yCo+G2u6cQHoqswM0FkfHbDfxpO0MQzrcX+kNiMn8G+hKvtPD02m4/A2qBeWIYlf1GXrS
76X9bIC6RUpzOzqpi55NS8pd5hKqDaqrWnXuCkU8SZN2CKtg1xlvSriWjs8Gr748wTtxH2QuV/xT
QYF0L5w99VmSpv2IULw9vmjVDzv4pMhM2698g5tf+oO1OUb78CbbYaxKKRCes9SUDBa1iTua50wt
1s7zraszpyT/d1XLMCOVpZhYsz43vqvnb449uY36LV/1ENcFTT4nTUzq2Rqkd8t4tpNLPWwZGjwT
nEO1r26D8Ahxh1sr+nY0Vjbv9qL+x9ji7ERZYWRGgDHU3x3ne2B/ofWmUXy7f0Zv+YK548ZkOdA5
1K0vv9EgCh7FYWzOgvhfzn92xrcOvFM/7OXkTQ0ek+LbfYPXF3OGW815s0O+jxTR4imPtG5SjUAq
iEqFF/X5pjaEK0Asg0x15EPyFLdibySRawAX+NsxPogQ5676PCYDBEZdDtfZYxBESUGpI3W+ELDE
VePWnfq3ewrEHcpa5lMIl+AJW3y6oBkNeTJN8uT203AMjq25s/y9Ij1qaYeK8Apa7uqWLazNX/jD
LUsTqU1G2SgBG50Vv/V6PXKFuoavvMYHzmaIsGewMV/PWRwUK3f82Hfs8owK/TwnYAovtcTDEMiS
S46hn3otBn1MInXI7LzYq5Iqbe201XbV2DzykAmXykK/CeeW4f0jdXUv558GJGbOagEVLQvjYxoj
zBEjG1tHZDNlvtPwZqnh9rX8rAUrxq7LL5fWloFPK4ygamuspSWTVXCF6nHjoVvhJYX9LBedW1EK
auLQ5e4KSzncX+tVILywvvgMUtNPaTNZ5dmQfLi+zMn3Iqtc60jOJ/TincAK6BAq2zgGAx6RyzNl
Ex3Ync8a7Ww/lYfYOHQSA0HHjMaGtXJbbtqikDYTIipQ6yxeCXmKzSKMJcpZ1oiAmPAG/9nunmpZ
PogifgPxu5Y03fyEzPcjBWESIVDTulyeVo5x6wyJOBsMhDNC+cuqPote2ZYJSkqbylK29dg3cw9j
yxj2+f4XvM6j5s1FcIBXBCJBesuX1vMR5pas4hOGOuzmxR8g0ZtCb95CozgPsfTcWSgF98Enc1pj
S7t6U94tzwMDDN9R31qEXlNRZIqRBOLcCHnfQM8i/ahqZw/N0PH+Gm/5JJACClobCKDAoHe5xDis
4NWoSPzlFC3CQNiaF9oVvV+6Myv38fpCcJvBysNfNNOWL4vXXTt2ul0o4pxO6eQNljCJMpo1nbQb
R4Zy2TvxE3kVTZ/FjZDS1OQ9ssQ5fKvb2C0G2+3TPcyzY6h5pr8bxM7OXlLp6/2NfGdZu7yJ2OWg
gNbnTWEq4HInhwb9WqWOSAsq9f9wdl47ciNLt34iAvTmlizTTq1mSy13Q0gaid57Pv35qP9gTxc7
UYQGGMwMIEBRmYyMjIxYsRYN+ogM0phIcGK5ks7QCqh038yE+dZ0PIwMyjNUhm6BYzNVLQ/ZC2hB
iLDCpnrW9Gg6NoX8cYGN82ZG6sob5TE/5VJ9qgOZLEaXn0s9jN6ls6VB55GNcBLowylubMWVLKnZ
+XBvMg8oNhjtWRt25OlvGvbLUg+2lkU86bXmmDTREWz6qYR59Yl6VI8qnav2w/H6doqchdagY8Is
R0dqm5AbYJ5TO694fy8OSFeZgdhukeudLtMfyvPtR4NOFug+nW+S/018kYqmhNyibHzVuA+j7PM0
tx7gzJUzlzLDuauSgyk5UOqMBxlNujBcHqOFOR3kHez4p2bmfEWmS0qvoi6YZu+rkWFY+nVV/eX6
frwNCBpIXCasoKImq93eZamWV3Qw88bP0w/LdB++BAy8KDvznm+vZ4xwt1PnRlPjDe8EfdNpcWxq
N2rwVHfLQxIPXh/pd9QmD060M9z7NvJgjIEJAKlMx8PofXleisBh9j9tKORYsqem9Y2cBCQpe8TT
QjP0X5gAXKv32zJ61HF01FZu/A6qi8NS2jEVe02+Ybx3j2NSuH081laJAuj9tw/ZRoMsZNKVxm/V
u9iRoWa5QcDczcLPYbezeaIjSW+AwXXmJynZb4JcHNd1mMDI4vex9E++EjxHboSIfEMHW6GmKlef
5XoPWyY0SpuAmQSAlExiXH6xcilDEM8UPqz+HARw+A2xC8FP6WnkG7l1Tvt/rju9aEO5kv6/QSCc
lwaD0eyqfJHYUCmQPhhO/T1SukPV1Llr5WPBnLVm77QjhCbhtKYcQTggtbo02Vh1WCRrIaBOb/Vj
RoDrFGDS5zDfneNZ/6pt7IGJDZpJGBBWh7k0BRm6QpOHJ/48fYtJTr1EP6mpeVCM28g2TrX87DR7
pPaisAq2iGcVOSPc5Zvl2ZHaaUpZtz7dXZr63UH5W3Y5OufMZ66DvWtJk77r5arQ7ywLXZlacqbn
pPg2tTcZyGEnOjJxeIzCwtOjverF27wUk1Cx/Bkn5gpev+mrd5UtpYk+N1rrx6FxZ31Jyv6sPGdQ
PkIN8Im3yM51uGdu/fNX5tow660g0Ftfbmc3gGF9qCG/SIvvjfZOUe8rHsjXj4HQID0p+iZAmN8g
M7KwtKS+UlrK+cZyCu3UJr2w0zNyuvmNM07dsexoKASIzeyEGVHwJJVZKwA0pXi1XS7VbrQEsieT
nW37NXOK2lNoJfmhDLvscH2RIs9cRxLWQXB6YNvHxRDV09wEcednc1kfu1EtXCskiF63IrpGX1tZ
f8Wrb6cpi5LKTtL5Zha4cWIc9eg5DF90+G3+gyHunBVDAjPftk1hdoPhdEHf+Y1ce6oUHbThJVY+
d86eIcG+oYrmrOMUIEUBr1yuKK6cJu2saECbPVmOctoXj1YQpn/bjGZUax3KMdCeWmGCm1g1ZMEY
hQN0zYTcFzAN/hIh6GRE5+u7JvA3qj3riAiUCMxtbl6YeVY4jVZZnT/EhUs/0mXXNGWP2kMQ4wHn
MYeGWAnOsB2wGmQ9mJ047/3IRBZT6ovEq8b29wCo6pQzovNQjWa7EzSEK6MiQzJD3QNGrcvPlCa5
qtRShM34Rxe91/JHKd55gQh8mwcWTTGYtpgvtzcmYPNrJxtgjd/KND+y0VAPUgVqrEeR59ACfdlx
cYHnaXTHeTfSJYP1b+MTwCGcWY2M3i9apz7NnbnAWwEz3XWXEH0szhCMkPAo0fDbuIQRLFZgpmNP
gQPalaB5KBfD056VujrZWfF83Zjo8cgIBSHtDwqMWYrLz9RWgxyFsTH6Dpq0j1GXGwdHalSfWSXj
RuLh5UW1A1laLamnTI7Vu0E1h1OTwo1y/ZeIlg2Qnfk/8pCVjePyh9R6Qv/RSkZf6czirEsAVhtl
Ophd8VE10/cz7r3joYJyL5AhykgMQjJxAc/gpUmnrdrW0aXBN5eYuxMk3KFR4vjkVGlHf6sqH/uu
kA/kFtIj9011n4cOb2sZSLVsSXsCnYJk8+LXbK4eiarENIzm4E+dXB00BLuPg+lIHnQexWFKtfiu
rzSmXPq2v1OGcA+SIbhzgWOQTICyXDnQNuaduovLPM9Hv+CitRr7m9W+63LTW7rfS73cRIG8p3wq
XPAri5tAzpiSg24jFrMIiYrha/2SBs3NOmcA1ZL1MEefr3uYIFxQMWQ2kfIS3b3thVsCBS4Cs5z8
BYbDwh+dyQ1mihR7GqGCyKdT7GHoj5HWtxMpmjUYBrTVk5/AGNvXUE6ky12hfLm+GoEV2neoSANd
pci0febZAJaaTB1nHxGVByRsp0OoZ0epa/c4GQRRj9sWXTgwYYzLbStz8tiFC3w9i58MpnQHDXd7
qCu13km83lpZm9uo4BIBNP67OYu1Oc41/HuDL8UlgLPG1fdwOG83DAs0yXjLgRnnaX952usolMIw
wN3auT46NXhoy0o8hO/2wsr6SLt85qyGyIFoJZPbbZVbU9LSQZm60Zfnd5IWPdQlVFlL8rx2kFS3
Wr4W0a9g/IkQ8879JFrhisA3KW+yl8bmQGnhECnMg01+M9foMXZM35VeZ/++7niCLwUWl9I71ACw
TW7VHtpBQn0SIUxfDt9XVeL2y4/rBt5GIr4S0HH+dsjleQFcfihlGJLGLELZb6xyPFaJrPPaN6cn
EEuHIl/1gtDOOE6jke9chiLDNvU3HlYgibgTLg1braFk6RLLoH1t6GlO5oR+iORNshcP9KOzPaZQ
wfei58eXYpCLmty2ORTbQTrqQ7T49dS78nhjpoM7zefru7kenI03MgBAdYszvM5nbA5WSjGF45ov
fjnf5O2PSNMRAH6/loWNcsfU2wDLZDwPe6ppaJ69Ya+bq2IaNadZAGvbpykbnpfRPIzo61jScnt9
VQIn1NGOolDKBsLcuckWqFw2diwPsj/kmeNZvRwdmqaudo6y4APRg2G+D2oD3ttbOprAyiB5dybZ
D/PRKzJ/CWvP2iNuWd1584EA20KPiM/DQ7NVQ0zjRuoCSZP9Oj/OC2rWiLGHGWqYZ02D8i4Pjqr8
/fruCT4UWC/YduGlgWhjSzMIvjVIU0OS/X4yEFJoc8gXk3FxU7O+7VJH3vlYAhekUQelD/Q0sLdv
J60Dpdb12qwVP39sjMKrLesUKPc28JKp2BtRF9mCRUI1CIE847dAiLJXnaoNTMWnZhzH06GdYi9O
o/eVej9+uL6Lb6k9mFRnShfqZB2hWXpXl/FCm5U+abJW9StJPwfTu0gKoXxqXBNWs0r+MbcujL8w
GygnvSjfZUNwlKPiuIzVbR8pj1U4nOTA+Xz9Rwli2OvftOU/6w0GzsqpUv20io9LfJiCk2Tedfo5
t196vds5IIKG4Vr5ovAFipSvu51rmiJ7oXWXyr5k3mRh7gbax7jJDtDxWPljKr3QyGO66XR9jYLD
z/WAHMgqdvZW2jEuG33srELxu3yO3NEaJsbMAm0nmgk86cLKeoheVU6sXB+spU0Uf11XaTC8oXRQ
5C9eqM6uluxAJUTWVq1IAgGPEoZyLq3lVKOitB4Uv0VPGN5xNXjHKN3UHfJ2x0MEh3998qwayhSY
jW1lQzXSSg5CXfHjxjoayZDCrpwMUNKCKCyyvaKvwB+paqhEGxR4NS67y3XVxliMxhwovjO2h8AM
Hxk0T4yPyvBNkVCnGf3rriF405HaMb4AMxV9O+pDl/bGxkqzIqMzrlLrqoePS/lbKzqvUOZbwzhO
pXSyA5g90wcndR6GYNpxmresd8S3tU+BhtKazG6vjMTqMtMOa85f/s+chJ9n2L6ger+VOvOusjR3
BnqSNtqZzOmUKPL3dpq90Bxu69KH4eolPkUP1TNTmte35e2Y1/qzDOI952bNgTehqs8Qs6gt3vVl
1xy0DJv6U2P7ynjK7K9JEh0jiq20VNJfveMi4T00oGazlwH6z1b+BRvtQ8I4S+Ds/TBRAOGHgbkE
TubALLL5XlkB3T0wIfaLd8WMFkUSzockrlzL6o9hb7uzDjNBNp/bXZUWQRixSFUowa6y7pB5XbqK
Uo+Z3tmj6vc9mnGDNNQAhaU9xRLRcWPIBDYTWArWObJLK+NoKAWgGNXX60/TmByMdqHKoJ2CYo/m
RxBC1r8fnC6Io7exuE1iLUJlW/WLRTukeXgA0QBHRejGsEZU9vG6S4mtkSXbKikz79DLdeXhpDGo
z4fLE9s61UbsHEOm4U4THHTuRDXhtzRGxd9nEgiwwUBDG+kPEPrSaGyaaWRZs0pj/pNRWAfQqsde
ejd2/dks9goyAlwZtwuvRdLn9b2znaHXm6jvEH1VfUVajiUCUD3kB2aoHRd5PjB87AVmdWPGj2H8
3amSu378p1JuRo3Z+XncOcAiL6JmwTQvT2Pm3Da7PZmjUi/qovr2fOu0n8fhY2J9mPeouoVWdKoJ
FpAnbpxNlFCG2bGmDkZROcmelGF6pzV5eTbs7kfgmHuAh7cQZGLSOq0BVxQtgzdjKLOZ5GVKxPLz
lqJ0c3bSEyjgk9Gmd5Pcfgjj52L4WTnHrtfdxZGPatYdstzi/62DVe/xIQvWzgnV19eEzKt9K8az
FONUJEWm+2V+dqYRdovcNaaPELBcPzdvsfxggV4b2mxyGBhakU0phvR7aQRLEaaHuUcN1ZketCL9
MNvPcAE0ym2hIr2xZJ/yVtrRkRG8a5jSJNHgXuZ1s314JtawVIDXdH8pgvAYd+VwEySN7JU66O7r
yxUE2demtjAOlDhjuU4m3c9L+UGaso8p9F/XTYi+3DoqAKYLUCDvzk1QgG24ymNd9+WiM55ble5r
PpbS7YTM6UnfL9CL7PEJKfLwKmRmbmOvQB3GGDk9/jAXx8boDqb1Uhn6Iex2elCivXttaP0hrzJQ
pZfThHjA3tWwKhSxO9r+9a0TOQJHHTwcEQ7g+PoLXlmw+yYbJrU1fPo0NfqdFlDZHYiN6JhTm//X
xma7ELSoLDlvDAxMx7nyovbWkdJ7JWhPs3xbqSBUl+rRyQ799OQYw13fvK/6l1E+NcwgXF+u6Mu9
/imbDZVXBtscjAE3ZHYs1dZbNzWGv97Zu/WFG8slRSIPFTWIrsuNnY125s3IxmYZJDYFClsvarJT
MhXlutSYyepoIq/j6RsjjlnXzBpbhh/kXZa5qdKSZ1YGVUerGQ5loIUPqjI8D3puZSCc41stYAyh
7K3qwdajPWi5cHO5mJn2g1oThPnlkmFDCuYaCi2/VHXXWu6D6CkLEu+/be0rO5sqXdwD1JIHx/Cb
tHLz5JsOC9cg7SQaoqNHV/F/i9kcjLIPizBqMMJCWv3naO8BfUW7xU6hLwU5KJOLm1sgcECNyE5j
+pHzs1EWAH9fF63ntff7r12e3sCfsAhTGiXVy68SQMwyxHqBnQialBbJhCMqT82xTOP6HWM2e+sS
FUXWKiPtFSbWwGptPo9VtV2TyLHpj/JXtYXB33q0xvuiLR6zKPRM2A/T2XyKzXNiurlh3djd7fCi
pxB/HIs9Vk/BJiOd93+XLRp729Jar5dLUsAv5Ae8evLyWWqCg9U8OvMe8l7gLheGNr7fN71dgVnA
XczQpZkIf+vfX9k4CsWOdTafTHBT8EzpSctLsH5HdXKrhHJ06xvB83VnEUQtnIQ3IvUcIDDbzgVk
lZ0dVL0JfcOZnrAbR8/QyO4EYUHL2aDjTF4t00Mw33CXDVUXGTOvd7/OkvlhNIIXCRKbw1CDLLKy
QobO2ImgQtWN6lYZbPucLim8rwCA0tPfr5cyCNgIgucK8rs8HBpIybkcMstXnBfLQDjTPNX/pSsD
uIOxHjgbVlaO7f0Xj9NYW51FEfkWEhNNvQ/aHQyfyM9fm9iuow+rVCkx4WjUjCLle1996TMQ+8oO
fHjP0PoofJUvREo0MQJQW77WfE0j+7AML2HvD/1ez3HPzvZmkwJTtvseO+3tMhof8nB+rOL41yDv
pFgij3+9c5swbBR2NjRBaeHxDOhNbhvZMPb//g9u9q8HbHPgeByzQCkry09k+poIVQ3xXR4crhtZ
t+SyjUA1j24jKT1NCdz58tNYfReY2exQaEPf7EhEUj0znbVjUy6OF4Nlj+Iwuonsbq/C93YL1xl/
UJCwvpCMbitei9ZlPeoSmo+6nhcl7y2anAgX/v3qGMiDGZO0G8q2TfjTkkmzAr3RfHv8bgHGGqmt
xw9pcNuNx6HcA829rW3w+OHuYgIZun4yq8u9lNumHix10ny6gYyQJfFR7bP2qMfWoYIIe+mGnerv
W3/HIPGWf9bX4VYz0JmmhgaMovnjdEx6vwFmX2R3obOnqPn2nlrt0B6hBU41asuHrIWQK5Z0uvwG
tI3HE9B2tVDZg02LV/Ovlc2hquLRAEivarB5DK7RntfC+RTCIzPvhCOR69HXpAsNeRVlzc21m7V5
nSQQA/m6JHt52btxabiBuWNFvJx/rWwymnCqayPvWA7toNOYPjYaQgNK49bmTkK/t5yNk0sRb/aS
oXEf73P74jmqP9nWt+sHSeQB5ko4zuOfG2+bDy7zEhudxkFCGlq/T/J4eL8ydez0hUTBiJc4A+Y8
k0kRNh+mdPoxU5dO93vngx2+N5g9fHagM6nU4UMoabUbq9O0k7KLDi1MZuvbg1gkb3EqWl31yYCq
gA/f4tFufkE8teTQhw7zAUHL0/VtFPnEa2ObCGEHU5sllYRPqO+q+Kte3UYolxs7DiFaElz96wsS
ohyqcpdxSBq6bkFuTvfVMflkTMfFQT3tQTGjm442wvUViWz9KcAjKMNs0PaTaVkd98QgnSmyePhm
lrkbav/k3XBMqp29E7ggrgdOgDxThix+PQavkghVD2fdnhLTD4OluR0zZEOSLG3+fj1rlGNgBNQS
oW5zahtGw5o+TEm7ih6Q12D4g9J4pQkBpBQkP4w4/HJ9AwUuAfAZgpa1G0y1f/OxjEVPTVCvll9x
+mBqyQ3Pqo37jFa7Z8zyzX+wBojtD70rdbyNA3bpCLVni7W5M6BPGkI6lQdEDKbem9TF/mECidjT
51hXsEkxVipJhJQgTOKgbeJ638farC/cUlLN8LLmLbkrFbdJYT+WQfK+Cff6vIJ4qBJFgPgyogVP
42aNNSLsTt4amh8o48Esv+fR5C3THlBZ+N1eWdl8t0LrlrouiRvqcqMNilv0IVPjA8QfO/fI3nI2
25fIU2okTOD4ir70p1wpv5tjRqMrqPeUyQSPcLAdfCqoBIjxirzdOW2Myj4JdWh1p7O++NIcP9Xh
cF9QK8m6R0fz1Ll067S4aewB7s33GlKNoYdW1ZJnnlHX2s6jb13bG9dhXIWJvpX9dDt2WKh5IwdV
oIG9fNc5we85U734MTLPS+BXLfXudAz/wwkBHrA2iyB0gd/sMsxAH8FsUV5RgtNU15KL05B+yOdf
EWQm14+i4LtSwIF0amXQpNiyxrtX8Qz9V0vuJEo5s/RoSz4dg8Hcef0LfPTCxPoTXplIlrlKWq3j
9b8s8dkuzFsKf8MhSKASINqUOysSROgVubpidSAY5xa/NBcOI/wodsC9U8bhvUN53dWKYI8HR7Rv
qkLZ3oLuhXiyOQ82mi9xN6SGH3YJ2XxC0xl6iF1OfcHFRquDrHpFH6wKM5eLaU2S+HkoqHHrx4T5
+ayAz0Mqaea9yFNzvu4LAj9fYfuMQwMLoqm12bkcoGymZ1SYA2c4MzTkjcOha34U80ubRScZjfX0
03+w+IcCfpWxgFTwcnmVM4aDXmJxDtUXLYrSuz7XXtqmszymI7iDsji6HWZJYhQUDtnrxkV+CWsJ
9X02GH2ZjfGa5CWQpY4zhuBrrn6b+sjNgtZLHf+6IeFHZOYHxS2eZUxlX67SZOjL1BcqeVKXHTv5
V6d9t5rnrh9P47izoQJIgsk5pnKPy4DMNDeHrbOtJFNSSm32MJ+SsX4JzRYptV9lkXvUrrxWms5t
GDzRb985d6LtpJNOmxcdckZqN8OKPfjJsHQWmIjMArFstBzVMfCMznlvK/Hv6zv6VoMVxaXXxjbf
rkNTknl7aI9MeC5jNFBMWT7mRlY9WIPi/FQAb97EWmw+OelwN+RL9U5q+/TbjK7aKVLspXcDUtfQ
a1N1D8Qm3AdasSr9YSClW59OolEZJztDi6Uuf87dNzXsYQrIv+XBbjd2XeXmYqJmARIK6mXEFLdj
a0lQ1/8XWcsZYYPlICmHoLBuug4uSMWNitqFVvhXN+UnVfl+/QuI4h/RTwbtbgLg38rBdPbSzmBu
LN8uH8MIGnD17r889zQIhYDo0aqkBL5JBDIj66ioUt8K8vsSMGK/N5ctPC1EHSbkEAUCObB+y1dX
06wUuT0N6ObIUngGa3ybOWiW2JKXQv5eh14zybdxM3oJbJfX90/kJcx+kXNDjcan2wR2imq8MNfT
UgZH5i0OSmu5nX4HNcNOlFuD9tZHXhn6swWvluhkg5QOMLb5ZgRLwuApxoOkUDmRYMJDM9nRdqpB
IscADwFQCxrwFVp6uaW91sy2UjmmX1WGKzslE7CBmzb/oXAHZdj/zGwnv5Vu0cZkwUzUWPb7vFXG
m2mcfsJUtHMpitIJuLOZASSdB/uwiTQSjDE1VULL76zQzbvEG5vs9Pe+wMwp2HOeyjDYqJdbNi8a
w7RLyFmSwE6OrQdUJlfhrSikv4/RuBvdC0bU+DhbwNpcTZFEumf6lvxpJDFamvtAcZdiTwpIcONd
2Nk4QdBNS58nrChrbi372Ya1qbfyg6X6s9XvlGsEDvevLcaJNveOM/bo/6wOJ3eaq043ko0iuH7z
158IJo8Vl8aDjgmLzYKWORocGC/+BApYhbQCJvVoaTylASjdqNYeq7HA64AyKbgb/U/mHzapmNMp
dmCrvJDr7mepmEBAP1xfkHDXXhnYLCgJl0UO6K0jq/c1zR5bLeKSur1uQxDjWAT9feoKMMxuq/op
3NdtNReWb3S3ivG7Wh7QVWhTZyfCrT91E+EuzGyCuD5oitT0LCUz4+BoNGV6dnKKt0WpxF7bzt/7
sjdua7N0PkRZtRPuBA1BYDTMHlIwZJVvlOg1p4+CpZhs30haTx3mm2Jw9eWFp4Fra81NFH1Q8++9
AZBhTwNIAKG4NL0JTWot1UtsYVrDpqJ1d02znJUoPTAaNv4s9MwLg+kYavpN4SDTE2Q7FT7x2pH7
ojMIBw1UKpeBa0wTWa2H1AbLXp76Kbybs+iO1+qxozWqB/eqGd0n65hVYpfPZfrlunuJzgiXDLkP
NdN1qvnSep3pKYqIs+2rA3LBWaamXizLe0mW4P6kZ+Os8jDQfYO5vbTChEBW5jVw45WDYGq+JmV2
GiHLSOB5ik9j//v6okSZLRVgyBTJrZgR2L74jMRMpSmQgTeDgZ0+pPahLJEQvAH3fgO76qEzm8Ni
f5SG6aWq3QY5tMHZq4CLwje4DqA/PMocrvLLNacGcrDhTJFTGs3j6Aw3Idl1Hx4r07wN92anRVEC
LCUPMCzSaN5EIquvzbQd6ahnUzWe7IKOTtZqxm2uVuZJtfO9u0kU+XjvAfGgCrjOVF4ubp6lUEL+
l3eKA9ZBNirNpSqK8Fyi7rQrhCtDHZbX0Ip6MDY3kz1k6MEOrGweupuutcCCj6Xi1uFDFJs7F5QA
JI97vjK2OYtGB7CpJdX0JyU2EnecM/OmMko7dQGOlIdFXgaoT/T2oIVxeVSm/GioSelqHTq1QSm7
xQJ8ddSgWBgDS3my26o+Tlmt3ZHmFzfSnCQo+rU7WbDoCK9bQ29Ihj1sSzIX0fKSm9wETVHOL7Km
3rJbOwFabIKMx4HXY527ufzcaVQXM91S048z81el1N9med5j9RCdl7WPDMx6pcrcDhKpYdpOXWew
98bo0S4/0/6/n+zAC5Xm3KnRTt9f5FdUBdfXAy0IpI4vlwQVVh6XkMD4Sz4q7wwto90xO+NZV6P5
RzZNg389JgntQe+2SkFzxzmbcOD0c2sODlljpJmuMS+nuC3dtnzXOsXpuiXRx+K8MNXHwsi1Nk6c
S1A9gX4lPx2s+ATOZvBMs95jJBeuh2xbW8HijIZvIkDVGnNpVmvuU4znVC1vu0H1lornUebspEDC
Bb0ytcnjbCOOlcmkkQPB6HCIYcxx7dzco0gRhTSyRB5EBmg5Y/vGU9eGdRjFQGgCmIUkEzmQyFqG
k+0Ee2+VPVObLwQaZKAvtWbbpXkec9N2+xg5mWxadhJU0ducuX2GIekCQBWwZVMPqm5KTT3hVVQ8
JcNvyQKrnJ2z6RRbqYtY69GJn8I9IIrQNaiA0rEkb0ULenO0FKdOnASjRlXe5f06Z1Q+6ZF+b5jt
83/wda75lV93lcPZuEZUB+M8ZMCRZD171CKaKnK5cymIVsOzlawUrBrDnpurtctCs3HyyfKHursd
neaUBOGnKpIf0KT7cX01ohD4ypS52bhstNN6sTGV6u2dYf6Ktc9qX58cBk+SfMeWaFkwa0E3zcOP
+dX1z1+VNBjWVSolJ0qoff4Qx3dqyGjaVHsSiJDrqxJYohS+jpSQ/pH/bSyFCJVCeE+GXVVL4fGC
+KIwmWp30IXbTr33khXsIVkXlShKUny1bekEWK02a03k+FMbn4vF4daGA9abpdKb0v5XrgXZjoMI
whOKzisZlUYVUd9eXAUYorqfSsc3zOxXHeexl0+S413fREHIYKSRu5E2Fvfjn4z31efKFS5HO+4d
XwEr78qJGrqtGX+sdON83ZBo/yjUwP8C9hnOw40PBk5UL5HWOKuuclvcOY10MjGWlYgMa5+v2xIu
yqEIvZK88++NZ5BZVrPTzI4f9s+gXQrlXdrvZC4i5+Md8D8T63Jf7VuaRDGj/QP75uge5d8TWsWQ
SRSHeNzjrBPtHDn9moZTtyNTvDSlTnFejzWrGawfQ6LdlS9N1rhL9Z1c5z8cKRrWNJogqaf4uflI
I+rekLDKjm/FD017r9YP02dT/uf61xGUBOA+gymeWACOYltRY2BTam2GGPxx/NbGnxT9JXcOY4va
SPhe1VMYiXa+lXADXxncpEiDMRp2qC4O+Al0O83sKCtf0uWJsaGhbncOrcj1oAwjAQRw95Zsqhxk
ZTYCw/FN3W/Hj0P5NNZ7s/Ei3yMNWz1bBoK+lbJfTKh1c3jk/EEdPfiGjBJlUf23qn6//qFEa2G0
eoV8OjwBt+RuRZy1ndIqjh9EXXoAelVBoynn7wq1OF+3JFwRI+qklRC0MBd56eJhRw160QP8Tvsk
64pbxs+5Q0a74wiCGWpQ4XREqHmpNJ/fRLu8QyJXlgM4io3kxNLbW1vpWq/RIa7r6qh4ULLkM4R6
zZFqw+KN1ijdFaVVnPtckd4nszIc9CVaznmkyUdtSIEZaJDxqGh8up2hmMfr+7KmGZvq2Z/uJ6OZ
TMMaW+RPrVvz1DFV4TOY8i5owqdCeiiCD9kwnA2K97Pz9bo9UV732uCW5EGWWIhiBIEfGeo/TqBY
7spR2fC2pFHrxqlCchfA65G6jb73chK5GyCHtS9B4eiNu9lLls6pZjt+PH6H0cmVuh92tfcaFHka
XIUrmJk0ki7gpadZY2ZrcZcEfj5b2Urwn56VVPvaodXrUnuvdgKqIPTAMroyV8IuDHPX+nNeXRPK
CH1EF3FUDeNZjX/XPTqo8bMZwTeU7PiKIKySr65NTfwE1sdN7HaqBeRZlUk+Q+8HvUzOUT57yvAw
DwyNJJ6eos1Z7l0Ygm9G6soSadIx6L4NEXUjQd4/65KfjOp5AFwcFOrJSXeW9tbKChWh5MWN9EeE
83IXQ6U2pqnio6lOi/6M7mrO4Kr6TkXobb51aWXzeqr0QHFoSwe+WYxeoJeHaG8w+a3zrRboJsHE
Tkltm7EG8gpLGYsAATmmub9ABHqQunf58HT9FIu3618zq1O+crp+lPNAi0t8vJCa+9jRlzslKG7K
gvHm65beujelZfouvAPhHsfDLy3lcctlN6jOCp7PA9uT5ZNF4z5pEzfVdm5WQUHbgrYSW4zUMIiw
Ze9qtKnLlari+3SnvH8vz4Nn6A/zmHtSdjLTp0z9GI7SKXPKnUKY4NpYLa9Mln+oLrZwQVLJqq0M
vlvZ/lCSl0ZzC2txq/xUmWdVe16iU1sD5Ijt98FT0Zxk6ShZDF2/l6P0ix7YH5t8b47g7WHnF7EZ
MlTGbP92vDYKBkOLqR0Ct/9WDJMbm95Q3hGypxe1j7xw5zsLjgZdnD/CeiB5OYOX35miRdORzQV+
mBFKmgESXlg79rRTBX67poTwiDDSAon3+uev/HaU5HAZx5ZtRhE5SI+kHwgjf7rusoKdAyBMRCaP
MEBIrEt9ZaS04nSUJMLkUk8np/Wy4VMEfor7ppoP8/wzt/65blBwpyK6RN3MohUFS9W2VqJoo94V
XSP5VtlOzbGWlFUNFhAzstZLN/1A3j5RXZC4+UeJgnfv1QCrkGhqO+fvO5erA8PXtpb0UTXaLN5o
hxrVaUPyldygG1fX3yf01HeelAIeAqysoZq3Co2SN6+IeZicudRYsJ25qprf6lZxYGDV1Wbbc7pT
Vhzb7p2tpe8Bk556CST9eLy+6SJXglUSzCsIfBgTNwutmjk1AseSfKn60tpP2lxAj/jXSSvPSyZE
TEqhaLBs32XL2CvjouThcxLCH24e0uqdsyRen+4kZaK1vLazCbIWOrJtZ2bhc5QADZnru3odQ6h2
wqsglF+sZnNpxEvdhoaZsppkoUp5tzI3GKZbIMc37O2c0EOslQWbME55bTsOWk+MVKDWHT4v5ddM
O2b6IVHsG1T6ngz9NqqyQ9I8GVntTj6kC7f9VO8hVAQ3sQHzKMkmNQ/0OTYBbZQMtQwWPXxen++S
BrOa9mhl0Xl38kYUbpDnAocFWnpNYS7DjZMXthXFTfTcPc3xXRv/mpr7rkIDLvwOHUEgx3tt3zXN
u3wywLD7r8FtGlgsRqM3chc9F6aJ/O6vWkqOxbrAALla+aFUkF+Kn6ssaXdS3bdvFQxT3EHWhpcv
+fXlStfCvdUvGE6b6pTaBvfh55E+xKxTFH5nox90/YiLPuFre5s3Y9nlBEirjZ6dXnHb2V/SwEVW
dt5FbYpOBncfT1PCN/+zWVhtqNrUFmP0rKY3xvy5au8j8+dol25jPQAmIOcpw3dqu85VKcu3qfjQ
ShBzDee43gk4okDw+odsVmzFkQxaVY2em+E+C7+16qdo2nEfsQkUs1aJLktV1z9/dTtmTjItkapF
zxV+0gWqJ6el2w17pVuRr1AghsKCdwqTJpuVTL2qJY4JD08XHZTy21TVn5T8JnnurO57an/8e0d5
bWxz1lGFatKxsyPyNJt8Qr9PlSemwNV2j3VV5JGvDW0unTpXaF23VvQcx+mhmn8pcN7prcK7co/J
fbt/gMC5d1bcJe9hh891+ZmsjtOsBVCa18XRSeRTqxyq+gQg5RAtRyfYuRreZN5bc5u7oVf05P+R
9qU9csLM1r8IiX35CvQ6W4bOTJYvKJPJgMGAMYuBX38Po/e+6XbzNMpzFSUZKVIKb+Vy1alzgHTP
xbMJT42kt16GWvo2Ob8TO9JtLXTH95FsLbJSSpUPHorOaKBHPPjZLgDV3stR6swilhUb6vPE6y1V
zMw3XRHxQSmCqskPLVE/bu+UJYMIq/GEnksXgGpfGiw0zns7LzRgojy/LkE8qb46be7HFgl6kqw4
sCVriKqRg5hJYHHDX1rTReWAmIBpz0NOysBqnLe4VLcxd793/QgBFnMt+pPvIgfHeu4lAYE4HuuA
sVwahAZY1TCAW58nNQ/AJX5fGtOrqlRHtOsGkGL5YtTxpq3XdIDmZTq/kSSzcvVpJE5ijznMIpv5
4aV54KnN6+2FWzMhuegMbad4T6Txs8j1Y0HbLUoNm9smZM84188AMURiEMcI7XjSanGWpKxzSBJ5
SbGdHA8cutqe8G+3rVwv0aWVec+c+V/Qy5M+pogp1QHs7tANLA0vKLQTpfkhxeOz9R5QAjjdNro2
tNnbnBmlpIj1voVRo0NbSQIoUQUac23lNM8TdLkNMLSZrRM4ImAjHCk/NebmxAYLVsyy8Q0OvuNG
BKI70mytrr84HrDXg88PKT5Ady/HI6yyGxpWJpEFusLSQ9NzHa7elFfPOmwIZHHmwi0OFFKWkpVa
YaprDkYSicEBlDFR/MZBZw790mzLPP1sCMo1m4ZoqHy+vV7Xux2Wsb0QUCIhAf6ry/GBStVsys7D
TKZ6gbADqhFDZjrb21YWZhEPRcRziALQmimn9uzSTEB3HCO+0ssDGgz9VksOub1C4rWwKy6sSMcq
UVI9T1EcjDTXhZDuC7OPacu2Sr3S53b15JiXC5lRPDnw+sfLfx7u2SYfDJYZZoGQw4h/5V2xdUEy
YpXPbPio+WPR/OxUzR+tgxgAhe13TfGvXcOf9pH+A0gHk4rWgkv7ADAC45SUBPeXFqYWCcvhZTwB
FbkWFy+t24y6nPGQIHyQKbj1pHAbL0WMn8XTruydB7VX9o755fbuWFo3dGa4yPyiRI0M1OVwBsBC
XJoOJNIsgrZnB7TCT40KaBtbSb4tGnJVPCvQaocOJsk5QbKFO507kshydw21D4O6SVUWOEO8krZY
OlUQOUUiE1wgM2mPNKKkTvKyV0kUG+nPOClyX1NBoHh72q5CqZmG3fqsbmD2sAulmwodfKVSliyP
iu6lGJ/BmBZOWnug5tbNq63Lk2ACASUeF2tA7M+Ux6X/nSF2+AUV3s8TfTk+vRtVNzGMLJqF3C0w
x03uTrXRfvY0KNO+dsjOYUFH7kyn2aptHXL6nWfm2vivlxNA/fndjQLc5865/IrSFEzJnIRGSQEk
6cGrDnkcDV13T/p8DyrOHEgO8ujkbOemO68cnrx0X4HjFk5hZb2vz8kszQOSRWhpYBfLHKzcJGgO
78ciGulvg717/aYWK05HjvCw2GgvnwEjwPhA2EnyOWlKrUrnVRHFluUr9R3zNcjcWQ8Zso2399XS
YMB9hao9ZOZRQ5XeOGMWt0Un6iIS3XAQ8d6uwIpmrnHXLSzePBKEqijUAvklXTx8ajnIkrUiSiEh
bSJJq9M3Na6/FOP77eEsXK4g/8WEza9uPBDlZIJDmJqMsV5EYMEPCJRuuu9tiT7e/Fh1TaCNWWCb
CJDiNazFFafkvGTnhqWX6ZTY7qhkMGyzKBW131cvxDyywdzRggV5r4QMf+UBuJYNuO5u/EBYZje7
1otuT4H8xPv8ECSLZ+4lYD8MaUXBeQCE22QXUd13fpIlfiK+VuJg4/CaDvj1ipUdtGjvM7YFwBPY
LWngTkpdBw9+HAdtfDFZa3KfspIHRT3YB2FoGboWS7rNKrPf3x7p0inBg8ubKS5wSctYO1r1yoBG
bbDSmN3RpohyndBVQ+Ka3wZlWDG25AZBNeHhKpnTOSAzuHRANbV4zaE7hJNS4LpHxfnJzBgJOxaH
mSJYULSk3VqFCckuL1V2levQ+7gW/KBVRbpP2jEP3aGkK9CEpelHhWkmLMalCpWfy88SaNcox5qV
EffKezO2XgqbHgwaH0YWP9blE8+Utarq4l530BmC7mo8bVBWu7RpaU06dMQuI0d7HL6nYtcb8L5D
vUP1qk52fZ36Vf/Fdo661vhzfTx/pUe2Rngz36vSvYRaBJDZs4oHcA7SRq9Alu4mcVlFPAHafzJq
d6P12fhfeHsox9iz4BSkFz/bdc7CP8OClPikwkqKK5bo79DGMVeW8HPrSCNBymKWTp3xekBqXc5n
I1pdILFQRpPq+chnm8p3SKyI3+bOHSHwwEIz3uup6kNul9tHSn+BIEPcxeA2Kz7G6nv5iJbPadiI
difworD0baf6/1qwh1vBBEBYBCA8dAWZ0jFvlS4rBw0dP3Y27sa2eWcmCKdSvpbhu+p/+jT0Sd6G
n0AXIm3oqbA6rTT7Eo9KExrDzA1JpgZAAW4666i+MfLKUIBjVpDHobJaH124qVBuQ4cOiEFm6/O/
ny039LAnUabIyKogK3AfJ/GoaMec/LrtuRZuXaCfEc17yMbNQkiXVojt5SMgQTi0sYJAPvfbOg+z
dC2i/0znSRsLSdL5kYkmVDQ7SUGjWnqxoqQ4qMm0b1jqK8lTj6xz44GxPN+I7IGzXTYJvNCqwHOj
kmyb5Bc4MKAFXvjEPWYvhDwlw7YdAo11PvWGXeneQwHyqIiVcH3hNCPyR14SrecIr2RiKdIKJ4fT
LSNagdDActHO0bF8WAkjl5YXQBC01kNNF70W81ecLS/zhmnobbOMavErgbg8AV1fNYHI8+P2Al+n
YwBpmTmeANAG44vcw69CtcvNW1pFtXPyABEjzQektYIRKBTvTdBnEdsr1/DCZXhhUfLJ2dDSLEXS
PXJBJlKXYZ2VIcs/9LoIe2VN1m3xkIKgAGBF4AiBUJI2sJYahTGZoorGMcgqgaV6rZwvXtNA86oN
EmK/5t2B9ybe5OZzTVbe/kuPIdz3M0EBvD+woLKPoIDbIM2ASKtiPmjyfZWkD7Hbb2tH+SLY+LOs
oHLU9V+LofHjqZlWLoWlzYpThfwrKoAIQCSHnY4k7tORsqhUY2XbtHX5bWwUdeWpvGBlpiMD9S0e
G7jqpNPr2SnNaJ2zaKgbZyPcaTgUGddWApuFrYpXP0IbvFxdhHDSXDaKXXtOb7KoM7/T5JGUyi5W
tb1GNKiOOoEjUDvu/xExBd8KJA4gTcAL48qzpWPI68rmnVbVUZG3LhiYKyPoe3ONc2rhSMAAdge6
75GM+hTTODvsdErLRFGaOkLT9VeVbkjS751EBMT+U9Qr7mvBo1/Yku4NZmZuXeH1G1kjCl+TeZc2
49HyxMrOv14sbHoVKSFA74HgkXFTFsQGSVOXPFLNbdcNxt7Ua3PLh+yYZexRJ/xn26r61nHTta6T
6zgTlsF4NgdCQMLKoAWKgzBCuoFHY3GsMjxgvEdkOpQsDw0vUuO1Nujr+ZzNofY99woh6yvvkF4H
uMWxeVTYYdPfKdUjYAYrLnNhMvHFwMfgNY86itwxxmFb82jZRpqo74CxeXKbnzm5IxnyKbb7syIb
YzW8uT7T3qfIFcJmvBfRnHF5AQku9NppshZTxqztKLJZ/BoYsNvXz8LsoYFwVvdBb9+cSLi00tu8
pBq1u4g7vxVoC1gVaOm/37axNHtAkoPqfybfw519acMTeU0cZnVRZmihSqAWguz1sW9ocISI2UfO
oDxnNrvbRheysWCuhlQYgL543uP3pdVKlHaT520bWYXxVLUeAFHGwesTH2WHOrXuJ0L8PM++d3ka
2jEJ++wxo82KY17IMsxfMasSz0VGvD0uv6KYKMnirmoj0OKG9rDBRel3dNOMP0zjUVNUv6r6oAZY
d2X0C+t6YXdekzOPBiHGWggoGUXdh3BD1/RzJWIgAphC6zF9dTZjuhlQFzF8rwyctWfKwq17MWqZ
u75IJguXLqyrRP3F+3chdkli+oPWbODFx2YPgg701YcmLt3bA7/25HOdBBpDQMDiuSmzLw3A4jhZ
z2G5fLesgy4OOUMtrfOnptncNvWZvruMmS9t6ZdzDFqrPMcLADts5nnYsfipNV9LgQ5MMCCDFnCs
FZ+9/TDEU9kkyDfcF95vlL+42Awr22xt1NID1xxRUW6Svo30tD9ADwwaPTtq/Sp09340yYqxhbfC
PG6keuGWMJ/yIxQMvA6Ik4o2YjbV311DqEdkc7zRnyqVf3RTJ3hAxridNjn6UjvfjTNVO+Scl9XW
7EW3meKsYF/qFiWYpLDMt6bMGPXJQJ1TVZQ6Q09pLqzNZOvk2cy43oTgJ82VnaZSVuzSyurUw9DY
mXHnKmX6RAxRrtGFLroPJEqQqQONNlImktMiwAJD73Nqo/Y71O5MP3nWN0V+Nwy/J3Wf1Z3vHHgd
5tpKvHj97MDcwtoMW0PJXpbxdZnI8i4dcW5JRwNmx7Hf6WWxH5y4/+YUcRKtbGIVm/RqE58ZlLdO
XlbcA0FBlA21X5B6rwOA4eiH3KnCFim5YngtzClQ1toWFq43pOcBK8afSD/KtA84JtRlmt5GpNCN
IE9y4Vv9tKbgtOQGgYmF/wWPJp5X0iWgWC1vVYd2UV3cteRHrP/R/1kjCChDZAH+2pBcvBMnjpqA
Rz6yre9qH9X02PON2FT1vUDjZnMHBETzYvvdnd488PpXQuhuZQ3nvSiv4fkXSM6+1MWUdCLvECQf
06R74A009PifNEeH3aa9c432jovua5uvdawuLSISINiuc5siGBYuPSBLG91TeN1FyuSqpypD9ADs
b/xye3yLVvCiR5p6Fkz2pOGhuz2BCjTvIsuq1APVeX2w0Je2gkvT550uzyKaRtH4DSYfiDNLg0mN
vu0Y0btIEDRtWWTIwcw2dD9NYafhxLLunnFlekLPixOkhlbeGXaMvIjmQjOPOBCsnZI2xBtffUR3
XoaKZeEe6FBCKDedxLZR0Mll6nH9WucefazUqduLhKyh9q8DDkCFZ8Qrct2oBF8Rk454CpgNcfuo
UFj6btQ0DUrBtS+VSLT7qYF4MuirKLo7QVyLXno2tUcNjG2/by/Z1bnDV+DZgTQlCALB3Cc9cjrD
6ZsxoyIyc+NA0C7N0+TQtmvEB1c7YzaDfYGclQHRJrnUqaQjIDN6J3D0LPo9cVt7CFglgJa+PZwr
r/xpB+lWcBHOyRrJSRpKmSdi5CKqwaIbUqP4KHuw7ph0BGU/qcLb1hYnD/w0/2ttHvVZ7KZnrlUm
CCAi2yvjwLOpspko+Ds5Egfb/8YUiiJzOxxS1tItV+Y1H+K6ERES5H6tx0da9KFDppUq5fI6/TUj
RUo1QB6ZAQqMKHWtr2iOjI9676UrL97FaUN/J8j69NknS26CqJ1gJO0xbRnfldqwsWt+FK62uT1l
i3vhrxkZlNN5Zu726LGKWv1P2x+FNwZ9dqr1YcXOynAMaWmcfGKWYmFpXLTUOcjuZ+hftts15bPZ
q114PeRVcIaQngOaA/0+0g3JvFwneTyISM3q9EflxGANS3nc+0KFaqYJtG4YE30MobOw9qpeGCGY
L1CLQqcx4Cqyw6UM/LROQYeoU5rApXgY2XwDZeWVJ8HSCEFSBk+hzm3nMsoo1QhmTasGJHc2zIz0
ZvQJHbSApxha5wKwW/wr9h9AfEhhw08AEohSr1wB1FkDOiB9GgBBMAq/5l3lO2r2h6QVUPJDO+7/
eUtemJNuLpcbRp/ZYoiEEFvPmRq/RaOrz+JiCK3YXbkoFw4zOEuwYZAtQJvcFVym1XlppOoQlbTY
m2q/Q7HnX4F88/ydmZCOstnpAtQv+hDZ9JvZiLBRHnLzVxyvcYUv7sC/dj4v0zNPW/IO+FjdGKKc
fgMX9EbLofDmjf/umOBfEVlAnAJAA5mR3Osy12laBxsQnNpG+641L/G0EscvjeTchjRjrEsHUVbK
EA3NGKR1HnQcmdL49fZGm52B7CzASfkJq0FSXXYWpcIAsuXpGOFxp57SFsTcCMmyfc20YqNwoj/a
8ShWUsBL5xeNv0jLogQGxNk89LNFqr2269AJNqCuatoiRKGqwJlN63HcTsTkvy2HmN+qamBbkSpx
c7g95KWAClgFgMMAUVYRgM73wbl5ZZqUQsHMCuRN3WmvGPcWRd6mP/T95As9izpr74ngttmlmUa5
BMn8z1y7nDeyLbAVZCIbI7OLTAVC0ejj7X4K+yjSr7ctLdxnaJNACnXmg7XRynY5PpKjapJ66RA5
HmJFN+bbuMpt36kKNTBic606vLSaztwO5SFMnRNzl+acIh9FqRhjNCZGE3mNGIhvZdzut146TpAX
464x+GMygr06tqtkrSCzNLG4ccAJAvg9VlW6Vk065VrZ61M0MX4vahK6hbdH2+8fqgw/4EfXXMyV
PTzkTQvMwSYgECiGS9PbqyYadQCwiVJoH47QJQSDVsD7NyX9XZa//nEpZ1tINUL3AJUMBMWXc6sZ
E7BMiouXKBHbEjCKdIDoSJ8cdH1le16fCphCYQbyB5D/BKhEGlaVi95pDN5Htt1tbPGA7boz42Hb
xe/UYX7SIYmTkq+dvUZhPI/hwgWZSMPPOQPgWJBPvoJtFbjtcoEmDcqSYCBvbnpE01JAcYf/6GNr
1/1zvIdeM1wR6HcDuAP8GlLsT0EINlUlUSOu3TMQaMcpe9aHbFvRtab6q5P4aQmU56DChMSVPDQX
TXw8rzIVNA7fwONWj7ss0X22GhAtTCF4aoFa1/FiR3FUOgKJRoYBircq2uicR6a3G7vIkIjza4f7
LXge2ZC9VcVK1LA0uHOj0hNASwBIRkOmGiUNoOzpQU3ecf5H4+2fjwB6LlFgm7kw8IyXQqGsbNMO
REZqlL6raufr2aut18ForNwKV14MDgwgHyiEQWwUAbR0KTAwGwstb7SIpekPfTT9tgoLU3s00/4+
14MuXaNpuU6pAyCAriGI7OEtijhCGljSa4lqDKYZ4TRup3YMjMraudQLSp36maKDb3II1I6dahVZ
SvL79rReA7lAGT5rTWJWZxpI+XEFnUmlsuzJjdqm27XpYwmW5ZIDHVJsKvXkkQ82/Mim53JXG/uM
5Bvb/ql8cf9VdQXXBeqKLvwbOn7wLdJZ9MYSUi7UjiOqcBBW26VyJ5CHwFxoa2m9a789t15jvtF8
jYjnMwl+du0Td5zrYnp6KlSQgdx7yhNqb2PCgjh/WZnb+asvXRpmFTsJGxYX8NUjXKBDoXDGjpyM
hlrHJKm/C0G0x3wE0YlVKsU3j+paOKoGDRqqTodas58aaGgd87JFEkpZ462dfffF9wAUi2wA8Bp4
EwIuKfl2ixko12n4nt59avqvohSb3DG2K6O+SjzP0FvgMQEMBJAHHB+XlxXTtRiRd09OAzhqu+mr
U5wg5A6muE2uf1SMb3S996EBetvs1eNltgoFsM+uE9xe0g5S9cSpdIqx5XWysUYzaK0y/L+ZkHyD
aSl5pXQtOYG4xo+Nd5KuqRBf7c1P1DIueUSIqEfLglQEarl2rsNCBs89463C1AEJbN26EQQQfhZ6
spK/uXLekkFpR1CaAp6WYNagLO4XXnLM9Dduf7dZv2JoaevhXgcEDXk2XO/S8jSE01y3BnIiaAgN
eztWfIoIIxCu+s9wzc8x/TU175SzAw40sq4UFUyN9DQqLrQqYh/R6Ury4dpvz2YQaiJtPbss+VK3
iyQfJj3GYVL/JJW2s9P2uSmMB4LyK2UH45cA/QDIQh5zZ60Wel3DkmxLdy6NDa6D24ucTCeYaEDc
kG21LuDxW6081BAWyw9J7w+WjzD49hlY2DDg8END1YwTQvlMWseEW8TWehxu1UH7RT1Gnjl4Pi21
ZzQAroEXFzYNgBmAxcKJABkoGwMMUMkFwUpygyYBXheRYtFy17vGyqgWzh2S6zOSAanMudXlcsuU
wqX4EKyl9mR1p9rcQESJ8E0xrdhZHBAAA+iCQN0K83dph1pOapREISdEcHvFe4FAQ+ZqK1mJqygQ
wSyo+xGTATUDlI60/7uk42nHaXaCfv2U3ROozCtalGmAo+f+wNrQWOvtWLY4M8PgaYJXirQpmsyq
QWpYZKe+O3rfGH0GUBltyWa90a2d8n57B64Zk4ZX8lFpM3TknbLU27AYcXTiBs4QOsqp8NCD5yJI
S4LbNpcOO+b07wglP9lbPOtohhEmMZCO5tda9Qf06RtgBTeGTR7/ScSW49VrrbUBXcMsP1fzr2Xp
0qE2NdRhxGpqvyGeeOiBDVde6mQ8Ze19PyRwpU7g9mngZY9d069Ew/NcSgHDxbDnc3PmSk3a12rB
MdegaSs3lPXThlTgDViZ3YWIAaEv3AoaAlFUkiMGXjAI3mdldgKHomn7urOj1YHo0D3fcChdT3di
xXkv7qEzg9JysrS1ilyBQR4/zKBD6yQQ6mt4VIOqo/qaZWR7e4hLbhM4M2CwweeKtiTJoKL1FUgI
sH8EexzEVis/6E9erRiZ/5Or1TozIm2V2kiyMama7BTXerHtJvst1bkGxAYAALeHs3QBYcVm+Smk
C2ao/OXGKNFx0tQ4FKcWBVHNOY7b+GDcd82LZR+T7HfN9+NXnkMfZFBXjuJn5ep6lH9NS6N0Gt0q
DdZmJ3d4iumfxr4z2qCp0WyU+KN61+ghr3/bX7tfWReYzWtipn78m7LRb+pny/tmutuMrYltLi/v
32+SzklRgKgVohNwD5kSh1adg/QbVblQ8cyTMq0RVK1OgXSNIEcDnQCnggts0i03Bfw87QHNf0us
/kvbErhDNEMFjB2HjzTTDsLdD9o2y/dQeGUVoP0T3POzYRw6moa3d8aix/i7MeT+cgvZcMuu5k+z
OJqiR07CxkSJ87aVa4TW7BXBvjTni2Ye+fmAnzkmJe2UNmlRnrOLjeo9xiPdVf3XyuD+qG9r74Ue
Mv4Cwa079u42d2MHCpAD2FS0H7e/Y3kl/n6H7LnQxDF0qokjB8KPagqsbVdC2faB2iNOxVNhP9pZ
2LLG160QQhL+UEEDrE82pnOfN89KvO+UX+jGM6OVz7rKYlxOjxzPZP3EDGpjevo+/QFlxLLZj+me
1k8IEhtaPZtdHUw2O3K2z73fevYDqkpEi5CYGg1QPnWmn8Z7Nm7LOqQWATLjISlAWs6dO0P41B03
BVlL/y06r7OZlGIIaoxAcbs6Cq5xMm3Hxh18s4550DpiTb7qipMRpYbZac3lSbgvSAxd7h5acNQN
HbiQ0kj8rCoCUiQHIHwML2Tqvk0n5Fu+GtPWboPJ7f24+Domc/utWQQNIhun9YtkZSdd512lb5Jc
CPAplsLaGlGbq+ya6YcJphqSkbBSpq3R/s6p67P+J1Jf29t7ZdGVn0+G5EyEoU9m3WILp8ldVZ6M
KvMN8uTUEI55qsgWSe34KFjInHuy1ja/FHafm5ZOMRO14WQTTDNV+YalULLkvmAQuPzu6mvd80uO
6cyWXBG0GfeyFr9OHEo9pkr8YW0HL10C5xakR4RpZmiK7LCChT7u6agfCjCET+CoV510pdVgebeA
xwPUznNjotySOE1Oy+teZKcGVNIUVChh77A7tol17ufdXpm+j/aaYNZ1++u8Rc+MSkdUsVGGaFCQ
Pul94Y8MErB7rgf8K4Rgx2OVEB9vDGCm6urZUV6bYmWjLjmIc+vzAp+5/HJoqKM3wxzduNUuwWst
9AYTnh3aRmvXy/x+lmOMc1tSeJOiebms0vk+r+7sKSjUB01Fp2MBKjpfGe57QYKEP6FHQF0JrOYd
f8uw5Jm0wRmmfITh1NkPxkeNJ5QXDH7exjvivDtfb5/9pWvifJiSz8kVz+IMkfeJlI8c6m5ZJ4LE
+Bn3LEiTCXFVeNve8uiAl8dbHp5XVoXqB0VX0AQNv3uw6gOwc70ZMLEr2tA9GXwtS7J44vHSRuoV
3cHIOV1uGKCSu4LHbnZCK7bnG4JM/mThSXF7TJ8tRFdLdmZG8p86KQHDIbi4MvqUGr42bZ36qeuO
OC6+OfjC+mPGW0PZ2KVfjalvQLNiTYj9Ook/n8yzb5Ac6cA8OlkZvkFALHln3Gmar0IZOmDNN/5u
fGGhnT9S7avLjo1SoqSxRgDwSdnynycBPDWXc52kPVFop+H2UpG8PiYvfelb7kuHfvdiV7Otme/b
PMrFvftcfQNBh6ccCQVXCcgYej3bFQ7xG/0LqX8IN8qKcfd/WiPAhS4/r6RdV8cePq9QdzTb9t1j
2u669m3Kt2CG4O52ip+V/L5V+4OqTGE29b5bryHAF5MI4F1CPyg25UzMcPkVVIdwjpro5OTd5Rmy
dvq4Mcl74dyX7c+Md+ig1ELubqz+x+3hL11MBgBZYHsGKBuXxqVd1o5pUZcNEqJWhr7tJ7V4AV9r
AFKjFe+1dOLODUlHgdCpBbioRvp6ED4jIrDc19tDWfJY5xakjR73teW0DYaSW1DUBex5Evc5fRLZ
W11urX4NhrpoDkQakN/Dox0dkpczV2jEVCwxklOr1QEYFsI4p37RjGHsWFlQgc8kNDK+ctEtLRf6
z1XYBbECsAyXRjVSlMIWSEZmNA7s/g6C623ybHsrzn8xhjDn5jrAGCCBLHfQojJl9qOBnISddypC
PWUIiU6qF074vQ7qpGcQIY9+UdfevaHR9ouZW9nh9nLO8ye7jfNPmKfi7E73GtdQii7LTo4Wmrz1
0+7Ql6NfuneK+V/sTSAMUI0zka4H9/mlqU5th1Kt8TBN3No9FoxbPp7GysoNt/gwdRCWYeEcCNXI
LTRO01e4EBAEOuOpT46ifsWmNKaP+k8JSIX5rHW5T94na5u9xWoovH3MNuLJfbs9r0sH8fwrpGNS
jRqQlw0C6yRR7Z1dQX+zVOka/nIxNwmcCEqpADaADVma06mz+7jJEJLRdGM4SjD0+sZS0Kn5Jcbz
zXKD2n2AUE77PqhrgdJnXVreOue2pa3TToNwuDdnAIanElphcascu6o4FGCxV4+9agcsz9Cl8UNn
v0lPg1Hb5hC0UJDXP/TN22ihL3BvaYemAv9/FybxL4Vlh1zL9iYpgqRQDhn6BEi/u70y/2HOEEUD
XQNMljxntk1L3o6IgUSxSdq3Sn2YJmuvgJgn9qfXND+QHrxabOu83jY8r8X1fAHZaaKLfNafvtz/
7eR5jYq79tSkZuMz6qHHykjr3agY9va2qcXdNwse/D9T+qUpmwqko8SUnQYg/DZg35r2TNNW3Ne8
hW+NR3qM9JDRdrxWxWOEaXt0x/AxsJPcT5P4FCe/YuFunMRdi/XmSbpldB75mb/qgXfX1QKL54LP
MImtwAKxg2PgEdKRMDEg+wH0gj3do/tRzcbw9rQuraBromUegR7qf3L0TG3A24RAPGsOQ7fRK6vc
KnmqhHlml/+FX0aEAjIhENni5pPGqQBvXXmtN+cEClA4d0fSh2Cs3Ki9vUnK5/9iXGj/gWNGRy/S
/5eTisxSbY9Zmp+MOG18lFHHgIgGrErltPYkWJzCM1OSXzTLEQXEoshPdUvtXY5HzibPE7JVC3dc
uW8WHRSKb/87LJm6Vu1yJdYzm55UxsFT37q8pX7iNU635aSf6od40kQxHhULSYNAFYbJfEEEqBCh
DGBtcpQSyIahU9LYG1mca4dicpLurvX0QQ91kuHnxCiNOuiEoxTPTlIR/qGpaY2Eja0PuxG9SpVv
ldwe71yhg/AlsYem3nOVNRxcCyoUMqYxrWZZBfDGOCvjX7oJEcQg1gZaC/gmuWG3nnKKE9jSE3ff
NZsfQZG/iU2wrg25elKqPw3kw1MFSTc63Xdj+SDIxsy/liKGWPGfQTnF1rtHmvfbe20hoDPw4kXL
AIAp1hWfRukJ2g4sKU7mzOKNLu1SLbc2HTce20L4w2fix22DCzsOFS0Ec8BtQnhKFlupUujX6z0p
Ti2ocoPUdf6kLP1lacXakV2c73NL85ec+SZLxDFEGmFpPIp831U7pCrj8cWoqhAq45XyUG4UPDis
TQxen1dX/WaJfdaHGXu5PeL/8CFAH6JZAqLC8k1TuCVzWFEXp4E/DPomHwKqDhsPouov+nce1fWm
fIbYYYauVHX0KYlK3U8HiJJFtz9kIbici4n//zuka4g79ZTVSlWc0NHse2Oo1XcofExDkKwRYyyV
AWaY19ybNystyvjclppoMrRbzH38hR9s95F1wRCq0PXpfP6D94EmfrevyXAs0Z5nbKruS9372s7h
2+lnuQZTWspI4Gs+aX5n2VFZ468op57qNb6mOw6UBVP8o1fuChdp3JHtW+UOhaDU+mHaT0MHNaS+
8alCjla6Qmm2lFhGqxv4woEGR8ubXIRop3xQNKMvTpBp/DWV6CB1ue/0G2qBiSLUoRGinUzlB/o/
hLHmfeYLSrqoZ34+3JQgqQOsUMpHqGnPS2ZOxYm5OUpRzV0BWrXb22spksNFjD4g3Fkgn5N5wiw6
NhAEUrHo09FmAWhYG2QG71M7sF75iwcNBGfDrZXU5LUDA64DV/OMU0HuV85k6E3tZKY58hMF24ah
5r6XbpE577DPCuKDAH6zMsrr2jzIjZBmNmZ+FDCVSXGjJUy3AO6zPbnkkKL+0YHT+V4I03cGFir5
AQ3zo7WCYJlj98vVg00QK80v4JnvW4rtGpB51FVVtSczs+60DDh0L33nvbHtdfZxe3zXGwUsUiCR
wiMY0ar+6czOvGY8FCZxLdaekka9B7cl4g+yEvJf+6FLE1LQ4WaiZPZYtycHfbm0Ych37usaHJUa
Kmorh25lODJ9eTnmdmcR2BpaM0povjXiNUTKmglpQ6jMziqtm4cDfjYrsfws+XZ7Ta73OBYfAS56
+vAnGoAvb7K0iau6tyjWhI2xr2td2IBwe0I7rkWrTVaLD+9/SPuyHbd1ptsnEqB5uNXgod2T207S
yY2QzkDNIyWKfPqz2Afn/21ZsJB98AEbH3Y2UmaJLBarVq2ldiso9jWbs8sC7UAT06slPZVxFhh2
u+eYm63KVwqg/jCiFWju7i9yyY0YAcJ4jpRggxzw9SIzI3Mqs4IbLcHtiDuZ5Xe2+n7fyNLW+18j
GHO6NqIx/JWE4iBZvRkp4mR5I66DUzkGw5oA29KZvTQ1+2gsb9DcFThIbv+rAbV8X2y+KKvEy8tW
HLT8IUSBMzuLDJrZJn2awoqYlLBstqlmbDoj+6DDGgnlmiX5/S4Cg+cl2VTrlJ7qyqv8WCdvKZgB
0OP7qrT1ylTkbZIoB3SBC8QMIbT55thli9IpzyxOT7wlYZWg8619CFwg9zfDwoUlzeAzgG9BQidm
W44xSzSagJmkeyKQWdT0LlK8at+4qe8kke6Q5yQ2gpoY71YjoolM/5wM4wfIcTTg4TFlONdCTEmJ
OapKpaci/157WGbxSJI1BMqiMy+MyJN+8eHsAcRyZaJhlZ6ySVhyKBT2WiqrYlkybF9fUmDmw92P
URHsQ5T7ru3ExFMGx4yxQco/Md4yAAsHaMWqwFF3GfhuS78QfyDUgvJfCWhZlI1lNNQoSdXZi5XX
gZ7yoE3PjUhWIstnkL/3y2YeQOOrTYfOQfxEyhkqXRi/dcBC/Y1FVD47O6YBEBM6X5xna9zYv92T
G/e+ZZ6GlV19G3zgIPQckBGDrgu17GsHDdSs3HgagafNvSDRXyddOxTlA6i/LXu17irj83zNYDsD
jQjGQlDTnq1ZURSL92YzSCCOSH1e7rv8Z+1F1g/S/kRG7ANVoZR/MPC5ssrbOI52JsYeP6XPwewz
v92bCXNcDlDDifPDsg9d/rFyam8TMBiQIyQmKrqYDJjdTB2YvOvCzMYT7dkIzv0mV7WnMUcn5LEc
XC/d4v97H5riDkZolq5wfDtvnZ2uoAEb3v8tt0cLExaSRRaJJwDZc4YENRckd+NkOqFOoaUhBqXA
mMRttQlBpLs2EnQbgGEM+iHgs8ZsNYBes+2jlBrR22o6KUWxN0veB42GmDFlE/enai0PXFwahFox
QILeC8LktbV4EvXg9s10QldOfeB2bD9PpmrsQV6Tvf4HL2JwFEJKQCEh0Z2ZSm01B7sxFsYxXQw4
eLHTrdo4GDFQzPdNLfoQw05S8Utm0rMj2LkpiLhjfTplddr7RN8leWMBlTeBSJmL6L6xBXyIHP3F
gx+tMomFnPkQzReG1LDhJ3VSvFeP2D0Uqy2C4WPMfHoiIA5v8lcUHQvQQpFu45TU6R7S1ik+mmEE
3tep42KCPq42nikri/Lr/R94e1Tx+/AcxLgn2ArxaLt2fDcMtaiANT7FAOocSsesJPh3TV/t1ucY
mZEqhnihyYnFWYriCOIoraHwUwvM7wGDL/zBBgMzSIb79KyabFWd5jbOwqCNuUU0KTG68El/dHHh
WWVmDLlhcuAcHgt6KPqt9i2zf0zddgK20DXfJvAfUF/dN1kSoBjps+nYJb9bc202ZOHFf/1LZkdW
NLZFmskANp1ExnCwf9rNk473cfsz20CGU60sv9h6w8vP+991oZN5bXe2zcHipQgU4Php8N4bqI/k
u15syniDmvw38muNlWvpAwPBLWElUPgED9L1NjJGCKiXfSVOaa6jy1CnHMig+MVL29gf9bpbefEv
wAaQEeJmQYoBHWXIOVzbS3tacNwB4jQYeminf/LUb8/x/rvQdsPoBiC1dTf3HbpwUNAixawtUhtM
SHqzy5R7Wp8aTBXIfe1+k6lZs+EOXUMLyL/l+srGROuFlZkf28JLQE8zipPb1UGnxdu62Q5PuQG8
9sH1spUH3tIpgVoLSFfx2MIlNrtGC1pUmdZ44uS5pHxWkQz7BXXavab0xrY369OYZfX+P/jxwubs
y41axxgiEWyqY4ZmaDNty7Z2d//FCloNKGEAXXKDQUZCCe3LFEV13aRPhSveGXqyK0aWNr0kOfDw
WkWSM49qUw4FhkFF5V6nE3kimrPRY+OtcNwq5CmEd+8v6fY2xtbAKDvInmTHfn6ToOCk1HFTqieB
OO4zd6C/4ObqGeps7dqtdZtfSVtg8UbZFkwOc2JGMprC7GNXnAQ4wPYT5DnQoejrABLYPKhylXwd
KerUDmtAQNwV/MFhnr2SEix6Fy0J6EdBIxAZ8/URl7BKzWF4oAtUuh6y3KV+agwcXH8WUmfh/r7v
3sXz7QKKI69CWJvtS5HrJWgnMd7tjFO/EaWm+m7XKCuBa8kKcHeOlMTEe92YRRGrVPTWYgnoAx12
rPK8BWH08PbvK7m0MXNc6w2KkxbY+3mpaH46UhKM3irOYSlSIQMHaYsBagqkbtefx8mdyjXKCVZG
MI9hvqE/OC739vEk+TxVCLLlbu9FHXEwCml2wNEQbvtaTHjUCpZHVqp4G9azztdaLsJBsdMzacwi
SAoIO9/3yNLRwWwhqsPAt0OTbHYXovXSVl6pq8C5xHEIsk8MqFIMEg9ZkZ/+iylQP6NxC8KVOX8P
pI4q0ueeCtHigQd6kYxf6h6MxBZHg+2+qcW9BLkZUC3JqVt7lrpNlpWmRW9gL6kDeRbQGY9Mnar/
ZTddWJndEbQrDSdFxD7p7mBukqGp93YxmNv7a1n8QlK/HK1RWfOZ7VlXL6Yxt4l20kroqGQgp4wa
oWfPqLvYK0dwoRUElMn/2rJk8LvIDRsTvc1McdVTiWczavZuV42P2sRrtiOGUIfHkacG95VejB1Y
3NuS74zUQ+NKA9kYuliFNaAOBOZ3yCtYPfFpZ2G0pTYzlfr/xSsOKGBU0JaDYf76lw5qPShUi1XA
u/PmQaOO9c5V1h/Bse2tFMmlg+eJB2hAAVhAkg4k2OyIoPXvNNTLNaA49C+TsD66Vn9LrBPRAMpE
9ix7kXQlpVr66BhilneMBwqTuWp1l5iinXrYZJ0UYbHaIWiUJNmgn7hGjbuU6YCUTIr02qDTmF/V
HOnAqNWNdkqyyk8P1A6nOBr7TcdWcoKlQ3lpSP75xeaK4zgHpWUtN3L1WiZpUJBypbqycDHiekIv
E0Ud0NrMSZaYKd+TcleQnjxUtN9mmHL0LVYGTv3l/gZcyrNBjoGQiTlUw8HuuF4OH7vEm0YsRwXn
WqCTMbRpAgH6qZueXbNTAprW7JF2phnElvtkQ1nyW6kYzYpXF8DcqAkAHYxcFXsFOq3Xv6MpMIxD
pkxD39L2SV08TSZmr/SvnVv4AHMG7YNJMR5L9JA1eMZy+7kvhmgoxpeyrvdKRaaVo7lwXq5+0Oz6
a7raU5guz0sC6bx0oxf1IYYXBs78nHHwGT2aa2Cnhb0le4BYPcIB3lizUOxOjakmaQ+bpAzN7FUF
Yer97728qv+1YFy7ecKTy4MmIXrQXRJvCvRgvOk0sPRLN3Z4saeQd40fW2+NjXipSnK1stk2E6hd
NkVHtROvftv5N+WZeCiTCH7OVHNbZ6lfUwjAp4FntBHmQZ6hJZJ6K8x7C60AOBc076B7R5rtzcna
KlEhp1YQIwBUMGIwSiosyB0LjMIaMDBViQpb/JDZdBNrk+1XmfFoTGv8W3LbzMLw1W+YbSunx43i
cdyDHRiuf6qKipdfNY7Dt2lEpiRAOvbI8lEPRVn1K9F4MaxcLH92BdvMrbRULt8B6lJxfyF7DUzn
QxT/XjGVfoZKO5oeBrKX2Tbu4hTEtRDsOdn00TROSr8x+QqzykK4vzIx28fjqBcFZy3Chf2riH3Q
SejlT8Jc3C/7+ydm2Wv/u5jZzqUls5htY+eWIhhFubPc0q/t+gWaBPcNLUCIrt02u6GRBPKGqDib
A6qCbb7vyo3dm4Fh/tHRHVMSFmpaoGTGq8jLzeRum5G9oJzVmXzDR/ubWRp/rFT9ff9XLQaMi28p
3XNx3Wl4LGmlBUe72vckDaHe4pvigaU/euWl0l6M5HTf3lJZC/0y1PVsEDZhFGBmsBqyNEPRABf5
6Hexj3EN3vy0f5e67+p+17z1azim5bBwYXF29ZS1UPkk/d4ncdS0re8Ib9vkx5STran8rPNHNujb
plZrvx+/WnSlRrMY9C/MzyLCULY8seNBwoK8bpu4Wub3pM2i+35dPDDoQ6K6AJoU3LTX35Eq4OBS
XGxjEzSfHITpg6tHiva9bJKQivf7xuRfdhPkLozNviEZaJMKDx5t6uZHPxRV4Gaa5pdFkf+X++zC
0uzbMYc7jE+wJCwaldYxd6PO2PX2I3ism0YEqNWsWFyMBxcWZ5/LK1mZMQcWnbHauvGOj+99Cez8
uLnvQ/n33PPhLFqbna4V1ucH60o/ObFsq1LodpjEz9M21Mp/Fp4ClT7S9P+3QeYFtXgys5xaWBfU
a3tQJ5oxBK/Vlcx2ZWPMcVWlVqcxT7ELdeZFQGPknvBj9ct9zy18IfRgDV1WevDWnKfPJfOMIQbP
4anuOuvRA0L0La4t9SOZuiwkzLP+vY4lm+LAPCNb94w5csfMDJcmLeyNzpZbhwmj1opebbji7O4v
bCk2XlmaXazMU+sOBTMNE7oR1G5bT/Or6ikLzfZ7X7wATIPK67+nwaiZORbIdOULbj5GB/0Kbaqh
gHZqKsH2atcUb0AZVhsP77CIDqp4A91tgYkp05x2ZDLXqCkXdoyU5sH0EiixQFw6CyXKWFC7RoHk
1KcN8IxdVFDISXIarbh2zc4skJSeUzdGDTtoN4dWQl6G1g2JKx5a46GhWpCDHsIqLcXHKMtLw7y9
m+cPapJvczxJNL42MbNw7V4texZlSihykIRZWDYRZ2I+aLV4SkHnzTXjkBZm0FdqpGRrGlCLJ+fC
2bOYk+UpWh81rLJi2FCbbGLMm+fgbaQjX3H4ir8/t/pFXjEpdeY5TNMwZJj6zBTvTv8sTBAwrHxX
mQjOwuilIz/fvxd2xjFj0FfAktTyb+m8j13xAN5WX2g1SJ2QZhXKLkFcRb9iU2P8DoXdwM6blcWu
fM3PDOTiR1h9PdYouWsnpWz8lFkP7tQ9m5l9sOgI4pxhDwWTiBprPl563GPxaE1LqV10SWeHp81G
u0XHAU5OXDCb4MWTAocNINwETXYcqkAICORZTjAZatB7a/xPS4U4MOZBx9CU2KcbTLbn5RZtR1c7
VQOD6EP2xDD6rBrjs+htlKzZFv14PKjtQy8ezT4/8cz0RbqzFeEPawyoi9/g4rfIjXLxDbpJo5OW
YSMYxYapWdCD+ip0eJSBagu8GPl/uRQkmhftN/Akzp/yKlHaorcVPHin760RMLHRTL8aVnJHXUb8
m+19YWa2ql5z+4qBA/RUFT1w9WUK1dumownIPrJRwXA1RLmCjGEOBoORcVBaU+P3tGGR4dZe2Lsi
fwC9RLwFtdAUjTr/njoTNCG9Pn4oh9KMhC4oiBVrEaa9OT6TEuOC90/oQvory2mS/ROUkpo1izkM
hQDbNIl+yuP2hXb1iQzuGknJUrABpZvEg0g80Xw4I3WzYXS0DF6yOd+lBnH2bg/pZ7SD1hCUS3AA
VFAB4AXZA+qQ88GuGpxqvZY2+snJjR+YUsOgzZbpz7qR+ZZ3ylM9LNSfSYu6Yd5H1lSToAJi675P
b5J9EFWiCop6Hm5MiSS63usAqYs4dfr+rFqNr2IO1EzjMDb+NjYJif5239hNouoCsoTqNcYd0E6E
0MW1MSVVuKkpY38e8+aktPoxneoNaejgN2D3VUSDfa8ydXvf6m1skWYxoi65FyW976zIT1qFidKY
+nMv+Mal47YpHrv8iIOGuv6G8veueGzUM6HRqI1b1oN5Y2taa+Qen2ycVwcQPwNYfYCnpN4QJhSv
V5/3WcK46/VnkX4RLxDugwBAMW6dwY8t34z4liiRUz0OfyHMzJtDam9KLRqOTRMl1gOkU1Tmt4+J
tgX35pA/QhJEK8NhOmiFPygv/WmNwHVhZ2BSB60k5FIo+M4bDuUgWuIBjHoGkm2y62DQvzmQOdNq
xApEjZVvdHP5yn4cBFnBRmJp+Fwz57Q9ZzFgvv05G5udU3XnKv+OMV/MINItJeSxzjENoFmYHmV/
qfJncL+xQgtXfsRNiJQ/wgRqBZNoLv43259ZTPVRaez+nAMHDpjs3mizIzladZiZesApyKYgFuWN
UdwyxwfO8H3lBywcEImcwTwOul8gcZ+llnEKun23SunZzL7FjPqs/gMm/L1RVv7gqL7TvDR5sp++
9t2eNU9NQXZdAnI/I7TIe6rlQaObK6Mmt+VY+AQ9JwPTrni3gDH1eteisG0NbWnQswF+uM54BH5H
IdsJeRFInmsPvG3D33Ta2tlrq06+WzZRbugrb0Hp99nJMaBnqwLQLs/QXOXbZqAbAlHNcCZ1q/mZ
xw0fE5tTsOJ9uZQbM5hDNCQDpQG1s+ulor/BVVUbhzMYL3sSlHmUu19T49lpQaJ0jutQrcNh+L1i
9XbTeZ+88vjs2HqQjJtZ9bIhVzO01yCxIsoNf+ZTYE6jb1kHKIviLvRtf5p2YjWvvjngUifbxVsJ
ROQ4cfPRS7AwUH1KR++U1GdXf2oV0Ol339PmqUCR/f4ibz4gJHNQ4JUjnlDnwyDg9RqFlghjsFrl
5OiJ32Yf5Zro8e1acGgx8wWSfHw5wM6uDVgt2hVdN6Zngza+YfW+22xczwsQ4QKNrKk/LllDCxas
SZg3RyVkliybCqYD8FaANRdgLDTc6u/6NxM8imu8QYuG5G4ElA47fx6DC5OPdUWN9Ky7rVQcKM8N
nprtrk1XjvlNygsZb0QcNBJR8cPTfXbKBzzcLUdJs7NzAu24n5hFVMfUb5WgQHtF1aOpXTltS0uz
0cuRTA/Av3xe2hdJtp0BvmyrBSz6HMVhJzAx7twc8u50f+vdhFSszJHxC/BAxI75zuhNbttVTrOz
hQeVWyV+H6Dt7Tvake2LtTtz0Rg2OkYqQfPsOvKsXyxqYhT7PDWz8zh4fubu6CBC2mo7cFtJNqFy
DZBx8wrH4tClB9oc+Sro8Gf2dDf3SmVs83Pd2/sKTOd1vLcV51FZez3cvg9nluT9fbGybmhxX06w
BKiXsSHtph02sXMo2q0ZKkhY3tU1cODa2mZHOum8xlCqBmsbhJ8lr8P0PKaTv1ZTv20n47ZHOU7F
R0MujImM65WlZV5pda5kZ90Ju+FQFmfCQqSjiZH7xpiCzVr3uTiMyo5t8xNK7s2f3gvvb9LbteI3
yNkjnECEZFu+Si68qwqWWJqS5meb7zrnJU4Pcfukax/3rdweOYRfbEzAnpCIomdybaUoCIPIwJSf
E2UTP5nPfb7jsZSF/1f8iCT8R38emT4o3PHkvLbTNGPagX+3OiuYwRXu0SieLP5iDoHXfZGM4NmK
927ebDN7M+81yuhMlgl7avysj0VotId0Vb5L/uir5AD3C6AwgKig2oEkdXbUUptww+nU5Nx3H6r2
rVnLPhYWgRFpxCfoJeAunvMvjZVXjwBTJ2fL+T3RV6XapvFa4f42mUPABXLDBeQQSD008K+/DJK5
SombOjtr5K2eCt/NXrXiSeXb2vrt6pv6bJKD+Wj99MYyQM3n/vabexCHCwk+3j+YO8eYzg0LvmBp
D12z+kzAMpRbwIys8VLOffh/LYA2CMuDlfl1mddT20w8q8+1KMKJPhYJrufx6/1lLBlBzAVFBorc
cmDi2oetl2Mv2Gp9dqwUrY/frb3P8u0/2wD3EeSlIZyG1/k84SWVkre1onRnjDJlheer6BqRNdL+
hYXI1AJtHFQAMGc72wy5UZTaCCXrc6rtMwxA5MkWGGb//kpuPzpuJpn3Ia3GgPzcW1bhdS0Ql6gv
OCCuzQpbAS1cUUT/f1ZmS1EHpWK1CitmApR37deYgbpv4aaIADdhIRItiKQZEPlZ8LRqN836GCYG
7UGYgGN4G1sPbFv45BXk6XxDg7EOoBCjGH5b7atqBcaw6Eg5RwnKDsTVebau5XZuGaTsz9NIPb90
2hJKl1xbW+ayGTT30MCB2tW8VgKunZhzghJNp4WqBQLKALTdEH/Tex9lb/1dzX+M4sfQh8kYamvk
DfNrUPoYlRoJhsbADorR10cLcpMoD8eokDS821nqt9jOIq5/7bO1XXm79a8NSS9c3LcayqBctmbP
tMI7z9T8sXm11g7xkivlfJ6EZ2HAbD6XkojaKkutoWfQYCRvGBv0QiGSfnd/Y96UlT6dhh4lWCjA
eoHk/XotgpUTU6ExfYbMR00/nG9T/xA77zTZON8yM9AShPl+k7d+r20rRYBdwYuMUK1+c6NFgeER
hHu2Uz+muRJCGyHArAmmT0sP/1a8DWRbT38sDlFkaLvVO29NhnvJR4g8eN9I1i58++sf3wzgDW4V
dTirw88ReiwaWxu6WtpTKKhYEiMCVjdb/vnFpwZFuOlMWT6ckz4rHiZaV/uucjswmHsehha0Nlz5
HjIRuEwU5PdAJillKNFRRvXs2qDa9cLyhnJALufn7iFzUCl6U5ONh8xZ8RUUyo/lF7G1mzNYDof3
KvdrPA585oQtSOhDs4/oFyM7aH8pyPf0Dy/UwXzwGPMwWcubPp/d937qzDf6NKqKHtfDmZVbnm/R
3KjVD1Q+SBdI+Z1jbz145bFkL20jfIMdINuUqh8NpBOgWY30GGAGQ3kXbpA/OV3o2SH33kb0TPLI
BHLEfGD6pmSBwv42+475WuVryrbLX+o8ggqNl0caeGah9xG/Zr3Pmj6IMRWA/7Do/fFPXm6HR7eJ
hL0x9umvjKQHF8hWsHRN8VrQmxd+8MkkiBJZCWI7SLnmr9+uKzHwwRFbnX2hqr9Se3gyv2U/HWVn
e5uqo2d3+Jr9M5Hpp1lTR90C9wliuoxSF1vTqNMilmjkM7OAtOlF+8PMvHc1I09eKtSVfXmDCJDW
IB0KMlMwe8mX/sxa1qXVYCO46kYBVOy5t/qwUc3QQUZuv2fGCzQO+nVSXxl+ZnsMzA0ypZXJxo1k
G3PSxlRG1O7AOpn6nrvRMxLSLxj/BNMZEFtahPzmxWxWMqiFwIKHzqe+LySeMCN9vVpwEJZmp5Lh
rFhPtU7AnrxWm7lp30iHXpqYnR4laV1dTDE9t9q2gROTCuONyXYkm1x5aIIaQrA++xi3hH29H2I+
m8A3PpXJJyqy6KLM521AxAbGNDMZzo0ROUUQb/viudzl6qGE7p7uxy9qG6ns94pVmUTdWoUAkRym
hbrI7KJxFTWujB6BTfs17W1AH4hv/lAj09ikZJ8Hsfqq8UcQwA8nszgPva+EekDzlbflws0tmzj/
8yNm0ZX1kKBObGwntxhYlGAqLGCpUQej3Xy7v97FHSTnv1AjdDE5PLPkkcnT68ZC/wM0FfWT2tHg
voEbVjRsIJnryLEp4PdvBLazCi3vCiTNZ9o+4T5O7G5rZV8680vXih2doro+N63vFSjDYaRf3QFS
DgF6P0Evpn7oyhjTd9WurjYQTbn/y5a29tUvk5WEi8g0sM7QoBmDSni209uDhYL/+Jro36s8NMVz
rGza7/RJPBTZx33DN1tMQ5MOZVWJPEQ8nhcFOzdhdGiN9ojml5dvGjvQTfI28FconUQaiwHnWStN
3yb2KAzKKUp8AYBX8UWu15qS3pxMu+mPifJC+DH2lHAyXyrq+Jhl499AV2bYj/WwMRiUEkNMJKnD
n/urvmnNu/gJePKbmG0EHR2KQNc/oW7cJEk92h8HBxgHX6EBV38U0CdOanWjWUpgO7iUn1O+L9q9
k4Rt+aorfwUHJn5sXzzo0f4mim9A2U1Z+SDzgubnL0PTB3xTaF0aN8mlRYcOTer+aPRJOJqPrfKX
9mfG36nt7Yx4bZLi5nRLR9gmVMpRPUU1f3YRg3hfAVgPU02gqg3M5OBNaWD3r/fdfbu7Z1ZkBnex
u2vgsgsOrs8jK/86dPQpdUJvbENohdgKxKHzTabvqrgM2mFXiS9Tmq6cr+UPfrHOWSjFAI1lEWAt
jmA2zZJq6ygUvF1V4Ch834s61NLAzBuoE/pl/v371D6a+Q9KvwB0GcVJGNcPJjQzvewV7T6NVCsv
isWPIKV/0IO0QDg7OxA1GIhSOxP9UaBAM5DdFPdBsaact2QEWTn6bJjKBpX7zMjgumlHnbg/jq7y
AcL6bpc7osC0n7eG67p9IOFzQ6cdhS95uNAHuP7cvTEkFNIB9Diq9IedxhGZnkTah9Tc6gR6UyZy
2YNm7Koy7I23cXgzpgdr2KWv7SGL+bYp6aMoTglE5dEY+ZEGWcTQfAejwdju63FbOz4D6A/89+1a
PWtxn8jLVhaGoaQ6pwiqp9x2hefQY65oh5xZkcIgDZzwt5TYvlmbQem+Kv3fGB8qwfRh6Xwg1/T7
9JWl6DiUhZ8XG/19IKFHm7Aw1VDBrr5/mhZCthyghOo4SsogQ5jFLqplxLI7Ro9JMJZPAwqHyvRm
8ONoB1r1k622S+XGuMpC8DVlxR79CNTHbjh2UgQrPBPIcBz+UgpUDBh/3sr4jb+yqfORBexS6x8n
hhEDUcPWMA8JQlxZMLveP5OBsnllgRQErwcBUjWWRB7R86Bf1y2SKeNscTLSOniKAN6E9PXalFp7
XaJxMR0BkAgbHSJpHgnqdjeQlQGnheN3ZUj++UUI1EaddA1Vp+NIt07R+DR7GPgaIPgmg5KOu1jN
LEF2+x73XY/VsPwbyT6aeCUPvvUW0ETyaKsYiLVh6XoRpj4UuQO6pWNdp/U2sZr8QJnKQ1fwGq0c
nYT3t/rtZYgCBdAHeK0BhwDK52t7AoTRY65305Gkzo6+FADYx3EflWALA5dr55NsDZFy60GUgCFd
g/lxyEDgkF1bHE3AqUdVn46F65EIrA+A9IP+Z2Vdn1Rs19tO1zS8ZlBqlroM8wjJMcWcuKkFR46t
s++K0t2gEqwHTG3ycID86G5SlHxXdHbv97z6O7oDj9LJGX1STiQCtpn4Y5ePG1T2SeTmU7E1CCZy
7rtfLvbmV8pJV/mYBI/HbDulo5V6rZHwo9cw3/PSQC1BHMfc0GWbbJUNcMn1CDH/Y23m+h5yAJbO
kRCObR2S3tqZfbXSdF9aEKjfQAHsgD4WbNDXX5fjZTwwM+dHA82E+EtqYRs92cZXVXu777lPiqO5
60CABGoXME0AYDQLYXkRg4OkHPgxaepNUvxQu42rNH5Gg+mle3XItPHcb4nLwnbSgoT/SLO3kmwz
6PBoIeQDivGX9b1KHd+VyLhpJce8jUVAw33WSDGRjULMzA3McUqPt4wf25w8phaK6V6LodmkKlau
qqVPioakixcXaFNxhK/9bdeDozOF8qNw6TMxu51eJl/ue3rRBKAScDOKSTB0bcJRzKE3GdaSaAly
+UqzsBhVrCzktgAgAYRooeGGkJiX+Xgqr22t7WyLH+sY1H0x4sKWOBoNOwzmB4kcvLbSftxVStIF
Jed9ZE9W+UC7rg9Kmukr8WPpA+Lh4uiQdQEAZ84QUxSsbrpM40erd14sbJxiKF8AMt7e9+1CuMeT
ENB0YNSBk543xYrCwd6wVX5MIUJcAaGXiyrqup98DYO/dC4loxQuF6hC2fMEGCJott4auTj2Y/an
y72wwj98FAlDXXhnaEGu1eZucyg8di8Mzk4ApToxXEZgcKBbpmWB1vwyq3Oh7tPG191fxhjdd+Xi
BgJdEXaRjVYzgv71PhUYRCpLtHqOZfaggRhR1x5i6JL4I/UJ3pvE/M3B8MEFeQG/376vyO7+D1g6
J2BEwegPqpFgoJceucg/WKa1BmauxNFxChF0Bmm2im6sac/dMH0CXq056NhJTisHT43ZceRdopRt
6uBV7+Q7rQlHHnapr9MwLm0/OxnOFtNMwMJvGwVznEMbGkI/AF/bo7id5j+YvcvK9qGjxun+8m+L
sfKHARqBkTMNuL+bwTO9p11l4YdNyovdvKE+ESRKpEOA9ovRbFLrB1srZy0dUjgCbSKA1iSLyLXH
dRMkCLlpCJweEimxsUFXZF8Va7wES4dU4q0w7AVqBtCazszolTcVqhDHaRoL4MgyDXWJtgNtOGDM
LPl9348LGRkyYSCqUbrBRp4TA9Okyb2JEvWo1VTd1mn+xS0UCxyzBn0sq6zclp3mRCMEYVYi8II3
YRiTbiYQgCDFmmUHpVoaWpPBsAehitayN1D32yTcef339aHaKocEJCzo8xhfHBMOWiUzrmt+7PKN
Z/9B0zLo1GMOJJvqnvu1OdKFMAQCJ7lBDLCY3cwCkKRRWeZ1/OioReQkBI1A6Le5Icccu6q+VQ3q
2fH531eIBF42fiXZ9xxWo3cCY5YQhD12UNc1j1zBuEVkVRhx2ozZCox4KRxg+ACYCmj9SZjNbHOC
FsQp3dbkR+45kTPULzWrQmvKNnFm7/PiMVOiDp0o9mqlbFsJ+lXBIzb+7dnPqhWkqL4euft7EL/u
u2DhyFz9qlleCxEIpigpLvOJAOjmjns9YyED4h6c1ysp9NJ5uXTAbNvGLjatOuB1TnSz8Ptq8HWd
/EYR3fewpzIG53crJhcuU8n+i5EuA8M5N7c2rwi0HEWKuEPVY0y2TaxGXrIfiw/Lju47culQyqEd
HaEHEWguABVrIh87oxZHNHmHHYtdvlFMPGgyQ7T7+6YWqsZo7WNN0DzEukBVex3nam73iSoaccwh
4KN/LfM/hfOLvrhZmIpn2n0tlG9Vc6BliG47O9Bse9/+0lJxfaJjDqAdGlyzaK66Ss9AjgavmlO+
BQHILzcVJBI99BfvW1oKCqidIcbJRxfq8tcL1ROn9biGe4NNQflmnGr+YhyEngLXuiHJ2gZdXNeF
tdkG7SbREKW2xdFqmU8xJS3cNGoHsvLy0pfOHF7wmNFEkx5Fq1n+QTnSTAJW1KM5hmDrAKGX1xw9
73vVNdCvTH3RRJm1G5UuYNnvrg9jvPHz19jws/yh7fetnvnZI4F4jC6eremcNi6Yfpwne02rZunA
oroG3Q2gDvE8n33neGrNybVicQSaRPWNzngdMHsfjHmn/R/SrqvHUSTc/iIkoIivVQTj1LbbHWZe
UEdyzvz6e2jp3m1jy2j3asNoNbNdUFT4wglM9+E6VoHozDKt/g+1DmCNUHdAqQ2Sqj8T+OvmKYYq
r1SwUY7qawSGv1gZmgf4Cjy7eyN5ub/Ebnx0xAqQzUREBJzMHE4fcY03IIXhj1C00E3BT6CxU2eB
WTbxknjUT049y4TRxZAlnBI/9jfThP96rzDUu05RO+Goqd5ZifnEyFzEf3EviGwcSh7+jECQ9iUX
WuOoJOYoj4LVlHyy8nCQncqgT7eREkB/p1GijYYYzlLbtrNIEHi0jPVmF4pSamixUG7zKNPMtGzy
mI6KK7ySFr50KGASE83L5BAPvH/qfU+jfNxmRtx4/sIpdWOVA9I8pWWoxKGvMlvleVMXod+k5Jg1
26Qud8lw0OA7gRR5IQO8dRz+Hml+HkHcLCvgqkSOiWqNZQogyYgYpTT9NFsJwV6NwS1pAxb50Mbz
rPDv4G4aGJmqPffn/lq6kVhMjEZkNjykWFHuv/y+DVo7pa7jQXghNSoJNdslZMEVYBx74mKIaTn/
WkI1l4y9nkbkGMkbJdurZUY5xBKT8ovaw9pwr/KGgNJgPGxrBbqPJY3DyYTeDU//5V0R1COkwaU3
x1YKURVVtVKQo8xzW8K1TI2ChUTl9nT+3xDz7yq2QD3GCYYI2obJcFACKOn+S9xIhQiAwfrU+IVF
2NUiJX2Zj1rKSceqd3rlu5JeaioNX41rJR8FhGes++NdHzYYDkhOFNinQ2CuElHV4lj6ciofsVCs
IH3okxUfL+lnXU8bbKR5lQCagRoicJSXSwT+HpUSgaZ27HylpkNag3CNvoFx/1Wm7Xt5lgHDjbNs
6hbgX3PRT65KYGrIKfKxtpSipu245Rh02Ur59UkIl6gtN+YN3K3JGhjQD+ggzG7mOGqhZRp48lEp
km0B6AVnpKRdIKnfaM2CaIiKBGrdAGJdlV7KXuU7olZ4JTcvrUqoS4iG1KA58kO0TXs/MBVp1Kwi
6oRVl6sJixvV36ukzuxChG9dJ0fhwoKZXmw+ywDDokqBOxg31OzGKMcQ/JA2l4+VqamvsEQspI9O
Xsmcff9rXh/WgL1iZSiADIKKdcXlqUcFbPNKOI6+IfOEZh9Kb8nDEujv+jvCjQM5JYJk4IhRorxc
mv5EQhkSRUCqVcQ2GFgZFUuimyjSlKv7b3Qj35rGmvY1QacHwIbLsXTcaLxcycJRGF+CSn8hfWjC
5CSK4Oxcma0asEatKJDEtTYC5GIHiriKJAqVxoADHOZcSkYEtEP7ef+5ruTT0E0Buh4LeZppRLXT
p/h1ghcKGP0BGiLHDlSm2qVV0x3y4rUqxvcWAi4FCmFxCzamxzMSPsAbAt2kh7J4yfjuDPVVqqTi
Jxm1hTzwejsDfSJhonAaonw8PzSEtutKqHiLR4Fbq0lGuyGjacW00rey8bnnaD68LkzErcWAwAsa
h5iK6Va7nIi+81IhxO8ck9PQwpOqcI0wi0Pq8RHjalzjfKjRdl/o8EwhD35n8rB1d1vV8cpmYZv9
lBwv9xlcJ0CAnbDAoIjO179WZFHbDb507EpXh9kSlOsKqCuu2qGojpmU8zTPOBfYHKmlrpYpK07y
UsDDu/Z7YVam0/nqSbDdBRmRE4Bfs9wuKqtE8bhAOqoCXLp9U+X+1CBGVBosoSKzjvc14zdFaOWq
eX/k6xWAKfg18HSt/FqXfB2ppJIwBZEOW0pjANW+TpBYskRfc9Gh8hfSoBtlYBmk0mk3oISFDTGt
j18DuhonAHJSKkd/m/ln6JWC4W5zxxAFNa6jaZ1CSpZWOrH4fKGpfuNswNA47qDlMREN5mjCiCQu
57WNcoSkNA0SQnXpb+eWUDPkDSibsiDmqGiVuUlgzPKBYyIrzTxe6W6+GqRdEDqeF5u61i881/Vp
Pz0WDntwiLTJXOdyRmAQW6eh1ClHThZXpHJyD5zvUTDSTLZgA3X/e9+47mBACqURMGQkLLU5L7r1
Bakj8qAem5i6xbYEz3Yqu4WDFYaPg0+Th7LbZZLjh8NGFRZiuxuBLDStsftRyMD3B6Tz8l2bLkXd
XW/VY03MDsxYxYXJwzZsHuP2My5O6nNv1jTtQ3uc4NkvwMkM/QKrZbptZlvt4hFmgRLvQ2WhDzr1
CINQgbPE6BlIP1QZd1q9CUGCvz/f18fd5QvPNjbRhDHluFE9IhtVWJdDHUvNBzBbtGwpf775adF1
QByIKBMVztnkdmk9+nUiqcfez9mQP/vo5ygbYaTtRspqB8WCEN181YjdXdQc7r/ndSiB9/w19mxW
IdsU1nxN1KOu2kF+yFxYXW67hcPjZ4fOvh3gAgTbBNRVEFBmhwf64nJaxSQ8SRyPFVLELiRGPdVt
QU9Kq7Aw9FBAd7IuCIACQR1F2a6ohP4lyL28gFonV7urnq+CtwJaRC+crkMwCJX7dB8mPUhWbTZA
hkrHH4bnHx8D19wGfuqu6ijkId46xqMGHRQgJ43W69Svpm2CnIFtniUs6IXySYMK9qvkD5DlHKfk
HLtgVO2QJLjd5W5UlXXUeFxjSVKOqp0QAIHFuFSafmjNxayL6vitHivIToGIl6574kIBKy5lAb2M
qH/p+MbtjDRQWrAniJAwiADDyC6rCzVlkZJkr6HaN64RyxkHe71OFGmFrpvMBugaaoe+ROz+JVQZ
1APge4qCAvC2w3uZdFVK+8SV0/2Is+6lgSbmSCXAnreREMcFy0s3MZQs7CJDbjTYQXVFzW1HnngR
7VDwqgwFcxMZMDPs3hXFr+BJm7ToejWimOk2N8qS95bokK6nfCNnhRVkEljOQ5K15AkWcfF2cIFB
Wii939h5kysBpJsmhXdgdi6PGtxAlS/CtuQE0v8hRE3Pi944tV8I7KbDebYiUdTHz4fIkAL04mzP
JXICdqanhydOll84t95rXaAsnCE39hZ6MZO9EShF2NrT7/++MonQelLPoRSUhKyFvni31vTeKNvz
v97DYIRBkm06oXUwNy7H4Yhbg/weR6c6RD3K8y0t2Egu4L/Bwqe5OWm/BpqCkl8v1PeIAeHPCI5S
/e6mT2P5dP9FFn6+NIsx2yAHSXLIopOuRu86z1Fdaf41mg2WRf+8wjxg8xSuVbByo1MPphsPhx9a
B43V6xCkuf8uN5YxBppAgKimTabPl3PlBRLiTa6ITo2Ub4exWOWJWNCocZ3749y4FlFpR3iEVBvv
NVeicYsc/VJX1Y449g6jGFE3l6Fzp6yH+lgnfyD1s/Bitz4SGppT+oEwBM70ly8GllzqogCpH0n3
KGhr6GX/lwHwIljNwASSeaYh8i1AFV4LTpm+lbSH0QsXBrg1ZZOYDbIYZZLSmS3jRq77uFRd95jV
InOFB24caFAlVkMg2fckFfxSqeJGpDg1XlAfB6MeluOzAQWonBKx8LkpdksGiH1KRhM8l91z3g4O
NHf7wmiaRz2ztOGZR0FUSqirW3KRs3DJmuF6WaIqM5XpJ2IyGgWzLZZlbZSB+c4dAblgpOwBSQTV
Klyg3kwvdHm6Qlj1pw+hoW3C/0Q8vw4KVRpSyZfj4KTUyMshNVyMdnqIv/1AsLzUCviFL3qjMqji
7EPv8KcoQubHucrxcJuKcGlAnIZVfmJL+ov+IaM8IrBGiNej6u9GpAn3996tYaEggLQEUY0IENDs
hA9VkmUK/BZPFfQGDACwEytBlGy6pOxOwIOkjqp3PSKTzncgsCw86VG65DB3/UUnZxIUKAGQAbR1
rsfDtQnqN9UYnPJg0ECyVLGY64xzctldIqxef9ZJFm9ykYA6CAy+ZpcmdJncOG3D9KQKMIGFUC9F
/Y2m2nEc4w0UxkApNO/P8K0Rp2QH7ALkHTjjLg+b1gsSLeDj9FSK6CrRUacp2Xq6kTWsleAwry58
0aXxpt//tXCJnAokkjGepBkJP0JmyBRlE3qWOEa1+Cye7r/ejWYINCr/eb+f1PfXeG6cj0EUYDxO
YFr9psAGvtn4AKvV+SoBVc1lbeDURYatKjH/WAcMqmn3n+FGeg1wkQxOGezSUNmZsz2TKuZbgKPT
01QZlrflsG+5N9fbCc05yTZN/lHl7zrcL797Ae1ytKkygVVBTEkfbKIMga6XrMdyie5940vgqXCB
qvJUGJ8XH8M6FgpVCbOTAH2kGk5fOKnsPsf9Fm2LeKcuZJfXsRomYbLHQQMT6K95gps2TaiUEBE6
+UDTRSdRw52dPHn5EtP/BoAaQaeOTBY8c+iCzIUDq6qshxC2L6eufpMkoCncTWdgZSfmn+/C1L8D
F76D50reqkEGrP2mWIjhrotnIs4JUB8gGDIxmOd4Mlnr+wJFXekEVWbaVo9BEVAY9OSCil8OKlwi
lPBBH1KqtO7CUrs+L6exwU2BpCdSQdSvLrdXB3yrz3kYWxF2Uv4miWvCZZTwDkrkJDvVsoX8ZmFL
X12+IA7hspuUReDqihbL5ZgRwKiRF0f6SYQ4fOvE3KaQGJhzZAmQcHMgIIaBzpwuvfnERkMMbJYb
66fB/3aPoLL3XknBmfBL6/6OvT41plf6NdLs2kma0qvggKWfchiSZy8QA5VXhUKbU8lve4npw7Po
//VlCTO7ahLwAJa0P652y0RBxV+6Bswk5nR2TCpZlAYjF0Xwkopo/5m1jwP0m4ZFrc+rWFNC4wHd
AFTXJql2Il5+O78HtLbzou5R4/zwoQENzhAL9Ezvz+f1KHiDicUGjM4E9ZpNJ9dVqjd4qfQY1DCd
1x7c6nx/gKsrGk6HmKofEDaCrzk/WJKHOA65RoJ671aokV9zLND+3B/jmiL8Mwj484CAYLp+Fs2v
qyRFcx/6jaP0WFt99Ff6m7YUJ7hOPhL3EEWOnPc0jjZdwoBYpsIRaC5aTuqgukwVVKy3i0o7V/th
9kCzaUVVQQiHWJAei+dkMDMIV4TStotFC17g99/96gOiZqZgwwkowIO1N0+Apaju0S+SFBjHQxck
f0EJ6/4AVxmDDCgcGnqovoLaClT55TqERBka2hDPP1doj5zLDKdj2fUQWfbV0NKgJslAV5BOre4v
Ofte7bRpZGwCeGbibkKb+HJknwReO4I5c1YzR2tWfLHTD/+BKfczCm4jXAcIoef7zHUB6AxDvJ9c
+MCnmHA7pzX6SaEtVaOjqJER20Lt2f9+VicPBoC4kBQBQnT5bgRVixrwDO+MagwbFajYEZankIr1
bSH8IChm3R/vahtCNRXFTjA70QSHqNgsc+XEoB6qGpKLqbytwsMgf7rDv86OMQauGexxwAvRE5gt
+kGvPQJ7zfisALPSk5ZGS+Y012vxcoRp2/3a53EThkUolvG51SKIP+8TLWUQfOUmCcITutsLk3bd
AcUbqZOZLgg3gEPos68UimrYVLIUnSty7BtWc0jmTK87cWQrpYIpI4pwE97JgGkpZSusBppKjZGV
xz7fKj4EazLr339G7AhAqvFcECGdfcZSTJpORAh1VlyYseI8BdMSHkAmEJ1v90e6EsFDcQDxMBiD
4EFh389FOvMorPM6KJIzSsgDZJ0zL/+SuibgWONz2ZdaAyZs+Go9bomqVq+D2A8KrBvdbqcINYwg
NE4PsZsqLv4AwbEpFjbQdedg9nyzqQD3evC8ok7OUbbp0wG2NBz1R8nx+MAQ489MsADeTungga7w
5PcItbrj/Sm6PnoxQwqQ4KjTgHk8L9bIfMB1yRhParNQAOpb+LJJS4rfN8YAah8lJyDO4SMyj+By
0E88WHolZ43PcxvRs8eggKgvLKtbHxsBgDqZVgpIOOd5kO72ajqUeXp20eR/0LlSfAWmojxyedMw
f3o+KvCtolGxV3PMbF4JPhWR1UOeXcHxaddaAtvTCq6TKCv5euUvPOH1FQ9BN6B30CZCtQHlvumA
+7X1a1cdvFxT2zOfMw3BpV8GHSvGY+F91aHVZZaon7rWCcXgkfN1WjS+MVRnr/EZrGQ81yCcCRcj
mqN9uOQz9/MRLko+07Ph+kVgKGLy5jUufuQLKPaV3ZmD5rAnWLn7DiNayFWdYDnD3HE1pJUZyQWY
51bABY7bxjZk/tKkoFzGktdef0VzAjFrFluKbPrJKva/G7i4aA9wEDbxp5tyByePAB0IHYhB+Ioq
Q02z3ORUk+MRGOavnGRV8q7IKzjKfaR8Zvr74CtpIST1roSvOvrTqKzdX//XpzGg1RNwBeCQCZE6
Ox1xFNRhK8jdOSm6lKZKq5h8E/OWFAbflVRM9hfaZ9tw0UIq9XORzOYb+TGESKabEwHf7BoQAlcB
TF7rznL/4srAw/FW5jlZehqyEx8ciEoD91nvnwOOMMTluS6Y+QN5VxyRWydb/jFUjVCDi8e+h6eZ
x2Thwa+QZzvSRtIsWTGE3RCohtAf4WaSm8FB1C01rGle0n6XKTYQmgV50r9E3bg/odflCNw0KGhh
G2qgm0HM+nKRp3LVqW7JdWc+gk4AhE1L6UGX4L7GVMn2x11TAFUTGOpRZrC68R4VdVeUPVVDW9sn
PvWjpSofme7s+VT/fqJZttOXAM4PvtudW0glCFZXQCLvEOkQfq9ZrkMPTdkOniGhcLtVHMV/a59d
n5bcQeZBoXzlWkPNmKutsBh3g2+OqiEmu1TC5WDALYS4qygusHJgGrCB3JW/0OC9CnpQGgSDDDo5
6OiBFDlLuSNRDaQ87aJz6HKy0wP+y8qx14wOMJ+FvXB1Tk9DAZaCYBJ4KZAdLr9cpcEYHaW8CJ4I
qM/hVmyYqNUhu79AfoLRi8+BYbDRJj7FlLfNwziou+eJKlYZ5HV7bpV6UiaynA/cyBYKJZNZNqgo
ose1VNpj3DQli6U40NClHQBPbwugBik3BlrOUpByB5a6A+wJXF/tWqPPgyq0w6ZpIaHDwVSa9qiV
g5dGXPGxyImODwlVqZYlylDFNG/GIWXgtHc4kwBFCiyAOLu3WOdC12rG1CcMKIL2b5CFkEfny0Hl
Fo6B6whgOnTRvwQGBacAfr2c82Yoo5x4/hQM7WurqyzUU7qONlbVmnX6LG2qTyBkAKBZ+NY/2oSz
rwAsMWruqESgcDjXofYQMfG9gmJZ4rP4szQCo8rN1ih9OzE9adWUm6xgLUApa5g/QwugN1rCeBMi
oR7t/2QJVSdH7RES69/JWjWLNbGAL9RKmuy0nbgGts/7KiJaQtfmvSSA+dLwtdumsJpxoXEBNcFd
nOhUWPFvrmbDj0B60SLm92+4MoLyXI92m5ph7NQKbb0F4M+tSUe9YALfYfYhaTJthF/3sMyBNeYX
Naj4wHnJXWsR8jVIRx1g/pQ3SkgYlobSrrra1pu3Im8XstHpvJlN/XQ2TnRuiOVeES6wDPuMhy/5
mWh2VT3nzUGrbfmJj5/4xkqWeis3R4OONY4PiDsBenT5sgMKPameSthu8ONbedBgpG7z0FUrr9sv
cZV+MFOXr4bDA41/IBuB7oNQ/eVgaZTUge7JkOBkyqkCti97Osan2oohEbf93DYrjQ2bLXmuZabu
fJgvglsTLq7tGx/44jHmmWkn6qPaQeriXFDH0KnTG9x7RD8jM2PViqNOabWGBQRHQSX0t/Y7w6ey
w5mOb22cgXkGaivk/UHev9Ypa8TNuTdoa2WrxNzJlIeMuunl5mpcNfZrZT9ovEk+lKOAdMGWvLVr
61uCrIn6Gg2YZvTrwt6h+7ATTj5LqAf9nkPsoJNYH5RvyNEaDjYT/gDMtDY9heMaLex4+/INa6je
0PalITxWqREeWtcp9qd0m9dm9qxaGavxuNyH9iaHFL5pFA73nU2s4dRXLNu6a5UmtmD71u6QabbP
vna8U1t2bn3pVDYy6mCVM35dmDuInbEgWvVG2ACJyFwmv/PmuOkfCto+Pmimz4zUMnWmMN/ILaBE
X52Cwg6UQoQWohLwcLNQPHQs2YbyrA41cQpcLYVxy9vWXmFnn4BMMk0VNc5opx+9TZ5Sjx61dWJG
9G9n5bRlYAgiJYOQqAFRCv1L3YiOhF5GQnN7f/CNrKeOEqBZhYgBks9HgDJPnWt8yqyjGi06tn3j
3xN7/VJs9oUhPz+IrdnSR8/Ejk7OKSMOZxzddf6knmF9ZXb0s7Nwf5vc0TXtjkIUGM4r+7Yz4Lxk
Os36KYNtCZNt32Ba4wROYKn7mDKzBoaM+UBywSiDYo2E0GgZjZa5jpmvHjtKHJ6m35+dIT6sPp+6
F5lQ6q8N9PId7dSb3lqi/oqWX0pH7bVCRToC9bljFIbuHkwxGPlAtHRWCbVKy7XDL5XpTriXoPJI
zUdwS8zCiIxtZrWMsJcWQohMXUfGdyPAr25VUmdNdmw87gOLp8KpfPJpTM8Jvq/A2v3ewf9sdRRq
9h2lKDngWQyPYfZXyudepjllGn4oZoJjr76Rvo+2pdB9iv8UzE1CLYQ9L1xsrj5dM3vvLFQjaUIl
2hlBbuqxuV+9sPhLsh+yzb5heNMiZiqLDTuoTPWc2/pBEDbwrzKipy8HylZY+Vt3y+p1vvu0V+CB
5PSTXwE5tRpVa23H64ye9E8vpf53YAyvrvWkHt4yK39qMiNdZzUNDWw0nvZmz4YVJfba4VIDHgca
882Gpbu9SG0mf75F7ATO1glILbpujKpidBVTTO2HBeCzs49R936oNrFZRpSuHBPiXoZumCrzTPEA
koURPeR0NTAXc/P95dPIRpi9efp8TR6eYbh99Hfhm5H21rjisRmaeLdW8P73Q6af82p+rE6Nxkku
cVJBml1YAxQ2hIpo7VlAg3owMtUUXfbHc/jK1J8H11CntXd/zKvECDcFCAKoCYgoHqlzdfAYlBPR
lQB5G1j11DTPiAK83FB8s3W/74/0k+rM3g7gQlC4QDsFk2aeg6V+K+ax73VnrTeC4CUgWKWwGVY7
K2tXvmI3YEgQI0A4KNNQeAgGOsrMh5YEz+LEdEN8ZeD1oA0S+kY4rsv8WBU2nz8uPOYUis0fc/I0
QCkIEjYIkC/vtjZCl7yMMmRsoICSyiRQ8QPtLMkJbfm3XrMUToeVApTh4ZuS7d34T8KtBvUt9IFn
zNcZiGIkbVuqgCfne4bGL62S6QHuPeAsz1HCtCUoK3Rn8sg9FOu4wh6qoLuLeNl9VRRnP+70lEG6
rsX01Qa/lEtfo4w1UBlAucTfIHdBt+1yhpQgjpKsEmGgZdef4Mf5e1F1qszCX4Xpr+Jd/yTboznQ
bgkGe2uHoGkCKg0UTvDPvKNFIgWyVSqyTthDYSdrDdeOYCVG44OSyBLyhibTawOJx0CQlBZBQeu4
FEB3HbRGMd1GrL8BvRA+7q8Zch18YUYQeUEtR4aTpTj7JPwYcZnQRf05FqEHzoQGNcZ1TGjfoHPs
AzAEx0doNEXGxD8ItVM4fkCkvSBHWL/m8SvsOWJcSnLxHqPjk1JxeNHHzKzKXUa+gUdjoCUH4jt4
KhE4Ez06hQzKskPlhEiolYWw9caJgHdBAQ9dBkTN83fJ5JBXOxL25zxmofLVPqaZT8lb9Eie7s/a
7Y/5z0jzs6dQBa8URYwUOrrEUBL3vfehX0ci4/H1/ga+HY4s7xZOPHJr/wB6NDXXIfdxpVSjoZcd
IWzs0auhEYRTqDKYg1lC6/kxWI/bXqetA5tnicmvou/Evu3miOdkGqMj2K+QSlRMhNw+YL59t+Mb
iDrgI49AhDuaZ3NrJJmtso81o8lX+hIm7rpMgEU/MYoEEAVh8jYLvGsuypOhlbqz1LoxSto4ivqp
HcqNyGjuf55ba/r3ULNzsBtcuPc1qFzxNnkFfqhQDRUxEJdAE9sapYXRrgtlOFTQ85k8WsF7BY3k
8lApi64iHMGbxdCbHGsmSL4RQ6zDt5sRuG4jT2Mz/uyTHaQBWdMYtdmNryGAoV10CNM1kXY6NDbc
mKbroHJkz6OAVoPT5MKk6G+jn+Ns4yqoT37U/muV73T/c4xWJF0NkeVHB8mDNXJHS1fedtIDX+3D
fuXGCwDDa9G26R3RbQKeY2qKXDkCxXJZ8BoqVMMT8WnNOcqaC2ApwMCLUPjX7ABPtuBP/Vx/FwNI
I0iRLf08Qrd+D4H+lJVL4szXRbyfB4LsOPyWUBGe33WloiQ6VOSx1w1ONl2VRxbe0l50BBUR7mPv
r9KC5mu4AkAMsUAMDmecgJVrL7TUpX7RrWwOswMhcKhno1wxrygqY8OrUoGH6UtDe+ubTXkAmqoo
WW0q5+woWzDAkMR2YeHdHnZq26L8BuOcn+PiV5UAgqykrSKs8yhaVd5RrR/Dz8QjNknMFAw6fiv7
aHIySc6dpa7MraN28hH536FnNVQtT4NSGrAeOn3PNejj0n4wdHkz5IawxBK9BvVM3xrwDMR5MDvC
sXu5waIGGMhxKtji4iYh6yNWP0iDXSfrYdiq2RNwe/cPkFvnLBD1sAFBYAlxPnI54ODzkdtO9dha
/oRAw1P+Nx1Z+6TXxULIdutQhKQSVgygUjDdnk1jJ9QVkYZoONd8S8yId0ujDaAf2uadvvBOwhSC
z4MvRcI1DzlrRIlzhUdZGUB7zZP+3GQbafwbu7gWjAEm7qbmGhF/UKCsHDkT/sXgJfv+hN4aG71d
9FTRXEKXcx5llAJp8A2xW/0TmXQccVPeH2G6PuZvhy4/rhaACzCbs+vFy6JcCntYSaQdyJBNx2Rk
3Z6yguTFwkTeKCGhQQZzXgUKASLAg7OPJnRVSVzwE8+KLfPUXYP5CdTo42hgr+lUf4f7LKTpWb5N
daQktH7zPlJAYSoqFbv2OVxiCd4IRi6fZza5XD3WfDwiGMkiXW6RexW6IzQynE74HElrJajoy5ZC
UZz1odX2E6kdZNquEQPqSrDGo52UQMr//ve4sWnBSkCfDjwbfbLUnO0heeAB0W7L4Yy2Z79OcwLI
UFRI6A2CqFKG4Fu7WuJbLZ+UtpTn0srtoiVtyhu3xOVDTOvy1wkJSdWg9QqtR8IR6k6cMiistxJr
rUYGGcpy/6gDA8kqZvlzYsDcILJkDa09Ji9JjAvXMcnlk0wnwa8naQDAQatARehWGNxW6llGbDVb
SRFTDL5f70K0UIe96jlBvYmZaPNseFfJ0o1xfWxfPsVs6cLkoSsiQcd8iBRBvijktGvNwKlUNqBa
kkRUGg+C/tLon2FrKcEJ9s/AnRf1MZGbBc7ez6a/3LJ4GMBvkVkjHkNCdjklXDdEDZj6mBIUCFWU
PfWV+qimf2sduq6Q+rXk2Gpbm7OSCDR46NtYRKOl+ESENRdSkrwgzPArC11XftyoOcqS9a6OnLxk
3sIxfWPaAP1CRgEUM8SWfyC3vz5eJJBBLod+ODfiMeUqGut7qRRoU6M5BFvkfIFCdGOtXAw3+0pF
5SEVDDEcwcRwmkql9NhMrVQhQ/nyxdUblgfP9/fr9QkN4Y5/XnEexAJdmehx1A1n3ysB9vCNcvBX
/78hZsm3BFHvQYwxRNIELC3f0Tz5DwMgv0BACCwiPtflgtLVrPKa6TNpEWqxyJGqbGEDXd/XmKVf
I8yWbEy0hgAJOJwD8S8nRgZyXRqgHHr/Pa7Dj8tRZmdFxTW5p04TJcOeVGuQVbsIeVKd6fGHXC1s
w6VXmiVLLif2WRgIw5kf4blEPrpWBk3WXbieby6vXxM3W9JVLKdKEfPDGcEQ8lEP5VlFfL8/bTfH
mLDREwYPp8rs80tB0qCjhTdxkRFr5NNvljrDN+fq1wizz482bCGHKt5CL1/l4iVNzUXz8JtHDR5/
YsDA5WQeEcIxVIYPejCeRXH4EMPAaPSeeX312RR8bQoRcni3Gxa+zs33AqQGsj0g/0Nq+HLjSAWU
3UATGc9lsXOjfVkfBG5Je3FpjNkKaLJaCLIqHs+h9p41LdXFNbdIvFsaZBYKSXrsxrwejucYiFlC
nDYXzAJM6PsL7eY3muShgDVAEjT/RtrIcX3Dl+O5zY+S99ilxZbPn1wZVJ4Wt4K7xFG6ubDRj0XB
Z7JmmutA1FLn+cmQYjzxK+NOpXS+/z5LP3+a1V/Xmxd0Epe3GT5N8jfSnhRugRFy6+fDHQEZFUQD
eX1edS1DEVT7WhnPqpK9Er981bN/rYELoiV4NSB/ADAAJfJZtNlF7TgWEME8o3JK9cFp5OdsMO5P
061AG1oGSAnhtQYE0TwM4NUwEbMGB0wXgnTNOh1q5vDC1VH/kzqpcMGxqQKXJWRshI0y6DqkQQQV
fdS+lVwKSYDYKuJsXOJKXF8XYLKiVY+mNuCzKDBffj5oh9VxI6YwYGpY7P6paTk8oNDlkwXO5Y16
wzQQ3hz9HdBn51nckOsByfkMYVBi8KDlQZFaXsX9NtYfSWFIu0Ky0xrwMIoe1sLUX29sDA2KDQET
EnZcc0huF8YdF+EoPIcx+J2w0Gsh4ifbYutIaCUK68AgysatX5+48QC53k5bCC2uWVXgmf5+gNkk
jwlMJKBr2J+lwNF4oLQi1tjiR/ncAHQC0GBBe3stfvab0ZT9VwitLUzAtIAvg+WL8eclJmS0MbyL
kcmURqMaA+QLT0Crla7Zosz1rO8qnzarbOnkuT7pMKoKMCgqL5Acmy+tuEdq2InxcIYNWCybRWbK
SBxCJ8w3yZIF3a1lrAJmCFzGhDyVplPk1ymED89lbicN54LYQW1zrjk4/IteL5Qyb9RBQHWY0Gow
UIbM5xxAr4aRV4Khxp/d44D8J5k6su53YqAy6GdvnUv/h7Pz2m0cC9b1ExFgDrekspwtucMN4e7p
Zs6ZT38+emNjW5Rgos9gEmYALa5cq+oP3rjifQESzzoM6kJof6OTOrrWOlmsia0zT1MIjdCAPqTx
eNhYdtw96O67eDT+WbwJCySYd0ieEwbBCp+NJYWCpCxiQzyVvG6l9fAS9M+1/O5NGLGttURtvEbw
T81BDGJAqakxhZdTV+SiXHbIjJ4ap8O+apc/5YmTFyBnrZWfHPtx3ZKhxkVvxRaVc6ZVCdfZUont
xmJFlRahgolsytTOtqhRS+LQs1xPZXPotoG8qVGp3ZrRnWksYNJv3AQGaoqUWYHufzDHLjucCUmV
Je4on7R6LZZvUbg1etsXnBLQKvBHjDBX8irvT18fAtc5LmTAuP6BJE4Vrnkc4KnpAAO9VE6WhKL8
OgMW0omvxRJA9kbqBsgviWxUcOEGUWq67B32HJbntqN4GtxqXMccfT+8qM59O8xFy+7GQL7LTGvY
BRa2Rth/yA9VNZQLt831ic9HEJHCy0ZCgTDr8iPKGL8SQZDFE26IYTxVptdm9u3rAZ22weWhanKR
ccCxH1HRmCtNGKjfiFlVyKc+OqFKZweNunBx3WwBVCy4AeoCVyTjKJMDLW1yGTN46JPcklq1BIq9
MVBUbuEckQWcKjOzmNczZU9tSlk5KSowhHbXAq9afPncWPHEFxMudqo+TjXsy+kINbEeBzFRT0q5
D61d0+mOeBdVTvgCcka/awanMWx5KdK+Pi5RP+NFiBHUFGqLs4NFatRejNGZOA3tKvVXQXzsj+o+
0BaSH9MQzdbBRTOztRbWauI1GPZRzm3GtdUAl0CK+b3uJ6zZwia+kfZC5QwBekxqgCGo8yyFUEHW
yTrXOikrxU636V3Sr8bt6Hhn4bHet9+0bXUOESzWbEO7x3pSTzdQvLzGafbjS/4ztssaK72Tp23d
P19vh+sDFHlv1D6J7SZZWnU2x2Lde0nm++5pLEDU3tVGss9UILCIBDRxvDH01dftXW8O2iN/TkUH
Mgyb8HJNJSBCo7G03JMKVjrUeVIvnCHX84qGBCcYsB1VFCEPXTaguqhct5WoniIbeGJK5cPRDBth
7Uh/1Jdoc9drlcYmiQ4RkRCTgtxlY+WgIPQD6OQU+c9yctc2q0FwNMFeWKvX9Hq2xOd2plH9FCcl
dZbJrauppxofoPzR/NsmZ7Tk7D5dV6fh2JiHRfWT64vnssnZzWqZQ5tWRL+n4O/3Kn7LhENjLlyp
N9YCgQM3GzRWALof58+nXnlikWNqpGgnVUcEVkMnp9t9vdpurG7Y+ZDKp+cL5L7ZOSkiTF9jH6ed
YA2YxUPiHsZ3P95aqyVV5xsRpsXNxWnJxQUgbq4eymNPk114cacBVN57km/kU7sTfcdL3lUweLqd
hfbrUGyVYPt1F2/gmy5bnq0NM+w8PfY17ZT/Rr6xPKnyXufubDALSAF9/jB/WJYjuke0zy0AjK/d
wjPlAwdweZJiW0wZzoJzy0v0A270aRqrzDB7q6uEk4nzeA/80jiZv0phWwZPWma7Un7olB/ZaNiU
p5JsEzXP+IsEVm8HYm7nMlj2ey0s7ZBhig+VuovCO1ApSfrYmk7b73G2gfFxKoUHf1xj2h7/Qfhs
YQynffpFF9TZqTTk2VDneimcgDX/Veq9jJ1fsm+se/I6+bOwJzfaNqeFRqcf/arR2eER+4nhxxaN
pg0H/msUiyvvSVdeqKdnRWnnwoucLpEMbmyIz3M1z5kUeCFh6JALJ012imrjmg4Icav50x4hs62V
P0W5b3679m9Ds0fVjlYF/kkL3Z5ulItus06IMalJQ+ohaT87oDUx63Xdld1T8WYFtonWQ/tLdOpf
RbIqrVdBbOxlyfyroZ7WJkQWYiV8TQkvL8/PAZF3wW1YolW80+pvvYhQ47F79SQbTFp3J+y/7uPV
tcCjiGI7LxOdigSq2pfNJSLyyZYuuDwVqLG95elRMLnNH6ylJXRjLC2Sg4QW/A1R7SmD8GnrZWaB
i1AaCacCO96H0Dro7lp2ehMj79+1gwhY3v3zU3rq2/T0g+rODTFHBUlSFjVtoQmn2Fs3+VumH0Xv
Ma9t39o01taMHb1/CH6QwO7abbVEp726MabG+QtEGbpNQK8u+5uGyIPgoiicMumxlVCQzNKFo+C6
fMzPI+EIAQayIPnL2VKRctfrh6bxz7L5wPXnJOFeiZ5z4buu4qWQbgQnWePd7bjeW6r8MI/K6NDZ
IT9o8lEL14hmLhzw18Hj1GGNpUsoTsj/UWb+NMl41ZdZ4Br+eRSe/XrfF89qd+77bxWXCpTdzJGL
NxnWqlJ9b2WwxhiOjfb4FnbvhuG04ABR+sRYzs7jP0LnBBiXjtmm0+8pNbcdz9fFvNVV6DB98GRd
ymMOh4O5opdn5C7kuNY7Y/LmrqRN/F01HMNGzXlscI12TAVXkm3hOQNHDj4k3t+vt99HMn52xCC5
AoNsgr5Q4JwFtUbdoT9VaP4ZHVg7f8I+rF75EGn33TvScd37WENsqd7G/F4qftR5bgPdI/T+lWVQ
62yUEFbaJlHtdGPWDjhvCDDqOhPex5finFgOkGlRfyFIDtZIJIjaGvIxEFBp695ZpmMhlLLXv+Wj
Mz4E+8ZFeAIX5VV28PWNG2+C/1zutlN9D7uCx3ViKwJZ4pX/3nmr0P3v64G4RiCg3Mb4y0CQ0biG
Vne5XxLZV1GhUVnM4z15rwCA6lMDbk4rvV0BMuU+AL4Y29mrCX9B2GnuK6TX9qXWnWYJDnQNoZm+
BZgO8D2LIGkOBh2oBafjEAbnmmdFvh+kVfzOUBZ/tHAzRL2dR6fSc2QJbN9hOpUhVoeT2bide8Fa
jjcCojJOGq2l9lu3VK24sethOvIHi5Yjm1hxNlB5WACiT4Kzvxe+o3fvPlXhTvyLp7n34JJt5UUE
/Fb4Pf5Jop+heA9UVniGGbLweLkO5hikCVBKXX5SNJ5rwmR9r5d1VwbneHiyXlmn2l1yJoxshmdh
4q2PG4g6BHfjSjS3xavRLhzv17QHPgBz04lLIE4KtrOBCDCXKSVfCM9Y4PatU41OZjjZn8r9lq2F
4dgVKao+rV02D1yeQvnSZ5vCW3emnf3yHiPt3hW48TYVrgUvdeloT18v6KvH3ezrZud/2fvVqExf
R/kFykAIpinjrINCkL24wEHr1dftXZcAYLZgRKjActFJScwd+4pybAaEtJNzKN/l/kp/F911E64K
8Zjdu+6GvRycxHInKbZ/zkJnLLAuWAiYpj5dHmaTvz1vWkyDychfLU09r3s3jNJzKv61OOZ5Xi50
cgo0r1sgbzxd56iSzEZVcoMw0r0yPbfmvnnuj8qmPloHQnKv3GUr9Sg0C6tsukPnDaK6Qc0OIC+0
69n5jMRKLSiKn53d8i8w2b5+a7N/5QWgh4ch54faM6V1a9Yn10o8uW7r7MyVg1m4PNppeFKrtfQm
LEE3rvNks7ZmIUPeFmGsjVV2Nn53KBlAVzv6/l0Uvgn1o/69ahycMuNs/fWsfbxJ5oNIiYasN7od
EnoRl0dW2BRKagVGfvYh3Y3cMzilpftW2OSt4yt3bbVKorX4pPwt0DwijK8jRDt2wrNn3Qnaz0AK
gYLZBfqama2jSB4iIODE6c4wkMx4a6r9iN9MtW8DCJSHgQsMm7CBcCJ0subVXTK1ul4RJEs5eqdF
SNQ198PLsfLxg64rzn6w0rSfWXqvLhl8XJ8dNAFnjLwvEM4rl7c4rVzBtcbi7FW13fevJUzH4EXE
SmfYp8/6y9fTc10fQb2DfatPCjaTfN9sUUCHUAZRrIqz4sLzsRF3b/d+ufWbB1iqq/JFetHWuW1F
EWHJf3qxFRY2wK3uWlMAxh6gujbfAHnVuorU1cVZG1e5a3e9uY16ZRVb2Em/B7WjVUtUL+36lUWX
KdTy9kFigxz+5YqMLaV2i2Yozu1K6TcZr/sUkUBJXpt/i7eGxCpM3HUqOK64itO1FGwaZAVUZ3yJ
ZeyOj6gcTdJP70Vo12sZaHkImzNyShPbNqeMndFzqqf+T5o7PVpzzT7Pf8FUasZ7gP9lstN/yZXT
CjtKUDnh3FO2kEu6ZuIQe4Nr5SFJEY+c+NT9T3G41MuBObYaFFbFFmGxxOW3MHG8YlNGg6N0CDJs
RdRR/E30Y9BeenWldq/KH4O8h7bqQie17GoEzri2kl2IdUhl2mq5p5Q7yiuR6F12QmOHkrtvHBtp
lVkb/qNWL90mH0jly2Pjshezs1cq4hwtTb08IzAQWCtjfFWMezSqrfGu+jv+IgvNI9zdpn+y2PZ+
jOY+DDeSsXUHxzB3VYjp+UEWt8Nq0FdhvevSrTU+xeKdKiDGtyldx3/RlMfsyfgZvChIvCjfvM4n
ULDDYe09qr9rd21kdzF2A9964Vhu0RTXrWeDOPhPEW6xOBeCt8jaVtFjJG1GYedGG1lzyoeMZ0r+
MIQ5ilyFgxrUuCXr6fMr/kGAgak7+FaXd1VBbW4jtc7QPfm/kCoqLJmXKH8+deQY/SV5zuvMLIsC
zsB0QU/uQfNsxlBmSlQJRnkWIYKn1V/simz9NX3RtnwjZJ2Fx+CNAPGivTkLTUlFPWEdlmf5OXrz
jq32Mv5Q7zvTqSoUF3+Mw55zPVthE5ppvC/k16+PtY+az3z56BMMisrvhIWapTa0WE67JKG/1rF4
158rpz+mq3LcyDox4RHdJQicKCvs4co2f8VvOSShVcFD/aH+Twwd67exS5LE1pAfyNo1JnGuDbbW
KhyIWhZeGIxZ9Ijck7TtxjvXqVfJqn3wZLv5FT63LAiY5e6SPPN17XOaQyRf8FgDU4NW72xjd0Ns
JUZQnfEf8nsuxb96ZjlmGu8a+U4UCwehlYfS+OdYlla5G4j0MWIn4r9s1RTbRAs0tzxL6hoiWPPW
97D4f/pHr33Vl7CY1/npqY/mpPpoEspe2UYUqkySUwirs8+bq/rj1/JGr+/L7BupVjXfjeFvrUWe
ERiGd4AlmMZLZI2rzOPsA6ac2afTEx9QvxOzqDqr0T6WJh0KpB8iDJ+Pi6ph/NLVEv3U1dkSpVii
DIlKV8VoL6F4HSLp3S9c7zcejNxwPKsJJaj9XO0DPdVFV6+9jzUTVj8K7RRrO+0xiaiIGmd9OBbN
Vsg3xmADwOD1XaAq5q/r/kdPMW/YisECpPfGS2X6IINokM8hPTe7nQrTi4dWZ3wNDrzGf+g3eChI
3DHQH2IMWnJHQDrKBIBSwrx+iuGnx4dUc74+H27NMkEppUSkU4k7ZkFp49Z6Xmg1s6xSkS42rv82
Zr/d6kDC45+9m1hR1NwMsEqkdNX5w6jIowgvXb8+h2h5/+bYF0ih8EgmwUVq5et+3YjxaYysIFUq
bILJC14uX9+o2j4bi/qsdEdT+m7+FVoZvPlGIkvubRUNXVNvXVTRQY4WHku3IsmLpmc7R9LzJA9Q
NT2Xv6VfkaI4yrBSUaSqTRv/baeyG3WVveratn+oVFD2QYRX2dFcCtFvHiGfh2C2r1oVKyRRquqz
i0JLt4rk+0IgbROSYnuusW5vHPTsRckx2p1xstqFlXXzprWQ4f1QGefInM2ApYxuJtRNfW6wgU3y
Y66u1cJx+/u81talFTqVZA+Ivbj6aWHur/OZJF0/tTybgCGFslJRSTyHFSJYk1GZkTgJeqUiqd8/
UbUa6/e0+J0Mr1VzlK29N3wDKdf/WPiMqZn5ucZLU1LJAyiAPmbXlB8FjVJknGtt9HO4bxEv2PTm
9LAYukO6Ht+F7Bipe8N3gu/So4mVXr4UAU9X0tUXULjnTQH6i413uQlkPQoUuUqqs/QdVOBTx3u6
llHJEtdicAzXqbp1qy2FvqrfDEfXLrdujDJN+KcmQDuUpS2ugu/Ctr/HY07rHSPYUvNp/5mmyrEw
oQv+9yOnI+rTRZO7hWyFGsOEL/IAQxlqUHIscpLhnrOoLnFzaaAjOmnBs0TmKiGNkUa+BrzjjCuY
kxF3+u5DGq5CYyHuunWuArUD7ox4+WRbeNmpOI1bI2/a6mwepMfOi5HbW6dO2DzGS8C+6YS+muNP
Lc3CEmnsciv2aalOwft0qaBtvKr4trCWp7X6VSuztewpodSq4DTOvErPwi/9b1js0m4jK3d6aovZ
3r+v3NXXbd5IMYAhRtcSfpmGW/Xs/Gi6wFONVgNoU/vrkA0a5T805d/niSmaVIQRg56cTS/nySq1
pEtCoTrH3bfAQG+ofUZkFA0/hfi8a/v/nz59am42WV3gx8UouNW5SP80eAhm5q88ChZO3psDB56U
u4+nDly4yz4RA4VjrdOnxnIiULOIAcTRP4P52bKYTXGsiWAsuc8vG8mlvhGGMGzOnovSn2b3NRip
JT2KW1cp+UaLFNAEk72qPRvRaDWpmjZnQ3oJdCeLj0J3wCtlBZndUxHOgqQiVJsEOV6lO4zf5a3u
BJs3fVhIztzYZCCCYUXgNQvccZ5WdpXCbCMxa8496eJRuq9h63692m9cFpMuwVSJgxoFavVyPIdR
rfJkbJqzgmgYl2SdH91mF1dPqrv5uqX50URGBIkPMmsABHlfzDV627hxseyVmxPqcXKXHPJOvPdD
Cxn7+jnEiSpawtrMB+9/GgTiNRVK8NuaLRU9EOWwLs3mJMi8tFvj1KrVwr662cQEFpioBxS650te
HOM0soIWeQ+yo7IPTOEfN9VHJxCWmmSJpkT1LJjSLV9Ik6BEPGvUN4L1VCiRjer2Qj8+soyfz9mp
GcQMcJkmaYVOyawZaTSrkXulPZEGCXa6ujILGw0+YR1JR1/ciXdytm9+ZcdqvRgxz48NmsY7bkoV
QJ+ZrN0uV2AjxqFZWqgM6WRGgvVwn4lOFj40L5H6qlUntdm38r0uP2lIaj6UKJ59vSznG+CjeYqf
6B5wZIFenTVv5X4RZkV/CgLfKeAyNOaZXFGlQnxeiMwUhd+ajTIAPcha5gQNR43gsi0TLlXneQ1t
UVstXazPntUWLxrbwjB6KlCRmzLaZIW+PLHjNlFRu6r/c6u1rpT2UH7zq0OUv3UIvoEZU46RtM1S
JMTsvHZ06QCu4FWqD3oGFVAGxqYuHEZXkfX/DNX/ff5sprTS7YTSYKhqYy8PRJQ2+TjvJbL+xpFt
KVCfnXiBE3FrYTJkoATQGgUpPT81Al91I99v+1Nkrupqh3BZc8yP7UFW1/m3THodYqex9m30oP1o
qMJ+vTZutw4UlziWmwCswOWEhWVfG+JYo4tRvqj4D5TV0R9clNgN26W8rEi2nO/SSTc23wvhGvm0
rHuTzCU7x+tjBmMY3utkZBBTBq1w+RnQDC3ixl5Eej0SnFxGSDyOhnThEJjHqFRyqRqCACBrzYUw
TxkWmSwMvWbCP8HbQYnvh2HTiU9SuP56UK/ugY9mJuN0vKimJ/JlZ1qjFQGaWOJJu/P6+6Bb58GP
VlJs7QN4MC60dpUI/egV9Cwg2rhvUKm+bG5o9J7Yh+ak/FRIO6PYVVBzlcSBPx+gbVCP+c5XR6dK
8vuwad6DonoHVe6Ew3aRPXFzhKkPI0k01TPnSVFljLAvm76lRyHA6+PtGN4j1R0pi72eBvHipGGQ
qQNDd0dGgeN1NsijVqikgAPppFVrdXhOT2rqmMJL8iJP2W+fiKkcVl7zOOlLU+5aRVGykI64Nc2T
KT3xLc8Q9QNA8Ol51cZR3IwRvJ8hOVqNsAFEhJxIWP8Oyye5Wyra3RpZRhXZRxhN7JRZfxOlki0P
m4RT3D801Vt5LMDxoMP89dK9YjlOi4ndMVHEULviXy8XU9pR5u+jSjoZ1bo6J4BYY710FDIKIZJS
Mu7wMjf1czv+SIz0YD0tNH9rVrGKmu5qQMpcWpfNo5HmQYcppZPio1oKcKLclX5M/ejZan/2XWLz
mu2xDKw1jLGilYKgYDIRBL7+jCkWmK+tCckus5+wkpvXtwyQdZGv9tJJ1jcZsq4dmen3/E2ONm13
Dri+vm7uI60+bw+QC9sGYhP5wllsUjaaWeWRJJ307CGSdpPPO2p2bvsw+qu6A1szajsF72F3Y7mr
Kj+Hb8Shth5te/0Ev1v37nTN6dPADsc16unQJpLyF7W2eJ/19yM21kOyzrOFQbo6sknX89y32H1k
0jl/Lqeq6IxSyYtR5dhpc2dCEjqQxfKlC2qa8dnYYL4L8Rv+NyylOQynrJBnGE1jPOVVYWvDt7B+
HcJtoWrbb30cOOIkEpkuLYCrQghLjxQnBxiOevzTnM1IrNZ5KxeteAq1v947Gl+tuTXGTdz/N/xX
u5Vj+EvDeZVXJbxmuU3IFq4/mKCzSDtK2thQRlZ0PlITjJWNNb5VPscYmWsvdfK2fOXVXKlI5J99
eeHpcqPDl63POpzXRdMXrYRqYLsaydsU8IjdLLBzdZ/XqqMbuzKSj6B6vl76V8n6j14jvwkQGtKN
OOdqdvHQmIOZEXENm7g9CEZlj9m4kyhvqtGDP/wtrU3ogUDrj5pWUcQ0Xni2bmucAtr/6mZhJ96e
BACbU/lrwprO4lfV82QjskpUeX6jHTuWz8W4y4Sf7V+9pd77ioZns+uXDr3ri4Sx/9TotNM+XSSB
CoJAUok6BUQuTKlao9rV9neFAcUl3A3Dd6EGq7M3s+5XthrCx04CQooA4Zi+D+p9nZ4X5mSe3PyY
k0/fM9vZYtF2Aau/n5hQQ3o0Ism2srWeUjd59qSnwZbDbLUYAl7BIv+n2YmExcMBjPps7Me4ywqp
7fqTeMCCyFBfjKrfejKMsPxnaP5QjE2hJw8hvhDCq0Vqv8/u82ofjXulvUd8LCmeeqmza/+kDFtd
fTSDYuHEu76cpnn6vw+czVPrA3SpRB43Yad8zy3B3waNfxRSeVzYjVc1tflQzGbAwA9FAHrdnzzo
te6rgXWDJNcUjaN8I+gng7z/sFKIKBmC5FAWjuzeC9VLKD2X8auEBaD3Y2FNyFfHsDbJVU1ZQy4q
MsqXa1QLxtxUPKk/WZh99Os0yWHlqZH6bg3muEm14k9NEuax1Ap3LUr9UUApxobu+d7FZrLwTLu+
eaZvmbLuLBPeLrOTMrSEPg0r9PTiKGW2tVRFwVWPF86CW7vycyuzE5F0dhwoMT3WvofdtsVHVrJF
hTf7u9B9XxjdWyvrU1vzkqUelkoiIBNyioQ7IflhJn9G96f+U07vAsXxqFv60S58yPpXeXhAlF5b
6OqNAIQRhYEiEc5CKZgH0y3/U680uT+Z4o/YfKzFws7Sdp2FO0gpXXg0dEShpeCxiepVmf3Q6/cB
96cx3YsEHibVFv8PEtJ6slH7Y51T4B1fxnQbVdqDKbi7yuycXHiq6gK/EOnQqR0uE1+P4FWOg8uT
iI2UA7hYRMpnb6B8sLRIkwU0SMFqqKs8K8K1Cd4boHBehyAlBpyNxqFcGDj55rb41O70/z8d3X3h
1boa6f2pwvjAbVcBqXstVxzVfTJiJ1KR9Be+SfnWa+95xHcePs+g5fEA7rSVr39PogyFYqgIbN/0
uKTXdZ3OmEYFJhppBbJPV85usckGHFtk90oVE4rgvzh/0OJVTE433ONSanSCXR5c9Ha/ngz51gUy
KYeS1YObzSdcjkosqJ0WesyG5rebUAePo5tH3R3s3MQDAP11z4vRi0TD+VjC9ZXu8/wUVisJ1YmR
snUyKkfD26T605CRRF0MKW98HolaFfHcKV9LOv/y81q9SwHekjYt+weKFHYevMi+01MxjlrcKIaT
hzDgcKftvx6WG2sUw0OqleBPOLTm2drYKNLYrIT2NIpvlZRtR31bZcWmT5O10i1MwXQ4XUbNEAvQ
pCDjCKcUSullFy0rMTtPxZFA7VHE9u22eyP7rMt3rXkETai+fN21W+Ejr5cJrkr1gnh5dne3qpDi
R6u0J1QNs9e+9+R1TrsbVgmiGySOFLr/HDCZr7LXGYc4TZcC6BvntYngJqq1fARWtbMu52ocy2Vg
tacXE0X/plFtMdtmwn/xiEXVkpPOhzHsfIB11CEwYZjYJHNQaUz5hLS1jvqwPqQPo6oJL7FRo5xS
RB7FQoxCD33DilfyKQ1R41iWQuBIB6tZB8Mo3wmjWfwRdGVwBrdJSHqCGWyM0HQaIvFjE5jnSPaV
lSGDBR2NSN+1bo45AMqIK4pG9VopzXdMJ/Kt0PjSRujigCxIrdoNGeCNKg5aYVeNwnmjKcX474ct
GrMQAdCbglekzrZ374uFFyRRd2rj9Jsm18+q8MvontvioVLOCwvrxgFr8iqe9LfJ9VwtrNiswaT5
WXdS3bWl7sPM3VskIVMfwmz3t42zVZUk34aqcxJDsIcxthc+4DrvQl4Shj4hGdsIPsjlTsrbxhsN
oSDRoG5coMMNFr4y92MOk6wbj+W4T4NDIgCFUH+LzWvWwJUqdAShv6eht/BSuLXE8ekm1aShJgiq
6PJbtHTUWlXLQQW6P4vm92A9Yi1Q6raRPWTpQsdvnSBU2XmXqdA9qEVetjUY1G/9tOlOch3+GtHx
igzdlsbgUf/dCjkurE4jLyG3bk72pzZnY40ykZxD70fn2hV+474Vutss5wr1DllcbYURrG3TbwK8
GNx0XMlYfS9M9o04jA4zxKxrxAw+Uq2frvMxr+smlmrsJvFpDPdFc6fF91HzKN5L9TpAthbfqDI/
SiFH6LhK78clBsXNGf70AbOtVTZJoQ7TaoPbs9bixO61dOM+Ia+2bYLowUjVhdBzqcfTB33qMVe4
HoY60xwO0kMvVfsise60Rl+ic926cz+P7CyaFoBPZFbIyA5CtZMiVLYLLl59HwCcSg04g8Nom62/
CTU70bZfT+vtQUVdgduXVNVcTEdwS1NoK/poJD8KcVdHr6lhC8OLAkZ9ISC8FXIhxkciQ5la44Vy
OZ6B7wGOF8vu1KV/uuBe9w3HnWy3oaDcxZWduZu/Wf336/7dylpMCoC4ftC/iU5+2Wib1alYt+wb
hGgGs1srG03dxnhHNY6AK4a2M5t6j16v/+frhj9S3Fe34KeGZ9d+XlhmnGkd+2XcS/5L4PbnUYzs
iUhacjT5eo49SGiLAaoZ3jGGdtoBUjN3FvFWh3XlGOT7UD35xVMhvsqYkfbyFuhc75JnkTH3Vndm
+/b1N988zz998ixMqIqu7puMsdJb8qMmpCiv29XCUlX71tBQlJjIpnDSJ4P5yznx+y5rRqUiWWDd
axt/jbSBUiG49uZqW3iLMS4ZHhsgeY5/VWerPAnoqQLsszPLfZKFe956enYPdeZQPujNUz9uO2XX
8xL8ejRubA1o+dQwOOCRZJsrssFM86VcmEZjm4yH3n3WlH0RYGqjPhbaknb87cbALYIK4gITZ2eN
G4x9JCQa+xAGcrrzFKzPcHaLfotYeKTtkpbFQnMfMeunoy3sNS0fC5GEalw5haivh/TdO3hbDWZz
jKvk1yN5K5M5KRz8b+/mgYKaK3WUtioXZvjq4vwlG9UWl9R9CpahVOtVVT/iw2fUe5PF5vYi6Hqq
nEb5WLrlQQ7qewxUF2b3VljON2GuS3kZzMO8kKGlrYy1N9+ki9mTZbg5GdUYb9y2lg3HRIKcuqSG
D6hnHMAJIhysAepcCFpuPHt4gbDCPjAQ4pztDFi2sXyFWc+LZ19+EZ3OxX3Sw1FPXnhg3ToHL5qa
3Z5h0WdWqegssMJ4LNJd/b2YhIiC6k4UDsHvUluFgK+hWiwVlqdDY3YOTq8s0sbThcnpf7nZlch1
y1LCowMRCtMWrE61rT5c0oicLWhkqagpm3gvUJQyCYVnrSBPZdSW38l3xmPKDvJtIpLue5av4IJ/
vZhnh+RVS7PDq5dGT4yVVkYF6xH/mH0br9xFDNpVIxpcwInzMXHkKCPNrsph9EoxkmGwy/JzMhza
csI5iNpClfZGK1MDPIpwTydhODt0WH1mJPqafyd91/t39P7VAlH/l38cL97zQCggGCrEj4j/XM5/
1qt6iJqMf6cYmBpsA0cyjvESRmK2kZAGRfcCYrI01cGoS816YuKXXLCeg7t8pcr3qbwuhJ05/Kmk
hdzBbDHTjoqbDm87XFmmUuysnc4fkjj3Cv/OGu4acSUtCYvMQs7p95FNmYwPTP4GwvFysJQYEwbF
8IO7sF4POnQ7IrKFg+9WE7AUoDLh7WYBFLhsQipc2J1BFdwBLEI5cdgs1UhujBGSw5Ddphr5BHq+
bMCSgtynDhXcpe0WWmb/73MNaJaHHj59k6PLfG/EsRU15VAHd1SA++j9lJqrojr1/6ieOE0Fp4nM
3Q9OhVflrBu1asajKeThHagw1bsXzfdF8eIbUzEhFpgJLgGdZ/xspPrQUmIlC+8qqrXCWwFt1Vyo
B1xvDOJ6dSL9QDwkkJmdVlnYZmmFVsldb+7T9tD1hxiBr4ew3ny9y292haShAlaVM2U+WrrcNnFf
JuGdYUfkcaymgfuwkFtZamPWl1pUQ12vaENxD2b3LoFbyf99fysKPnSTX6k0oVcuZySLgqg3CMsB
DWwCwzbFhbferS58/v3Zo0Chfs3m4Peb8mGA5KuvOmEpO3GrDXVKowK94U60Zm0kbhSKQtSFd774
0L9IyYqn8r9PNtkeUQZ0o0OpmsUSlTW6eRiW0Z16kFwn/fmP6qsfWw8RcZKHFBW5OGa3X9kKWa15
VniXJo9l8Fj563/+fqRyqVYC7iYsndO03KEzCy90+f7hXO9i7RSev25gzoKaesBnG5xP04kOWGK2
jvrE7zytiO8iu8Hsrdz+yStnkAHW2cOrkaO7t/rrvi80enWd0yzlcMBBpL+m0/2y0Tj1/GgwDMpM
39VDdy9gYhycvXN0rz6FD8KhxBu6+jW8fN3qjUZR6CDRC3oQoPVcpSNPKnZTqoxHlBmT9eiu6224
pD1ytaIplXCRAAQFUsO0zdZDElYpqOdmPHYH8Xn4z11YzvPEBJEPiBYSE8gTTkTND8mCT6+hrmwA
VabteFQPxvfirQ8mUSecmyGrZfslM5LrzpCAZ7SmXASZyjmqdPQKUw91jInc7KET/qK2uCiZOU30
p5Cb/lCm5LcnchMNzE+xugFKG3kBAiOCM5kQk/XG/OgBxID+/PXsL7U0uyTVqAmkoaWlUDj8oQrv
KY42rHNh+3UzVyHF1CFUflXoJdww8xJKJ6Y1tURrPIIj3JULm/V6BV/++KwPiSpX3mjy47VwiLKX
3L8f0Zho11934eoinrpAaDoRi6SpMnC5OWVP8Ps8cMdjWu5c1GaFI1IDIXF9t/m6oVvdIV6hrCmh
RgSJ6bKh1PLr4v+RdmU7juNK9odGgPblVbttZaazcq8XIbOySvu+6+vn0Hfmtk1rTNQddHehGw0o
TDIYjOXEiSau+UNSOsoIZrpDWjpl9npbCpUCP6kYHntEDkhYoMRDXcnIyCTg3Fv+EPm5cI+Cqbq4
oxNydukx22q3VmSgVxkZHSg0YICXK8Is2BzFDJ4/YADxgumOvBUOgJcwnmY6IUCWBL5J9IoQ7jFZ
pn1vfuk6Y1bD8VB9jrvc/rF6i/uBUZkft3fuejWgzSJxMFo0CfE39XjGNRJsklpMh5/y7igdb3/8
WsuQsYLfjX4exHUwNJdbVdZpqVTVPB2m2QFdBxqWZsVbFGdkOeHXF58IQucGCerRZ0qVQMJcDwsE
wtMhAQ7Cqn7hodmhPH17NddKBiGgkAB75ekFoDyZUi7WuoohJN9hKrFq6Q8dgPaYhtsxPMuNs7+U
RIz22QswdLlaaPo6HaT3wht+hx+FJf2R/UQ3Oxa5KpXth5pdiiL6cSYqF9ceAQFEpcf2KPEm5wxu
YasuJtCWpmbf3sENZbvYQUrZVti1WpshbLGKH3JqTw8TiyuGhkVfLYhyO1JMPQu1luzdQ3wce7P/
Gt8GO97z7rADf9TwdntJG6/15QYSrTnbQLTStl1VQl7vtokLskVP8vgA9DE7gPrDlaGDdDcgvTya
JjIZh95IeGE6oHOtSazCR3IJFbb1IGJ68R7GDjA3T3d509ZGJ/7J0kyi45dvOVZLIkRgFk7IrsvV
GmlRJByHOxAdVsmufveVPVcQ5Y6Ta6BFemlwy2NnwXQJ//ZGXzsql5Kpc9U4EbW8DJLlzNFTL1Y8
fV1Yu7upoHingOsFxhvUOJfLq4shSvtRhDUsd7KH0O4ARiHVSh/AZa8OZoUhtDy6LR/l1rq9ulOe
g95YQIr/xUOBRAj1gqViEvctZsIf0kBRfT223PwQ36M67XN30qP6ZE47ybstc8toIksF5xxoSALP
u1yshqxhMxj5fAhfQGjl96ZxP+9jlmmm+TxPGgtsC+laAs4FyLVLMWI9FeUqQkweqE7lR06HKZr3
zZ2yN6zWH/fzXjsmX6uretGDtLu9xK3zPJdNnadWlLqyruV8UL0R7NiY5rZXX26LuA6uYEGRmAHg
HfMSkMGnZBQ5YHpyBxmtLZirr+8Sr/czT7NqT/6BoaCuznANyKt5pSpnAql3qOAzee5rCJwsUFkw
roC4uWVnX6e0Ym7DJZxHfJ17cpsf9XPnRJ+Vue5GU9+tfrJv7Gyv7prd7OW++J7eax/h/XLojqyH
acvSIOVFyGFQqkFC/VJtdHXtaoms0nCTl/5J3utO5o9+ErT33W7425rQv7T0TBxlXqRUzaqqrOdD
96fzjaceuiq5iSMcan86Tu/xff75VDyx+NloVCIt9vS6nL0ey0rIM7VqPowNSKZs3at3amOapa3b
qi3suyfZRI9BdsRMK0t6HPfCXv8P7Oqp0w6IMKRPaIqSeIWvU3X9fGhWTx8t+MwL7zCuCLkCVxpL
uvn+Rwa1uVVSj+miQ0bxCIKf8kPBcK7yrhx/YI7xb5U3MRo3Yc1xpJHZ/7O1/wilHmZVi1Qh7zsI
VU2M5flag+VT91qfMwF2u+N/4fVQf6X+XvrAq8nVZsV6K2+vGgH9pQbL/TBnRtfiBywPAFbuO0v9
Rn9tN8ELNoEL/xxqxqUhd/P/3udrJFDXjnwC6lVkPxyd85LE6XqG8dn0d6CSgCtqGnTzajxF2Exd
2DXzIXsFhcsOEKtd7Yd+bbVe5jL0htzxq/XgiQJ+HDnQq046THWKeRXg+gM4wh+kEf0mpvQ+3a9v
RmSqgbafvtXBCn8R6jizjFhP8qYFOpNOLOXZ3YxC1A3Q5YInubA0sBv+IdT/u+h3JppibulPzTf6
tVjQU7pH9F9qeyaVUtsqQcZ0FUbsb+hgDpMAU9RYu/HQHqbUBAi59IO6sJNng/FUbr9j/wimPcuB
M5IYuJ/5wD+Gd4QlT3MMq3YmWzcbe963Jos4etP/OBNIvTSwekA/5hNGEbp9Zhn3oav74ApuGB46
2TBaiRQySwVU2RjbQlPRT+2E9JYgYiBTZuoY/1Q6XO2oza5BvaayMBrqttJuvc4oOAC7jhQhQkVK
a9K6Ewahgjh0YVslw5JuXfDzj1OP4hwrKToe8fHMB3noO8eI1ze90PPvU4aa+MUYOYjvi3eF+Tg/
zDawSc1j+ik8Rs+99Qf/wbrjGwEoZqFqmBMANkMgWyj3qVHkGuhdSTwMpbd0buPFr92HsZoJ+F+/
1S/m+WwFiBcCybU/u9Z9zwuDGEIgQkUzKhzhi8vM/FN9wjBu6TM6RpJNGPBZ69ywJqCRByxVAdcd
SniUGyzXmSa0oyYepvA4AlL0kN2pwSi7mB0i3Cue8TocWxYV+IbqA0qHui1a9sA2J1I3TGqrWO9b
TjgI3X55xSwDgnZ4UwO13yedd1vvN5IWpHgPDJWBEiKw85Rurq2qGCv+/2HA4ISncXEF3hql3TT6
aFsoartN//6Bhc4gtUxGroGRm8aRj5ygDn2tK4c5sqMfYD5Ap1MNbprI7BezKaz25x8Qydxe5vX1
PvGSgJ4DnG6EQ/VSe5QkWYapWPQDL4M27XVhkaVeG0UZ6AHoCfJMCJboNc3D1Mpcz+uHmVvN8Ht8
HB6k1etr4AQZyZhr5YCkU0oe8Tw4FiiFLItMKUBghC6D6iMsQSNkDZGdL45VYpCB8teeCeoxyC/C
MALhhKb1y21DjWFte7GDO538qNU9muCUlOWZEH/q0tAjJYHLdSLMJtDOSxnixAPgj8wD3pM2WEHf
KPlxbnrZMx+brOmsG8eEZmpUG0+FQZkerS3Ug9rELWS1go2W7dlFQU3+bhACqoyAbOOYziXRFa1o
nqasGyFJMXVgrL1Bc+771Rq+p5yBv7l6XEAjQMqn6G8H1AAF28v9W4ZSGBv0MgQJv4sTJ0LTvv7+
l7eHEkFu15nt5RqDL7NpiQN1X7rtj9sfv/79qDMTlxRhI8Br9ASjOO4rBK5JEhhxUCuaqXZeszIu
DXm9L3RMl1FGBTz6lDe5QtwImJs9cUNeBQUwyQDmvU9dixlhjNuyJQWkHBhRC68FjjbRibNtErKw
E7K2qoLOxFyknDfj2NfG3e3tIvb4ciknEJwkoTcGqRk6wFbDkPT3pkVgzG7E3y0WxjVgHjXPAlrT
clBoAm8YifxI0IBpc5eLmSRlmBYwQAdkqo8Pz30G3WZrTsxYmr7/AKihFRpIHBwPmX5B2ZhVbWpO
5MIiUDVbxpAbi3sYHGQmwewcH/X9uJN+VEAqj2aXu3V1v2ZmwwJsXD2C9G+g7lAtdW3SRlwR9Pb7
5MRW5pjDe3/PWutJl88Pj5ZDPUNJ23Nc0RtF0DiDI7hj0O9kR3g23Gpf4K/sMdmvh/HQ+5pzRJHf
5TzVB5H/Hv2ND3/84gnc5qbujx5G6DiFm7isTD89YA/FnhNLEfBpgN8omH1FnbraN0ZT6pga+gO0
2ruHCEwJr2pl/W5NwSpN3cSgbkdE+urtI7JaK7NFU7FqENdhHh/+PbMNO3RC57bK01abzKMEARvq
kABlot+R3rVG78qQn6pgetT6fWPVmBgXW+F7FjOM9rXOXwqidF4XmzLVFgjC7Et5sLnaG1VXeeZZ
aWP6cTgt6LS/oJshgwwudzkdWk4O9bkKFs2KkCweXXBUY7QN+tic+W+ZJ3CmWJUKuhe4sAimaDbK
IjJGLpwMGL/75AD6c7RmvGTH4QnjdFdWJLK1g4QjCc1cPPxXnbpI/CrXocSBdn/aP2AEg0n+AdGG
+V6ZrohhC/v6M3lnhYpXyU+yQugGOhMxCFmGU3m5n0JmqGqrJU1AhEV+v4v8yG93E65Y1JmYMLCr
d/o+OvS7zAe9Bxhv7qI84O3ZmYKYBfk7dcdfXnJ0R6JNBB1tuEdIoV/+GiPSeplT6yY4aGQHXvtg
tBXMJ698Bf/98wvpZjO2I3Dq/uuvzPo9Wqu12IKD6fCWYgESas3OgvuECeOME6LfKGwVuuxUAWcE
/ABARZc/LtUmsR7HtQNa0BQ9VKAKEI8xrtHVfcVwKxQMwFkOqAUgcJR6h3I3zOC+j4MYXRmKg34V
zXBDV85/Riye4Ct9o0SRn3L25FbiUAzIIcSAiZoRWl/fo+9w3Ot/yfBHBnZhsAlMImDUSKDRGMux
61tN4YQ4qDS76lyE8Xcad+QY/gMxLxeKAynAcMKv11Fvxc5dLkbH2Yh5tyZBYoY2a1Dk9RtHfZ06
eXj5camO5Outub5hoJz/S3dzRzX929aabhI4bRb6SYGFIk86ruTlMlZRbpQ6AnQ3PnK4cjL4RJ7y
w2LDtxMwfdQcWY3JpzCE3jhcNDCiEWJXoBYvJWZt2bVNxyeB+Kiih/LAgyj6JXIAWnKyQ/FTeZTd
3EQH3qe2TyNz16Quq/3uyqJjczHCncwYJuR6V2CpMBPUMDWSAJMNOJigyFkD/QjqrNy6vbtX+XGi
ihjFjpoH3g6Szr1cK6cbeTcj6Rcszvwkv5aPOopww4/ocfqh7mRX81cvt7NgfGzBTf/FJKW6Kn3Q
8qnTTcAUZXAS5IMyBeGgrfyaj7MNGohHJCqSn4K3HgyHc9BwNIb3qCwfyl3us6p3W9ceugW+FNIS
Ant2uQlGMqFqnaVpsOwTP30aRGw6s6pMVkJrFSaygTSVRPT441JIVUdt2LUYEbyQUY3ZY5Xa5VP6
vvbm5E3HNnKTB7Cyf1RP3Af3MbH876uM/WmjVYyUBJ0qeoRp+i9NHNAkogCorD7OuwTDSF4xwKl5
D4+h2ZTv37fValN/SbYeuwlfgSb91joRRTtjBKT4U/OHl8yqHoAm7w4sB3PTCpHZW/8riHqqVXHg
KnB4pPC0/8yy9RzaQ7Dej/cTy2RfPXTkngBaBsw92L4w0/Ty9EpuncKaAJjd+UvyACr8ur1jdNh6
Op5/vq9T2jEKM5DNBXZMcrNgrzJc3u1rdvZ56i2oyiRFuQY/f3QXJ/zsXRke+K575d4NlBujPVIk
CDCXX+GH9lMWTASCbq6YYuPdXuVVeeG0TFQzCZAdngO9TC6NoYXkvFY72n9o/mIph/4tsUAs8pg8
NQ6L92Fb7c8EUgqicO1oSPqSBvYqmpjKWTzK3lrbTaBlllIfW+aUYfLuXV3zM4HUu4jmuZSXI6wQ
DAfO8mi40b4LvlcLEa/T7UKG/d68aGfSqBCjktQRt+8krQ5ESwYWYPyjWH9uH9um8p9JoR5EacAo
Vr2d06Dw9SNGeBxYkexVvYvWC8oCg2e8LGMJEoZPlDXM4Q71Uqd2UltCPbH3Bnv2lh8ZqyvhlAy4
dVjUrV6LEkPTYmiH7GECQvYTk3Ptzu7MDK5ztjccNAA3z4sd22+cx/vSB/iYvcrnD3AEfBACmaG1
uKyk4uaPAgstGiXQ0EVAVpemBo5JLWcJOg00d+TwOAA3j6FT43fu5cH8FB3KwID/0QE20wW11/+p
3juveJac3hl2g13fR79qj+WQbHph5z+KKOKZZyyFYhLlM34U99C6IIuxO6vHGOH4k8Trsntb366q
M0QdzqTRxL+LmNRAP4bEXMlWYiUI/H6VZoGUQe4tJmffFkezYJ9czHNxlHVcxQVnUWBxg1Pakz+/
fwtuDEWIH6ZP6YF3+q/1rXWKveIJfvhQwzimdyCYFs3Jj7z+RSf4LK9ARMb4XVse/PnvooxXkmNu
Ssjjd9n8HffA7WRL2kloYsIgJoBxnhM/Q0FH8stPzhH2KjiYTO0xdoA5+g1ezw5O1HP0S7L4Ix8A
hHjPKlJsGvPzn0eZum4tFK7KcEoSAtHXhvytWR8r3PL974xxRiwFpJtp9ajOGzmFMH4PRi5T8tx3
wZTN1Plkempb5u58XZQxGjg+lTOdaB9MQfzAmSPyZLG7uJE9I0clman3+uf2UW8awHOZ1KXH4PbU
6BbINJ4yhPeLI/mDU3iYcG1x1ugAj/Ne7mvWphKvgrZ/51KpWz1gbmk8rVAw3kt+rP5gJY+yXbiN
3f+8vb6td+pMEA3NB4N7qPIDljc5SoCeFtPwUmcy48fbYja8KMKYT8qAAIvB97y0UgJwGppQTUkg
T3avfmbhV8i6lBuxAno9CNkMggWwB5A7e2YIhbjtOC6Xk0DoLT6+AwkU6gsuuJZvr2QjWkBxEZB5
DTGoDHzEpRi16sSp6VWE18IOoC/easBKsqLwzhxgy5JE7Rknq4vUYR5vgKmLQvTSRiZm2aTO0h9K
hve3uXVna6LMmY5ZBtUg6CdJWel0yV4vrTB7mf5yYA6x52gxJJy8YNFDCo961kGsNSWqkAElaNxl
2e9W/Nvmr5MAtPqC6EpCgoCO5dquWfpRbZIgk2YLO8aWsGH6UfhBsR5dbGgjp3A4t3VpY98x4wGo
CqRRkak7ocnPVFaKjL7IJegSx9nJ6iiHZnwuJDtm2egNu3kuh476ePQrKNOgJQG4ZifMxwrtMNw3
rNo7Swqlr52m1cUSQ4sKkw+P75n2GkqMh3dbxKnNEwd8VRRrYi3OxhxXAu22M0aABEbmNKwehQ1b
Rc4DgAXCXoVbTt1wtBUueZvAJNZWVx+7j4nV8bktARh2lASQzqZ7L2O9ydYaZMyY/z7ZdTzaXMRI
MW7F31gE2rrALCdK6OamFjHkWlrxSGqo+8JwcsxEVaxQvh8G0HdwO4mFn9m8FWfiyMGdaXK1proR
a0jUxEdzYHSlbx762bcpo4Ge2V4M0V0QVMh+yQ/tfv24fQ1ZAqjHtswlCbTd2Ksw36P7Vp+9pLvj
xZf/lxS6lXOoBl4oJCwjfBnu9WPyPDMAAhvvxfmRU5bpvzRurPIG2TI4y0JiYha3Hvnx19Q7Rvp6
eymbduufEzHo90KLJXEtIEnIXYA+B92BqQVFLM9K+29eFPR1A8+DoiC6bS/VquOisirBURzIvJfr
cC4xRqFh5WA29w1RHZwT8KdfwbCMJgyLqkICriucNHFQpaswx6uwltipWVmIzXtyJotaUDKNU8oN
kAU4FABtMePab+2XiK5HQPIQoKLd7nK/UqUjZY0KvfDrdxo9z6ziwtZWIRstoGUQ06lxIJffjwW9
qDWeuHEvQwbuXVP/5j/C9CFjZfU23FJQW/0jiHpL5lFSwNCy4B3/035AVDabP1bOUUOblWjf2jL4
c6RKC8rmK4CjnnRkK4UkeGifht3EAMFdf51QsONIFPRJACdNnfcKtGlXp8geFq9qjmq2KYne7btI
vnAZKZBuekCCTtT3Vz4EV4iTuq5dGqTGi6DcZehHcpjgja1lEJIIOD3IUV8NN6oiSQ87kjsrkQ3M
vRJzPFiqe9U6BzcIzaiqfirtAohIBa1qXk9N2/VpkL3+BhZ/39pK8BV+xG79auwbl9urx+JJe47s
2/u3kYi8lEuu7NnT1TSLsCigPQmi1wi9z7IlyyZo9/hdLe4xRgC5rZLFqrMRVEImqWcAdUcIm8h+
n8lU235cCwFrrUyuMh9G1Ytt+di8zLw5qmb/o9ExiwRc5eb0tnzdXu+WvkAqeMzQUoaObGq5GMq1
xukgIp59wCrLB6l0WEi1ayOHBiW4xiiOg08GJ3q5ugZ9uBnXJ1mgvQnIZv992RlVUxA4kcHBpGxD
2QZFrUBbkeDzwx8J9ZrZXCYTk3yQh7y9U1tKfy6HeuX4TsuSRY+zQHQ+eJORH97I0YBjB8Om8e4Q
Pip6Wl8bqbWaSDOhFTGBS0TKxDLehGftLfvN/yq+Bc1Gv3/3t4PpEYFBLM4fsnFE4KW6PBt9TOWG
k6UsWFCuDbSvSHDFX+Mnbw6YRNGZt3fw2k+AMIxTBOkvhthd9X13S6eUdTtAEcwv5L+tfc4wftu7
eCaBOqNlaAc0w0FC8YoO9uKx91er9iXnO8ZcB87WkRm6vaTrF/BySZRu59GgLDNZ0oQcuG6XO5CU
gXaTsXGnIYq0VT/fOcpAgLm2CNMOYmbStqgA2wLSBC8xo58wD6bbBfvJTuy3yMFsAaRdm130MDov
v1cmJmvrEmDkEFpf4R+hzkatd2mL0sBLnAdC9zjXe1nfGR0jBbUhAmRsoLQCKBjTPq8aXbs1z5tq
AlDHUd7QVsuaA7uhheA2QB8tCAVBoX/qqjgztrDuQ51Ucw7grIfx3qPfjHe4WyKLGWZzHehdgL9A
WmlpgHMcGRyfD2oeTIKndHdT6mgsOgiWCMr0RXquz20KEXPrdOUeIjhWpm4jnyvCtUO7LAFQA9lF
yVgztefyAQ5R6CmH0E1dcPgDDrj43y+sd1DaeIwuZFFvfhINJdcQWaD9Nn7pgEIeovsx4F9WV0GC
NT98CX5vg6PISdzBHp5SK/cbu3oZvNKWDosr+60zkjIESnhPi1sz7+F1HvZyMyj1L9W2xrRb/MBX
weadGY22GHqKZLpqtlZov1VHHsm4V8NkkU6dhlVSBuBiZ4hSnyntnOiVjEEAyGbag9ncD3vB1Xeq
JeGZqKzYSneCn93X7mprB9VuLOH+Z7dvdzFy0p5ko6Jv87bsVi6Q6E98ZYpu/igAexb76KrEj5WA
4EzQ+8zKwZLtoH81ElkYQqzBJcV9vvzVtREujSjH8GuAGvUXFrx76yaLAmjE8JiAu5NOaixdm3Ki
hOipPs44h8jKJj+TzL7+vG3kt9QSJH6EEgcdYnDSLpchcXOzZJi8EdRZECs7QMCARtZZyI+tzSJE
DcCsIyEOh+ZSSrYUWRg1GqoZgfGFWb2317D1ddAlkywroDMwq5dfV/JMEKuGRxYLDtLT5N/++tZJ
oIkOqAtCIgbKicuvj0UxLmLW4GVf3Kz91OSgjGyk7GxmQ9iWyTuXRN3AaQRQmBNxEGJn7uLYBKjr
9lK2DltGYIMoD9UDxP+XS1Fzjh/4ocqCunPCzKmivVZ668hIzmxJQcevgXYo8JJhROullGytQtSV
lSxoY0ee74zQMuTHTHRur2Vrs86kXKW/hboGUA9SpjEQGg/DQgX1eFvEll4hWY20IrKjIgidLhfS
YgLOjKHqyJY4msOq8G14V6gvw9lAPxzQbzQbYZyo6qSmuBJ66fEAn3CmJDhG56aLhVmOtxeydSIo
EKA7DX0JiGmphaRgLG91AefetOYw2SH46JR9L+xuS9naLsxjB20uYiEeN/Fyu+K5K5EYx0VZE9Ow
hufbX9/yf2EPYT2AHQP8ibaIa8+Fq7IS5V1dePTv+t1ijpElrn6bYPDvD8Xni9TiB095YUgm1ok2
9ZoKS4xnClHeFe6Kn0BIHY1YmGEK4z1GrDT7tnRUbj+oXv/uG4ylbqk2cgMGam6AQ2KplxsJ7tOq
R+SSBT3I7WMPeQ4Wne6WQiAOg0qcxlbQpdCsTkjRVcsCXdg3n3l4EHKHFT5syiCshGAmQ/Jfoexm
NWC8VJ8V8HV/Il8z3AMZkMmsWdRbW4VpOioghbjseAIut0rG2Mm0MBBaoh8NyeymvdOS19vHv3FR
wegJTkKSMUN1gXpdpoqX8iHicPrVBzIYoI1QkDvnrTy3/9yWtLEYEFNAAnIWcN9VsqNnjlDEV02R
lX0eoCUEvAngpI1HRgCycSgkowABGuLxKwDojL5Ybl4QE/eDVX7X/SEy/IhV0t9ahwCktA6IKXIX
NExCSVH/jvIqDwrtUH+BoJvVPbNhaXAX/xFAfsDZRqlTvcgYGp0HEgC7kjmxRrlu7ZIArhd0vgGX
fMVJqKqhEMtGeYo91mGvVPsy36P+9vfHDXQ1GZosocJO6y6nyWkbreBChYhweuQgYnq8LWJ7If8W
QWOYMs3gIl5vQbdakge/mKy1cQ3WAJotKfBVsVWgMyc915fHUY+9Xim5lAeyg5pShlS5ZCUaYylb
SkXos9FNh+0C+92lkFyo2j5CM0GwQnnH145HDoeRwd6oJCIXa4ADHM2h8FDoVp840hJRLvOceHhh
tF8A/XtUXlTRXIABW+x2Yjiu5DdTDwt4O0myGREo+kuoF7NZ5DIedKxpfFf/5E8lXG8fPH5d+/Yf
PCmEKxDZN/A4ovGDkjRPbT0aUVmgYBY21ler27cVbet0zr9P3ci6HDm9LfIi4LXDUAVwK6OR4Y1t
iVDRhAE7j55KhU619omiYBQalsANnlbtQXU5zn9dU8Kxn4kgin5uVxopjWa+KEgGCAmHPLnTZoYr
xloF9ZqoeRwarQ4RWAX8b6xCrv6TVSAeAvAETxZPJ2fqPFFTRWvQfcr/xCoAbvnPVqFrGIuEig86
kKlAIg+RRVsKpSB2pRczE7ZLY+XKtt5dTQZyGK8UjAtdJEnK1dA6TjrJ4ERTbsz4SX8e47uJRVa0
VRdBDIwcECkUgB6JMmCTqOQyFA6i/oBlbw06EYS6R7AcL6GZ/1RZNOHkjKlrjwBMJIAIuC1A2V6q
GVj9mioWpFO/Scsdmh1GqvyuU4ZxOZU3aDHoigOhHprQUWCkVE1I81qMCoA7Gkf2xoDz0R+HUZq7
+lhZk1em4KJC+xLJPZkF+vYy5+PlrbWk/cvoKH50REoe4NKd5pVWhhRQtsvsVxSIrNTLd+Pv2+Zj
q0qEvqp//1YathNOWVTKA7Ip4qP2riXmsJrdT1A4Zi/6w/gZvvef830DSslHmEeG6K3TwMljCKUG
Dg8wo1yehlonkcAJqFtWqzWB38nEI9ndRWaCMavP/R9jtoWfqblE5vLcPevWbekbLwAeMwRMIPAA
6zUNj0GRX9EHMcoCQ7T13l0/+9yMRiv5pUMe43nbuFCknwxpTjI+RaCznV02rUXUA5UxK444P8aN
I31WcTDo5sCqvWzt6bkoyj6kqpjVKajw0YBQvQpB/lTD0WQd3EZYdrEe6tbKVbxm6IYBRl20fw6T
WReou6QrBtUC0MeEdW6pKFpGUBxACIrYiZ5JNEVJvSgKvI9a/ZGYiVXZ2XO2483woQpqa3SVPQdW
dBYMYWMnL6RSl3id55QreEhdkArVzN+ax0LMbbxIYN3jyUwBNBpezyHi1GyKUoQEtWR2H2Nj9alz
W8k3JWDQK8HEohxH40iHpsY81RrRJsiXx4qQ8NR/H9bAj/pHAnWHdamOOjQoI55drC+jd8NDwVJp
1iIolQ7XoRmiGIsIxQ8MEm3Hz/U/OomzVVAKPa5LGRctRKw12h4VwzH82wexpUzAioqk45eQkVIV
UbVeYmNJEC1HQIwOtRk2d1m4m/TH79tyiDdJvTwyycOiMA7yMYy7vTSpeqgYlTaLyAAKtgYqNen1
9vc32lPAD0OwqQid0NqnUy9oHa5VVYs6zvsO/C0B7+t3kt27ymH0RVt5zND2pD4ld/3D+oW0tg2U
A3rROS9yMbIG2HLNwwi52rv9o7YSVOc/in5IUCzow06GEnIPhc+hZlHsQ1d4C30+EIPUG3bJ022J
GwZdRg834MWI6dEET6lkQeDHXIxdmMcnsbGSysH9yvxoV/c/bkvaUhzEDWioJr1AMp2sRG6072cV
6N14p+8UlFOs9pE5QGxLa86FkBt45n2v8QjfTFWSwGX1b5/oxWiFPP805dgPNQAONfn04uR2YWYH
yUvRnfJTtvuA/909lsf1ILxLbor2lsJCyQW9HcL80gMdLjCM4Uajj4hRXP/sJXU5DL6FsTXwWwww
Jhzi79hS3hXUHmc8lrkT7qVAcIsCkzZA5NAfZg+TuLOjfCg+Zqd6CH8VD/195mLe5YsBV4ERxp2c
6lsbRVTu7AzGeOXDOMJBQ3sd5DmhVU6ExJ2zgOE7MvV9/WH0JuCJhrXskt3M3U/fqFiiDcHXdv8/
naPuuIaGqGQlOlfgYc1fEzvdxX9fqTg7iiteVI6v+xhAtiQA0d4dmObvGNt5W6OvWFATBdMZFA5H
zTsOixT09pVE8uDypEo5nCqFnJS6WuAdXUGxwYqLTkR5/7c2XE36FEC7Go06ZNiYySJaf8D5+ZHa
2b3oPEeH6SVpzN/gBBbd7CgeFlCTetn7+JL7rOFyW/HZxTlRWrkKfNQ2A/pdZMQvpKArvPZedjc8
cJOJuYYMQ7710v9zQUH6crmzE4YpSm2OFoISjdZvA2tgNePztDckqXHXRmQx/fdyz1nzU+bl8LwW
U7Tqpyk3E7+t76fqbmGFnZse7NnCTtt8drnFuK0WocHCKrO2DfwRoBk58sWPDizak2fcl6o5BcyB
cWS/bmjRqdHyTGyjzeDpLyG2tZEpeB/9bBdZgsXCEWyKwYgPAt5BtY4G7ObaYNTSip6MFnYV/FKF
KTkA2GDQ+yFkRFJbwBHCyfNvWZSnpsnLFPIhLkZ4l9srGCp4Vwr0AHYxAcsXK2e0edXPpBEzc7aB
+iLNKjrBYKaA+0LwvdPQSqG5t80ta/uoO1blasp3ZEnFH8ym92oQjnMvMo8O/dtytpwWwAzA84Z4
V0evzuVi4hHRFdwoHBPoc2a8KG1tOpF4nCeGoM1dQ/kZ1DMCmlvoKkSVoMKqzwC7uhqKq7Mnik4q
mxErL31K09PqjfQ9EkRIESG4oU4nGeJqXMj0PfFxDhZf3cfedBf9nH5okzk8Fo+YV24mX2j/WsHg
Xj4ubgVfdHhqBhODx2xMoTFvb/AVdS5wjyCD/OcHUX5UP6V6FpEftFiaazgZmnErrz2kbvYiu9mD
9JE+rswsCjm2W7tAeVhxvkgTmgtIa2zspcev0G4dzlstIfhVHFkWeutoz1dI/v/ZhdDavtBa7rTl
pfsbDG4mi954g6zichOp67B2MghWJ4io7ereABbj3uisQLazg3hsfzRgGR9AHJG5wj78iHbtftjx
b4xz3ABkXZwjubFnq8wLQA9U0kCR7xRb9rJ9b4K6Dq8ry3JuvUhn20m/C12RrOIU5siAOUBlSxZr
8Olp7uEN5TiZ07OVjNHa6mqJlUgPDVqKZ4RqoVV/yHuM36ju5R2ohfazJz0p1uQuduLlpSk75Vfq
rveLPd/HAbDhIP4GGd9X7JcWk+l8I5N0vtOnyO7s981dpP6rLUa0Jos3U0tDd7BuFzvR1J3bp7pl
/s73mrqcazk2RVFjKwZH2bVHvP/gNl8Ypo9lAk6ewNmCIrmXRp5MHb2bv4/ZbjY7c3RGHO1vFMh3
xkPBcGpYq6Iu5Cj0S5PEkNfbqmMAv0jWxWpWJCbklhZRV1Lmaz0xRghZBZO7X/cZZNw+nA0mqotb
TzO0K2MiYBlowkIFHuFO/YCwp9qLjmorr/UDj2kf1nhX3s+vFczb8P2psezoVsSARgUNtQHUzUFv
eHnnQaXZzN1cAiovosCJUcqVzVjihgTlNKoZs28BaqOheJgRLfSZAlATadLB4M2P0Asx9MLH6Oan
+jlC6t3TH4XY4QyTbyyQriuxw/PHMiwsvzSjDxbb/4bxISMZBUJJheYe+vmUSgPtE0MMWLsJek7g
eRhm9JpJEdy15wKoGxdJ3CTMFXooVMBFi09wUnrCe+Frbvyr503vuULO2FkCxYt/KJYkmY2T3ae7
DOmBh5xRmdvyGy9+C3VP5nXkSmALsuCO9CS8362tvaxOmdjTse8ys4vJ37cPfCstBZmgPCfFLUKK
fqlSVctJahaTHhIrdmews2DEgQBX0k1ANGaA46ELzWRJGGK3jhWlVLTPgaWYB8ngpVQOsPExyQi4
IUFi3i3nn3LPKAiTT1D2ACVn0BJroEAWr8D0ij7JjVYBLtNXj405h7aQgsi+Ckj7L4PRm5wLJQpz
wVGfOjVOggbycjVT1ZVNLNRF0DY20mwZ2Frf+H4P1BTjsDYMKaESgxXChAjgT6hEdpLL4diGKA93
qV8mpvinPoZIUsWWjkE1PyIc3tvqzX/UBBy1fp7aM2NPN2wsuBpRCsDARwU4C+qyZCrmJI7hUgQ/
q8oyCjNKzZxF976xmRcyKBunlqi4NTNkoAkVVcgCuJTSwixjntWcxRJEPRh8Ny5FWEEQau1o6CCN
u5gcVSFRyrjXLEGUsof/Tdp3Nclu69z+IlUph1elTuowee95Uc3smVHOWb/+Lrbvd9zNVjXLtu1T
to+rGiIJAiCwsCCqFTfIEDRMq5nHhMTyfZhsdWbcqYXDIQNMAVAACAajvqj1lFytjpVgZF5QxSaw
zkWz7eo9Mw+7JAb4YAG4PbCLGHQ4WAZCmcfgzvMqYV8MD5JmQ8+ZlB9LthDgQJGwmBBeWRouqrWh
Euo6KluwEGJsqx8c2LgxHok3dXRIgAiOM/N0VYFi8/4dW7hiV3Ip9Zva2Q94n0+8JkQZHPkrFS0E
zYaF7Vnws1diiM5chGCgJEzjMBBQ9Nq6LJzK8m+DQRGdyRg8QZc/CmNsgLGeEg8dgaLHwgqdgQGU
tcOn/+/n6fb9olF7wU9Rvkk304u8yr6zrWGlT2BbPtbOtuCsyTE2rcUCpS7Br67kitdblhlNWqcZ
5DYmOh3s0STMQ7KZOqxG6AXPAY0DohfIFaQhaG4WLudbIUiAHff3TW5zZBx00thoR9UPLFGLR/W3
KLrkFoghhzsALC86pZJ2xQ3WfW1eSuoBugAiQ3gNcGHTRgFjcxs/91G+1STL8B7LXbLlHO2zWDXm
H6lCgy2/lt3Ivi91wbtfCaUMnp5j9ECvQWgN0ufHlrGmBQNEZtsCc4tEkIpC4rUe+FooCGEMxK2G
BqhoND8r3FI5c++v4VYKhjOIEoEWIe7EDl5LkcVI7fQcEUovGGDyxtRSKbZZFYbb40eymOCfFTBN
Yu4A5c/1Wiwxz69Go1z0pWd7f2IcxK0xw+9jWAb4eQC4vwElzPJQZBhLBiRsb0bBBsZSeGzs1qqG
7/u7devirgVR5qyPOcwNUtC5WI/fvWypHoZnN52Z4sHw3wRRhx9n09jNLVYUox8+nNDbGtkzy9Qs
nT2QpGhS0UBpCojy9dnrBWaOGxmAl43DgdJPsFjvuMXtuhBA9OLC+vdIJyQjQauWG8FGkh0Egjwj
CX0G716baRzJhQwqVuN4LR0LCTKKrWq+yCCLRKPY9mQ45RqzDVLLNzuzcWrrK4clsCzdQoGzcjC9
mWN8yfmq3PsSSjmSsqjjpsCX1J44mc2u2iUf4R/ppxnRrVg7pdtbCmYiPXJPOnoaWRWVhYrq9UZQ
KtMlepgJGOyKnIoGzmRwG5vZFuRPWWkRmjcOTYyFm3kILuLX0qnNCCqFXuNj5Aqr/GN+FT+zT8ER
kO1h2cnF66lBzQwyo+mmd6DLEinuOCCjweFoKwjaPWGtbrRoff/OLHhOMicHBJFwJcBE0YhC8tjy
m1ADYP1P9473XbEqK7RwCo/zKxOXuXR3LmTRbfVFG8tRIurn3t+8IuB4RdjwCqM0u1Dzw5KwHrRJ
o/MGw5Sub1ABVPncC0mGBCw/makXPotgDeg/A0w9Huye1f5669GIOLTcwIliE+mHj6hXchEQ6G+W
rvH0mQj85v4hLUlAyIGpFSjlYLwyZXPKPAXWWxIyb0q2hWzW/Cb6Fx7tUgJldNoub1ErEjMvbPZF
4vS1lfmbnMW3tWDa8ACGjkkgvEZnDNGPC9MWpMqoSBxeIcD+drU19XsddeHKy1lTJxYUDc1eQHtD
BnmNUPZNFKeMi30OryphheaFuNj2uv0vuhWlKynUcrRSSYRmhpRM2Cq5iZSQiDGDLPVa2DTM2gPE
E8dPmgkpCxmMch0aJZIwRbrlR5OTPgi8Szt1DO+5sGfA8AFjh/YFCOOpWxPIc6TLZZ14v1pjNVSH
Uv01sdLlCzENMKQwAcB3kRZPytzmfKm0oorgb1qVa0bot7RP6LbE7VBB23IzCkAR+mZufTwB2maL
Vzvobo1dre9+7l/FpV1SkNwAZgpZUORarlVYGuvMr/oENAmP6LOaZFOst6yiytJKFBldVgAVI2tE
U+txSVmLkw8Zwi9N/6wete6lCjw0qN9fyoIYA9QFpFkFjGhA/V8vJU+Nvhk7Hwnj3MaICAlUXnZm
/OMoE6MGSacSjgZkCSr1MONScZ7FGlolriKMfw7Aii1Y6ff9ldw+yiCE0BBixgrJPlFqlfnpyMdB
iC4iYE1mknziPmLOIexkzzIrCcAQRncPZ7Ve6AAQp54P8oXZnJFuGEw/tZDvqoGODxindGv7QcqB
3ne8aTAEBaDF61OSg0zF/Msq92yuWX8Kyeb+1i3+PHJ2qBwggQ5ejuuf740BaE4MDScd1yDGQvfN
v2gqwQpIMwZMC+IM+rWkpgDwNoGQe1PhGDIR0ecf91dxa1cwNQ8vMgN9/ISZn7L3ncCVc9CpuSeY
v1nZmNsbf/3b5L9fOK1IzWY5LLXcw33n5D2yjU22B7PI/RUsnIMIMCboUjH0j8ABrqXMXJOoHR/n
3tiu+idO2D7c//2FVQDdgoQPyPtgvuiyXiN2c6GSlhhX/JF//Wb8+tLXowkDtMVogsKsPMpHZSr4
i6o2wR71itl8x3yHAaYMTV1cAfIuiLPQ9HbTiW60nZShxS73ysBuh1UkH+b6Rf9zf5uWF/KXENL1
Tl2HGJ28E/oFc1LFaw03Gp7amCHi3jqICMqD8GqMjpUM60AQhNRyLu9L9ACwbgRrIZTZUGJO0oaB
SBEfYKUMYTvPzv29uvUfyLKQswBB2nm8yLXKpkGMOZgG9mrkPQFMUugGAtXTu+w/35eztGFkdhYq
UaAYhBu5liMNxayVVZ17s74u42O662Y3SRhCFvYLYHOE11As8DacmWYubnmtqnOlDciLRn1rihsf
bSAxo9NgUQTCBkwYRsYNxI3UOqauw/gQ+NvG1HxbRmxq3d+oBQEIePEAQcoI6Ci6B5UPxlLvAgPJ
r3BlxEe12eT+630RC2cBEch4oSKItiO6mpV0Yp13QwRPy6/UDE3mH+0Lz6JIXrDmV0KomCFtijAf
ipikWPoT9/PfVkCdAp+3RphzcN8zJoaK+3ndgwVCYlR1Fk8C+UHU/RBhoRByfdRqgBr9JOIk7Jw/
CP2pYI18Wtwi0m+Kcg6ammnK11AsuD5VkedM+HViqd3q/iYt/zx5bCCcQhsodQJd2I1GIgSIcmE6
9t3Tf/t1yjZ1GA09pyOUqAJ0h5HPWNp5dMYT8j4BMRPNrSSE7RBmSoPYGWi56JA9J6xW76W9QXUa
JU6Q26P7nlKgPJlkv6yRxOAHCzkpFtR2wari+YXiNMoL4IfUqK3nFcSykRwUXmi81L45Z5sYozGG
tcTKMy7sFJmvR6YeorP7ZnT2GOO9KUoJ5vPOFvyplpnGwMD2LFgLBbgBMgAAwT+SpdfXoAyyWM3y
ugAYZTuJ2+y9AZkm4z4vLAMzEwDURPCPtp4bi6T4cV5oce1JiGC1+aXvX2rOua+wLBnUdUZnt9hI
cVJjyptkrSp0TwgJw2LcahUqShhjdy4rgTqCiqCaWFPbSeoLkFwJk9myDpv18+RRc+He5EqNgrDD
zw9OY3WMyGwh4Ya4zEBGGRw3mElLF8XKcchGFX7aq3tLx9Me43Ve+gp01+CjjfK98E+nPqPb9Zx7
Rys/YW6n2VmFXs/9wNd6LwHUIXWH0h0Uaw72nMrwqGRbrrLTmJAAMkR4O4wJJY9xatvCBoh7sEd4
aeoq1fp9Slb+upGsQXYiVrnvRslQigGvDXw3whAwR1OXhc/VIh6bWfIMxVEHq/FXA8u23GgBqmKg
08V1x3lB3SgtmKIo7KQqFz13Rlvb/TtyY7fIb5NxD4QlTIUuXG9VNweZnw+tiODDKTk7xlzdU5ju
Xu5LIZtweSA4CFUhRKk6ENiEFfhaShnzPiipcnUXvGql42KikdPv+9/3hdBLgRBkcwVYP/huAOmI
Wbu4LJyWdJ1YaPouwbCmwN5z9eO6ZTGf3KwEPet4LyGxj+Q+IUO4FpJJ8jgrscJhGFdTvfSY9L7m
BYuLVz6LX/YmxY8GfgWOBKb4PCKSzoeXDaA5OiJDQqfeutWhMvPPqba32ZFF33NTUoYoQhGPFziC
aDz3KQ2TgWfJogHEAaFvCvJGCNAxvuFlMzsZWwGTgT6aL9+3Xf8h/xaS0/1joy/rX7KRAoARJZOx
Kdlq7oeNIKOpu8tszreawpsfCsE04tU4mBWrcEVegleaCFoJGCHCvaKdid6vz0/3o0CMNTTBo30b
/TfVPjUrK1TRHsMKOG7MK9RDgsXD+pARBC0HpY8xksz1UAcRjPfo+VvVelRlcG5xqESx6N7OpQR6
WXjW6ThEsAsgvLlelhpPTVTkDYbHrqpH6RfvxKFp1pr7UH2mSD6fWADv20MjMcjf8ojJurhriTI1
MddAHia7RI6bKZj7XD8Y3zJjPMYNZohsItwqaIDA7QcdpQRVmIxZahkgwNpROKqv+pdqo/eNX9dW
gD/va+INiJoIQ3KYuEL8cdu2Pih8kDczATXrD/FJ3QaoKz5mj/2z4FWgRC3Alz6tO5ZOkjiEPjxk
YEBBBLpJVAuo7IUWk8EGpBEHXaHqhK6R4ZSiMbTZSA6rj2JxPy9lUTFROcejkHKQNVgGGeTdmG94
/aPNoLVYGTjabZHdvBRF6WRT82Lbkl7CxlEwdev+WdFuFz8uwx0iPYmBE0gxUOuYlLZEtM2jSpha
kiPmTArzBUMBp06I5sgEeBzLtYYXTdphGgSAu3pi5l+Vbqvf+u8SpQk7LJx/zEuM5RCSQ9IngHQ7
+tuvpaVZV0/zIGA5hA/FMzqTX+VHPf8Q7e6rT8yJBa2/9WPXAimrW/JxLfcJEfgsokOaewEo2ZE2
9w9pwYVhOgSZH08eE2QW1PWy4lgvKrVHNVxXzczR88fExQRD7XX+DhILBCsMceRMqIt0JY4yFnMR
CKHCyYRfbTdr6Xp8DwBaG5wWI08Sq092Uew2pd1V28S9L/om9sD5XS6UCqNKMKVlowFAgrovQw+E
zV+Ayuif/00I5VDQVDNHgYbdHJvVe/yR/Aay1X+8L2MhFEAYCK8FN4lkFFKE10cWoo1sxv8ytIxK
GIM525/ZdjS/0UkSWLmjYBIhaxDmDV4dyn8lktKSOQmmRB6iDM6rd/nt4PAOpse05glUlZsRbESK
fX+RZKOu9QTvHRWwaw3cLmCtoATKnZG2XFeAL2uyhNbRusNcHtSOASG/tbV4gCC5jlc6HrgkvUdt
pV4IOQZJ9F7/RxYfZGsjaGawyR+L3gSvN9iWGNft5k6f5UEN8SZFXYUuRuhZoSaVLvTQD6v4Bp2w
WdhlZ8+ceX/7bv0kJYhSRKmTY9E3IKhI7eo1s+RN9G04aFZzIuvlh7cTl/F+uLlelEAq6g6CKKx6
HgL3859TaAtbluu/0QgiABMrUE1DRHGDgOZVOWiGSuy9+U8RgUu8EG2HsWk37pASQTkUvsDrpFKk
3gujx7ixo/oky2a79vzeLFOzfw3eRowdVr449z8KpqxiqVTBnAYQrBxFA7Nf0HIXVtbb4Er8Wtn+
rj/QjssQeeM8qbVS51Ug9M0ysp1JiIl8mW2ElvyrxIRju3008pUvMjSS3KSrCw15EvKpKCWitoFL
d33TmhDAvziIBk/EDMCNumOhum5NFCWAcpehJHBNJYeD54+bstwUo1OFB+ljeAYW5sDvXqIj2Psf
7u/i4qKQmQFaBY9zmS48lFEuZmmORfmjJZoIcWpWvLukkuj9AHyMlAZuanNhnvpij6S9NwnvPMlg
uIJVm6H5kwI7KL9jSQyJZJtuzun/BJIq2vU5hX0ytrVGBFolRgRHlvbZauaM5vYZRXmGlV8yh/9b
HYRRnoxXu2TQ42KAJ5t+DNMcfz4YFn5BAgBkCBI1IKPwbKCudFrEQxRJxYjHSf/coHtBcMrKajC3
J2OY9ttIygCOzEAcitgQ7UL0XCAuhOdXon70WkxkBbuIX6x4bj2q5oyOiU3BmlHOlEcZjXocB2OS
2tET64OAsXSWZlj9gc/2YWNymAzMegMtWPir9ZHLcPGgHHxBHQalG9GR3LuNFR+LF+1Q2T46vQUy
stf8ygDV/qf0WKQIShixwWnJI71GZ3Pmqk7SLh+wq3a1L82PLUvhbx/m1xLOSYKLdU0BmDNLGecG
+KkrAY/bfnrKdvrVYta7bxVv903GDe3RXws6N3IAlQDOhettbGu5zeQB2zhY4WlY9RtcacyrVlYN
km6yDWqfXbOqncI7zCP0iNspm8wu3K/7n7FwL7Ct//cVAJBcf8WU8nUS9PiKdFM+D47/u/NKdCXc
F7JgHq+EUJfPR6axUoCE955PFgtUt6CN+G2g90lRGdwiVICDKmo/tQb0ouNXzWiDtrUxzBaMyixu
KJYg8t8v1KNWY70uhwnq4Q6cudl2axZ2b8l1Xa2FHNaFCG4U+yEJR6LjohVDHQQXPQN2+NGnoEzE
1O+YYeRvE19E54F+BmoIxhH/dC1RmkKxnjth9JQnbv3sI4xHJ/+pso1NxND35cVdiKIieTGL0rAa
IQqdhYL77Nvo214dHJjFVXrwWCzkS1bxamWUzuVVlMeIvUePE9DGawmzrXrcD5fZ5UNusSbd394i
lN4A0kASBU9o2KfrbSyacpSCQpi8X6nbOha4RRhR06IAgIoQ+KJdBS+GawH+xANxHUiTJ/1Cb+EY
W8ibn7pjzJrWcsMxhk5vkN7+LYhSCJFvZX6aIAjOS7TazwBsa+vpVcL0r2irgcMu2jTud+1oqlkh
zLGN0/D5pP5jZ00+QleALgYcD2yo16s1QC8/KjW2U1TxlK0tecfZPkP1b2gKzysFhJmUUvCDMuXG
OCGNypbXJm8EYZvutG5LeDzMYatb08GcLcUBCBj8D7WTo0chAemOam5zc1ujH0XD5/yLIyYlPqQW
geFEtz2lQ5OQyVLZVMg/g9H32Udv787HkGHjdN8W3zQQovoFADJgOIDBoe2BHpihDeKsJXkyg56R
M4/5pnV5p3BmWBvO+e5cKbQmT2B29S141yuxdIkkSFRuyNts9to/+sugWnGx5jR33Vo1YX4czYjD
tBDGrbnNkJC14jlPSv2IWQzKOczpLJZTm86gRiycNrSLcF0ibnb8p/DR2PrWU/eUP4TfCcvW3b5R
z32zAMyiDRRJC8qQl5qUFVpZzChd9K7q7OtjgiYj/LmRTd/8wiQUJjvgrYW4Fkmpj95JYEoZytnj
LWEn29oW86JMVir3hnnnrDzYyP+/MHpmQa0FCWgIIaVz8qNoPc9maM3r4+Nnb/4ObMHKV5KVrgr0
8EgWI1K54f8gslEhJlVizPXiaaBzXis+elAhe3TxRn2d16NZrtt1amvuMTelrYBpaKqbbxWQ9L+x
LPyCYbyWTvmTIeianoshXd0i9W9VoKIM3WhfrzVkUkYLH2D5Vm3L+3jPbeQdmKpNVuBNjvD6SYZP
QHEKbgtTEMAPcm0WM7BTFEFT4Qq5aI07jq7uBK5iN065QWeXYKOmjScawh8RFXszR8bRYdiOJSUD
xhXFJAEAOzzkr78gUaSp6cN+9opXzChJHuvn/CR+aL2dH4Y3cddaktXDXOa74cjsOyW/fbv6v2VT
zxxNSfVc5rsZjOmVOa3EVQ2KnnHj//Re8wD3LtsliEED6+N3ab0qMNGd9TWZsfOyOry86OCENqzH
1PwIrN+rZ4zwwmRyNJ81lvPhBeCq8Q71QXQVq109vQw79ZFl3ZcswuXOUd6mm1NNLDLsXIY+s3aX
eSmrI4ec/vX+AHSAVhyMwiIPXNrWpZi06suhonutbJ1AKOLlWxZnw4LvQPGXTNOFBiDOOc9RvAhQ
I7GRU22IfU9/qV55JwRdWmOl7mjxrrgBqYLphOgIHxjmdOHmQyxACUCbAVSBZPe12ikh3+eNWPue
W4bO/JZV5qb/lJ9hytPGWpXmtJHfptbkfRvcadyJxbuxYPUgH70B6H/AcFDwwV/L57JAGrqs9b2d
kWIitPjKHZL3/Av9/Rvj3dgPdvFcndpVvG7WYKk58QdWS+yZ+Ic6XIAcwZ1ICp7Yd8qhCG0pGIWi
+XgsYs7qMfoAaZ5rHMXV4Chu9NiYqZusVHTlz2ZkPj+qdmCeDm+q+XYQrOw0bED4ZItuD2rl2Jwd
EbeDYRlun3jIrpBxPGgKBN0x/ZCI+DL125EzPHnFucqvZlW8lA4wSm/A2B2Kp3wlnEJWsLoQ418L
peJEULH4aEEPfK95bHfzCrrhkHkIucVCXSxpoIGGJJy+hsWheetaA/yiHVp0vnNeNpn+Pjz1G2kH
0oV9yZvyht/46/AAlqIXeRcc/QPnsbAQtOVHSgxPC/AHEPF4A1B2d5yCsgZFW7Cvn496bEd7dZNA
07HYT8Y5LktC+Z4Uucloj+uFluhgyMuQwxKQ6PbAeuqmdmzXO4S/YD+Fh0XPsImG3aNxatYM2bQF
O68SPaVIcUKTYMiuZafCWGMEBFYJSj8Ep0d/2+2TF/T+yBv05nnxIT10m3If8SYzp0U7NiIa8DqD
TOMg7XmUawWmNQfNVRnsFVOo9/Gf8s3/XR4xy8YCvmY7Sy6onzhPeplcbsNChJx5gy4vNy2cvtxD
1U16CeGV0zmZgzGzx+wDdVAr2UeeEmIEyMe06x3+6cCdes5kgtZo3wT56DIAoEdC4hLPIurMpXwA
82wnB/vmp9/OFgN3edMKT35eQlac9KZhigdd/w/Rd4CwDbNh4o2+Kl19O9vZttkr6z3nqF/ohsWE
wK1hz/vyIcbABh+h43qNNxAeZOneQCrivprdRHL4HjK5D72RwDYClkAtt85CrQqKMdqHGBhngW/r
rQVWBGCO0IxkwIGRxywd+Tg6iOR+ph1vY6x2sfMbi6HvZ6W6Onc855GPRr0RZLXYdkrpBEWsyiSt
xn1mFohGGgtkNyC8EYHJV635F/7v98/T78lO8JGz+VajJhMC/DE6IMzHA1U1vzmrN99mFMGQolx3
pmEPsO+WzcMI7gK7RFQKLiKTaXfPs6/oL0cEyqPnDIPvgfm5vqldyw2pEYbTfrLe97veXlu/anv+
0znBGrG5aGHK+ltkvoPM3fwlO+bRze2VulHQ/X98PmJOo2lu3p83f3oztN961CKfHh4k0956vfX7
JzO3gyubqnnKrBYOLLXWJKNyEFb4x9r+6a2Pn85JTAUsCoP1ox7RIepK+NcvghPbDlbtPunmaOlm
sknNA0JB5YjnyMqTVm+D/Ts3X7zUdDrrvladwaN3toR+33J9MXSyFkz73f59z1tgU34tzM3+632z
etzb++OmdvCX52y3Hyvvu179WjNc8JlM5t4XUFFSFo1xNgj4AvW9tWtPtTbvR/fbdU+OjYJvaT45
vblSzZXprJ2DZ72uPcc0T+bWXH3YOjOdcWPModwXKkK3yqiTLAfajK9JQNr3SwON0/0NP0Oe7y2X
iqjz3vcxlggC3NccqrX/dSxQMN0l5t6Anj2jiGRZWPcv131scaW9lXParrynN7Bt7F4eoAdfrBj/
3ClKfRLwA0A7kbFOhPju+lponBYPCjen+1+c2dt2uwl2YDA6pMfRznVTWYOe3apsYVWv9Q0+qV3p
genjktg10gGV+xPv25d8ZCRBblwbED1n4D6P2a8gyqNih0ozUJA34mavJgDVPxtoqAXLmm6qLPbK
G6wB4KhoFFAwcR4tzwiWqeVXaq6Vo1G2ezxJJ1iBwEks3fbtbJ9t4FStwGXZ8iWRKCPDikKqoGFQ
3/WOK+UcihpXdPvsAxmzskV2RXEQlE1fyn5wfZNfG7EZCm5oMHaVVm/k6YE/QHyEvjw0X5xD04uX
kICJfS3Xi/Gxh09rnbozO3Vdp+u2Y+g5SxB1fEqYpCNA3+jKk62mO0pobZucWnTVmpFeuIlxURtF
4hcvHfT1AN1IT4rMplCo876fT/UfA1wLv+cv4YnfGph+gV66jbjpA5MfTOMDFHfP3TMo+9z7N/qG
qeb8AYDFkv1UCGrw+jBlbg4nWR/n07ANHmWkseCOuYOC18y8Kl8P0SlD9GVsmnW8zxTGeZ4P7PLu
IkmHyiLaHdDYBMA4jcgpO2PM+IQTTgWcVrUdVsXgxEdM/IorN2XCckgoeyMNhXwVvTvAQtCpHGkS
QqmcfeEk1PagurGtveMFkbq817+MLGl0TE9GjAIdiYYHcNBgdC1lKTEouw7n3AgeSpA2BPC56HXv
7AzAxdKWmcEB/RJE1yISdEA2oSBy7ri5PkXFiHxeT7r4oXgNfxeVqZ+q7+pldLpNutXX7YtPmN4Z
mnOznUiLofwHYDqm2COooyIpfsKBVpI67zurcwaQyCKZvBFAJnTMGLfkZi8hiSC3yfB0wI41ai8z
pci0qA/4vWSO9rjhDpGlu/yahWKhQ3I0qFyJoWLUydBA2MxxWNB2tJN1AhZGRvR5U4/7S4RBUHUY
LobkxvU5GZGW8Zwc8ft2gzuOhIFuNvaf4GRtQULtfd0/oeX1/E8YHR2FhhTFxYxtS9ahbViix5pc
cGMmzxv2twDK96R+PEoTfz6XwQEjqyfaLKKNm4o9tWO0s6l4Y26GIeT32lNbmFllkYEgj6OH7Xvz
jxgTj5UNdnQKd+Fh+GM8+AA4YZCjq4Hd9/520j6d/hLKKbRKIFbZEPP7BoTeRKyxjWxmTofs2ZWR
ovaUssdDquhNRnS9tQfkXBVXt+U/pojGJtZ6lm/V36dH3aoi8LOuj7GeyQp2MQjKtQdxzSGDe3/b
bo08tSLqWnFpI+d1jhNE37M92yHS+OIm/+hXLHU8N17e2zvKIgGvPZRKD0n+g3Fm1U/Wghk8JC/l
zjiIG8mqXPHN5/FkY7U9sW4C9TYLyiaMIhGSRQwlLHcS+liY+8jSP8p2zODnqbIR5zW7hpuNa+nT
PyVWDj43gkqrLfVgnOTGMjo7YK7vBrNwVn7yfEe6m0QsVJqoysFxpoQpUUsMTN6mtripbG2lg0iT
eYwkfrw5xgtZlFkRRX9qcj3hAWfqnMlJ1trat/N1uJacwmYRTN96Thj9C2HkYy5iyhysBnMTY2Gb
x/UDQ/NZC6EsRi0nTSUF+O0e7iRyMuj9YI8O0IqBzYR6LLljxBsa0qXImIOP4XohhtRnHJdX/B5D
hVCfAyXRLjmVe99i4ldYkigTJXM9gkYJkoiXbEzfBk5xm6Oyy7pVy6bjYk2UiRLiTOIrsqbB6TeN
CXjWvgPFRL0q/k2EcSGIslGlz4tpMJXERo22bBF3qW3b/751tIXKu6nQFSyot/vNuIltwPd+LIyk
fmSoHuuMKINkjL0hgLIa2uAWZoVEl3FA0s2S1ywE36IXudg5yip1qZrmfoIVdfCKKR6eiAGt9oFn
LGjR+P0thu4B80uuw9xLrGe0ifMVN3gKWSzLs2DFBbyDdBXt15qK9On1FSr1HrPWjbNih1YMIZOX
vf3zg7mSQR3MHMtK0OlnlW7M2EZGwiQzclneYmG/rsRQx1IaiYLJHTU5lgYdnDyc37BmWgJy0ylL
fSmFRkgFfDpFc9Tw+4rA5q0WtQsBlYt8HVmTiDwAwUkz9o+YsXsiKefQJTU4dTosTDqqD8Sucla+
TlOzs3l7+8OyC0t+D2zYBl43KPEiWU/to+C3QVz0GvF7QLajwW3ELdI+IjtlxmO3uQA0OF7Ioksx
gxEnWtmeZWWHvreCR3TG2g3ejoBCeeKTfxSs4gtjD7b8zn9kGtvFw/x7qXQmKcua2pCCs3hi1lO7
2f91myu339dWiHce4ywXYl1SXlNIYzXp4abuAip+Qhr3OjY3MmWETagAIIEoAXyWWqw35A0sCREM
ea0CII6nOUg0Kf8ohFWURGoswJeIVmpjtt+nWJrDbzI/qrR0FBCBN/7kecYibwpNtFzKW86jwuXS
ALkEPmIYgO9FyPzO3nCAU/PEVzJGdDV0GIHmH9sPAnNrGMWg2xwPWTrBbxMsPkIDSol7QcQslQnD
C7qtcixDO3yOHqNHYuI0pwEP8FSYEcoCj/mBlDtYVmJRry/E07aba9IgbJNE2IdosWntfe3J29aL
1q4rHFajFX4IlvAz49yZ3bxLKo3aGgr4KDlJ+Pu1QReUoRD5qcGZP2C61LrZh3C4/prcYdEUUa1h
qfRN3e182hcSqa3m1X4KpKjFnIjQUmF8B0t7GlYknsjXDcYE4FWHbIlgSrsRAybJK9Jfg9pRNf0/
/h8kviqX/Ti5gVJQH0VT7sdcFLbcjG0w1spRf0D266Hbzq4IHElopzx4E5o/k92vSpS3erymKyY9
/k3OmP4EymwPfhR3hYxPGO3UDhEmFHv/JG5mC1Qnew4XgntmefOb/kJaJhXa463UqNzUQe0dEPQk
a+n8ym3syVbQBvXEapZYilbJ0Kb/0zbawmi1pAySXgv7d2kXIigmbUmlhWLqmmE3F94VV4Iok9LO
mK6Y8liYhOtUHBqLQ9EOA8xTE51CzKhoKWl1JY6KwusuM/yZrGtAqXzE2cWoJfdYXnbyYS8AQdz8
xwVS4TgeORpmtZGTw2Uhb0AA2C3tMV9PNoY/s0JYpqJQcZ+hjb7M+VBO0F7Y2cFw/zq9Ae013JbF
KHNTx6XVkjJKYytNXKfBRHRwRP0m1k3Dne3W5szAAUXf2ocR4B4UxLelpUF5AjtFoom5x8QS0YHU
pbZSlkoPxCioVZxqt23PSRkfhbL+SIyVbHN7wWpOxA4YNsfMpN3U7KgtoONGFV0JRkZupv7gb6sD
TKEjmeoheGvRBVRi14/IsR1RdVkbFvp0+236qqLWbbVO1ZvatrNTwFICq/yXCbhLbaeRE1k16IbS
QxkK57UBrZRvn1bKA5mByFDypeiHNBUKYEfCzC4a4FZifESMFjxhr6JrVztbjH7bA1QQr5lZVJYs
SsNrrhvUJupJENLbwtPokt6n3ib2P18Hp9bU0A9C3GKMC60x00dEpW917e+lUiqvzUUXRQHEd1sD
kAtkbeH04n9KkP+XVv0thdLoWJX8KM+xoYOFsNnKj9EDMYtgOTj+q2fIxeHRLhW2XhhzMFIg20KS
mv2zb/fEe+L4RFP+dy8tzIYCly4458BnTPnPVEqR3ZmEv25rjDaCGc0hgYPD2/S4D7rLYutejNoQ
MoIuD9xakEmdWTZooHMdOAEIoulntMVXqd08k0J65XGTE5XmutwXbrgv8MrjVgorZl3SWPhSYHRQ
IUTGkUo4dpNvGFkZinsDN0OHhhKChQjOBlE6I/mz6LgvZVGbW3U6n7YqaDOnFZ7Le8MagV4Akpf9
CCH3jL4Il5KokESMsrGRY6wKdD1u89E/a8An+Jhr2f7UH/mhcjGLBCucGNmTxfDrUi71+IGdiauu
xwpr238oDj1iUmWHicQ/GqgCpG/ebAEV+Bf2DYRjpBtXBVcobeR93xeSWulE+DkgM47FNgAyRFrN
o8nvWI/XJQNzKYs6QUEt2qiaW2jLmlQio+9m069Y9cElj3kphDq8XkF7VFJhQeTOE9OJsH6lIMC7
v3EsMdRZKXUz+EFx3rcEie9+O9ii6Tuqc1/MYmrjcjlUFFlPpahleS+iqtofmwdpFzgF0kT9Sn6L
GIyZrCVREWQrDqI2pwMRhfgfsw0xXm6EtrNOiLkmKnCM4ON0BcgN+FQS7wcOMcsjBv8I++rfZPIu
94/yqUnGVYUQYFG1PdrDIXJC5PbDNYK3/6gQlCUu8rlBWxMWBWI0jySEiN3HolhmkJzCjXG6uLCU
/yxASwGeDyyo2xKflqzlj+lAHqktitQdnk1zsTK+GFq4kKgG/OV/VoImOpV6X2ibEEJJvZNHYiaz
5u1k12jsuS9pKe4G7hTDwcBJACI4nTovLZu7MJUnETW64ZCsgSTwJPtPixI8EIq++fGCi+ZUT0+B
/fDA2toF+3QlmzrChsMsTF6Zxf3uV3kSnWQHPgcATAG9BHYKvEGxk7npirW3xFJQB3ollTrQVquk
UhyxYvTvWGKCd4aPc2y87DQeVASZ0vP9LV7KsV0KpDM9Tav3ooL+v71m7gU72JXucXNyykNzell/
MfZ0waZcyaJMfjzrmKkaY3Hd/yPtu3qdt4Ftf5EA9fJKSa7b3bu+CLuq965ffxZ9D3JtysdCEHxJ
kCCARySHwylr1tgyMlk+UqQBQX/4xOW75wfdyGGsvtF1fiUXWNNbTrJ33uRQkx+Wy1+Ky39/F2ep
daEecQD/ndjNOy4Qpg6AGQxtMID5sXywPhAxAnq/6H3sEKEByLjJ1tWW1q8nYQfyHVW5lsVYaKUM
pUTIqCzzkh9FM0AAFFGFaXPNHNVKy+CmIyBqjVn9BLEE2m/RFgv6dealq+M6jIVAFjfyvEH4i7ob
MlLLY4g4T5whQWfxePcmNvXeTbyWSTfiqt6rhHIiwwyIG2HnHOJjDRwrb0vWuSGXruOXCOTa1Vay
28WE4Hv6ei2YMT8ORoiiFVcQgVN2VuH6K7Rdm99Qe9cQjICzWstbdFuvBXRgUpOmFs2Yn0aseQxE
k8RLs0O4RSMNRopwW/BsYaJoR0cKqjMJg/FwfaZMwpRoxgbJQiYmlUYt39fmS7Joo9R8vkeiuZuf
0LI/ZeTv3ZmrXb7c5qvjBcVXKmcJdrk31TnI2XKy+4isJVqdYWxVWPqCxmfrlvz8102+FAKuRHuV
pDUCpo2hnaVH0Y0jw3J3nu9pVP2ZWgqSgYepMHRCpy6J3yuRciFqHWph1EKAAZsEaAiskb2d8khH
LYiIrEWwSFKgKqVP1RlbqxWcn6eJQvUnSkmADuvdbOeTX3ASFLYq0AbPv4nrQs3qyDZciWTMrlQJ
UuC72E0U3lArT1c50gbVqjiqi8ycrJDcM3/XC2QsUSf0Ve3lWKDnIcM525zdy9UQ3/hvZcVZU61t
dx/Ka3mMuTUaMD+mzv/qimyCd9tOTewm1c8I5K1/NRh3H+/o3YsIoK0hYEoZQNSM/eEQUOcVp4qb
5M3FGPPGyl6BcMwlW53imbyrlVeSGGsT1mlrSDkkSQKJ0TKjIML1Ycy/6x9/iojp7hNyJYsxL7xa
FIWY6OLGR9vx07HN0Mz0n/aNdVDL0h1k1cdqstrsRNKHRP7RDToHPpsyIRMbx/ZzKr4bKZqn0ejF
j0m5wRCurCeSa/YLceqQLo/r6IKB9gKNy+huB2P37UOolm1ixHogbcoc1Ug1J7Fr5j7hZzr+IFG4
a1+nVPBeoh1zGQye19CVBvIb5popfBtlQuhJm7a340ULeyzj2S2/c3AkiojRjPcpkXe3VDYwsYTS
FqLR7naVZZAXch2E0sbILT0ivGwlCvF/+nPw3E1NI7gXfYJZH30R6CIDpyvLLpX6pQ66rEza1H/u
MV40C24rbbuX8BzOZG3CO7y7sH9kAf59u7C2qQelNRJsJbonUyKcVYm4Z/cntf4trerF+F9JYow/
54J6X2shSddNBeRj391flpNInD2+Z/dyVFe7B4D+7YpCuVDFkMrhCL/xP+B/qrhjMSqS4b5fFM/l
l7ZsQSj//Fju1EYyDqEHcqHMiSA2LYhTAJ4/01AF3wfHYsXt/5so5srxvoHGwwD6wZ3CY4h8mJOQ
9Azu4tT+b4Ko1bzyCxwOZKBulV7WpL8Irw5HfJ9wB8E1hanU252SNx0ZSUG+lGMSREm3wiQAgCqw
d6JP2O7nvRnbBJU6K5i5c9cWLM4uLd1CcZIU8xguPfo95+oMRJezZ+FHn+AwumPUwNQIA4Mh0Ohw
BePO7bfIWuOqUalFW36ufNfzAfwEgd0lC2kz2IZi1hiCldn91F284x/BltG+JDpvEhaV2W+tDLNW
99Rs638Os2T/xZntXkZ7pK1jxeIafnX0rFlTp3wno3Erlnloq86tZFArZ1tuwZsSeobCZ3Hpz7u1
YYeRWQXwmAbkvjx0j9OWVBBKA96i2+mrXE5YozsQk9tPYezs0Gduz2fYgWA5YBYDZrPh7QfmoTH5
N2OTPwWLv0VicnsdU6Uf6/qd7D16KcCmht4XVNJG6JZB4mMg3fx8C7J21DBB44d2U3cnTpSX7un5
tRw2ueGqEuacBZDTzKJzdR6QDxBIsOPs3GpA/sPZUPiNB7y+A26Oz564J8/WF/Esmddf7slYTrVu
Xbz72xccbF1QdzQz62ivZsm0DEyEFoq8wkzbJSY1gI46XPC2bCvrjoBeRV0MdnTMzOcWOO3naJKe
4Y69vhXPOJSy0sZFXUC8uErO3JsPrD2HMqk1B8z0CcDwgKTvEzmfO1AEyBRpR7tGcUwSY0EVV8n1
KuzyrbEQV8F3nxPnXbUKuwR7lrNWv1wr/ppQL7qM0S5fiWTuNmAzsp+Wfb71lsq39IblvoCb4StZ
+8veJ8YqONLiG1AeU5HzODNKydgouT5IAkGQwK41KT09hAOzBUca+tNn+whR82qqf/au7cLFoQqE
QcwYGHBrMiPMyuWkHpORUYGfAzk+42xAgjxMGnmSUA6u19IP5Rf9C6Y65O4Za5SG/pF8udhXr1QR
Jz2m1EOygl7dAjG6cozW8m4wPw2rXmsT+zk6R0UCeRIuCoaNoBjFM+oq+HIYyG1fbPsXGXOBzWKf
y3ZtTHgxYykoWQIlDAiBgpqXxngTWcKrZVBnYEyfoV1JSoiL2A41YW9Cziiagym6lsMoB+hKlFKu
IEfvYfl5Ww/mQTxvBqJPtajekYSnHX23lONozANU5q47AF7YbBNrRjPWAZEnXu2RBwY+wGsJzKNd
q7kReAokwJOd5aDg8Jf67DDlp4yBmLCQPOZHUgXAPF3WO2+AwuSzuOlxkRORSG/hMTjXL+D93Jdm
DB6fiLh7f6+jrDdgtohIfiYrbne2EoEBJutgljfiIDah21aJyldlMWx7zA3owGaTnSjkpwPkLrH7
dU/8PRIpwXw4PbZhVBluTBhWfi2XURY/9uuE5/Jh+2btJxJu45iH+W3GPMpigD7pAr9tEHn+1awr
ZBQV8xCC3/HxIkYUIiCev1kFc4H7QuMwOguSevMrngdAEOpLeZkshnn5Vlqf5aIHC5K6xXMLhhHU
ue108fgLxq8Pemsuw9nQHkBZ8RhTyclJ3qpxoGy7Zq6t2qct6AzJ8+f29GM9lqTRXbs9MbAGKLQz
WkFwjtzbrVHWMknVwlaSt9U57IgNXPTRMJ+OLpl9GGT2PfcJ0shL/Ke25SzTtp9Wr/Yv+Xz6fD7V
axCV/HhktTjZ86f3xeKwWLyd/w4nUGNYa8vdvq3RqrM+9FPnM9bu229mtMx1+CyrOk3ert9SEGUh
EkBTwGClRJxHoEXMCepedkd0oNn3LhGrVfkENdEsZTLffZl6xG4fxjyiAVkQwJrI5jZ6w01AGBGp
29lyyZlLMCb+qpZMvjVbM38d63fvgxICxGmgKSCnhbaM3l5AEUf6489UdHlxwh59CqO1pep6faLh
U2LSr2Ly9maQr90X+nFI8fT2NTsvdes3NkFJASjw/rt9S8CmkBHYWaBHZ5+UeiacHdapXa9f6slB
H5eWAubrcK3omA9Zgkliswh15ni1EPPqtpvFBFU7jbwE8xcAhG3aNYT0oLlzya9mz4/7/ftet46k
nyXkCfBpy2yRSV/8TTPdXIK00UeBDZfORQaNkcZsWSXxRe2DRmhbrvoVMHg1ukgqfJ8Cht8aRAHF
2xrUKas3CXRFULXzb4qiHD4ek3MIYoDUPP4uwToYLlVEYL4pI/evmY4HKJgM2ptwGbxgnhl5bcxy
RniCiuFh0laN3QDwGYCmQqBjA+nI1tv760a6UuR+rG3faPq6gPq/+EjLR+goQxCMOlcEdCNQMaBb
0oERfxMBCQe7xCJW7MeWRKYpNXYzMVYSRP8IkOBQMptZtHVWcoGkbWuzmXX4o8A69iC0w71E0ADk
/zFZdhbGpOLAdzjtjoTg32psynAUkb07/3Vt8uSbpUg8oDFXh0NtGhNjzCRqz0ZfCRo7OmYduUg2
9+MNURb1saHBBdBItAzB5CLMaBUF/DLuQrBosaEh3xF5SpcZKvYUZ9fC51dMj+B7JvZs/F6CoVcC
cyS47xFdsXsGVi0MVEnwNQX2JSVvyEFZGtQvJhLBgSHJYSDaUk181dF5cu3fb518f1P6pBwbBy5q
/ptqWA+G40NoJaD5QVPFVMl2HP5h+iHmh/EY6YgxeniPbnUMsKvMUd1Ux90FmTCIUT2zW3AYDdSR
vU5eE3wBbecAd94Wwag11VAz4gJCpym4bXgZnCzoN0UL7a18lWswr7gM9G1GJ/YtgyUP+pkSZIgu
uOM4mLSzgc3zRGxeSgbUd79czHNRn/YY10oBF8+fDomXT8+oxUUm6MFxF5GBA6/U88/j8xTv3UbK
z4lQg9d18GTcfmlbtAleJ1XZ0uKrjmI65gwtsr00Q3qKfMhos1dRP0MSlZwpZXBDzqU5aBZf2clU
u/Edf4nS9WDEJ2aBI0fFEr60UmBUMZ9q2+it4q2vwSWSg9AVkM6j+xJ9PF75GGiNO69THk2kpMHr
zdohOqAtritH227eFGINMKLiHORcGnn72HwF1lcKrX7DP10Cc2nSmyXjz1yNzOZ54lOoybu94lgz
2pDQnof2qxFrkKpkVeEnpbFFs9fx7JkCDPW3ZqrIDnIm5dBEutx2ycdA8J84hXlxtPo1ZVdLUP8w
Q30ighq7WPgeABPRcSfSwYmM+vqFpwhBwRnbvrMVTC+I5543DfgcBfEgUL6SwsJY5aGXwyGDlMEx
HcwUlOeuZIbP3xrIP+p9r00s6o6TDHm6Blg5xNJI51bVFS3gI6GPnW1IuBMPO+Wdgd3FtTwjvq5w
thrYyGBGtdW2gd/6+IzHgZyB2gcIfdBoh0M2mHvmYKVpWBQOLAI6vDLsKRl60xHQ0abUE844/S1W
nTDQFn+BCw8MO4wsjOdLMMo9cLaRh6m81hT19DihCYMG0wq0NbLauEDM74t6m5cqL3Db4IkmdTu0
UXNEWJQokpnopZ7rS9/mYltsZ4mZL6aM6zi5BvHYRqQs6OBZJC5uzzH2HdEtsszYNlYOuu8Stskn
mp3Z788ZPEJ+MfXojUvSgLOjkIMXDyxbABwxjgIKc6VbS5G3i/9ksEVyu2ipr2I73HRHkEU6Jxee
Kuoxk2Wf0dOPXAxN6iGhQUMdNmWf9H1eRT3kpjZobBftAVN2l165lebq1EAnY+QMUVmaiKFRUFTE
B8waXU7RMbik8Xbrtw+Qdtu7nUBAjfgzA05tBuMIVAM52kcEVuR4DKzZL3AAKbwkzzr/2vvzB+h9
fysgA57woq625vvW3g/m1rN//g4vxvKw7s2FBhd1BQf5fXE6/CC0OJing2mvrMc3bfSiMQthjFeU
ZkgK04W4W3mPwXILcGhO5edGXtBFhoFR0SCmBekHewPyRG1CrvB2/Eqwks+JVO7I/OLyIAsD5UZX
PxJljPeiphhpKDg61O1I9hQc83iDLjPMb+wD/X0EEbyMwbioclNVuEoutsggR4JjeLvhG08LOevW
+WsHvpQQEDMwBVI/tyHV6vXp3e5M+0c3V+RzIXXzx58xrngDcCrDGgLghgwr6KtuPyMcNI2rjDra
tT3Je3iQMsZgbUGmHQATVL6Kk30bIxIckISLMB1YNXBQmOTBvACCUHBNrbvxDggC3aocgJIls8Lb
TpvZTj8/f/GunaSiZvUR+RBMi5RojR0Exsol1Xu128LQ16qrOdUGDMYOWIswDJvE6vLxZlKFuz5S
pB8lEJ2BLQ7DUuBKUJW6FlK7TRMOgQsmC/JvkVToGsK7BRzEhWUd8fDtb/eZHGpuprnb7Ekc7E0H
0HM8V5513HZh4o0e2XYDJRuMvMZUOST3US9lbDtX+FWsNXqIRJYxS1eYHLHMf9GdTMmH4TZj/KXg
rfLJIiXrgFGxQFniKiOxBLVksldaJKZ9rIQRdQ0IbyfW7vidgZgcFaqJAGqUar2IwgwZFeTtkMkG
UJ4jD7WiptE2Wea0zd3iBAROaB89JjtvJ767m3Zf2QPwGD4Jke1IOjOPJyyAwLpe9CPg3KEdF3qJ
ajBzEUq+8PtAjQHoBPhZQlU0fotFEqO98gc9KO4kEyfr/UAeqnGXab4gqgPQ6laF4jTydDXP060f
W6+G3dCIFamu7fOr3SM38VKjCKtOLZJ9PSEUTh5iCY36XGNETcZ5Ugz+lW0SzZIG4xkM8EZaabnA
XIXYEsAEOLWvrOHGGBLEfHR9oEbCU8oY7tJoQMaX8xgIi7HL7qEKDoVvFu1EtXUUJ1ExiGoRKCG0
lMDGcrubArrCwPQhZNviKQz/ahDpY7R0+F1ibDDoAp4nopOLgbq1LQiPQBOgwnXWMeuIERcqkZM6
npZvw4KoGrqOUxJ9Kz5JPLJMW+LUxC+tYWpWzshsovETTxTqtyK4sRFJ3y5S9CMMzYwhNe5VJDxA
ENVieZI14S2wLzn2UgBRq4xHnFLMs/wPfqM56E0Piq3RvyjRwv92pspR9yTAtGBGN86Kjku4XYjK
xQ5mNTTFVp83GAS+05qvf2v7aZoDQ/MwA1zHrE9GAIBxWVtKQrEdqnmazSXp/fHv39FqVKEwLB3q
Bj1g2bNKTQukNI/qrU8G0PT62yj9nDgFRgSmgyBZg7IP4HaY9Q2v53aPOqnufG0ohk0rznpwP3mb
pviYesfYe3ORgqyCYFDWYRFztW+lRHJddKU2DJtEtKRX5yxbMTLdoqUTM5iaCsyoL2Qh/EKqTEX+
CbeHfch8jDWLvahXN4Fvtwjjt1uxf00z+18dDZWCs1dAcAxuUzyZzL5pspzENdKtG8EAiUOnbbSV
7k0kIBn9/X8y4IxSohCIurhxV65FnjVK3FWyuvGAgDR4s1Ma4g4TLi/jv/yvENR0AFNBKoSdd50J
Kue5saJuVFjmYTH54rEKJkC7eIzcwksgaLTucXv0kuKqYQQamI3kfXrRM+eZiu+Zjw+DeeQwCQ+B
KaZF4M25wBKYRw50nKGRo5lp6xczVViVwHj57SpI5omd8hOPG6teAirceGMgC5krGuTfrqcsUl4J
8Dps6888BHCLOOtOJlOh9mhFjBRm13w5joEzhxT+wJvNvn5uAgwrM35zYWLrWB1jl0PV40rHhE6s
5HiAICklsuW9RL+Pj4YFKKHWJVPoKWJp7BdOinmZjc5zwowPe+QMejt713PSAX+G+FUmtUxCFTQh
IKN/R4nwtZhzq+gDVJjV3J95mOn12/1mh2xFc9WPv+pC0Hr1stKvAukSqt4wqrKqsASuChfXPi+2
KD6/bXwy26CYRT6QOUfcHV9qTKCE6WmMjcSKay9D8JfjX4g3+/qivHUCTSjb++Pr0zl9w3yBxqap
Yw/JdRGIwnSWYQINMiLER5PsARMsOPRGnWxynD89rf4OawBXfv4er+gCMnq0IkZjCkPvNHDSDihW
pEgZrNfNTARHSYCeYGMG1Pa6WgQ7w3aeVMv4KJ+quaKY/q46mIsW+B2U+RcSmTAtbNRHdxn93SKs
Cp53+BOMcjmVzoeOkvIYRpyiPI5qjgEolo8Kzuszqog82crHiW0YmRtGJNX3K32OfbkZWgMiZeld
NSnnJKWhic0z6iU5+fBxdCCXepPm8XJr/ulbaekBhKjaNW3smgkRyPCJCI7l2XtbTSgd6/sDLYXw
F4ORgGdC/RBs37fflg8gHKqHEHcNrVUvzl+x6xBuW544z3XMFX68E6ONgDAJmo3wntZBePr/rzZC
bd0AAHTf2WqiFRoWUoSxt9ankOx31wQ0AJ51ZCZRymOOuIBb0UYaxAyoyx6GRYUBBjH4k1Asi0z3
9HhNLNaB7iAsPQXmIOTWgGq9XVQVRHKIfllu6zwXe+EsCzMd+Nlf1Cv6frZSj0pjC0CqKBN7yaYh
4d3SQXtghMMABQwcZDeT19tWKzMx3SknjTI2ZVZFM27dn2R2uOXLFCMcZsJUxErzZTdXGlKR/kQE
p6FtVGI7LwTOU1RQ3GY7EVNGX4LKFDRS5GaCsYpTujl6b6gpBA0baOjglI8I9yN4gIETadku/MuW
2T7EHFQrB8/R2ZtkaKeGiFkVXHK4Z3g8QbDHxlBh6jaVG2JVJUbXYIZTbmaoDj75RP1xzklPUn0Z
oBowBQa+s5mocKGsgjMEBT67mWiw5COk37KdAgD4OZKXEtgEw0UAdo169lhNR28qcN7IZSAahN+D
OJG5Ey6XYmiioJWYyxjoz1H7lE3ljEdOCHpsYVNBcQ9Dgqowa0k6pxu8QKh2+Z97KOWt5s2eG/BN
Pl7HyIRQKXCssGf0rWTjpzYtO4OL5WonzyVLO9ZPwfNjAWOtuxXAJIzhyxngAIEAEdVrFcU3FdN5
MDJ04jzYOBrXF8kIhAKA6GKuLgYjMmaj59VWdsV65y2RS1s23/yqOLvzahWC4sR5a+aPlzU2iow8
5hHiY4cDJbZQ7zBKeOmuxLO8zGzJVpZVO3FEd5cG4ChmRyCvBWwHs7R60KLWK+V6l80k1AutSicZ
2HXTWQ18bGT56HAA2OO9XDxe4mVu7e0tBpxUhU0y8MxgqBcjN67z3g85bKm08D9KNKH/fHmoBtmY
0yyjawvmf90sIhhJ9Ma8iS4pF9lv+oWUmorXGGNZdYJZ9sGvP2XI7m+IhoAA47EvUJfbsxaGwdBS
CRsSoKUW7AKk8wB1+Ra7Wd0gvx0uxQmX484twZCU/y+Q/v+rh9aXaiHxVQjsV9ESqAezlSaen7EE
ZIGRS8OAat2goNdbCUKYKJ6mDMMuqlZIM8TZRsBoTcd6fKSjIB0TZWkvGkI0TUPiWWUXkjZxnWkF
v0tAu2ka6JCpMUtXtJJVtUk+phjnLtHrrQah2MUjDwvSCyTqL2jDq30z9ErUMKqU24kH5Oe5N6Ui
S6cy3XOyArPrhps9Xh5bhKYT3mRQxMPyY6ANnC9mF8uq8qKyFPx9C2xyszDsCIQ5giWh1B+BtoqD
i8+Zsxa6+S5+x/taMJXEbKfehnE8BAQWkhK0R0JB0M4zsWrf+52WpGm6byA2fC5Oyld4wPAgNGvQ
0bTpXDXjp3TGr2NQr/ZP6F2xo/mw54/isZ9XM2U5lZwZvVYU9ouXBMNML8km+l5fn0OZA7+aDkCe
gJAGB/ExfSdZO493kIbKoApD4h0THRljkQ8xqsbgz9/38izY+c/iu3r2N83KeUr+MFdxBagcUHCY
DLaM3FUwWe6ir+G1pqFQiC4CEOTRqA9DbxjxyFBonBIH0l5dqWYCHsV9AUpbf5ZPGMWRSlNBlDQG
Q8bRnwhcz+1WSkYL5jwpkfYSYo3YzlGiDGbf0spZYz7n6bE+04++WRTVYWTvkNfEpACUum5l6XnA
tZyhe4edPbGMqV8Wb3+Z5wyM30QR9ABogTkVErLahmwW6oCwZWAkBc6FLQRWnm54gRGnh8xyS0Bx
RZWkhcmHCKf5JSDTGUlr4qHjkdQTG3ZPMp4r5OowBJ6W6m6X1ehDFg1cnB26GcDtU8xwIx3DujAN
+dI5AleDJaYTIrdMw07MDsJbuI4AWdLBDRdgGY9PnXX84Ildko7IpEDF8PftIoCcajNBivODqq6H
YtUJc9mYB5opTbUNj3cL14XiXBGw0oiHEeTJdZ0pQl0cijfJkvf1+fE6xjqGn6c8MigM01FNjBXM
a1cX+rrDz1symdije59OO7EUpB1BEsjyQniOqqedW5cHPyIDqiVN5BFvmDjwkRA8xgjkRZkm/lH7
ZVxXI9fL0Guc7IAB9OFPMZzh1/zLLUI+Hs0tcC1QhoFxZuxymnBKU/lqfuhEC62yeW49/n36hTcG
BL9PX3l0HyEQG03KkpzW6KPBLQ7ca/wcfhgoBcaWMumgjmw/xKChCkg/ij0GeoPR2IFPRS5Ri4OI
0ToRZ2Hqojzr0WvbAF2eAlRXEAzNm0snfXpI/UjLaEkDND50TjLItS5++tXTlrkltND3yoMiWOlH
/pw+98/BzgEOVAO+on8TkZdrlo+3lXXWcFgIMGkyBEGTipbf2/XKfiTKTlR2h+7bR70V+afaEqba
hu4IQUZNhTWj/aWIaW6FKGixTzH2Ujl09Typ102JidOtfni8krGKo+h0JYRRQCR0Yz8sIESN52K3
8L1jE040Wd1ZB9JTIF2gVo2GmMw6Kl8vPTdXD4X41GtPWrxuQXwmTRzJWNNB5ISTECh0H619dKFX
apD0oQum7xQLkWeK8ykhJcjXi7ZeBdWEkzkyz7imsNAwB0jXGOB2v5VklIKkhWqsHgQSbpCVQrgz
RXsz1mnMAEHsBT8D9DejGcqyn/Rq5jvqoQ3tedTaj898fCC3v868/YqjcIIa4dddmlKbh2Y0zKPn
fy8DtSA4hYgfkR5mTKffd64m5Ll2KDxbacweqGdh49cTqjXWXvy6hlgfXj8FnjKH3qtOGpZ9B9VS
5x58vdPk/bhz2HAr8dKoAO8BckD38kqtsrJu5LqKjcPGrWYOv2gKU+esKLL+9XYBLUKDBdSd4Dgx
dz3qssYZKl07tKnt8us6No3Gjrj5f5PCeEeDwLcBcDPaQQA9/HDMQB7pmFk6cT/GjwFa1YDkBDSE
IhrYp7mMCyVu28o4FLUpRqRYQpRT2gPyBx+TJdp7wgAxp4R0cPsRANyeT1SkqtE0gnFofOJrppfb
22AF7FR7cqfqSaPYGY1bdO7sP7Lot1zpQh/qhdsXvHEQwM+7Gr6EihhHf4kBFjYX2vrUJN87yo3c
GMJ1pKORaDSY08rkCmxGfOEcCnALIAOOqpV2fqwQd7QbZTHcHEAngKFggUNO4Llpk3LOoe1so7Qd
WJvS/XSnCgh3VgKvAEH5xZfCSd1unJPogNlmmnOoBpAKhcTj3EmSqfFSgGsDfkJF+zNWNALVg90Y
dZfEOWgJUVBvsZS5Me+6f31PNUT18KVgdhD/XRJTVyqgJJrqIkDgDi1IAIpXp57rpalMBbPjtwxS
kMkE2JBiNlgIds1VhVC4oXt066Mfzeda+xykVn9K1QkHd1TzwHxYtIkB3QhAE+WaZAyoGnsuHKjK
Pb746BsCkwNRWys+1GtfI16IpD1ulFk45pMZ5xOy7xwYDaBlyuoGH+Ry2662Mhcj3XOaxj0igeeg
hlnOK/AT1vOun7B6Y+3DGtGEhtQa9hT/cqt9AycKOqdK7jEqdllm6/Xca98f3yP2RQVqk0cekpKV
I+zFoOhbEY7RJ1zYJ+6x4la4RB1vd+k8VCYWQq/JtTMP/BHSnfQ5Qq0PMS7zFhW+g2FkvhMe00Ny
nOL0YHcJP05LJxqiBUGnmPjbJfjiIDQGuN6PxVte74SNPPX14z2CpYEBRQczvDNksW8FVIIci9in
9KjPA7N+idDlNOENsOBPlHwuLQsI2ihWC8mZWxFlbSA6V/rqqABlms47FMMlOsJxxdvZEkREImnr
ubo+pV9gnlOWljaB5RnlhugHqBRcTtM2YzCaUzSBk4VSfexNYSZ/6sjzpRi9mL0AB71NJqtsrJ2A
lQAmmU6wwsAq+o/b9YZCLAteX/snCU12f9qusb6w5j/fbN9TkA9hthSJbAzyCEi3d6YQhKPn8CId
VW7A3HG54OTdShelLml6D9Kbtw7FdLDEGrafkuYvI9nz5NbSs7tRfrrWK2mMpeL8KBEbvvJPmGyE
Ud0c2rcwbtQUagsNTbr9+D6zQGkYXioNPj6KeCrwP4wmSY4R127b+KeSZMtw7R4Q5a3qABgQ3io2
7YI7V5aSTSQDRpVvSKUEIeiewtOCsI9ZYyh5otsnXnBK/9rM9ND/mVj6+6/4I6BbjYgGURflFKh2
rLMXocDQI0zG1VQY8ygkA1oIMH76NEhm/JduY7QltvNhqZpZuIwbU5/IDrIe22WRGgwZIPsICFn3
MIYPXBo85KnmsAg8gEZUEiakf/15fIZja0AXdiWIWVjuAJYqChDkv/R/2Ulb67/xZ+2S1o52Qkxb
eqXV+5OIDtHOTI4U2vv4A+7v7NUHMLF1yctd0FcRjhNdsMe+I6DMm/EzTLk6V3NtaU2Io9rB3JCb
9TL3MWlRPWo6iANls2x+iL97eYeKJHpz50/G3gp+pwiq758kQC4AQuJhZb3HUi70Ar2VwYmP1yKy
7l28BJfxs7vnpzKi/8dW/iOKzeumsuHpWQtRhvEsanb41KDBWEIuS38NVt7vxE7SgxntJHwF9GaC
BQPT0m8tWxvJUZiIXXCSn9OP6BQe8k087+z2LL96h/DETWV67plSYAGRTkBSGS8k+za6voqRCDyW
Vyb2gAIr96mZGYaidZtmM8WW8X8IU8ENgOwVrDejlq4UlnGrN9jL6An+kLsRjpqp9EQFdku2/FM/
VZq/80zBq4B3jr4TFOZ4ZjsHp5ObVlSDUz83PCtGh+/hFE2h9umPsGcmAb+jIl0CllmFCQSHNgSc
s+39kxO+1N5ffN5yKlnxFXH7Hw5kUl+HCSUZ+TMwL5R7UEbUDkMjMtFgIHBaxgmGf0I9/ps7pZ2F
3qN9jFT0IrfCHwnDlhtzMewnxN55B6/FsqnHsMsGfsghtjYj0FDs3A/pyM+GD/6Vm2rDu/ceoenp
kvmGoiBMvL0HRh9Hfi5KIWTl9tcAsvBfjFAi364JWj8znDJg1F1hjhApPIQ78KKpOWH821Zts7Ln
/PgERIVAEqvhTPIrfQ7P9Sn2yMQ+3hNG8aoXeC8ybcwtCOpYQ3gNYcWyOcXzOifNS7Qy412wyide
PGp42XXhoUOWH9lpZPsZUWqWqC3givEpmfmHdIqHmO0Xpr4KfUf/+XnG7muu3/eJk8cnvze11AqK
eRCeg4j06+Q3/0oxxOx3CHBe/Gu/SJ71bQtue3diO+89tnCT0Cxz6S0bUVx1uZMXut7FJxDbH2Ub
9EjDVz73gcDUDo39bMwrk/8y4PKni3JdT2zwqN5Ot4DCIBHAIj8DhNetoiqlBDJmfohPGcr9LRrM
/JBEM2CaTKdHu2VthXtuJdnvy2qnPHXneXJstmC8Xyh/CKuJfPS/HmsXy71zOZPrD2KskYeaVamn
+CCFiKvyM5t90QEDwQ/GFQOahEH2CoZAtqbzmy8O6Rr4FVKsueN3ibGo7tx41lE48ZfVwt1E5F2y
qznaqbIBHfT1OZgcQnhxZln9vP5Y5ppXaV65YoOPjeDGRyQ++KoZnSqTs8RXWzgqdr1wtvxrvazM
xeN9GnsQdOovuiuQdIQPYTDnlklh0uRFVp30Zwhult8I0YqXeHIK3B3/Ad1V4KFQaeMYcsWMoNYt
5CgXIAjA7ucBXdXhE5I3ZFihUcHqJmz0+L27FcYcvl8lKcD2SXXqzR7Map/GR9WDmezl8d6N3b1b
KcypxUaBZTqQ0s28s/cyBYcdGy1Q4kBNUXygja9MBPRvP/X2t9g4lY9F8MXI/Uk9SF8gR3p9/PN3
PJrb36e+wVUqSRU91+F8/L7omeFHuPZOS6MkITgDnmOwMU2Vze/JQ/EPaQYUs1Satb+Vlxd54Gpu
KpyEU4ShiQEGWgwaCV7yc7uTvybd0fFJozsMCR/k0xEdIka7FaelHWKmpBZOqm6Kz0sZkigY+knE
7LQI/qHJHyc2lG7YrUW4kcg6wCLn9UFbVMKJP5SfiZXPj85PsfgOtnloOlPCxi8xLaTSShHyQ0gH
0uVfnZ7oekFF+TBO8Uvwk5ekOyvb9i3e80/ImUwl1e9YAioNzeJofDSg2Iw0Nw9lTvM54ZS9dxVB
Cr8hg7lq5skBpPotad4fb+XFDbzZSppDAKID4S7lj2Wzj2jslMowd8pzttS+4l/fbtBkEtsD5qtV
a35f2BKEl4tiVs3aRf1U2PGpXVfWsOO3/SKwH3/N2FdgvoZxRbhUDjndN8qziHmDuV2i3dQF600A
gAbla/7+7cG08edaE3Z+BNjUgMhFehFdwugTGnMPcUEH7GMu6ieLW8yWXz74+LD5pqmuJySxvEOo
yt9KYi5LJCqVIhSQ1M+zp2KZWB35TQB0H0C8KpsVGn5mAlp8KvBDe4vG9ue6pYIkXLB9y1vFgOS5
s2E/FSmztICjr2K0LlWkmqZCdHjSPUaEBj/6KlkmmGZCmZyltQDy2whAiV8CRo3/Ie26dhvZle0X
NdA5vHZUli3J8aVhe8adc+6vv4s+F2ckSkfE7A0D8zKAVpMsFovFqrVAWz7gj4cyDueJruZB+sFM
vQQNRykjB391/lKTRUXccyrxyMVgsgYLxRMomCDUXaSPiWF2VycihUMdv0JTGEUR/+AUz4QbiIT3
YDj5evkgxFvNxkcR1a/7oNdhDQFFyQuuFD+N1ZQlGDw3ZEqu6MfZJbKs0kJZzIvIElbxbkJrag1G
vD2I8OwV5tW7j31jXuGxofeGRDTiUVr7YZB6NazjkkNIbhaVNfJmgPxdaSLthN54nvW+Jl75awhM
QNQCb62IoggVwKUL1ZOkKOMkiE8tqOu67ae8mqxvyGbtM7RhBXjhR+8ab7cecgpoWmNVK1yVwqOS
GB0shAMAZb54+SWfd+bBdbnl21FK45P6BEUPsJCXi8a1OsYxL5JNcuFKKRjKeQ1CFdcxMpWnzPQ9
BfxhE/jTQgsXU3FZI26WzXDXgREuAtuhZBK6ogAUn/dXVry69lMfQU11iqoNrYnwEeVrsODAZwEl
bVwwCgt5GzRXjuDlQSca1NDN0tNNmHdqKXsI3Vv3v+MnxqAnA0wEyFBBVYfUdF/OedV1UTH4TXxq
PhIHKRXXANOdD459EVx4mps5+Cq3BLnjCEHFz0MLslqIBFuRV2wUq4YOJqQV31SzW4L7zuM9nAfW
N271EIHFzR46byPRBWfWIf80b119to5ONfKsiY1JfXYYx32diHJ86l0J5PVLtFgS4qLHGY2MIqgP
JouHKHi5rDzIODweOndwUTy65F0J9C7mR4ZC9XE0j5HNPTCJt66XFnVdPIrl0HiGKnI63TGKY6HW
fJKcRtfYS2+Vk32XD7EtojNU89pF7YA1BOSkjNvC1Rss3vjPYFEqebmSA2rng2ICbLvpPPmxeITk
pWs486pDsrhcaTbWdi9+3refq94OoCKW5BHfkxc5lX694SMkRsqAT0/zpnl8JSS58MeRE7szLqMH
72GzefF+P/z+7b8O+2TPlWbPCqOJ0780BRLyoR8BT2YgP6DTx1lmxHi2rfKT/5673IfgJMzdeh3v
YJSo1kKeB5EHppm6JE2lUPl9PeanaSU/d+9grXoPiQLxgjtMv1pnOPovMKltAiGU0mbKghOHdDVC
UAeQ+loRrcjUvacepDarQik/lVD8lJ15HXgvAh7lcrgDBO6s0IcYyj04yg0LU9KnCboJEWpmi+xx
FKzM4pfGrl6rS7QhLCS7elJ2jds6SMd40TF/Mk6+A0K3Fw2KizvuLX1iucsbgR8W4GwKKJ/NG1HM
lQb5JhuPsGAurbzQVaA2JtqF64My+75Z37ApnECkaQ4GRVqSL/fSqGTGKKtFfNqjoNk5iGbD0OS6
anfGvjlDuNqtylhkojgBQX4PKmt4Tn5DlHOdfg52sDWlxRQ78jJCe+UTSilYwtY3HBTGhXINpLnI
ZZDyFHKeS52Ey+cpy8wBR9+ifmRWJF9tGegUoG4PKMjmkSYH6oDLO19rgywoTvlm+Oa+APZcPYsf
2So84mHZVlaJb87f4DZ6GE48w4Svbmf/AUetHanlEpEculy/vh7qQp9igJ/AUf8SWuFR3aQO95B7
UWiyNigdlhI0ULNC6w8JO1RWUIdR3Btz1cl8AePUVbd6SjJrnJE3HRj5yasAiQaihlUNbZaV1Vyc
JJS6WMG6eErXwqrc6QuWE2BCkR1yFoupM1/qIuqxT9za35bLdA9tmE14QNrwb19cfgaF5zHwysB9
o3DkEgmcIlLiC0JxGlayEyLN/Fm+GE8xERx6UGImW8ZV1gV4SBAgwYzAGk/SMjWJNS5ZJXGoJ2mP
ZOFwaB71fXIK19J3tGfttBuWcYFFzWI7c10Qcml1StbRqjV9aGt3LyxWf9pZ0QOinFWo6iMIFQAS
LtMHacHvUR/N2FA3x4GUCvowELeClOxyjSK/T8SkrKrT/DV8SLvwU6pN8cX/uO91r7L/GAmeIJDm
AP0HyedSjkkEtxuagIvqlL7iuXl98Fx3XJs453a++WI9Log88n3IG3P3UzyAti7w6KL54HJgGbqw
uoBvqlN2CMDvv29RwcyqObm6tSPjhtIP0nwFPiMQDFIgnCIUaliozYnwFn+CYGP8DH7njaVC+0HG
6Hhwf5TeQhsgOlDbj6K5Cs3OVGxyNyHKxUfCGn9/3FdXvZ9v0lEOSnrCr3OP2jzNoa5zLS5BOgj8
soONbtTcFdZQGPCQyUoX6hrZArDkG0uGGxOJ6z8PMGhsKp7pqh5tLAawwUj7AvKUGNJO9VJd9fvG
RXjuFsuPws3sZ97W3dRhcfxe3f9oeMrhpH0pCV0QdKfZBSeEhy5/RK28Vy791MSFx1VQ8aVZAwos
yoO4GXf5ipUvueFdEc4gV0k6TPFISSvOKUOshlHXd6egtKJy0wSOyq25RfOSb40Ny8ZveDzCmabj
aQutdCjxogbcTImWcmnW4XxSzG18VLYLaMQvvu+b1A8VN72s5zBUjIbuci3nYsBMXrwRV8pR+RLW
rgsddfWhXvgbT3k3PfDS9uZhaTjxh8MtHx8h1PT+2CEzdSyh+vH9t9dsstbn30RtvTpr2rxt0u4k
Juum30qltQBKAMJIg+g/DOCy+Z6goRFDwL72LPFgP6Ysusyf2wE1MaDKwO0aXYyIKOmbWWM0fTir
XXN6fd9/IlfEme2yMvMHEMpHZoP7Prnz47bEQVwkAAsP+UO30w/FK4dc2m63cla8ufpIF0+SA4Uy
eAxIs4XINU64AvznbyDqdMvH+2t6a6uSBmjENKiu5a8CqUqq+FokiV5j/2yY5YMM3cwjhB+fVHtA
SlFyIKRhckveFhDTcctmnXvVImSECDfOBch74N6FsmyUsyEZduml1TIWDZQYdyc0Ybs15M6R3f+R
U4BKATqmoE9dw4ICGxpmNksJ4+peDRO6AKeOV1EO8rkLw+4kb+VVfyyhiOUEK3B2ozXYEV+R7h+9
yp00loemr2E0LnXnHEB5GOic354ap0YSJSSkF8g8JhsFuXYpw7nhm4WbQ5/BOGmmyCiCvSraoODp
s9jI/KAvJMBz63LD7bSdcRhftJ22Hb3u03gItywas/+xykR0DIE7CqypVa7xeKwGY9yd/NHMnpND
eQzdeWFYxRd47dXQRE0M9yadjo3DByjZ8nescs3rKAcrTfrw4JAJjQ/lLAyp7LRY49vTuAHFwEJJ
TDTOPqmsmb25sGcwVAAqzHWOEiMBwkjf0hf3mvzGQ/1GPlb7vGBk927cgy5HRE3pPOXlHEmAmsFZ
9T5jDrcpaMqQrl7zm3FrDGb7dt9j0Gp8RPoEbzP4RyUNdKgnudyrGj8LWZXBbsDUU7/5S/UtWynK
arAhIwy+BKjiZS9Bbqoszp6rFAEFTPc5yg3PEcXF9iTjKK83qme8GutqK0wm95250QOzzogcmxdu
HSlTtDyAJYDQhyC0uxypPE1xlSlD+1gNdiggMVLkUJlJfQdFhdVR+4Vs28Q4z66PcvD5o8AWUQN4
8oxrlmdfUKM4mEd0qZqCtug7K5xcJGqhWqLaUBbrn3uGuZL1uhwlUVVCmwAhEEITNjVKhOy6PDUh
/ygcRTDhDJ44WDNoPr6FjmE6t5AQHyOPhwdVJPOosFDO0tlAzcP0qG9TqwZF2POhUCwUnjJ5Ga82
OqnJRG8ZwnJSzEGreKeBrvupIUzgS0QlEW6cemiK64IR595YLBHbATsdzTcIAGRqK8R1xwttW0qP
k5VLdqp6mVWklubVq6R2Kt9OXxl77yqwhk0gGQvSArxJE4bOS4sslanAY1IGaWZT39Z4mcSfsA5d
dUACb4SYlFXJCBMYqFf+jEKlwku/UlJO4orkoL5DNO23/yAvk0238V/mvzYQMjxoH6BcQkaNKzU8
0jHRIg0L2cMUjxOQ1xYHswYh/Sb3UJnGGBVx9pd2fwlGjaoPlTyeY4CV+j77GHboNWsqOzWgzaus
WpTU5t5k2sxYnQTJl7AQJELKCt2oCNTxFHe5hClXaZWfx8Fh/Tkd4ldFXc2eMjrFMvqSoWhaAvT+
QK9uwKRaH3yoaBBG7f4V56bWT0Mv8HF+0I5BY7oj5GAbVj/LDQzsAvTzo+6E1ABRB2tXp0mky0Z+
AG8sF2xUfZO9CR+SFWomD2VhNCPUnrIdlo0rbpgqENdxBSjqsQdBUw10CcO8nNKpk/hIRRX9oXLK
TbFLl/Kj+oi+O7Bt6cv50XgPD8NJ8XxXxmOusWSJZl499RGK/HN8yoPWZZCPWAH5IFr5snSTVea1
63wBjk1kN9Ar7wVL1Y0XwV5Zio/SQ+IWrriA5KDHet+9DgeIpo0B8nPwaMDt0e3BlVqWYxVVygHl
hN9lgcfzbBtssk3wgFByz3q9vvZ/aKPHTR6CaHBFqBCnbJmfdLXpRE49vCJ9+C6DmhX88ftyq8/m
HDPbtq4jDwhaoi4FtxXi+gB8uc5NXzV1V6TGoV+AUOwlP1Zb8c13h42+SPax1zjhJv/NFA6/Okvg
jXCHxw0JhJakNfAS1S/5WJuk0T90ihmB7xECCIG3U5/u79Irb0ShUN5ISP0yG8AJeshM9+WvHTj1
48QnneV69a7geH7Cj3e7CSmq/Wl4QFFjaaIwzLs/jOsgjUCBzhRNrziBwUV3CVWlsThyg+QfwFVc
m9yX4eZH/41fSooZR5b/YjwwK93J9rrwqOi2R/cVWukI9zMUJC4h/YkP5E4RgiO3CNZRb0Nc3nBG
1OgcuwX/WW/1XfGCXBsrUrs6FQELewCbBBo/CPnSJawyVMocymF4zGQ35czGAluYhAdzFNs7ldsw
Yo0bVgjaLFBKYXNDTopOMaJo2qiGPAqPOR5/NTzrSHiy8qFf+v63C0h6IsAiCblNeFJs7sth1YWv
VkETpscAxEWe+rtGAuclfOHgUTYgYv6t/BoZT2VXQ6MQqYkcRT+AyEKQHoWvHM/HLxDkajY5SANZ
9DNXpxQFRBmKPIxVwAcYWkS0dZQDgmpRWtyfv6t9TGFQPmoSe4j6JBhM/2A4SB3c//Xr7UX9PHXQ
ggAeXF8Sfj48FTsUitvaLlEX3SvqlBRknWIUKrKcB/nii+1FQVKnW+9LftDMgBycz+EpFdFQqTw6
eguJ3l+PvsRwIFd3BAqNrOGZqzL4ftZqMkDQAOrIFT/EnYti73lrPMgsKbpbWKD/wtGNlmbSR3mJ
JYidUQmNiLWC1ijKG0EK/TVBynXBQX6I2X5BNs7lPOJsRnAEx4jDEr1Al2hZNstVNYzy8TX5wOCi
Q+imL/mz+tV/JC/3zeQ6+Y9mI5QREBYKFMuCW+MSSyrnruETRT6uBwtyvsECvZozOihD8G2P1ltz
+vhAVhTPDqwOteu9fAlM3YjA3pMnbSjJKNRPVFRTxh/BMmRsseso52J0eOW+HB0v59CsmkWAbMtj
ufz0l4lnrLglyM8cVk/aj2O9Wrb/TiVKBS/B0I4QRkKIqezrBV9Y/V47SAHS3O0q2qjQY+93qm//
facfouWzFURt5SVsWszGzMeYyORZOomoSI0c4VHbcluUezr3reXq/KSgKLdolFUqxDDao109Lvtn
jnU5YP0+5RI1YeyS1hfko/gInaNYtMOHKbO72QogF9hASgp9HCv1a54cOWL5yxubDtsb3K94jSH6
WZQ9lhI3jEEeKsd6w5na2t+0jr+HnXjNmkUfcR0Nk9TiHyy66iJG51alKr585L1xE9vmF0TjaqfY
sNpGrkpLYBsXQJRJNmE0y1ykyUftWJ9cCXTja/5NfsjXKAgDb6hk1U8o3kSB7kPD6t+6cQBdYlN2
2VejNMmZIR/B1xSs/YcHc/a4d8WbwX4ehCYT8IZDuRgrZZxVaAQJeMdkNEjNEBEGVatHJIPv74Dr
XDg1o5SJZiV0x6qRk1HfHC/zh2qLt2LfrjGhktU/havuhcWZfB2LXM4jdRqg0K5GLx4MU/cKczM6
jD197SMV3MVRawGKG0EBUT61TpGRZiRU1o7lK/+tueg90RyugTZ6itgHFXQhKzS5GhByrz/UhISQ
BsWR1EK1khTW0iSGqKDj8XwSLAXn78tjCAbuFLhvGqAIoulTMm6MjKiX0ca0lFfjZkS9WrMBi6zD
Koe4fhOikKjp86Vq0hJZCU+1yy24BbSPV9W2XoDpxvEXwmO0RHX4qmbmpMjPXhw2FCw1iQkfR90w
A3ZYhQ/RQrbyB+HxDe00S93llgyjv7rAUGCU0edhN3McChdOye4UJKZ8nEHGGG+rBat+5YYxXq4b
ZeyVyAc+tD/CE7fQPc0NVv4vxVFWAmoKQya3801DPDMSKl4dMl0K0xzDinZ74SVHpQFrPFdx48/E
EfJ4DcWa4Me+PJtzyUiVhJfCE+i9HXUVLMaF5Pl7XFkYK3Tl/ABECkJJ6SvCRtrekeMp1ESto1Ph
oO4ZFfOpraz7tWony9kijLKEHn9AzcwzA/jaNIgmIWr10SIPMiE6Mu4KaHf5pRj/mH9wUJDDSr81
T16z6qeuCyWUSyRqteQRBFZpD6TW7lHkjZYA50VymnXBcojEmi+31iUQMZuzi0U4FJE/kyGBGT/Y
vfcPX65uK9vJDQ/BG9KCrKiHNYVkbc/wyimeubIF3gRPRThGO7ezkZQQ/n4bY2B46wA9L2nDpAkN
ojSTK2hUxajD7EjHqrDT94IT4oWKpadzXVhDFusMijL8IkIJCLLa8aly6k3qVlZqv/cQJc4WkTMu
htKcHsS9vq+WisVDWHg6jF+/KjxjW/fNk/UdKnUBiDOU9lYtvmMAy76AndFu9EekO3lrcnIXr/de
tBzc7jVZps/xzvCIumziakumUV2FtpcTolKRWKhXOkIHfAg0YGw80TUWd2hfvt5is97W0K3yHd9h
FaNep0EBilJ1+B/IHoNwktoySSYWvTLAsnpXrU1pE1rzGtrtus3vq037sbLix3JbvQgs2qFrx3qJ
S+2gDMRKKH4DbvAho6JMFJBNZ3WUXrvWSwxq14xlGJEyO7JrOFTNfKq2f8zcv6b/RyYXUl8gFgL9
OEqXaQ760hfKupvQXcJ78sr3+BUE4vBa0LgRnig6z/car14IqxmlcqpboAJ9WLB4aK+vC/gGtAST
CA3lefieSwcxzLpeqEOZnbrvZocCPWsTLKsv4SneCg/398t1eEsolH7IokBOTdppLqHwkoim0znL
TzVoD2ZbwIGlL1WosOamsUJWeMEsgSAfT3lb0LnLYEJFZhakX9SJn4NxDHR6eX5qzApX18AxrAfn
g9RAPrCOkBuOHVBgjMEtjwhYU2GMovVV2fpFfkqsB9bV+HqRQOMOanJUxZLqUTxAXs5cMiTlOItj
gspOG+SDE4RDbOeILn3Ux9xfpCvLJ0hInYPhAIEFOhMukSpf79NqnpNTYtra5PYWMq414Zy4D3Nt
C8ABvQge+gknHJi1LnF4uc6HzBBSNC+hSG0n2Q0aLSCP68S7D3mRggSDFcVc2QKFSFmf2nf93Adi
iqbDcrONpFU2WGBDtarZJdwR/oH5DHZ19hIpJByFePxH2xuYai/HKJS6PwlRlqGySjPl1RbVRcvW
mU72/bm8cogUDDWwVAunrO1S7GAre3o7frPy1dfBEQVAedzGKMM0KAHge9q6NTc7yYlN6+9fMigY
yunyWj+XZUPGgT7JGKanm7sQ2UHGsX2dO6BwqPBBiWa/MTIsS+uOLobkuoEpL3UzsLRVjPq++6tz
a+9CEAvFjaS/Fi+01I7qa16vI4nAgeqlXYq/GxvcPRBPZjHIXYXpZFxnQJS5heMcT0MZZafXykTv
FmpNM5dhatdXKIIBgl88cOEyAKu+NGmUuOBCOhXAcPeYtuUm2RwfmbHkja16gSJeosR6VaGCACjg
FBRMV1igbBV5zie0yH4/3l+eW5OGRBZemOC6UdFCGcMo6OgFiIL8xIXmazGiaiYOzMXiPsgNp0q4
+6BqQJpPQOVwOZ6iNqRKljqcDab/Lu1z8M7xrWc1jPb4mxv1HIfM61mwj0JvjuNy4LzOvmlszeDU
pubqyKR6vjVp5ziUSRepNEpGBBz/UQRPkLrHJdBhmBrxWhdHNyztHIOyZrkKofahtvlp7RP10PTX
yGq+u7kzzyEov8Y1WtEbXYPpSpeix1ucw71L1pHxZHrrqLsYCZnNs1Xh51ZSIgEjidF74NYbxcz1
pVYf5BzV1U+s2/qt0+B8UJRBCwLYxacGg8rM5COJTItV604m/s7C0PWPqZwLag2SsFO7lO14xVj2
m9757PvpJtQyl0mdPX5eXfmlqTiquautxa8JLfLVy/1tyTIA+u1cq9Wgr0O09E5WZ2lmtuKsys42
AjoEmMHvrWDgfFzU3jRGvu+LvibrgkDAFWMzcSOXsxnWxtiadBgaD+rI1TOMDQp7x54UAVqRHbAW
iWUD1OYs0nEapgQTV33Hrrz8bayXBrginOQ4LcS1uA7s5/tLxRoWFeMMMacE5QRAOzr8zjarBWtI
jG1DM24Vfsr7Eg+AVxnl7/IXKBmW94fAQqDcwFBWXDfz2Jj6dj27o4nSF9beZ5wz9GEWysGMjmos
/oC6xcqrHTR4hSbjxLwZA/yxZBR5XfqzqUs5UWt6YsmT1W8qc/o1uKuFjraQX/enjOEM0Pp6CVUH
s5zVEjYN2hJi43HjPIGrdTDllyZEQwqruIVxfkIQ4hKuk5pA4Dni2lxb0fFQXYLBIV2VFmsKbwU4
51NIOYNADAQ/KH+cgQJKF92q3dlWFvVahl6mZaUWYx7JPP1vn43incuBBY0uF7VEtk9ivkMrGBxC
m6dkz9pE98/sK1Gb1q/ioZ0wf1C3kJcNuDoWjIHc96Koqb4cCD/woxjVsD3cF9uj/hCuLcfSWT0x
TEMge/nsyM7Lph04AQPhv01oc8+WRXTUWV70vkeA4tglSp9LAoRzEEYNFtI/uoXn6H1oRZAd7D9y
0KFo392G83KHdaG7jUte5pBSgAoWNYlJUI8Bx4Xw3uj42Tak4eX5/jrddkR/EKj5y5Ro4PkizU/C
sThA7HwlIYEVe/dBWMOgpk+olKHmfYDApo3D4C6kh38HQIVSvDpGSF4AIJvNFH1Q+lf8dB/hfxja
fyeKTiFDangepgkQ2wHEXta8c6TcWUF/iHELJXNx7QD+4FCO1A97xFV5kiNHwD+DgH7/lDqMvclY
c7r7E7amy1ULqxpAmIXOn5fRWZVbBsj/CNn+DITynHHZK1OtxXAxaKnN8BjPmYnX2PEuXbC2J/H2
9+aMcprpUGdS1uJqGG/WYEB1dQmERG/zNrcWrOTUbcf5Z1RUPCVUbT/ESoQ85eoVouNHxlCuXyp+
LlN/fp/a8bnRRELdYW2EZqWZgmgLiinsuF1j82bm1iaogkL7cEh+R5Y2miKiK4ZDuG3oILxGNwWe
C3ia8lZUeqUMO5IeBQPVuBRMbYEHEvRVWKyzjljA1bKdIVFuAcWkXVoqyDKLvyswPyOlE4Ifaj1u
0ZPLCLZvX+3OsCgPoWV5mkU9RjWhBiuwhs2H5aSL1fezhChFZNj+zaD7DxhdVY/c2DDnHMDCZXi0
Kve+K7rpTc9+nfIQemUUPhxEfnom/XuH7Ot4//dvugekQklXANSvaIW1CpUMCliGcXKPtp0tIHqY
mYis7oOQtb1a+zMQaj3KEuy8wog4R/dwkHpPKED6dwgSFfzWHOrhwgAhdvgKikaYVuvxC0Z4eHOh
/4yC1qNFe+j/R70H75FhsTdX+eynqQhXnCK8PTeYIPEZtFIryJEvGOvMQpCwRGehU9mWRoLaWbgy
vAe2ztE//MshUG7Zx8uczhkASB96NIM7zCv0bV91NkmUN0bj1DCFGky1c7LDZ2E9gN1yU1uMcTBs
9Yd67myiUqOWgASU6fH10/hAhPnrX20G2uWGYL4QOhEA4Qnt3B4EvGvvPsLNY+tsoihXO01tVih4
yTmly+AJ7CLMdPPNe8sZALWf9aLkqpTck2TvubalNfon4TMiMHn8q4HQrlWThzlOKmyLaheYyQnK
2H8ff6EGGrTvsoROVo1+7soqHxeKVioQtuBmXliTa+YBy6JuBUcXKNQxX6Ji3cA/BR6cJPdTMJfJ
csRTzcQK72/s8Qsc8v9npisUVT7yZDS4/y/JhE0s271hWeg+hsQwOHpwRaErfxJZykMQtRW4ibtg
TwLJX8VY8uuKatQJnkNQkzVDwkQXOED479Boet6XbvNUQi9JeLaSX6HJ2O03jr8LNGrKjLIQ5rZU
i9Orv3X5ypLRONMj+ql/37dkFg61JcEkPLRpQ3BQFwMJn53l71gXLxYGtStxhnCK2mPmJkv1oJKI
Ex31PmhGP90fy41z8HzO6Exz0mqDlhAcu+7NomcmE254FxAw4AKM6gcUCPDUXBntIAjcjLmKngdQ
fejLaAmNpRiZJdb2v5XIuoCipsznBjUuREApKMnWcGlxQ7AdwgJCZzL5F1bC5+YK/RnZzwl3tkGb
WOqSmIxMMQ2Xs3prl7jfjOPltrc5A6EiRhCWjF03AiQx4+V6cuYd8iRPjFiIiUJFLJPSGlrIA6Vy
ZG+brCsreBK+n6YXBhBryqi4BTo1CaoVfqas+xAW6tHJ37/v27N4I3uFfljCYor6F1DDUaFLMQhD
PWgyuSL722RXLqdVtvO9k29H22iLioTN2/g8bQob5QjOfewb0QZks8F5hq5v1PvQe6nPc3Tt1wJu
gIJdrmfFfIps+99BUPbQa7jeScZA8sKi5aqbjyOrYOpWZHYxCsoYJE5UJ7Hl81NRm68VuIOlwMwV
5IMfWR1Et3bsBRRlD10rF7paYzSNEy/L1HpFD3dtValF3h60JYuV5oavu4CjTMMIRaEPMsCt+d9D
ZApv99fm1ja6+H2Cf+YRQLqRtjNaN0/zHi/dWm2BnyU3F8/FQjzch7oRHFwgUedqhdd7KRCANHmi
tW08/Wvx7wCoo1ROlDqW1Jk8pPDWJzi/GAO44QkuBkAdCyPo3/M8xlZBenQpO3Vqfiy+GeEAazuS
bzhbjmqIxKFLYMgRamXdqXMmacHKudxfCLAiXGLUiV+rhQaM7ntbeLJdPvt/y9lCWoD+61Qg+nyJ
kEjQAPd5rIT/BHaT02CYVmFbjHOGNQxqz/uV2gt6hWGseySrn4a/bfulxkDt81RoRpCP4UWhMLeR
GdsHw0lY6l2sIVCbu5PLPBibCbkPHg9zqV3ZPaNs70a8fLES1Pb2OWh2CSlxH9HKsMBvwdTdJGtJ
pVYuEKhtPSZRI/o+ELg1v9qSlwN0q47uE9jQGDXr9/cG1EUvrYpHnnpuNKxIVZm6aQV4ja8WTP9+
4yy+GA+1y8sCYtZJizV5xf1CtHhHs6qN9rxihBX3/ToozC8HAxmCQsplDOa0bE1WIM6YKTrMw86U
jTjFj/O9DSJ0yLVs24qZUGXM1M/RcuariiyTmyGEPxwsyX0n9dCqGT3ErCvffbcLtsrLmfJlLVT8
AgammK7LH61fhcNwujcRoD0AAnuwvslX8b6qo6+pl7BJNFQUFbOpPJrDL0YUJJHvvNooZyjUije5
NEeBIWKjLDTTbtJFhRu424IEBXQ0Bcj0Wqv3eNS3Fggskp3qLVq00HQv384Hv1+xcok3Xc+fr6FN
BHwwkcTxGHNiFu+V/YZGHcas3jTCMwTqECjEoggqHwhtaxoW97AesF3vn/g3vdsZBGUaSV+XuZgD
4hnLpgKl8M37CKxBUKdAjAcSTm5h42ltu5Gpb0Loy1sM02DY389rwtlGSruwEocBIIoZ9mbj9Lax
d2PNLk73B8PCoQ4DudObqGoxXZP1Xs+uYdWz5ShP90FYM0adB/WoR42KVTmt642L+jy7fq6t+xAs
26UOgqgfxqQYAKHt3X4dL1iejWVWZIhn69GoWmFUDdajLSA70oJX53h/ACwAyhUY+Yy3Xfj/03x8
VSAOwqwtvuma/2yMnwvn2QjkeAyTLMSFEsxWS8N8TXajiae9dBW490fCWIof7qszoG6UyhY7JD/l
X4W5x06PfjH2+DWRPwnEzsZCbfKG6zq1E7DaldOCfpW3FLytgGsWj60ROkX62tIendo8/mIVhDMs
WaT2viKHHZiXsEqZKdhNbL6sBlP5dX/+GFuS5oya5qqcygoY8XJw9OcvwQP79e9/519+XoHPFmnU
O6ME5Sc5qJUCjdZgrH2rd/8ShNr3kl9NKdolse+rZziwXbYEK67FKlG59bJ6YQ3U3oehtFNPDM4e
Da/rkMJatqfqNXHlz7W8YMH9rPGdQ5t+nYwbvx/6Bsb32m8E1Yk229PklA/JiJ6hcSU9W9Y42hin
kDjfXGH9w8zGmfVTriLuglQRY3wAykODRbCSj7p51Gz9n9zY/sDQz5dyPw55SA7rV95bTz+FGlNg
F5/3rf12nuYMhooJ5lDLy8rH6o04GlAL9uvDt3KPsaduZfDPbeQnEjuzdwh75ZMWYs5QTzk4Smj7
uo1UGh5XQnELNU14D1bPJ3NklLOI/EgrJrLH7DY3i9j8QB4tchegFvyXUyhfHk7hEFeTHGEKcSvN
niLv5SO3tAdWRo3h++h3qZTnfC0TlJ+yVxCBL3uH1UrJnDHKYaDNbMyUERDbbOG68a8cWmssRtKb
wwBPLakugTbKD1XJmSVAIrIaocSCSAG8SW8FSB/URfRPHN8ZBrVDyyRSOSEFRi3aCeiLhJX8Oq1Z
SdSbB8UflKsTvYJuRSeqJHaL36RH1KKTgleNMZbb6cAzGGqDqvqQzRrit5M9WeGDAbFJ6Fuu2h3j
UL+S7UIDIQhG/rswPwxRZwsD0kI9aAvgJKUHxYd3yM+CLcC0HJCaLFe75rSOl5yrrxoTqmrYsehZ
Yhcskz155dzPPoLaswXIW9QyIoMVi3Xw2BmosMIZ8hKanJfZrLPktsGfwVE7dw79cuQmGMp6K9ao
7hV6UigieozMAhOHCvOjrBiyotHI1S7D9L32drCav7/v+yHGzqLJp+usT6OABwhasarntTiYuBmh
IeM+CvEB91aIOu2j0Qh9sGmhLIXonw9gDP1Hsf7ZopBxnhnilGfhVPXEEFXIHvIRK3vBGgHlHSKx
RYvPgN8f0Q+xy5lP+yT6vTND9MEt6u00JQpm6Oep0v0MnGhpfcRscUwWEOUZwkFEVozDQMjbvmjt
Z6KLkx9qZg08w7Lo07sfVb/wA4woM8HEZXVm+PjcoVGW24cPIFbnvR4vo2hd0U73bY3hYWmeTk4f
cvIUS27hxpHb9ycdEhNqyNIQvjk8kASQejcUWtNFXOjBquFfDTid7rldJ8unhK1Te/P6d4ZB1vLc
qIco4YYBGGvVyzf8SoB68CRZH//snqmjhxU8M+AIoLvCRS1OoiCKCqzVMyQYXf4Z4osK2D1YzvPm
PfMMiPJpap91TcVDUA0eDVSm6JBjldreal8Bn8yfsVDxSJALs5DOCSnFERCdTlCV/j1aOMvt0GRl
mW/a2hkW5dfGdpxAhYx56xNrBzYO3CAiaIewTvPbdvBnSJRzM2Z9LrUYMK+zPW8e1H23eWSyzN90
DAYPfmsD1iyrlIdr+nlKYy4nz/29W3wMH4hLocs6FabsihCIub9Lb0cof+A0MuYz225isDpzfAm5
Nmt2p2ewi5gP0Px+FRzGCXf7HD1DojxeZeRGHytA4kFjvw9tGZTEGQbEMoabtn2GQ+3Wccw7Tmor
lLOAC5PDOcf9g/5fQ0OVAkhESZs2/cjfDXKfDFkNcwMLjGqRuIOkm9nV3LdOu3Mgaspy3x9VaG+Q
bZrsIpBF95CO2XyOZmWLX7CIZlOdWuufLNQ5KjWBPNf68jxhAiVzfs1wr2zB+tcjJ8QCumXq50BU
wDgKPTdOWVecNOQF0zfZasxDbs5OvStXR4ads7CoaDGN+SBvK6xZ6yKCmxyB7Cq3gSAzfIV7H+yW
OzofF+VdlamDEapYtp6wXEFS/q2wwZ/Ickcs6yD/f7Z1tUYySjUEDERUf9jCwEe0B3UoTL63WgcE
3AHcIJPshQVLOVvUiQpaazTEQc1QbwKbjS1/yA7qd1sn3Y3vwrPKFqW4tanPp/T/SLvS3saRHv2H
VoDu42vp8u0kds4vQtLp6JYlyzp//T6VxU7LFa1r354ZYLqBAUyRxSJZPB4ypjfN0MKbXr5vwngi
zdPgGp7hWS/de2SHKJQZpi1qbn7HHbeZ9WNTyow9jlulN7Uz2D1Dyhjisss10EyA+VT6XEAGqoRs
9PmH1g+oWyXPdDlTqeJ4MkU83HjSRrdzzSXDgac9c85sSouxLXhmJ8IFoyJQ0uxTdkPyq3OaZbC+
v30XZh3MlA5jTbqu7C56Bjp1Rj5yN/J+X9xiJwPV8z9eOE9fwVNSjD2xxrQMuxNIjZ6K8n+PaTJs
VUbnHze4mReeqmqAv8RWYbbcnBlxfI7qgTb+GajJYKswcUu8uHnLWObV/h863z51csUR8WpC2HzT
qd86T3IL/y96GC3sspPhx4A9iGUL11ZEMFXhkhk91QPM31GZCVvtnQ+gT/WJ1W0T8B+olWNhK/Zn
XtMJO0uoQwW6fcE98gqczp3mP6beJ0ff5gz9lA7DjybVQ9QaoAP8yV81aUm8HDzLl1D8DR1uw+mc
IkyosQfUx6qaBzKoYRUJ+ejXv8anFQ+x57tqcUN0bGfAGHTnKqJmoQMKe06wZWzfOjo25OGJvX8Y
HQ+vx7twqapu/5UsVtaSB187WyaYsslc4iwW5bwV8QVju9JO68f1fbhrsLZw1y0R9pj27TOc8zBT
asw9DsYmNYQR1DRMviOR0Lxc3m9TmLtXUwrUEE/uVa8OPZQURj18R29bG9nG8jaBn1tiYIumFJgY
wJAH8aLV4OHsyBRYZXQK9CIbRFvm5GUb3mOzGOm8OzV0+kfXeV8V9hfPSs09jaefwMQHjWBYY6jR
kAcz7ykSqTL54mEi8mgwwYAR59iWQUOd5mlZuhf3PXR4bMy2iE75YCxHVReXwdS+1cHA4o1jTGI3
cFp0ezyKa+vu9sHxGGLMR5SJ0imn5kPZe5RMbw8oPNymQX/jxn1mk8+X8BTUwwV+CokY+V0lObDs
gUnK8fAcHWdryfIwynEfg0oHteuhgZG9+/p3jDBmoVD72hQECMuJEWyS1B7tFB1LvL6+WXuAJSim
DhQ7VWOfxFZSSqdTi+Xlb4o3LtM7dXGbjZ8Ym/Sy/iHAPoJLIS2kmC5id4rI9fSVbvcAIsBCshM5
w6vvirPNxY+nJuaHEkxoMvFXomRhYlTwuymM3InoGBim0aXutLbo2dX+3/LInJVcncpzmkOIiJ9V
W8CWCPkx81JbP7b2e4TlvSIdsmx9jhZ+e8CffNLZD9xhrGinHnRiatsO65krHfvgkWl0ktfajkRy
Oq6SnvAizVlfjD2A/0uJkaigwhgNCihp2KBILh6WI/cnZ/QbmTvSwiPFCLMz9FMvRTL1UF7ipNvN
im7u5VZB6c/ckh3jCLEwMjZzBWdWpwuka7F2SCXqL8m1u9Hj6QePFuMSEdAWZZKBpdFrgeOZRIA1
U+x6fx9jTIKXo5mtKZuTs2LcY91pRQ40R4ybAAVIcfONdcZD/OLTVwFa9tanBcpVduRzLjpVgZ8C
pcj1Bpaz6N+R1kQZ09IQBTFVkHHYLz00oHXbTY9+qr+pYSId+Q8ZhjtRVUoA3qk0b2ORRiXSunzT
P3g3i8cM49/TCyBSpRDMoMutItELHRHcBMR4AubdbbnNOqwJP4yXb8SLMNYWniGim7u/M7Khjype
1Df7UpxKjbrmyeGcrbIJK3o4TrbZFg6QZOF7FZen6PPe5M/hsB4+MFRBj0CmuHO83mnc+rFaiof+
vSOJfXaav+jbnHDFVpSE7HIyTgHu1ctYkHJXot+x4CIPfVvRH4qtYnEWoCnpbiPGykoCICmjChpH
AdYk7yV27KcmttOFsog8+Yhe9WX7kLkBTwlnNWNCl7G5aAhQ9TID3TNy/G/V4111d39b9+ip3+KM
MbUl+voSrQaFdbDFSJoNS8s5IR4PjOXTinM4VCIoKF7mSA8iKfx73lwYvfHXXGjYsYZpXuysAzQz
mzJW1fCSnSy1OTpLnjOin3frp6+P4Lawf8aM15/JCFsbmyEKR6UB9kXt5dvOs3llQZ4gGJfWAay3
C1UI4uPhjtc9yftt5iD1/pLrjYHfzm0uCv3MK+RaNKxNDy2hkTT8uOI81A6AVdxNCBd1+Dw83T6D
mc72a0qMXS9hnYSWiiglS+DLdmSNS3zQHeLZh4fCX785uAOu42JAzuX0rX2XS28pE2PpA8z9pecW
CrD13rrH+NF0c/s3YIK3Trt/iBwBUM72Ij64duMcFjtsbbdDz1p+3pYA7xwZR4BtNonYnvER3gMy
eBxf9tP8X0uXMf9Naw7YZIof78lv3i2fSRZPf/zHLJjZaFodhlpzfEpdYZf75UdGAHqdPDoCD5//
9rVnh8L+jcB/rPGUpWA8azIV+B3nKHlfyVz3SqiDIK6gy//6lynlSbTQjo1iBdRUAeWXF3jfVkCd
Xd43CGIedwO+WiOEcMaufm7rM691hLlinRQMhkm1G9unbIWk2KbhbWjetSbFovJeHgfiL9yvf3kQ
zJ0aDKNoBREs9cTm/LTCO2TmSvUlGgNTHb+NR0NakfT+5K/c/WYgD7Zz35DN4t3+PDRr23co/tVK
SZyKF9VxPoHJw96+Dd+Zkf/bCP7YXB9HEtr9R/CzfmsIKqCJ422D5ZnIxP0NpPTb1Hhffn1D/t1v
UVqTO9ErJzlpS3y488CJmn/GSFdK+/2em/xyFNbS2Yjxy+jmIamr7TRgnnaEt2tJ5tFhfB/QG05C
nYHOiwcsCkK2e8F+2x5DV0UpZwGc+qe1K5LD04IHTcO58t8pogmDYVpXUk7NCXIwPHPCuyBs36xh
9mUnUHvytG49L3KOCcofBXk+LrGi/YEs3KXmr54iYgNl83OwV6HDq/J8tw7d0mnmjgaqnFWXHvy9
OM724XO/X1Tk9VgRb30iuYvau+cB/PVkY+FU4AClH9AZIXFG5PTsL/++t92Du1LXh2y7Inex8/CV
kMVy9XvxeycS335WyHYbYSHPwnRva7R8OyLV2fSRYLU15vzgUSVvHzjb5dbp8KlvnraoYU3Q45x7
CtlgS8dpz0s8c24mm0BNRqnGxgmcWm67PHX7hjq6cR5sx67eRUVfURvjHEOyXVJJ+7b7cUQlJyJo
3C2w3NH5jOEiBgRZGF4jmmP/alDqhkXlPIC+EVBvfcy1DfovpdQzIZXxMYCsdZYvD8/hvbp88bfO
srLNuwtxF75NDvgTDZfIhuuuiw+0/cUh8U1MVy542sq5jGyaRogMU2/poQOMhhNdz8bxFt7IWKst
o5VLZXiVoyHML7nRIjezPUtYptm9mAtMFwhOzd13NmfNprQYe6xFKIeKvd7CasZYZvkrIAd6lrev
yEzeRFOmVKg0J6ZrCOI87XUNwAD2Nn34yO3sHU1wXPDMmcmxazqMbbYysz5ZGugY6Lbu3Dfl4ww0
ZQCFFcB8FNDJFSFb7j5+nb3bDPKkyARMTZ0gMZl9SxG7Jt8M+J6D0f0Fqvc1e0yEFCXWMMYl2HOy
gCg5CX7lUIoMN/A2O7MBIPo7FezrtL731lyflxYZ6Snozfb4spXQ8wt/cF4IQCOOUNM6Ly5oigux
gcpYZr/pYF7FuexzBnVKndF/qVTKIa4o9ebhoV4W7udt9mbfQHQSQaQrDDWDdXbiGKTCYOGCbS1M
mOurBK/Gizu6dvH4LykxPk0wFKVRErDiBE/J6NTOKnVSp1nQbXTcvcZULqyNnLDFOiIgIRbnNgZb
paORDqtzJBIsRTSbAonUwGA54TD3s8RA1fEfMbLeJ1X7McwlMJe9jgtt59syMofRKjzcpjPTXHBN
h0n5SEFUB2pstcdwXZ4WqqO0nuCWa2Tj5XWOPQPZNoCPt0uywuJVou8qg/Au+EyN6PobGJ2MAGJd
R/QgB/Sxpe5lYW4k91B9/GuhMgY5SAQBA0Y4xAFQ4GgBBCK492ju/mIY65ohxiQnslxZ7fDNEAUi
yTEr13lYEuBzOaJW6ZZaMkY5xkrPIevBEV17ZAH9oMWEERqgd7QBGusIYb5SEqMnnkuZp6CMWS5E
4YxtxPSee0AfutMdwQ9BUbq7raDz1v/PPWDMcqJGhRCFYQd/3TylfgbouPeYW5CamUy9PjHGljSK
aQE5Hiem3neRjSkcqIa/RfatRJBp2YEXAy3KbwP7dZVthWW4rxe8kvAMpwAO01VZRmgC9DBGoHk3
lOeTgE9ovZca6AtntJQdeN5HogrBKMwVFUaeemONY4j1c8cni0R22pMeUFghqR0ZtZbMjb3wMHxw
qc5YzyuqjHjVPFPUXIWytN531IXXnOQS2/RWXFjfmRsxIfWjibIO5Dis6I3IiYihA82VnQOvt0Lh
EblOuv8XFtBXYQj0HHTNWevitfDi1WWhutW99TDeZyadDUEh0y7hyk+Lr/O9vNjAphZk9Vj6GExA
b7+DsWBHXFjc7qm5OO1KAKxFP+VDUdAThqxF065sCyWhj2Bz97tcP5co7RJ9MRBhOQRIP92+rHOW
XJNQ5bdUdEUa2MR2HdsUmhimSYLbOthosg42m/eSG0B9jw79UOEJEcZd5F3SodAPIpWb76ydum8e
w5W+rHzNje9TDEtQT7Ur3MW69zry1aCu91XcCw7+NqCDjve8nwvAr5hmvIqVan1VG/ies7eVXVEl
fu+2uwvqfLy5Ha58GceSC0bZ6DVIOYFPU20Al3s8WK+8N8WsKZpImPEqIhopMi0Cme1HuLozoTId
4W3bnL1CExqMuZObSqzUATTKu2BzdlXvHq9cTrDL44MxdqkuJaF4CeCjkrvY/SX4ZzxS/sYTXp0/
Y9zQnyknZxGcVG7tntzGRXcNnG7O39Y2F1xPSbGdSlko9RrcYQcYNczyrpV16Bru7uRdHsstj6+5
tMAVMcbIWSOaXFQB0pP20osIQ7JdGsT0JcdDF/ebuhq24SpzdNgT57VZ2sW7tjjZgr1xFZXAtAXE
rparaKugNUbGWEfg7VaL9vW2xZl7TV19JGMMEnyifrkILcaKgpX2HK77C9Fy4rviGpBmC2zQBOWP
zwojnLH3xCE+r8O6oaAtDdtvTUZCva4P2imChAa7e3+JVphyvjg0CotX3TYzMRg02uVI3Pio7uES
GvzflHRry+EtQZ3LWQOGDA3hiB9M+ceSG1EWlFDAPhjEgUmLHK1EKr9w8t/V8q5fxGj+fEVu/pAQ
dY2+YYfXBjpvAtGcZ6iKCuAvkTGBhXIOrKjFK0Jp7PQ31gXlS2g/b2hh9jpPqDDWL0xLXSpCiFu0
z5+Cnb4iIcxD8po3sRMijO3LMMQumwmIwEU/6WhrjPH46Y4iub+tPDMPcQ2YyP+IjLF/jViJZ7UE
HaCkPcgHBQ+exW0K89ZiQoIxf+M5N/MLVU94i3b/+zVbnJwvDo2ZZ8AVG4zxUzQMQ5wL0Bjs7FNa
lOt2VX/aic9Dbp29an94+T62SZYrjFpANnxrGLS7XwoPutciPXKbm7nX8JSbbz2fUNGjxBCEGNz0
nuJ5J0B7v8U7OmyUOZecmHvdo2v+rKUtuasYt52TPOHSZ+InaayVc6biHj29SbktrePjEaGlYDce
DOjdaVmi3q7cWZihLbYcY8a7w9+Z0ynveZSIhQna1UDejhYQOmM7IOgA5KklvUE/4rfJUTLGQhRD
A1CHMNkvTuxut/JK2VUviJU0rJj/fzxUqRG+RY61GuYlG/UzzrQsyfOr9JSQteQt+E2h9Hd+0lGw
MheZZf1nZrlsI7kN4JstgkmaQvQqRwNM5OkOOA4J8M6rO+6GgP/DWP2hyYgyrZImD03QRPGmiGCq
sLs39r46zpHNlWFwLwxFxW5lOJfvCtdEN2JVjIumTDtksjElHDxZqa2sT/YF7zjTyxb2K32Wy0Rw
VCSLtKez/+ncvpnzr5rJFzCnqGI39mVUou740hcEoEDhql1bbvXdoJ8QcV1szR0QpbBHsPC5z1d6
7X4e7R/2GZ8wWIoq9CmI9w3GvZYFCTYuaV33cJvJudYf9IgZuqZijReW0DNMxknUKJF27uB71BWw
fmPYOozF2n2BzSLbeKGuKqKNzuW5SUh9xE6cdVnBnYsJYJ/05/SA/y5KXn1/1utOPophHtU3Y9Sz
FoE6NhBkqa0eHwHdWz/f5n1elU1JQWOupCoSi9oeamYRZ4ACPw6rEcW9V/uRW/uZvaEmwiNR1NEl
yS7uDABv3EdBTzkpXvS3tXqf7fVl/9DnpMDmubd7XrPRXFpJw3CdguNELlc1mAM9YRJOE4KsO8Zf
6RPdokaT/bG98Z5/7VBYC4mxle5HG+uQI79MeK9xGvuyagt4MBS7TBk7w9nVNMNJPPWJmHcIMQb0
hZ6PqQv0qY2IVWS9f+DNPM1MiWlg9g85JtyIT1IZm2nVYXAcKM/VzusBxhuQwbEFX+MBm8xGvLKs
i7pmGLgubEtlWJy7qjChL2en95LjJbdDw9ZBLVu49ub1dcTr4/QqYraK46RnmtfB54QyE/VfgjE4
xW3d/Q/AbeAnG5pKw0K3T9mTSYVELydUnLuBU4JMVBAOSnASGrAaBWSrbDKiZUT0LpzgZ54v5G4U
w6DHqDPnV8unWCmpskJTDS9dhSTc/g4w2/oa2uIiq/4GHwuSxI0XLV23NN1ggscoFhRjSMCYBlyl
zYOFtsLe3gncZPX8PfxDyKRR7MR/md15GC9Ugk9AIEWr8ktKVNfyioMEjM2ViiW3zu5dXpd2U5Bk
Zd1dtryU4exDdcIr+1ZUWrlNxQqfsKa4m+2y+11ty+diPfr58h3TFlhFunATd5H4wY6Xl6Mn98MQ
qLqOmQfJkH8At41ZIGdZOSBDUdEkZOQ23AaamSEqnOWEBnOWqplhFe8JNLaXuyK1aWpqBbfsPyLN
S9CzIzi8DNK8wv4hydbkAqkqu6EbO1S+tXWOt/ci3VruHYBFo63gSMvqg7dd+jsIviFJtiwXBGk5
BAlciEPXb9T32K4IbAyM5EBr+EPTswZcU7DQStNVSzUZmYpj1gJNW4XDWnqxaBcOxvT1fbe5vCWr
gZMrm43/UXr4X2KsQQ2aHHPGNYg9GUhdoRgtYc2AjAH6jBfnzEtxQooxaFaTDXqXy8hWeAbZJ7IL
qFt0R2T3F3RiaAm36Xc2uJjyRgU9uf95UeUpwK1p3iyRkDaFlQEmBxHwFuCEMXMxhqzpdPuLYhqy
zkRLKZ7DQ25pNMbA3C2aqGiY2tu/ZGcRufxugnnOMGqMKAPT9Rjgv+aMGvPQMJMe3eISuqJQN1Ls
1YWbeZ7LVtAdYSjoW1hGZDC+IemVURRQaTzG2Noz7uo7bgppLsaGSiiiokpoI9FYnVA6Mc1LXOaz
k39tW8HWlyWwiV27/N1uRS7w55xJnJJjNGIs1O4sqB1VQRobbY8FxvcN95mmuk3364B0HfcZMSfE
KU3mtTYEWl/j5dthzx4yWHtM7p+AhawvcwzabVLn5MD/LDTe+Oys85uSZYLQomzyeBxB9gTcN0yK
7TFcpQDqQe3g4FWHWmdx0aGLq1qf1mcn2Z5cFK44D7i5GIY+a9D4ohtYN8eYspPWBLlZi7SO+5E5
hjva75nPw5iefSVOqHzflsk9LxKESWGldLgNFfnYCwRZcRtrLS7kckg3ydqoeCmbWSc0JclcwNNF
zjDODcYGV/09Hh3vzWk3qhPetb66SH9FLsfAzPmEKT3mnvRCIaJ9DfS2JbDI49L+Pe5SLIZDjp2G
aJ+8xNtsFlEDaodqAI/MREn/2sKEFz0OIhV+wYEXqh9Oq8BBVvtBXyfc3qE54zklxViZph0ECRua
afmQri8eKhI4qKsi91W4Tn0QliiX8uRJz4f16FOajGKK1djHaH6kMahoN7vQ/dU4I4rGBbdwOev2
aJBkKrJpGhDntSS1ujFPVhIgBEQ1JSTNLkKXs+yFduSe73v/67amzLUdUzv6DzlGUy7iKBZ6BXId
HTDvyVbPSI7eEFexpSdx48qvuzM2SZyJvTFs95HmjbCmOnVQI739Jd89Xz9kPPkSxtieTqdC6wYB
Omsazpv5O723vD4gD0a5th+/Lu/Dxv5/1OVmTfyEKmNuray5tHkJqk744OWkXlA8EdmNCtJ+ESWx
5RajftHW4Ex4zFq6CVkmAkAKOUrrGmQB1VIQX/RM5GRKHlSpSr/+lkyZa1lj/13dnkGmddLRLpbi
ymhIuEN68711KaCjtu9Q63mgF2kkhm28xX6+lV92oue/Wu+Yt/ZRobPbL9HrnN2r6Cn2PQ+6ZjY6
gQ4iJyDriIp05uCDLE/TQgxpdNIiRQmwLrfFuzzkAq5wKTGHHQdA6S0HUBo9p0eDfUbSu4uderz4
btZcTDhinKmhYiNHkMT9sTmTt3ZZrlVSxwSdh4u/ABeC6CakGEVShroptQws6dhi2Oya7bizfDRw
wG+S2xd0NpkCSgj+aeraZG28VWAKRjagTOVma46Ah6gfJBQMt3fGQE7el7lAFbVeJuvztltwAoPZ
W6rrMrpFTVVELoAxiiHi2r4F6YvXrEYnu5BqmTuftxnkEWEsr2oFwAg9wxTKq8C31hlBHSDnMEKP
48eFnDDC6PponTFV3oBG5ZafykqyFZ6rmqu14RL9IypGxy+jJZ+zCyhoxKke0MkDLe/d3k+929Ka
j2kmhBglD0qlVjMFhExfk9G7PhRIjNivMppAG6d5phEyL1U6mz3Euwk2AoUGvHUZb5UDDiIF4iX1
VoCXD760mESvqXuXvRflOnf+7hE6JchIM7JUJS3aqD++fIQ9AX6h6qBC2i3qRX93W56zcf+ENUac
VoHEvplYcETac4zdVA+BXf/noKQwFRMarLHAALt6oZZW/EofI+zBAqpzsw4dgXOTZtMEU0KM38mT
s3wZB4gt/nrJ3cJbVkD3RZ5gzblO8xbdABSyJFJ9MBiOBnQFB0Vw6vGSTnfhYm/Yz/kRgw23z2be
9E3IMPy0SqheEhNkGo2Yka1lyNKffP34nH5e3PylFoi+2WBXaOsLqy8rItX6P9/viKObfAE1XpNH
Szue5fCs4QsShGnII9ee5JsEUFq3OZ0/uQkdJtJFX155MauSCjSyEy+4Mx11+Zrdd4u/aNqdcsTa
dICfJEpQg9LJDXeR/RAsUsxP8sLK2UDrDz9sRnU8ZUnSnEFFOURHHSmryhE9LjT/vGGakGEMkxgF
CbYWg0zwW9kDfNTPf1suVqB4wn3mlltkGznnRB3FD0cyIcg4klNe1qGeg2BLs2On7WUR+spqh5bS
5ZqHOcqTIWMExVTspCYELWuRAku1J5q7UV9EDks8KowB1GLsaTboVZa3QoOaZkjEg7E1ga3FEd2c
n9dVTdaAvYOq2/d86eQqFdrYZmKU96h4hev2rtxbpZOggmH4kottdgHRUZ1Zm4Edvf1VuDahzSK9
GKaGacEMtL1sH+2D6K51m2eRvlgDbrKMHgurIlNajE5eAqPIrBrpuNNXsF07ut35qCUCU7B3L+g+
te45cp2Lbab0GJUcROy/RBN3T4ttofsSu4ItLrX7Yp0FeE+iPvR1CmzeNPBsGKLT+imKl6KI6PTa
MFZmEDdJRk3zw9bDCl/VfsBOzNZGR/fhS+Dpzlx0NaXG+JtYyVMJiI39MXOGXYk+Yj/EC2k1DjxX
PXe/p4QYj3M+hUmq60V/dJTRObsyQS/K4itwdWBqcs6N6sEPPZlIkHEtWAxzluIaPL0UGwMg4uq7
kiPh17o8BeHxxPiWVI+jTqLCWwPmsn021vHy8rbA6GrDTebPGZOJ+L5Ha6d3PAyloRxAKnwKK2Cg
Cw63XjibR5zSYN4LQx1lcdaBxlNnv6zT3ZuCplcnfgTGdEnsA17XT7dP6jv3c+OkVOZGj6EJlOQW
1mO9r+3U/fioyBIgLErkHlUnGdxmY4vrQ+gs7H5rA2D7Xlt+chPU9ELd+gjmmgdRniqBRE9xW3pp
aIfLfiD2YhF6n4uW12w3G49Mhcz4nnN1Vs7NCJYH+wUwynvd0VFzSlBm5hVfeSrDGBItyC5iVYFS
Spx4h+QsJtw/eUXWmS1MiMANWhxBnxTesowBMbsyy6qzhHutvl/2mew2r+2HTuQN3ksPChroF86h
3h/sbo2ntTeg0AC58vITs0c4+QjGuFz6s3QyInzEk7M9b6I7yfOa94q0y4fnHC0SPKi72ZzmlGnG
wqSn9lwbCeiVzhOQ9Su7+rWz7XseX7OO3VSAnoXZEk1jZZsPQ62UWHCGRYVHw+2WAEvgDT3Mu5sJ
DUZ0ZZrEwymjNPL33MDAtuXqzkZ6XGHifntKbN6zcDaFhx0p/zDFyM66WOdejEFQfHsziLxKQ9QL
Hx4eRlLZ4Sr398tj5FShU66qw9fi/vRxjxqi/WgD57l1QzRI2Yd72D6eIlM+f1iByWcxtjxLzUrP
KhVOQ/f79bC8belm6wkTrtkaTRadNCMv8fPymYS+elhhG/P9Pcebz974Pzx8256Jk8hbQ6rOJog4
eWWrzhk4TNBKDidzgsKUsyEZlqYqgJS8jk/QrWeaGZZYHF/Wb6JunzqiuPa95XyVdvbb4Q4IzvqI
KT3mYAJROdWtEoCplwETyBYC2ifMGTjLh+WDYd+5z69I19manS1WF38geUEW4R6YHJ+3+f6OZFkF
MTDhhflkWdEMlfmOUxpUemF2w/HlBa00I/DvAcs8LjCQ1AM+hWyI+55gZqj1D0h8+18hiolAMeNI
n/cVLOZhK1dNraOsgCElRfdjYmB0/vdDbkee5ap3PuA0DuLz1/kt/WWfsfHuq8PK7LF1eZ2ps72x
E2loTKzQXKK2qdoe0nC22N5G9ukKENUqwacIog14FGzTBZww/v3Kth3pW5cnCulneK6ju08GsKCh
0hFSxm93iR61anDpjkJEso28aje5q2JFxTreXFwLD4KLL2Pmj5ez+3nJrskyDjzQz+3YaSCrkQAH
YC43Jsn4u9J+XjOQMXVNRGpa14ErcH3NciORA9FAxZP2FQrAH1qdRaLs5D2atr4K+7HdHlCzfr6t
5D8dzjVRRqSiorR6YEjIGPvVY+0F+wPCksVtGnPyU2VVttA/bJo/UDuxkKET9Mqg8hvc1I0czcfM
EiZHb5OZCbTQjj6hw2holl/iuipBp7EvXozuvvOzhI3CJZYW8ZIX3y3K17bhmhZzWFI6GIl1Aq1u
VWyOVk72FaqPhhOlrrJ8wcVYAdMQu7PtZm3aF0dfyVgC5Z4eln4YOcn7iEFArFGPN5abBI5x3wFG
TMP4OqzJ1uE+2amC3vpY5pCbPlWzoUG9WSHZsnK3WFJnuPJSJ6vSD2zOMcxp1PQUmNtyFkctQ3ME
PW1qM7fYNMtl6Od771r6TKAbJM1oCSqkT8+5w/hzCDQFwxa2AnBa/vP82zUxJt6tjKGKuu5benRb
+TrwsOSo5gS0c6ZtKjVqHCaOHJ7mhOYnEKm2ko+yIa9EOX8HUYzH0L1s4Jeufz8Lu0s35N/V2n34
233/qtdPt68fjwIjpqbGmtK0BwV0YbuJUy5MCvHi8KK2mUicHscfThhJDY1unAXAqx41b/+S2XDN
nvnaPuUeN1Cm9uLntflDiYl7wgAzCn32zdE+9hPgWyDSwLQzv6l0/oL+oURlOzn9WhQTxapAqXYT
oJUhMO6IetCBR4IRs9Cp1rxBypmqw5UU2SzeUOWllliQ4lN9X6G3xt7l+9Cxb6vETAx8TYWxyEmk
pq2lo1qjYYnWR+SIrwF2EKMFw3BSjiPjcsRYZGzkjcSAnhYQNFwstRg+aYf14u8kh5cvBf4RVVlk
jKkuCmGtYecEXoJv4T38c4npIMFJRcLrsJh5qUF8E1KMKe2K3qhS6ZsUMgeY04ueAyfxhF2IMWQ/
r9HyxTmwWZWfUGTMRK2HclgWqHoly975SLf9akTLSugBje02pVlrMSHEWAsjqItaTZFprdyX3iDY
k5XZvC5magl+3N8JDdZSCO05Tqy0R6n1JcNtylYccfGYYAyEdpLPRlAiw7nO6AI8ki5RveB1bs2A
cFxrAWMcJGXUGqGBqIqXM5o436LDtrbRDYNoA9gfK9GWsGznDOi8Eg0w8qf6SudDVM/03Fe9wV+w
VfMuXa60ZRdyDpHyd0PA7BO3kfToVFXQlq26GvHIxQ4ZLqTjDFbmFfvsE9fqL80lV0HkqS3I9i2w
M8QsmKF0tuZdoGKQQiSRu1s9EAxy+iJ2m/zOfO6l55z0t6GbGGiAggZZan0bMouIW2B+AfqgXLzm
y92jfVoCLPCBF5nPkEQGCOBpKAkb2FnGKJeV9TW2OTaYBBwBpmlfMCx2OnCijjkLQ0tI+EdTJFNk
+TL6MIsD2gGRo61ackqvXcMXYJApcyPyFfBm7GYSziivYBiMIgkomKFnHEKVFqowFNDldY2Nf3hM
bdEb3DoISMMYm44kO3cK33zIL4QHVqXOmLYr0ox/EOQi1goVxrT6ah0Bqad+YyYO/YKXaAtbjkUM
RNhVgPe3I8ewO0++Uw+9/Z4e+p26xoDrBivHqOaFXuYbd5zoaaZ38FoyjFuRtfas5bT0RBEoJDwd
UnyN5nbAXPMO5s7dBTttySuLznQFUKoa2lEQUmFqhvEwhVafqyKGBVNAke7LTneYAQ9dtA0awOoz
VoeOFCvB0YDKNnB7imfCnivqjLfRcsnozwHy1aIv+8CUkRaI4t1+VRLjrfBPzzyclLl4BI6btlog
ClYtnWnCSoOybQIV7GrkvJScxse7gWgrASi/ocd7N8jUhzHmUdUlut1YtmDDNMZwn7Omb1MDZQY8
uYy1h1F7GeuPkv15DcDTneCXrru4R2smce1XwEo+ckNlKr8bH8Cyi6DyFF1oneOCt6eEyAFQ7et0
iwTeblVURAHazY7bm07vEUvUENELSfc/iBKbJ+pHPY9KxUT2Tl4NLuAFkLLa3aHCGP66HULMFCJ0
dUqJudG1ZohJTPOE6aJHv0IGFzh6FVJzCkWzCI8FeiNHG4g4rvCWYIGfHBKgXNsL4yjx5zpmgo2r
j2ECmvNFThtM48IXgmkH+61csqHr21pbX8NZ3fOy6nPuYco8E9wU+VlNzMKgZ3uC831+bZEKdTgS
5jHFaHAqotqfFfQssU5rm5OxsQEUkSy3xTJZnj8pKk9pOPHS8BunIK+aLzuumdvcCTH5Z9EaR43c
M0C3RFnSWMAtIbiIgRaHAwYbX97M7RuqlBYGK3YOQaxD4x2KUnGb+ZlJv2uajEUugwTzBwloivca
1EY60Ml0F5CpdxG69TvMIaCvPOC2z8/KXBM1E73VGHhi8fFqUUeatYoH7GnBAjPbWu14D1seBSay
GMsayfwuGo75InEsO9vZ1udt2c1ZPmPCA6M3ktgMlnimPBDlw+593tnMKv8/v4+mCdigSTgWJOJJ
vgzgwKE7cMv9hbzawcdtHr59H2PIsMQGQ/SygVSz9B07TYhkFQULMOXhWK9kX3U1UHpIN5b9W0eD
TXvPtdYzx3JFj7Ego3rBPIwAetaBJjCRUKzR7KUvQ7/DZlcDHfYiqrlHDpcz5lqjnYdoPsG0hvkd
sU24DLG1LkI5d8Bz9vTU+M02R6j5q94oGFHkPWVm/JGGZV3Ay0N908AU3/WxmUKMjcLBMBxDtB7+
N2nf2ds4snT9iwQwh6/NIEpUsCQH2V+I8dimSIpJTCJ//Xtaz71ruoejfrF3BwvMYgGWqrq6uuKp
k91xTmxiEkT78X1GgmcRU4lDKvaPvr++1SiQSnk8/37MLbIgv1ets0pW5BVjAFbmLA+XdQZM5w+k
IjiWQ56U6YhPRv1jM8IyY+xfQX/B2u32EcA0QmJuriQ+7Pdyhcdphalhcogykm4PX8b+yzcfP3we
0uZUSmQkD4O9JvqsTtpripKNsDs9XBfpvt2KXvoRImORc3ieeowBUCaiVgZPh9rpn2erxkakpT1k
f3HpItj1dlg8Zu7j1UeYNJ87q84u0ABUw9s5mIuvj2eOGk+4koAUMYGRIKjY8Xw7kpEaD3oxNOKQ
D7dMk2/MZ4AGmwHPNCOzeQ7Qbl7+Ysq5U0UdfjPW3+A90hjftUuGni48GGDi1i1cHZO0q8uj9Py+
zXcuKe2VfiGvl336cCH94pBZPACvaYGPfgCj7Ip6rcv0XA2P/vEakRDzEg+9s34vXDe19pFV2k5j
FyXg6pylBMQhoOZskbjktejdEseslRzLgVq1keArZQg1uSqHx+fndbF6q8h7n1shmc+sOZqzwwfs
QG+x75Cu0YjxDnDOnXsMzFW7CmaAFcQg76Pc0DtvW9N9r9ZXsviMrLkTI266WPnhAFjMHfeaT5qz
7xNgUQrVJmlSyaS0/aMxf4s/3pSnAZZtAVi+1uns1+Wvw7LzvpYAln4FjM5TTLgB/NSjgW2jQJXA
IJQu3XovRuIfFLOKY3WA+FVXs4QzOqsvh8eXVMJkZu10gEA5NCnROa/GBMoDKpQKIBZEFGIxssCc
eqR1lwx5XRHXbSZZJ9SV3HKdrrHXId7OnpAHisnSXGL4aul5jffscW77hIEFIoqMWR1MWwkaCxgg
G1GahthcgQ6BtWJFy9KGQf/acZRrqqA4JsNCBZRGcjHUAVwCgZWg0JC+XZzwlZ/+n3BnftBhsiKB
ej71aQc6Mw+Wc719v2Jm0BrmDrSXHHYe79JOuTbIXyO3TE2YCQD5n5dWDsOyb0tVfNQz2OrTdjHH
bQFgjrO07p/UnxlCHdqBPmVMQ5vCH4CJxlmTyqhJ4Ki5FelfV9bARf/5MzT4SYIxxIHRZ9fucsYj
txx84qyWm0PPedwmFOEnDcbWhmU0zEodbFBQldJakFVvOxxRTSQnfhJh7pQUwZ6fajDiz4jyukFe
87ZXime2JryCn3QY938moHKaV6DzvJbRyJbteSMtvENnbHLQ13nRXOihV7v+eND29v+kVDcGRzbP
xKqRYcjx/QouVUawT/dwn8BEjfGHiNiccyS3SFO2oKAC8Sh2I+vked4H7yQ4cmKTr2ExpGWr4iCS
X+YvjCXzmsMmsrs/2WCu+SmepfWAVgX4ocCsnUNUS2hVT3a84cYJQMeflKh7NjoSNc4R8SmgNGzX
x8Y6Ht9OlrfNrfft2i3Q7XdFO/YWz/COc1B/PgQ/6TKXXyjCS6XSyy8e3x5abLFznJg8cW7mn+aZ
EkHTkYkYCdaSuTBZrNVRcMnRgYUMMQwzPDoyvN7nZAK94icR5tIMZinNKjG7Wcqn/ZbuzvL2+3Dd
1PZ+tUsG2ywAgRdS2BgOZQ57ChNMn4DXFFwkUD6tmj0S8asK4BluNMd+CohU3K/Ii5Mv0L//hOK3
/voVDmjGNCyZex8msjw/ZHBL4Y+0qJhJunkRIOhn4+kZ+xaIuyAPugXY7BdnY/GU9i+G8J9zZXvR
K6Myw1MGciWWhGE7dufv7H9lqr5JMDfwqmhofaXRtQ0U89x6AVh6rHAOcKKo8lNszOUza8DidTUO
cG27rvspPcwfVg7tA42tZx5MBveMmBt31U+63hcQGmLbwd26Ig5pfvEyb4WsCJYkYVUWr//uTz/7
J3/M69sK50tXqBDi4DeuZT7e1/+/WMnvM2LeXbXN5KxPK3B0TDZrjCU8IqNITl6xwWoDDi36U39G
Sz9ZYUxJgoJfLOWQnr2+YmIrdtGJZRHnEKHsZdq8B2CiZ/MnOcao5LFSBYICzfD9lNhrHNdi8dBa
88/a28O7XGICwUTXGe9h+4u/9I9I2Z7VXqiUNJuBzTS01LclVNFA9aryOOXL6Qf0mwzjN+fYzaBi
jgM5h5wIC21rex03Bf5n2fCHCFm8pj7to4t5ovpuH93KQokdwS22FGM53KGYo6WbF3TwmGJMhtqf
uqQvy/5Re1IRzbkLrCZW7Dl6ToEVavFEyD0qxnjImljruQoVyYAZZofr6rjE+M1uxzmqifrmTzky
dkM8yQVWBoMO1BA2A/kwlOvn2LDnmYC74Q4a8d5TlTEasV4OpgAwwMdnbMB7u70lj5/kNzJRiKks
LJXmYS/wnhOVsSMmwIMiLQTFhGB947py8aZsOe8Jz9arjAGJA+S+mgLacbRRWHskC2TX0POP4QLf
cHj3eCK78vPQGPtRJZXUiQZY8kHuDfRO7h77pN25k6FoiXv9tfv4EDjbuSfNvSQZyOcBwFa5Ba8j
LwCdnRX8e2iK3pD8CPCW+zZYmrzRo+8zmggsxSxQW9xomTyjrertbbtAxgbrTBqMDFoYA+PdaHpj
/zD6I4KMKl4xxiSKEQhSYEOM99PA3nINh7ckgl7Ve3QYBTyrkqC2DQSnYsFZ93JfbBPlMOjCiAtG
8wrtkuqz801stvELkwcrcQkMPs98AD48T/MmjeCIGKN4jd5XWjtLUSk4I22AZDkvMTFtj74p3Pyc
kZaFTTjL9RjsFMghbWHWP6k5QvIAM4c82zeZohjRYt6pVu6BBBjgYEw33hYesv7Azv3gORece3PL
2Y04qs//PX75EM3V+f3jn0g3/zj+m70dfT2shLY5U2f5Gat0aZn9LfHcx3K+mCPTuhqsznY2m9RO
XQ9RHo+1iXzjT+rMK6UbfV1LJiToo5NiWJxFDH1cMGsCdGCregfOiPfhHZ4En9unyFHEm4UcsW1m
sywJgbj0qG+NhYpsJkc3pv3pkW4wl/YiDrOkzilnNpLI8D63iHlqZJA721r23r9IGP+UJHONLy1w
qgBWRVNZgIN03f8zfrajWkt7d19npjNaI96YW6yamaJnBm4xDJ+jW+L81VrudvUrhwznerG9zBdV
0YuEijC6EuG1RqUhwCYsS9J5gRbHkLPAdp1Z1ueGRsq+LTiqFyy35fGpfUPPI8/+8R4ptp51jcRc
TEtKKiXPJalXrrrCa68jTYvJbCc5Lrnh8GQu5fu02KRwD8glAO/gtJAtInaFjXmXg7kWWlLx+kan
vZgRKeY6V6XUpGqMW4WohAYln4AhgFPhWN6Xv+ONH00np0bUmAdfMOJBUgMwZiOHv3ZTBwXhxb6y
569LZ9mTg4ewwf+4r5TT/ieyRZgcVAzAfjM2X2qvWl2IiCplAIFsi8PjAnGDtCDYdmh5mCH4+upu
mTgO2elH4JssPeSRvSpO8qwwpBvZ43GLYU3A/zlwti3sVoWzbX2ZHSnQKSR4KJfMOMZsoq5Ajcs3
dSZ2iZpGP0uXukfHdb2KH9/WC3K1QP9xs+GN1f/lhnzTYnQolpM6VAfQ8p8BNU7r/RG2zM+xvnsF
2+nAIb4v2r8o7TdBRo3KUMEqIxrU0kgQZhO4Qpo9R15qp204tLjaw7iMcmpWmqbT11aYH9EAvKZO
auC+zJ3NLwdeqmN7HO7oF/90Hr+5Y96h1mjj+Eq9YrywJIXKoIY9/3WZc/H+/vKWf1NiXqAyFaqi
mMG0Pde/dSLjdizmmTfAA38BQOeAXbWY9+aw95dn9pso8xTpp+o/Sc7KqW3/hFK9sSJzNMY3lvWh
Lnah/fHMxZmgKvh3maKT6OdlrOuT0prUx7zYNjbLrXVviw6iyr7OGw5/f/HO/8ufLrDm5qSnaUpj
jDdzG9gLoiAXbt0iXV6rhUxFdY8rxsTUUYe5qBMNCm3X3lLXeZ/O3ch/Q/IRmRHwt1o5nmhZB88G
QIIX2bvzEy+1NZ21+8fU6OwYDky6nl7021uMJpvHiCBPQoYl4nqubKns7jHMWJp2pmN/w4UqLMaY
0JWdeQh8jQ3nxdB4ZBj7Ysih3F06kDESYp7QqnrsLfl3imV65wj/Rfvk4XZXZJEZ+BmL3/P56nW5
RLxycByyOLmB/fv3C/ohj+hyMnf5yvoIEMwulw7C2ibnhdHTiaPRATAmaqYFVRzQrLMNPIxigZGI
GdyGHccsTft233rNmKUILdvXgCYDcvTnW7M3wbV2Hm+2nVqcewfMWCRdzHIjpKHtsCjtgFCQovts
TCdSRsJizE8bSrVUXcFGQpDU2x3Rq0FBL/boEyY1rurGsaIHYMIcdj4XXmraa/1HhGy5NC7UwBRo
5LYG1coyHeG3tQxrjnPMMev6TV9GnkdiVEl8pbkiILJQHwve6rylIAnOxTpggoxXWuGYdJ0tn+b9
FRFpjFSY/1bSuQ04WPsHoOkTiXwtgeF5iDkxME/lb2XjEYtNcT0Jw61Gpy2Djog72AG1Q7xh31cX
LiHG4tQnoehrGu7m8+AVzz3gOr0DVzHu+4o62+AaC9fEkK9QjGe/wMCkuRFeo8PZ2t18w/scTbSJ
jT1DjJr8fArbmRRG6oxqx/N6LeLJTwHCN8f2FA8124PlyVjuy5Ei551ie5QS1ehEM4MQ/RNWhWL1
Tfi445mn+14ToH1/shUCmrHGOgdaeouwFPKyTY9f5QtAXBFScHGrbous7tipm4c60r9TLXeZmEHj
r6795qMNf719XOyj9efjebtHz1Avk89PQqwKTZaAHTBX/iE59J7HkyzHFdbZ5FlcITrN6NW72P7x
bes+PrQpzhGpH31xtjjOMO823CKBEdu9HA3nkrI989ziRAIP8DMUVIpzmJxXgM2fqVEcqgBjpRGb
hsV0a6Mgw9kWOFr5l8TjP+aYTaTFTfCfQoiLPSYocJvWnli/lqit4+7xXFDOHbiFxiPRDeF/DYm/
RgU6eAC6xP2LzXM8bxd/RKGtkeWpNNyyfm4jobRdxG7t/4bVp62+vKZXjsVis3HXc6EOxhWaEC0/
Sz7mL08DGGdDLVI5LGlt20YfK31O0Ec7d+jJoCL2/D8KjjEdp+u5w2sJXjC29PaIfCbWyN/KD376
zksncRhjM2RZm4hCK4KW331Jr5fNF+fqTAzp/jDvbGasaaJznFHfNf21Ru9tYs0X7lqZu9CHfThH
bZZsHHS7Y009uo84KsglzgQkxQy9sZcK3OXOEbn8xzfX9pW1WNqdNRRO0OyMrdW/2Dvv63Bexzls
h/8/mig2d1Y3sTYYaCOA7bABaQZXFb0QZ/zh8DpdZPx2JG8jEKPrdslkEct16ElGv9BjpVvSES1d
HCo8dWEiEYRWcX6lwWSZW4Wnkfyx7zkkOIZJZvyB/qQbkZCgpwOhcbTU5x7PVHByUTq7FVLMzFgN
K1A4rtONYL2RAokhwOnNZwvOTeZYJbY/rJGVutFaUOos4MauQpLM9/OHzWWPsjaHlHg/UrnF5qPj
D5Mm6TrY9Efb7jQyoMGa/EI68cTxdDkKoDCJi/OsbOpoAEeI6HIAUSFiUDhVXk6KC4BeP10neSYU
xrlHprKzMIpqb7GvJCSfCGoJBnQ2WGiPGn0FDH4exOJ03CADft/EekvJuCnOSIZSKAZ6SN9503t2
E+dRsz+RLXFQ0qYpiwaD1/cPbdJHHNFjblNwnZ2qOMOZqcS/euZT8n7/+9OR14gAc5dqrLk8Y4YL
mo4ZCPftHZEXSnJnQl43KFjt/H+nhSOCzDuZyXpiNAGVIFks5oGLliISOP3+Pl+T12pEhXkgjSLN
rnlEfevBBrIDz2RPZhZGn6cWaqQGp/B8PpklvUraLpqfyS0vz7FyPF1jHWXgsf7HYz/6mKunneOf
iIlX1sXyDkjP8HiaDPW/eWI95W6QjVNHU9Sn1TuORscWJF/DfK5pi68Vrxw2acJHxKSfAlQFM5Ok
/yNmr8+u8NuzefxMmrsRCaaecNYS04xuqUbFEvcvSLUjSuT5yBOwgnBeRlSUn4w057ZKIxlSO9tv
AMP+vGJgnTjRAv0tYeHcV2ouMcYalGHX97IBYvbxeFmlxO8sBW2TrvIqGNty4VWNy6FIf/4fUeOI
PdY8lJkE4AtQpMvi8jlBipagauGpC562846LsQsArIc/S7tdUcnGFAv6heYq6r4rVCwQG5qLDmN4
z/e54ykhYyRm6KzI8preYuVCZgkGM7h1H578GEMhR2bRmlQJs0W0vvqmdUVz7Rd17mL8y1H56UTJ
92mxrnozXLXSNEHteY3kOkQI1Cd7DxwB/EH5hw6vAuKyIVgVyRHldJ10RJp5kRMpmcW9CUXBakok
nLFpC8nKzjIPxTYk/cPvzm2Xw1JehwlcaM+7f5DTzQIj6qw5Scq8TWkzp/+WflauCg3dGc4zd8ya
o6Ssq64MfSjlAwQskwAglBss1JVWS+8Q8TKi01mSEUeMXYmk2uxihermmvbOAfsxwV1YorgFsFqO
9CY9thEtxqwoqZyqwgk+wMU+Ng5qTXiYawJYVMyQoQ7Doca5dX9473mItULU9NvoC3wP4bgt9qhG
oH6PBXBc+8x5qVlPXtXUYFb3oNZY65KEjjgHPDTn3k3Xk0YCZAyJDoaakqavm+V5BaDSL9lXUxJi
W+8GCNRfXB+KxxRjVa5NIAiRDnq32dGzbb7NHu6fEs8vZL34IZEpUyDhblMHmaaW/Eb/q0E2yLfu
PPnxPjmOTrD+vGEAK1kOKEOAahY3GdH2PE+ad0jsxEYTdb1UU6GhBY3sP2mfvoMwwdldOI8mvS53
3kwWaTjXzErXCxBaYy/SItreFxXv64xhKGJZkg2aNfY1IBBVi/tf51nSG3btyLM9S2aRVRI+31jd
0r7SXXO/h2W5sHyeiz5tdTREUopJt5kxNjtS0aZUxojhjM/GxhptoK/y9pVQn+HPk/gmwbiAwUyT
ciMDCVf0pYczkbjmhccEcxrVgGHYNIDXgn7g9bp5i225cKSXHlszsccALUnIF3FOaPoN+maKsdaG
kXQXuQdJ6e2M5VSrB+d1aXn3iUzHHoogUAAqQF2xQxjiYJzEtmio35diI+ga/hiaVmqC4SAMyeEZ
4vgPkwZgRI9xH8ROTms6B/g4/MbmY0tewm7eZ2n6RR2RYPRNvrRR2ZotPSoMtaOXa4tBggWyjci3
4WFNeCWBaW8MiNyyKZuARzMZgmrVK/lAUZYaKyVRRQaPghtQr+ztZBuRH/xeHjDAELnZWo79Ha+L
bFI1R+QZ5e+1IGubE8hvwx1cFEDM3xfodBJmRIDR/dlJM1oxAGqVTE6r9cnaurHdPC3IXvhAO951
fsBk0vmJl4KZzmKOyDL6D2HrYT9o18erPZD0KZqj2bWq4dVy+JtUyREd7Wdkl5nXmZAa2Dzx/Kzj
1Ay735Yv90XI5YUJemifX62X4MW3g+UsRA8Kas/q6weHDD2JP+zgiBWqKiOjju1Gl5NCt3aU+wjw
yvtbIyHqRoeexxDV6XuUqFBHlFAz6s56CobiFsA1dWURN/kM56G64IVWt3rN30lJbIOUpBqnUhug
fj46M7XPRAJCnRLNLyGy5/mJAGuZ4vKdXGHzYe/0GIPLvspRkWmf4h/BSmznVBbVVdWLdB2KfS4I
QZddRrL94cAFyOZoiiQwxqRI2iExAyzr8IvWR/kqhe3w9MXuf9KUPzEX5Po0ZDEV6lqwitcq2pyB
jdHrSNEFjl7wwsbJB3okP+aOmZ0eaJ0CjLj0K0pI9LAMeS/ZtNkfkWCuWIjNX3oV44gwcwqMl8TH
S0aAuqwvf8nOweYO7PBYYu5aomahoJ+pBO3uFxZU0exwZ1+dC/Eszr2WeLSY29aGQHk2ItB6tikw
ae4ArNjON+u3ZrCMA8kXq1XhNK62VS8YbMf+Zc6byqF/U9rRbY8uWqo2FZQys+v3jQMrfF8deQyy
fUFNWhadmVAbfDwGy0XkwHy50gJ1Kxrh27nne0vN9SybG+lTzbtjXdgGoSvw+6LcpMtx1sXH4koe
m8+QuIUXKBbQAj318T6n0373t5qy7UHYBooul+uNXk465wQg12SluRmyRBxK9981iS1hFJGKpT8N
lIa6Jb2F/UWrwvt9JrTrc/Mrx/Y0m+PcTTdhjJhjnuw81/JCiXDNc+dZ+aqXxZksuXM+9/0d6ZY8
HSnj2YyqRhng72A6evZbsa7LtMVSsfvSm4y+Rpww1uTaGkMR09vt7r/uf5mrAcxlNspZnrU1fv/p
BGeDzGE30AiEBBNvgoKj2mxdoZEv12tCBZX8ig/Dr//NJrBlBDnTIlnoIaF1MHd1N+XYPM4ps402
hp6UkUKlhCawBAXmVyBU3T8IzhGzPTZqPxPDIgcDwQKjABVnsyUnKgCS8E8PSWybttc7qqbHdbek
rbn1Kovc6mwBZg19h7uDZTmvm/28UHk3fzJy/FZett0GANaSqdb05i+Pxg4ee9HZH7yBxenQcUSF
qt/oHipFi1mgFAwCSFF03+gU+hy4iUjjAynZ4raTUXndMdS3J2REDvgOURclVJ5n+1ITSyKQI7KW
KJBx3T2eAKlyjmiJsxBDOTPYseZCsNcrPRRe/DwEhxMv9uBZTHZJbzLT6ktD7czFrdYBgu7LnI8W
MJlG/D4ptlwgiXkQyg1E1wOi+6Vcly2xsGaOZ/05V5bt78mulWQ0EmKCbrnWLOMhsVrUkTDc09uQ
nC8/cJsdeX45OwEnJLJwThWQ1D1kLh2C1nbPwiZJXvvQNNjTSIRMkG2qQoyFuDinTrVzLGDaHD7U
DxR2aL2K55tzDBPbvqN2sjCUNbQvQWElem6xz6G1W4DQ9wDiuhCjXjqCe98W3pyBO7dLZl7uJEry
MDiDptwA4WF/Jr9r4OkAH4bzavB4Y4xG3siSMosBx23WJApIxTPq062GKroZgC5qmAo78lFGbZtJ
JgWBxthg5s72yfrVwsaA5SFybS5I3nT6fESOsfKNnhsNtt7RhDYdL9sl/qOxUH5HWHJh2t4yJt7B
23Gexr8c1jePzGE1hSCaKcVmHra+u3Bn1rDHgr8vroWnSv2nUnzTYQ6r6tNWbmdUlj4QFLeLwEb/
MIUNugDnH2BnXII0uL1HkPG6auANFqcABC9oy6PDUJjWoyiH1GXFu4JnBbPVNkf1p4Obby4ZYy9g
QKWRDajksw+S7rrrsKXlIThItkDOobUrfd7Omb9Y/W+SjAtYCmV96gQcIFBAKmI8rCgeGZCYOJxN
P5n/kGHDthNgz4YLjQCez6t1bw0u8hb5uo/ogirubCBHWW48j95Ms5rJqhRjAah8cN237FH5lSQk
cH/ljcPhi3fp2JgtTIQ6UyiMPoZIQl91XcwhewuyRM378LRpFjI8A16bCdX1O6rJxm2zQgwUI4eW
pLodYHHZKeJwxbNcbLymB1haprfUlGBLj0SOyhwVxufOmGsu0ro255Xh6QZjQ3IzCTsUgWCIfcx9
RS/3Ve/21t8TF2M62kAOs0S9mSj7KC2xfw3rad4pLtIV4weRVWPWeJUu0GNyBkaSfZ5ztyRz5ckY
k6JWiii5gsNilW7eMxs2pFqtXlZ4Djxee+dkrK1jBSymO7Aih3X2SyzokYoiRp9iBZCpzEmx0ppC
KN6X6mQTs6phuykwBrFVgcWTxqh4edJ6Os5sw26077kF3CfYZHPzqdkPaF0N3cYPXW3zEQIp0nA4
JampOzAmzxxqppYGaiAgj404Obp2Tp8c/qZsyJgAc2RiEPVDeUJ1yF+77+6ntqg92uyJslcGBfl4
nrn3CU5mW8cEGdsv6mmmdSlqRQB48RWn8KIHj7fzkH6DvQpjGoyxv15rxRQi0DgeXfsKYJ+45ESy
kymFEQkWZDqpL10s04PBrvpD/FL+Ru0+rKwP7oqrqbdyTIgGTiMj3zZia0R0nh4t7MEysB/QPHIm
K+oneprzfP90OOrG7ro1rs1Vjq4gVjmYp3V4Fn0yeMCuS1VCahi1TzaDIYaNCLxegZbAdYzMijUx
gFh1AS+7WYGtrLz02JQijOlR72csPAktvl0EenJE4pczOe0yAErel9lksW5MhF6xEZFQvHTXVgKR
i3v04UE1zlv2GjnSa2WSaFGryIh34O3LCwSsjSy5k/u39Bur7uMfQB+e0Q/owjrS1NkAI5Eg57F+
L+cEoZk4J4PjeSKnfYV7hswzVnUzFVl/sAtiztoGKLb2SBNqPbjkWL9Jt1tXJNQdRU2XJYOG2SPO
ZEmcDWVHzw+MHcX/GMF4Q/oXns24heR/SHFEi7loPZrP06ACrWcfSx3figfdi7fXkFT2BThX9iFw
0CB2sDQXAGt4aLhJ1mnBjn4Ao6xJghGnTsQPsI9vAQDk4PV78FB1nh8ydcnHQmX0VQvTXE4L0PEB
zlG8hIf792Hyzo3YYLQxT2bX4HrB58+IXYRFYzvehQuOO5VfGfPAKGFzynOgHYiQFTqB3hYkmreW
Yq9eMow7Wg0RFx3HeZtMR4wpUqmOVHEI87wMclCkKYKj686cyiWHA3c+hscZ8yBfI6WTsDuBYvBg
INcEFWup7O8f0eTrNWaGeYQVvb+KZ+SSqVeDmTqsF1SI9MIxjJPu4JgK8wx3hTiEKC6DSoHO1QHq
gFW9/tx5WnqhyzMV9Hb8cX3ho6GhxjAwQsIQ0/IMMziqDGI13T7giKgKejCIHMlRxbpDhk3smYEZ
K4KogAztdTlebX2jEHQeo3D1r8T3zRGb3KuuZzUwBp1y5K4z++oPF+vBIie4uR/X/4+e7WlrOyLI
GKDwJCWSGkp09AfjRcd32VbsM7oSv3isTbY06yNKjAlKzwIWwCaQIq4SMgCnhwpj5wPaC/wHAWVd
2NfoIPig+6E5vIvMURQ215cbRWVgrzewye3gYZivDkvvS10YFu/46HtxT1MYEwXobjMZWtDxu6V5
WxI87ERrp6Kd7b5OTjsgI2kypimKpKQqTUjzOUHuHM1X7hWzbqY1n883uGtfO48H/cxVFcZKFVqd
X8sEqmJfbPXW9HV1ZVtaZM+SveRJctIkjvhjrJV8kkLjVOMi2C0dNJc3+XGmwspzm395l5uxIcqg
lVlswMYLSAS0i9nm7Fe/N18d8okld70I79gUxrlpZ2IRp1fIsHyTXzATpMikdsiTgwWUZ/wNTSiG
Mt8h+Q1TU3KztpPP9LdQ2b7g4horkXgB9efKwQrBcOOum7mckjIiw+5VeNk987pSp1+dEUnGvgTA
bMwEkZroYw6juX+F1fwCfv4z9yA5d5ztEz6nmCMsKxWidSguZlGTmaO8eB/3L96kI4UmWyyjk7Gv
VWDuHTxWwxgkA+2i82Hj8ef5prn4/j5zyZJakLRWw/dLxwYiLoX/b9zexvDgfT6mPc8RI8wFizC+
3wYmCKEz2bKTfbgM14NgaQ25rHcok2/Uxyun1/ovFuSbOeau6e3lHIsyaKqAEyaCg/12qNj+Nsjy
VJKPD+4o+FQcrWsy9EsQITeDEaaSdH0bUJXAhurZe7ZNn1Q0w9fIW9ZPBbaQdi/8OTnKwx9PgGYa
Btqwkai6QUuNfEYJveS1GUQDnYAHovGMqN5JtKTF9YKVHz1JXG93tiTB4hynwiHL3LPTZWjNSIoH
uJBQfjG2Xp4sr/E9mWsxVfpQ3+OQecjlGttFpBikbO0tJ7Kb2Vin4O7R2f7yiWrkg/PyStdHB+Rp
uVyiTfBIYw74FigVfXwABcvavCLI2cECcB7Faf0ayZ4KaST7ENnxxMjxy9ayp8LUbLDzCxgHvFXN
XDrMM98IAKgS6BmDtXW+lmQSLqzC+pIfcl9zOCc7+UCNmGIsTqe0WimdwRRcwiP2uCDK34gQ4Nni
9QJPwslhCdU/usvcl2A4tYbWU1LADzHmRxko+2HiBCuPYqJ4ngVY0JpoHaazMZ9NHTasykFPfuMj
UOYmjiZN7ejXsBZKP4XqWUggZftt8OXGNa3bu3x6UkLCHTO5+YD31JoxTvVMr0VJBjla0hzsk7vY
L05bI7OQropi24NRDCxD8gpACUCND0u6Q2f3zHNVJ9/ob67ZJKPQyScxiaBbOILOecPeUTdYyXOM
RKMYSDcTffy7+GZEknq1o2szVLHRn3twHiTELZdCTGZwDuZOhP0DnvracEvvnJNlU45hcMKMxAwE
fWUOr0BMUaBYCn6EnToAGfjgpXmm4/gRg4zFUuJLLA0tpYfe5vjQbz0PMIgc68Mx/DpjfJIiuuaq
DiKoNqYAX0RNk5sY5phenTE8yKFLcVOHdNOl75quKlgOHjIgZvKADHgmTmesTjPD2zmrwM0zHEVs
ibiSEMjidFKZI7Zb/vfOvdMZo5N2eoue1ICW2TsrXukYJoHVQSpV3AgAPa4WXzvUWAJLc7guI+fR
1BkLowZNJcwuEGeC9QN2tJP3dFgOMwNWNiP/mxnXGfMSK1qIi01pXYh/XEuZJXwUqEdjKSNR7X8X
rH2rPJtFLbKs1rOEPtJv1Tx5CteArjsAc6cjsxUvDTPtZv3zbBiM/YiyU1p0OUzWGjbLfc8QimY+
0CGjg+f/Sw95xBnj6WCQsk9mgEShHX+n7YBYFxLkTfvw9N9gTMb1akpGHlIzbCe7q46CBboJbQTy
PDx9LiXGbjSdZEjNBfqPuZhb/g+gNStk8X2unZ+MLUaSY6yHnoSJHCunAZUeNJoAT4jCF8Nv4TWY
8OytwRgPKSvOs1iGrvvHat2SzCsIQGQk7hDqZIvCyGFhHfxAybMsbSG7fn7KCZyxyJk5umkFq6wm
RW8XF6KRagVv6cM/RRuzte7f6lvn2x3jZTAWZKabeRD3UBNkYTDXp1myPwMUgR05wL5aBKUVACbW
7dBFKUVOaBkeXtQQvgSNd/jwNlxdYoxMI0ppopW49f3SdUvL7LFtGKi0swVKF9gTd5/56Vzvtz6x
O1mTAVueZQH6hMzhGitwFsDGXe9fDIJtTObig0ONKg0rakPBAgFNNiQsgWe0t2wktR30M9xB2c7X
Mqa75l60zayPeP2BMIdDbequjKkxKjwgu5a3JqhhFoRkdmS99PBOuBHqVMJwTIZ5/IZz3qKFI705
DTOSAEnP6995xZ9JtRhTYbQ0O2VR1qk3/wfd8BGAtwDrjTITt3I92a08psQoYF/GYtIG4OeCul09
YIkVhpEt2hWI+OELMYuJBYq8s5qKkEZEbz9q5L+e1SzoTyo9q6PdCnSl+4mC2yFA+uApIY8U89Sp
xpABFwOkaNb1aJtIX3SkOiopqD1/nI//mxay7fm6iOzFhR5cMD8d5IFoKQqutAwQ80AXJluJxkJk
HrwL8KNDowJn/bzE4JPvYhzUwM4ANAaGRDXtEi3nluBT8vpCRz9ucMvGckFBJv3B8Q9h3sPkJLWn
mt48e23XNQF1LF7GP1/IGSAz+vHMcUAnu1MMxTAR3anY280Cx57SmRrNCmxvlzH2Cm39LzwO5yzp
7/7Tfn2TYa5GaNbNzGgz2C9MJGFKGhhnT7TOwvPGOHTY26CIg1gb9AoiDgl3IRa9RECoIxDcfYYm
H9+R3G4HObp2+gmV+lAGQ3h3XQqPc/WuQNBGNo++OUgL+Lzk6+T04ZgktdojkoWKDUDGGSTRBQz8
kbe17KZLdd0sBJTIIryr9n0eJ1tIxwSZWyG37czoOsrjeVsCgNbb9XMOCd550f8/4qnrleHcNAV4
Og6rpCTmLoa3RJss7Q/e/hVx+hH9RwnZmZWzoiWC0ELXn48wWbaGUj0waTyMy3O4otp8R9tv48Yj
rlRDCDUpKmn8aAvW9mTlJbl4yqO+/Dror3TT5f/Hrksed8xrOlMlDeA7IDpsn4GET1PMsV34ySp5
BBgGr09wEj54rBzMsxrWeZSdRaqNR7c9xIENNw/LjlCsffn4+uJCnk+7JN9nxxgQoQpRGlZAjoJI
HG34mp5udY9cAzLpkxiyBCxpE/6WwChkX6VX7aIYSCUDcqrbqY66tGLJPc+58fckRyNKjEvXSIkS
GmAKAlRfYkwbYdJotsBwOcdUTVWhVLSLioqO/jMDy/d+3jHplGZ1UCu4xsr8sXg3993rpUQ/jx++
39f7qQLfD0qMg3C9aLNZZqig5B+37vtj/bI3nc/fBJE+4L/PVkdUrmc8cdcwMyMKomFqtLjCHFgg
nPIyD83hUUOu5nlGcqvsLAMIqE5pPx2KdTH/z+DjB894Tfl7qIGJgJvRZUVAh99PwUZ9n4qJkgu0
RzxYPtKFveS1tze/sD+BC8h2wwNjjMoPaoz5D4sM+8WvjXBL0eZY5oQb/st0K/IektjdA3zkfNvW
9vrrsjFczMcVFkAzPB+h1v1jngp9NAmM/z/Wvmu5cWTZ9osYAW9eC45GECWSsi+IVmsEEI7w7uvv
Kp67R1A1hnVi9tnzsB86QsksZK1Ku1ICdYCoa1czmMHbuVOLNu8jAdWznS85pYIKNbxqARLXX+aG
rrDhSKRgwuj+QyLzkRthPA8Dlh6c0gdUbHUdJJlIB6MZaXx5hF/9zE+0LPi6PyQyt3PsVnE4BbFA
S5G+bAcnSleFdAt3XeuSJ/FDEsX12WnmaTaBmTWBFXXIz+6nyZY+X9ZWuzZPn3gHJcoKZ6GNk/dK
KQsPhiaJkgmWE/DywIR/Cq4ukowwL4VBqWRwOxjxdAcOFAfLu3WCFzK2aHUUWRm01Zee8WagXP+R
vpieFQ9Wv1tjTQh4jK3ouThY2f5od7y04VIv+o9fyHyELsr6CsuE8AvbLQoTIPn3YW9T5TUOCN5w
NBaxjLtMISrdUmh8gEav4zWkL8Hnjx/BfJ8yUZIsEnBM4CBWCSZdUZNwDRJz3S163n8Y+ex7MA94
HIfmpTJzaIuouztKb9nJefoqP3jh/VKl64dGzNPdTxNcuwgatVvbXpsN2KJRrQ0e/Z1KZBJhCrBw
E99Euz88Wg9LaX1seIBBrJ71ZG1xq8ZLQc+P38O87VKCl1jr6Ge27Q/lbfrQ7JyIoChsSIf5QJoz
2gUmJ4GzFPPNpbLdKKs6kOpUpFJ3/nh/fpRKcLlF9oOy8cK7AWkC7DSKnJGAch99dfXuM7THXfvB
g7ZFoPn+6mxbSqyH0WAa+BkjiojIgmCHfeAO2E+JNeyfHBilDvsNC2Np0vrwkppaWgp4n3Hdg9ju
DmskJrhTYcuYNlOKiRykNlKqVXsV5CItnspEDJEWH6wV5iwwaWFBuTDnbmm6HtYtBRlIS8CgI1y6
AgpeyOgk24s1rUPysXejgqjoiblPU3Kx4aQW3nE7eNY9iHas9gwOI4qwNKhHyd6wkpd/U7z6YW0M
lBX1ZTIjDXcOePqK6hUGorCVjP9uLXiVP+QwIHIpTKUTApwA0kGCtTq7yqdyRgPldHF5lst5PxQG
RjAfl+aiTg/bpksPnRDD5Xc0oGrXkccDrWUYlmVNMA1RUnWBUUwfxABqwaSeXTuICRIIAvpd6Sf7
N5dkJohRq5eH3ozqiqpF375k27pvEYDytpiljlB4Tt/6MKCHZFqjBgHEtFZju+O9vAtAVndHfm8A
ujlZN/41qE99bh5h0US+JbMjm7FihF3XQvKAXUsv2KIefsZkGqwUd5O722nxUZsJY3zkVgOngmhS
JJCc2joD0gPcQGxkOXIL3Quh2/xErxY0c6TSoouwLgJ6ycTfiWi+Vp23yuPF9rzTY6BN1QNVVQpI
We3heLxhqhatIOhM4DxPS9meH9qwUGZWYLSk9q7pli39FdjgB1YKTLu2m5W9/qRdIOf94+Ntq1xq
jPshlYEpQ8rLtD/TM+ysdG/cta702tzbxdPXyv6MPO5O3KXs/A+BjHeVGZlYFToEYrhdtGu/bcnx
q/0AiHB3GYuLgDWzRQZC6joXjEylsrDp5r0k7iYkKci7jtzU2RKh3A+1GBARphiN8xlEFXbj0tWJ
59LCgKpJNCtxVofsvJus6vFrelofc+9Lp101HHimEv54CmfKMviCrSmRaVL7oSHaxdJ+P/Oas5bi
37mS13+fXTgDbA5Z2UBEa13XiiIQXU0Ykf5agw/Q+uRRpix7FUjJGAg6BVE0mCuRJeqq7jFfcdK2
VUF6//JX4mdPv6P1tknsY7tHOLijtT7OSS5fiplc5lIMehuLRQO50d3utTohVyNvEeNbR/TXcS7g
QjZDk2aimOsghEN1rlcQlZD0JN6jEn785FzxRUSeiWBuQRKEVWEYEFHY/r570R2Mdx3XqcdLpS1H
bzNBzB0wSiFVW2VE0F6tkbPLSPKFgglmzWh7neRUBhEPldPayclxCswyu6vHHhEweeK1+y5dBVnU
BF2GzWDXCpMAO+uREKjaRPM0RWLJJbG53gk9NPa2yZKEQEXE/yksNXidJGEtNAa9be4h6JwA/a6V
Z3099ujPwNgq5xvyxDFHK6uXeBwvEJcQ+/19InsPbLopuX9ac5tpFqOzuWoMkKzGFR7xmqqG8NB/
3Z9c0Pd6wVoBUwbyylz/a/FrfR8lG5elyIkaavo/R6lZQwZnCEHoKfQGZ3sGx1TESzNcw54bH48N
wVI5mOIk1HG/z0T+SKbtSnTOWAC9NXZbx8NI2l/kLiD3W0LZajRt+2gjy/WpHUCv9SsEy4XN+bpL
IDA7cTZMk4xqVYr0xIXMqeqd5x0i8JH+frNGdAl+WY3k/qvBU20uk3FrVqMcq2mNM9i9vkbIn5KX
+620DrgLxZectLkcBkt1WQtDtIPhLp5CQlctOWZsbTyPoF95Bbfeiv8CqpZcBpalt1+W0D0hijRz
qTH6dSicYTNBgPBhBe5W8go6MczMXQYylBbqCLxPuOQlzsVREJ49jVmH96KuIQ5uTXc3xFa8th4D
DENtbtvK8mX5Vos5zkC/XLqamop+OKKbDnOHt//+4ts3V4R5kKQgPYNKaQVF7EGyoqPoaa9b5QPr
rdfhnjsitOj1zsUxj1PYSFps0MuP3ZepbRfKenRDyxndt3Kzbd7X3CHkJQ49GP73CTJQmsW9gX5+
KIiqam5jwQi2nFAyQO+BspNbtJTbE8Npiebwznb5LnyLZpB1lJJQMtJIPD2PHh5IrIdLeqLxTJ9j
ImxPdXUxavlS4EibY2+D4gDVcE5MtBjLzs5Qp4rOrL2s+2KcsEgCLgUlIQSFskVH8g7GHSgIsP3r
1xEbWT+5326pQD3/dmwrtdydxwEbs3GAduus8OWQYvJ4jvRSpfOHFAY68klSqy6HhTzb72lMsI41
fBDIk0BQ6A9tun+H53DSv/jng/S3YbA1rcEYCrkycZ5tRUQSbKaMNhYg3Y0C4Rfn4y0mVmQw86MI
oKANhCV8iadKKwc1E0/taNnCk0iLK/eXB8twecRsS62R2lwUAyZd00idZqYifWRsIdycMXrntPvt
KDrcvqhFBJ6pxSCJIaUNGPpz2MarnTjVWrZsMFJx3PVFP2wmhAEPrR96qW4hxDZKIvzW1sfshQPA
9KX4wxZmIhiQ6JRiSpMKn6eHLaxD51ST0jI2+rtobRuNSyBy9VRvyGPvcp6DDl9GYu+0qx1MKhcd
rjMdeG1D8hx46IQn+cfhgJKjHbsq2IG00/kVk0abrVNutAtpN3B4uZ0bi0j5fQjsRdeyvGjVMRZP
hUGSfj1NFrIuI/nSMs57yjNRnbnsZqnCRlcw0VyyIxPDh+vocb192pYF4dKZ0U9366gZJ0FNWz07
jzhqmiLw/U0M/qiOeHd3b9stl/huqdNrfvnY8YnzasqQ1YQ0fzgTrLGLLeU1eOGxci0G6bKqywjT
QU2gSeyVaMNGbuML7NUK72W79IKNfMjXw0Gh+zQrxHeoqiDLLn8mRHu6fVmWH6KZcOaynONOC5S8
FOE+gDHW32vWHm7moUGap3IGi9Zw17Zy+Fd4/S2W5UgoUrFssOhGPKnFOl/fW0NoKTsU3+negH9V
Jpwd8LWuNXtsh0Bs5AB7z1FJePY790KwWcfsbKTCd1zuqkUL1RTkW0A5htYO5jxVGdwBwVhRwHYl
R7MQ+x2wU7vebI9f4J68/fWWX6JvaewxnqWgaLOxFpFnoaWbcDt80EHGpLBRbebIWkTumSzGZTEz
s5hUGZr5fhzaWu8oElotS/epeT8m2Pjg8Z6Kxa4JTE3/5yxZHtm4CnJ1qqCdTDo3l6y7LRhDncGR
TNQx7M/peFtDzqe7tpPMzCSuiuAyyb14cnsvXyvuUeAszuV+Lga+zlkyrdIeEqqVPT40oOxMsBxj
s+PNli1j8uzkmCAnj2JFbnOcnI2M1dlBKRHDcuip5vNNU3D6A5FnkhgHpakx4a7Wg4i8yqtNQ8ST
SE7l08XaGHfeL8tK9utj6hzh9vG6MZZxcyaa9VdatU+kvoGSu3f/3T2NJcGSNGKl64gI13Xlax5s
8e4AA9VTkhWB0kBbnKsqWkJJzk/5js6IH8eGHONt+3H5uG2Vizn4+S1gECUS9UguTMgUPITGaGLq
nbNvVtbKs+pim1r8fNKiI/h9sGw+qZX7XI9UmOkzuFciC13Vk1du6g+DF89dr9QN62HzSHH1n/NU
L+AuQLLfpej83L2hd8XPXfOgHv46nLAwrn0a1qsIbSSXjdajkMMLLKmZ3voh9Ehmd1+6NEo1iNSW
MPtf7VM3ByPb6/WjUtZIVPw5X5Vzb1j6CT2sqksa44Y26O9235uNSWpksHc9PA13q32gYMWRuBgi
zb4qAz5p1Z5NeWjpTRX32F07XhuVlBNWkfPCW5l3nAz+SHVkCsYEWaVTuZRn/zW/Gy0DdLcXglEr
0QMH19vgOC+eAkYYTGBg1yWqIKZt73gHzTNmBqBUSdG0KMT1ye+ojX3UlravcGG5oRrV6ZYJMXAk
olE6C0zoDG5wxQPrHUiz4pcCb2TuWP+tvTJA1ASiiF3eEBanlr9zP0rVKgrPuLfRuxhb539DWqzN
QEhhQOhCqfc0Aea6g3eIgOpMTAsv5DpAmue2nV7d3RvnyC6/K+pRUS9n+qI825dttK9jzAZtNvsc
S7hXKmk8C07iLrUiH4SJqf/J7Z28Li249QsYTyfMgljT2hHPtOvvsEjD39fWx5kk2w3l2XbS9bYg
kvv2dOTOJnFcEJWBoTAbjLwLAUO+ja7N+oX3gC2Rccy/4/XfZzgXdCK2MoodvmPn+uhokt3CvTz1
pmM66K9B1HbsP3LL6rwtGgW93531cHjIvBZ9i08RmF7A4+BNnrC/7xwsM06t9fPQe8PDbQtYTGli
w6JGoyG0ewvMlT3Xjb4qR4Ei1WqNMdd0M9h1Yqtnd5WSfmM+bytsUt498hI7i+XZuWDmCg9dZDZi
eBUsPKokPxOMBbz6wogR/W37JpQ+BrB5YLnoFc6lMne5DFNTLEFJc0JK7nXvZ4cktMQMPVcK52ot
uoVzScwtzs6NBj4dKslEN7Ri5Y3V4Sy3siP6+tvtr7jYLTgTxjbNgBa5VS4JhO0wqBKWbvIe7bVT
FtntxrroeHNKZ411R5l979zL1jZ31rjYmk547x6tVbK3ef47mNssRAi8LxVVuors1SEdiVVsKdfN
bX0XI+m5HObuimFeDpk5QV8MG+33pXXAIiFPtxyyxdtGp3hji1dFXcKLuUwm99I2ly4qJ+g2tNaH
GyMLj7bebdZYt3Xjmei1J2UGG6WS/H8T3TVH2XsDY9yjYfFeauqA3PpQjNOQxVOo4WPhAM297yeY
2EVfZ2TS5sdPfvmOfo5b0hiQibtLqUUBpAXYPh9b223n/Sq2jxzrW3Lz5h+IQRTz3DV5E4riSUo2
qwNKs1NkBSveXPDSGIk2F8NAiNqaUpcb1Pae0aWzR5fO5kAeXrBCHMO0xx2fT5j3rRgkmQYxruOU
fqtdY9sq6AGe0IW7L91IRZcmN6uy5LvO9GP7EYY+TTEnDHHg2jHdfIdGeqzwQJ8Ax86XfDhNw2yM
piqSqLK+hzipkSiDgO50mdY6TePG1vTRR/bTFtXsGL4HN4Oz5CnPJTLo1IiXVXQRZXiNuyog4Qq1
ewSTyIQ9Pq7ubmu3aIsz5ViAKqKpbXtqJDhFJbdUHOLzbRGLeDQTweBRpXUrkMVL4mnVktJXX8DL
0lpnF43Lt+Usv2QzQdQ+Z4CUT0Ianzvo0lt2+nCxqorQacsdl7uLZxEMKDVhpHfBGd9n1wUEXvb2
Hotbk/3jkXLMcEswi3Y+U4sBpZW8auJhpeCt0n8XbyL4/DPRTgQbyRMuux7P8hhoiqKuUfSrOezc
9/1ESpgDSrcYgudGDzy1GHgqhYuJMXgcYmGDy2ayL57+tNoCJniVOXpb/gD12fkxsCSA3/diNCrN
GPrdSTxsJfuJvry3rW8x8zS7tBrTHnUpzpVxziEGCWXFe/Xf3/cbNOtjjeOdg1Lgk7WLvNsiF7sK
5iIZnOiSVd4JCSwDPIF+hVBWcqLKje93RUwQDP2XB6kxWNEbVSubAsQ9v66IskFZH60St1XiwBHb
XxLp5dCIMUREMen/EtCuYHUSzyKWX0aUanU6eaurJoNI4Zj1UgLCVkRUgYe3ceNu/no4Wx4eRlD0
WNjxyM+fLXqcM5kMOGEpntJEoYZbjCGh9+5uvF+BoZ3n+12drj+N/Vs1BpqGZpCisqZi6Eb13plI
4bYyOujQNsPraqFgcEsWA0xZ1XdGhujhBC518RCQLTfoWzaHb20YODpLlSpGpU6hD7HJq186/hCB
k1X2lddsX3hfa74Xswzu3zIZXMLamAr049AK6cbXSiJNRHQn/RUW5Ih8NedtXMbbb2EMNk1So0VN
CgWpMP+8uX2bFtPE2t9Gp7ELuYe2j+NEhi66+4Gu4sNhk69pNhwtcBeszLI44hbd55k4Bo8KQ+mD
SYW4FbyJ194pjumuegbjh80RtATpOoqjlEJXQR8jYxdCH+XpiDYIDHvawdtDZoOqBdNtHClLL9Rc
CmMJAxrqk6yFFJQSTCT1FeLIDlaMcbRZbA2dy2GMIE7LXh5LyLmuAQElxWmD1lBMhf76hSXRvL7I
xT7NmTj2oUqkCSzqGcSBocV2Q/gTJ3evkxbNI/74iGYFnexpVz851G/jQ6GSB2e8q7CHEoOj69x/
LF/AinP7qBeTLPPfxFhOhi27ZVTTDzrY/glz2AQbNtGtA0QGZeWnece5d8oSds0FMm+ZOuiJjBq7
BO9D8pKRKO/wDrIvVBh6x9+Ts3+4WKl72hwOYEMfrPgZOT7VAsF2ZqKn0xEdJyf3FmpnPC63JUSY
/zDmbSrUYSVVF/yw5wptICaflW4J3+YCmIdozNtLOxT0qF2/tlKByN7/8N+Jb7zXaDH9MZfFvEad
OeS1QO8pukUx3IYMSG5vTqBFFd5+xy8a1qEXGMp+LgNe7xfvFOm/z0IBpekHtaM2LmOftnmfOrft
dTEbOVeMASApS6N6vH6l3et7hH26B925g7XG2KLNT0ssfzLTlExsE8OQOaNNJ7TNmGNm47QDP9z7
e26DkcQxvczG1CkH9JZeXF3/FsUoBtrYaFBziBK8Z/9DOSUuB+0WG2jmEhhUndQGI8MpJBTHzkHr
OyUD4HydZeD+VoIBVJOSq+shRNj0NmMz5QZtM/yW0EWXf6YK2xM6TIUix2ZHrcx1R/8U7f8iv2nf
EYYqv8b1OvZ4n+cfgPJv1di+sgn8LYMwtXgrXn0XfHlAKO8BjiudLOPlIRarLnP9GJAMJKPTBhH6
gdTgdHkMSbhNI/SaE1ToPOyws45FSb5AWr16oM29nxxbXMwwzuUzWEjHUOJJgvzRQx8BoAq9m/DN
eS8iNQfWj52LYRBRVxs9mBqYCwYzahL6Da1icGzyH6Dw+8MxUJgaYAqIS+iC5ATWA5OkBSFgTDLX
LrzG2n5hzuvx6wxmd85dWPLJ5sox2FHAg67aC+TCXIC8xlu3Fj7qD54Y3hkyuDEO/wHEnW08vprE
b381a6VBr1iMrwbWWI/2tHB0W4qp5roxUJKJQ5RKZ+gGwnofG9QuJPrFU4x3fgyWaFqQFAV9wi4k
fVBQl7hOVvGsY9kd+ds6WKpdtaqS1pBhgrBz1d18JFs00U93cMJMC9c7OtxvrXan7KQdRgY4p8jR
kKXe1XJ1BcQHpOxccRduTat0z+4ONHkcOctv8reODJqggCu14oST3KG+ODSkX9HWBhsZJtAffmQN
atT8JXeLgwkzG2FJeCdzEASzhXaU8QodQVeSOSyUwnTC7wfv7s2JnOtsQs0NHzhXgp2zFAp1RMGY
nusw2e4GDX9gTDiuHmi7O9iGuTVy3ndkECbpp1G/yDhfNExgKae8xsLp2kLT+xvl2Q9d9Fth2e7t
j8p7j1ia3lTSC+QcoCSGV0Hhh7f29JcHupM7BzPjvCNdlGaIgqHKiog4U1MYt86Ms1WQUBX9yUXi
Bj0ApLRfVG8LDdEMSzjaLR3pXN4fR9oYSkrDErCYbZHSq8kJDdv2KBPVuhfcrYVJOhPtKbzMypIX
hvFcXVJl6vGpTDgkpUXUjVheC6N123cdbeMF79ovWedcBHMb1bg8i3Itwjpte//Ru0cOOC86R3MB
7OM9maGkphCATBR1/dEsgagW40AORjCwi4YjbwlB5+IY01hdurJZnXFkRkW6EB3gf3EELHaeziUw
xtCq0YBpCEhALRf1tA+SUQ8IBHC3jY4rh3mxQSXVBW0HOYi3X8F6GFknT3+E64MBe44o+pNZz2eu
EvNqR+cxRfLpqpINYExd0QPjGa4SL8+1GDDNJTFPdVuVEZZ1ThSc0MMn1qDXVhqK/BHZgpXV5jOV
LzkHc4nMw23o3aVCqgOfqyTKCQ4d/0XjXFM2k3JpiihRe4hoadscfEd448gjv6Bz4fHr+fa34tg3
uxMoL0o51s8DDnB0orNriNwtuxxEYHPvl2o0855qA16HGNw+27XFo8RfTHXNPgoL4GmeVSUMnCYE
Xl81S7FOBJhw55xP99g5yzW7xUz/XB5zZ5U2SYyOooL9Kr4KXxdSbfZo5Mw8pbcmTN+stxeRPJUR
eTx+cm1++fX4G8XZsF2tJ2XqRyrc7rEAh9Le8S7wkk8114+9wEM5ppKAa4XJgvpQY1V7TrKH+zUW
ZaIJmGOCPGTSmEvcjcEopRG1kFd/AL+dezLsg0cG7+mT41csZgnmijG3ty5y7OSUYe6gyJbX9W/1
7fP2fVp0DGcS2OB96sA7j825UMbHAyivzwRDq8cDHcxAVR+Nbd6xxyrJHa/wycFcNoLP1WGaxBiH
ePYeub2CPJxlR7xEuUtKocVff7bV37tog3QuinXdSVGtNAVnGPIt3KLTP7hlfxs6O+0VpYGhrsIr
uCNBhb0QYNP8CJ03sHv8cqx6w3siOVjIDnbK4G8e9Ji6FtXD+eHII+XloRQ745WIepWij4Xa+QUP
feJk65r45BwSOSRKB9LtNsFrzLvN3HNkXv4iSQYZ5AHUJLHDd1pHNl1L/AurVNePaGz5L68zuzVH
6IZMmwrcADgavivapxLbVFXsQd4Aqj55UMV5LNlFOYHaq2UsXe+b6vrv0Wf4mDwkp8sGWPV/cBEY
ACk0KczKgYqz4a29+s+C92q6sWiFFxIcUC86Y3XfbUjhXT42iterYALP5hWNkQJx9wdPOXnOdnud
X+NygnGeFzZuL42zPOY6NOzRc/Lq+wGqsBdnbcbOI2+JAMc1MJhgocyaZlLk67cLHi53iNN5ZY/F
wvUMjtk4vTMuqMjTeASU24haQUv9htLPEdl03tuymNaci2JChSQri1HJcc3Q8gQKKwTJyKOG2CT5
YNwRcveGZRNYeYKFJ3S7Co90hgcuBuOSoNk2CiURioKowE3tau15loMGIoQStPGAE01c6WdvuPhs
gN6pcacmI8S1FjLGyFFj/+1AMIH44JGXu/wX/K7j+HJMHwtKb84dyFokF5gfNuOhpJmuDboO+QnJ
0aCi2MGZfMEb5+jJcxjYLTpgQzmvVjLFTpSeMydCKzovT8y1UQZTRm2lY1UNtVH4+tNa9p7QWGFz
H3Gea8IuxRGRczyLJeRU7it6KxAAnlIUagP7sGmIYhPUHi3HWicri5cV4JmLyWQeOrBGTokM0a+0
TcX92GCTFF6FYU3Xc3rDY+B6GhmweOLOusdcAKl3q7vPtCfc1MtSDWdmNyYDOWAvS6q0u9oNEkvd
BlM6mxPN9oBX4e1exagONVcOgHNiRrYxaCWLhSldIDTaNLZ93lZfWzB/3xbCcdlNBn0GQ1NimV4I
+/1lfftPLxZM5ofGYIvY6OckoDkX1x82+xAtWuhmChyOGB6EmYyf0q2koDZViHn2VeR29gOCuN8P
dyAfQgOuzTkvXiLJZBCkCaaq0ulH2SGIc9/9/rDfHDDUufLuG2vwwAjEMQPu/WPinNFItKS8pq4w
vFptJhslXrRkkGLtoBW3c2TrCfP3lL2K8/3o7boB1iYDMJMijIlQUdvo7O5lgpFjhzhPu9tCdLYp
KND+o90uvcML6J5wu0GacHj4/TK6lrV64z64i54KRraB8wbytmzjoFEPLehRVgCVBpXEmuwPYAfy
EGgVhO74BRPYM687fNlGZzKZ9GM79nkQxIF0yjfC5N2Pd2+gLXAudr2n7tjxCN4ZXqPzcnw8k6n8
TE+f036QzRYy7WjjF501EeVT3F7AC0s3tlFORY69LOLVTCBz34O+xaFPJnUBQ4VIqAAH2GVm3Zay
GLDOhDC3PQ5lcDtJEKJYwkNw+FdRyOzPM9dbv2h5bGj485T1yE4mpzsNH2N8R7kUn6zqiS4muK3Q
IhWRMRPJ3G+5z1bnRoZIjJ6mpJ1ef1tW7usbUJRYVeE+cq2R6vDHvZ4JZO51YrZVJJ1DGeuuP9df
z/+qIX2mEJvL0KexUoQzDG8Hd6HGWsaL5b1JNnK5a5tnDsvu87cybAKjSkIBW/RwmxPSW9gWgq6e
PRKfGnpoH+CX/PoFsVu6LIrXCc+702xyI1pFtbwSIXn3ijYx2nazeSB3BnkLMYPII6xajsZnejII
glG1elAFfDTwlYIeEgtlscnsQTt5DabFsA0y/OAe7SI0z0QyAFJVMojoBA0K7jDzvu+OqV17kS3F
RETECvqOhFbybPSV8B4FziVnUx6VcZFTFNwkkOg8+3704CdrFy4nGmds70737izsn8ciyDUvLcC5
GToDLmGSaJckw1X8ONEEXOPfvurcj8igi3JuqjSnT4+PzkLXBWuA90BoDQq74HieyrL7Nft8DK7o
RnYO8x4Ws3uvH03r8oB1j7yR/X+4BPASwTJmKsJ1KGDW2jadYzGWxUSGRu+IHycY5eYBb+k2xuKY
Ryy447niy2GP8i2R+UZiDXKLkUrcpZv3boMpIThenU/LRLw0wLKzN5PFfK/q3GIsv4EsTFHY78hJ
uQcgy28QW6YOZqsfPz9vG8giURfGAP4+TuabBYqYh6UWA5rtj/aAkZestUNwg5UD9lhsiLQhd2Rw
fmGP+fqI+vlXRNJHGnqsp4eE4I3ixLFU3J8vxffPYV4Ksy8UMamhv52sx55km+xo87I5/2Cnfwu5
XpqZCTVlHqDjFjpfknXxolYuWWN68xlNCbcPl6PM1ZRncrCTWG+mC5RRP7A9jS4ZUDm4tTjzNft8
V3uaiSiUKszCLJKR795rMR103do9WXdIG93WZTmR8W0o11LTTFKW5tFU5Dg0FP/xH9rbEWOJvW3z
vJNlb/n76yg/vcgOa7fjqICg3eoYHYMWLMjr8Ph4FgiP6/8fnvJvUYz/WAyplJxjavz+te97tKAW
UmKC8549pbvwhKxQj3GB9B49JDEPm6kiN2xdYnClb40sEOozvXqv7ru7AacLjSQJOt+3lJmOUoby
7GX5nfvWmMGXTg/rSacyW+tZ29Zo6NrCXVk97D65kyT/8PZ8y2Kg5TK2ZZwUsM0d7dt1V2gS3Xhg
pnMQQIItn6Ma77IxyNGXfTnGJqTZUUDEx+Z5/cVzwHjAwVKLqaLRSiGG50872hCD5losayt2KdhM
FB52cGUxmSj1IkzDINKb7buaVcXYqRq6qxMvhuK9pyyh2NgEWqFdvxK2b2ue//5BThiTfnvrbVBV
8b4SVy3GqzTHPIu0hBq9CBfPQGyIJiLanXAbrhb5SmbAeE30zeCqNaM0F64PyatfbN4/VgQxPhw6
DDN5GKxAaQ7kHYU1op2Wl3Ne9OlUA2sEBVUAfSGjoioDj2XlIiNAqJ0JvR2cZ4Va8h+4Mfv7DEBq
8iBn9ZjCMTcRgYCSoyHC58gby1nOKM/EMOCoAIMDlarxDGdY95EoR3B9+ystTnAaMxkMBHbGOagT
E6pguYVLa6fooOt2xhls/rEfeYXNHalbBMCZRAYAhyQMsCw8px9H8hobdSozQUL3OsvJe8noh7j1
oRgAPLeNHidmJiOPXdn0Sw13VYp1kmuwtPBOkp7ULVkM/BlTmPWKgpNsIcd2I1tD6RRhGu/N5Bjf
1Wpm94punZgUrIg9xYVdn47oHeXt/+QZ3tUTmYlQi1zviwwinlFKL586ko5WabhcNOd8nitUzeRI
SdkbcQg5o7d71bz3bLsaSI7mkZJ3aMvO07fVXd24mSjTqLJLoOLrgCcSCy4deBU9od2+3LzfYkps
JokqPZOUBqsyaw1IKp1Xe3/lz74OYTvwcK3dM68Ku/x8zOQxKDHVwSR2BQ5Rvm7U9TFrctCthwab
JN4wRoAtaLyk36J/OJPIYEZSTkODlTHy6fysrTCbhsapR/OUvSTk372NM1EMWFxSbBmoZRxmQj1e
HXu80MKJWRpUYTCZR3c+c/Bw0YmZCWQQo7wE53GlQaDgae87f++i4DXd17+xEfV/0SPw50ka4POQ
FBMrTSRJYeOgLjADFWPZcGeyZD25OlEeo9LupG2T2cYLR7U/geOnMMaf6atO6cSkxK0GbfdgI7GD
fQ3mI2om+B/nhVzIRP8URjWf3QJz1ZUZNl9BGGXXm+6qiET2Bp1NdUtLQjxxf4LvT3HMi1/WStVN
PcTV1V1jj5a0LekGYVv3784WuqcHusnF5hzon27GT6HMzYvyc5YOIMlCbx9Clt7EWrR6dMEZhd15
04rrj/4JLD/FMddOjFem2LcVjAXkXxrJfwno6Fvf1olnI8x9y6vuHPZ5C/DqbRcsm8qDgL12lnVb
ykJC56cqzC0bK9D9KzpUwQSwYCW5cwkxETHuldZqRXgCPPOgn//n2/xTHvM260bcaKsa8mx571en
ZEUmH4kqLnxwzJANT8YJ5D2VdP1E2V/VE8/g/gSnH2qwlNEF3v5JK/F1MC+M8TsBNwsuzW/QwSlO
Fh10jjyOfbOByQqTNFNBT81/Pv+K3P4h56Et57tcmVhnKNGFSS0WLRTC2PcuPim9ra3c9LlAxM9j
QlvwdH8eHvMur9Sznk0GZD379grNdMGmw/jbdfkX59wW/Kefohhg0COwKhgBDm5lEmwZax8iyOGl
aRYShz+lMHgQZReluRiQ8uy/ts/vo2OSqdi2dqXRiO7oWBp5w9qO+9Xbzt+t9v7Otso95RZZ2//C
Jfj5Wxjc0M6XHr3h1PDPGmm9v5KNnBIw6fHKBAvptp+CGORIhNRopxEvJt1obffxRrdM3co1YnNb
UThYeF2/PDPOVozDugk7JA/Jzi46YtyNvxPelArvoVQo6s+kTLWoyH1PzRLDn7bhmVhpuD8Rz4s1
9AA/c4D3z+Drx/Gx1MZ5FWBDuYDv9DqEjkqqO3Auhmi8ctTHLvL5BQl6qW4AL7sCq5YwAhFdcIZo
cY7K7R3KnLpliw8mBtA4t24hc/9TN8YHEEqpFlJ6knhUgnc0YYHCGAxIBw8LSjZ3aNrhvpa8d0xh
MEVvgyYse6hnA473Psn8fmNxfVIODisMnIR1aQTNBCnY477NRoJsVJMRsnpSPSAlKgA8WOZ4GgqD
LPU4mmknw0qm/bPxWKKG1HJzNAsR2c/PxUBGFV2aoO9r6mm/2hNSUQO4kPwkcm6bPO/wGMCYcils
epOiJGgOdznnr/OgnqUgzoqoEroOWmTPF40Y23Nh1cYGq5ovrvlmrm/rwpPGMgHm2IttqtX1zDpb
eDZd6bOViLSu+Ru8ODeXnQDE9i7dlGWIokuhUQdzBb92yze8ZLxs3cJk+g9LYPmF27E6q6Drl08a
ivmvWgWmJZPsUX6qySbcCscqdwavxPUF2xLHM+SBBks9XOZaLY8F3hMZ9QcfyzHQaHVGqJL5Oggu
WrTaS+TJakFdlfscMOa8LyoDHlKetElGn7K0cZTJOq2s1LDViRum8L4kAx9iAJe0rSCHkhhMkY24
KHWRTISLxdFIpMBwA+5VBjjEehozGUuv0Erz7JuYGj2o99M7smAhamLcTBjPGWBZmKRuQJhJAzB0
K/jFh0GOVAq3/MzTioEQQ1eyTFAhpreeX/W9a0tO3zqoEk2Os25UXnBE/9ytQ2SClUq6jIlGY9ln
VYR/v5sKInggbRiwXataW+AzWK917n5QHh6zs4RhqmTdKNHDjDpSBBYoRBL7C6MR9m0QWwZkcN7J
EnizBLb7L7kMcdUnI5zjlpL/rB6V2uLc6n/Q5VsGk+roTLEdo6an4LUbXhzkHsj/I+3LlhtXcm2/
iBGch1eOokbbkmzZLwy7XOZMSpzJr78rfW6cklI8yr7n9u69e3dUhMDMBJBIYGGB3fo2b7//hFAp
joueV8MUQMiJwDNry88toIG2gAItC0zhZfl+Yqb3avFPHBXeaGkv8fWIKGC1wYjBjVXbZNwva+tY
UiinpKqFpE6gAzu8nnkzwKywx4c/U30ivv7fKihn1DWingoVfj/F1CPJFrZodQOohyHmt3L7aLMo
R3QpuyEYhl8FqD8Nd0J7Ef4D9GfzbVjF9hKb/doaMZKFjMf7SY6MVc4HUP9WScU2o5YHctVCvLvD
lF0Pw5GZaV/WQVFOKS5AFC0rZIUnXNBACO8OYG17CsGu94493S8xt+KHZVez73XMAuMVEear0j6C
S+W+abQJT6LITNbpNnvn/8q71i+cFE1N+2TBAhZKM8sE5EEXBRDuyyJgnrCKq+eRrgCuLl4qEaEo
eowyHyngj7CydhkKVuF25wurF87CYKT1m4q5ZGczCzEEoV3X661z7Lw9awNmrgKFl3le4DUFcxYV
atezXOG1sAkRLjTWabKTyDRAcnnGMDvMvca0t34xJLa6DVh3wszGKwJ23ZBFBUNKaOxHM3RZeCkN
nPbu8tG9BWtuufyRElN5YnjnuTv1RhLlANBOHk7nCJIqFyO+k4PhpCD7Bbdha+pW5T42lLnQDzB9
xRCwo+g50qi7rswuMi4DaHGKTqfNpXA60ZxCPIIlQBVeOksG3L2ettxmUM3OO6LOwOzbmbmPABvg
QeKIsQ6ypFCfMIbDUMkBh/BoKW6/hkUTm/ECwZjGe7kPmmhMm5x2PcubkxuIclBYtC7yErhheOG3
k+9Kr/k+zTktEIwDspFOtxL9ix+Z4tszy4BmprfrhoChb9hcnofjpVxRziVqMVwkCLJHDAa9fPKk
2lq9ZuZORW/NZHJm/tnh36SNEFlvSYysubTkCQeDrpnCE8txzWCfbz+IMqFEMIom40TjUDvhdpO5
8bK2PsIFZ2rbLDO7beKU6IZn4bTIr97t99U2UKcc9FGghDy2IYtN4yVdQ6P3rDOdcQ5XW63yVNSh
t0ZdC6FiHFaJ3zqjYXW9a2xlsz6At7GwycT6ZVKyXMPjlak02KEIU0W+nFVywOKy/5TsvjYTN7cU
FaPOJctRT6XNTCSxhFJeIuozLplyLNWufA4TGbeEU+ixb7gPrwweKA1dVmUZlkKTFwzoj2zKSxoc
TrxzOEQWEoonFt75l+7hVi1uhVDWoQIiZZwrCHk97f667kq3SPceWpGFzswXpbdx0ZkM2O7ORw9Y
uIh2T5jpid6+z+12Ky3zJwTJzxglbC6XsYtpDRgkz3pT/WbZH30iOYorTxHGGEARKPhEG4jUry/S
1tuha/TUo6v44G2XABlMy6VgTQ46tJchKJ4en8NMyIY9UnTd0OGoFbBV337AFIeKWFVBgCT95Had
qSymRf9+Hs1sUe64d1bNd+YReSOPJhoJL1JT9p0R4AYq/Lg2QbPEO5flxTKsaBu+n83htbJEhvHO
RIwGb4BRU5MUjK3HWm9XGV/O+lCUhUyavMhILtkCHw1oYEEO8r7GaR9RAGad7QxAD5cAbnWAfwFV
QmR8KzSssyCp414+IKwRbOCjUG2+2MFu+9mbpdM6Gm7F/efj85zpsLwVSsXGahEFAvhJZTgMKDXm
gWEO49/A9t3NaQUyqe/vcmH33eKCyUvLJcYuPau5aZzN59fH3zF3zjeLp2xP54SOay74DpkQmJbL
zI6fw+fgyTfHU+Gob/IXd3gs8t5r3a6cMiURvF5jcmnlA2YofZwxmt6vQpcVIhJFoez1ZlmUuYSJ
WGelAiG2sftQ/75MGfhJkHp+fryW+7DlZi00dCCqC22oxE4+6F60e3mSltz3YwEs5aTB02N81gLe
gIRpx380eD5JNgCygMfK9npY9qcMNBQ9w9nMAIKxLIxp10TdEHmNZtZIx7zkpmzE7qHzEZBcMih7
czA50vuyesHgIs9SrD2/An1CgQGIks9Y9Oy2XsmnLJKTQV+fKwMxjpzw9ZH2/IsFQuh846fW0xtp
Gdwe99EycpBrYpzpDH/D7eop08zDtoiTFKvvTvGnuoRlDovBfIHPdZ7e1qW/Rd9xxCrezbm+mz2n
DBEPGvwx2XPST2W7O2Vx8FUOUGhwChOu9uXP+EV2HMyPzNzvrLVc7TdlktJYq0ULNgRSxAyRQH/N
9r45PTtO/vQprwkNjmX8b6qIt/tM2agsaZ02aTjl2nEL+wDnB0JZ03nXWPo8U96DJI0XZAQyyHXR
HWOqESdFqAs4UZjPl7DyPYzjQF8tWDwXsT2arJr9DOHUrUDykrwKF8o41BphgkDQjoAu0IcOvYAk
SbXB545cduEVFp5yzBzprGu9WicVEJYo8gGrCrGoym7OriD72VZcf2uH1XP2QTD8rDTiXFx0s7OU
pWpTXmoYQCujKgYW+XRx8brF8FZaxstf1NxBAWk6n8djtUmxy4b/rOw0X3cyR94yHP68+VwtnTJa
sYkwIyLHh6SoE2/czh8wMgl+Ml6v1xKGMi5LG/V4/j+oXsxfoVeiKcu9JGouKClEX5xXoEAAEy69
akQ8yoOvh+UnZlIDt6pFWY2IQUDl+cxjoZPVFXBN/P59WQOv80zS+4zwn7U2mstGicDoFAQTFHmD
gFw3O6SKgRkniHH0pDM87wyK8mZtNJeNXmHohlTBD+mbyxI8AqbpAa+OdgnCmlo4sa0xbpqZWt6t
RCrgLKM0jdMGEhVkQj9cL/UXj+8ylu+hGW3qqcn1rIeEs+0qi9AUtmSgLR4ICEZYmZz5q+ufKuqU
A4glpZKUAsfV2fqyNkXLPvxe2U8YN8h52SJ3OZuzWTyl8/HClVjKC0RGnohCCrGEgZkwfyFEcX3d
Ns0/5rq38TjClEP3e8GCe7Osnqa1ySRNz8YSgl9PZLKA6wow+vLIgZv8z9rBO2y55+zCyqzEYunq
fTLwVnMoq0+arO7lHqJBN/2kWgKhNYV/XwPv44DubI/0ybPOmhJPvNhdWHu10dRFnY96gkQdhPIE
tI+zPYDC2PdAx7IVAQ9gqC5riZSrSaI0M+QWrma1UnsLZEgLUlJhEt3MvW2vLxGa6KZRKj2NdFE+
RO/RXvxWUQzg3jE/gUmo+4vjebB/NK/NYGDGLZ9K0JdorezSLbr3Nu1rtRbsLx+0Z4358oIra70V
0ey5VU1E2GtH894Ds4pJb3n69f+3wzS9TRL2wtQSexUdAeRTJlh2wJksWZEjvzwWNVNjv9FXmtSm
wUwyFQzNxJODHYD/dP3BNM3YgroeQd0Idf1hmch9AeZWJOWNOgAXMr5Q8Iw4u9lOaba8j8LcAgxT
ht2vQAaPirTxzq3r3Hy82F/Iz6NzphxSkoRKlTVYbIoJ5prJWw1nv7gHyW69S2ACqAYAHkl2A+4F
O1rZq/1ib72/vyFamKx3THRhmRIR+OiDqPAkki9VdOZxC6iYXvXF4THhC16HgQ2Ln9b8frx6VlBG
Z5t1/lxHY419T0F12jpIUblgW/FjT8hN8c87aYjR1sgvYMTuJ9KGcJSPP4C1WMpLqVHaFmMi41L9
+pMy5zsKjK2kvFItlVKPqR7yIYHZmmAAAm2a83gBjPgd89lv4/dhamLM14DnU8KViykNE1j/Iwv4
aA41Ec7sWw/vouYFs68vxoI3iyPDdMgO3amLwWsqj6obqMfJHly9H/igDePEMGCsxVr5kv+Al4Qh
YT6yuxJBPVG4LtAiaYKS8JZq8Y739PYmgGyPzHm0mUHr7IP+Shil/lWU1IGQ6zLaY06EKoT0+L4c
MTGbSbfL2jnqWuaHJlTrEctaxYU9rWR70m2bGWex1kNpeIG5gVkkaCTgOQH2PWCK2tfgoIU4tn/6
hQHCh1fdeqyT84GkoeGZrkoYd/ZbY7rWicSAM5UjBfB5O9vBlOFKf/oVwvDFN7MeR+LeewX8b2E0
hr5SOq7s00RBXGxv7ExHukk3LfT3MiXNXhL/lkXD6S86WAnDMFZ+0UoAwpYnJtfV/JvpSgZZ7dXW
jZUhg2A/+H0Xf3SYXeMZHmGf5+zMe2UcE2vnKLsqp0bQxwCyjMXGllChd0V/cPL3bctqp5Nmo8Gr
ZVH3Kyq2xYUXOfLmtTekHPGx27TO2bdryz28YGaZgaHfa0y3aNdbdPouf37AosSE/M6/oa4+g7ps
ByOIwqCCYmL8Mum0C3y39cUVC88xw8eGcOJKDuVE0lhu2yQIYQCrzr7AFSMxiU7mYoUkAwoSoM4s
rOdnm0VGMtOzcCuXcilC32WBNGJ9r6fNSXPbzfS8PRL1sZjx/Zz3IlV4VVd5WRTpdu2u7S5S0GfK
oV6iBFaa6ogHPvca+/IJoQLCpW/WEEVyW9KGLmGgmCqi5CLxBnV4ShEGpcYTieZZMDHf71P4yzPC
sdnr9FoIdXJdG2Wc3pXK73jpj/oz3YKPepX/bE4xQAZIJdjj+j8g8JszxWux1MHJcqkG54mI3TR2
FJPWRZC8OsGhMWvbA52Fg5FLUBlG/DX7Cr+WS90OctlOXD/mxKVpJuh5CN0DWLHWzhHMPMy7dS7a
+iftLlZpaqULRJGs8gQsl/SWrpfdEbRGLEGz2ZlrQVRQ0uWpErVEEJmhA2pCF5lN0AZimIcJuI/C
JkkgP/g/6yawKbduO5H1Rm7JPmL+SUZQatbPN7u9dda+r9dFeezKOHdZjXcKxFT2Sfc0FB41ICLO
q+glTEzbZu3kb9PKo4VRjntKwlaRREhE1vS0UZA0PHEL/mJOhq3+sezFKyHBG5f423tGp9DxuHQm
663IACqz0DfP+p7Z+/F6BygnIEmXoRslfA/y/27ulN7wgqF8Um+yLse5E5XRIKeQXDxKvdSJViCa
aYe8hyCuMDfGSQRPnRsiU7tn2eBchHYtiTpUueN0I2khadoj5uQyC6OD3Q4OANAmeDmSvzShTIzL
f85/X0ulDtYQx1wbLoNySAxzTO3c4xtkTCbMxXsmNBsikn7frMw3+U1amWSVTMEDklcQ6W6irkX/
SzUqCrh6BfA4lMAOmYIZuYphnxeXyg5MjCzFKBKrXeQBiMhG7/GiZ7379QdQW51UA8cNGT6gqO3L
KypW/Lthrdct8n64JU3Ne7N4AH2i5ylh7ffcKWsELoaVC5pAjxzgjQJyp0hDEg6UGbvNa/kSPkeZ
eTz2bxHKLAytmqFTMRDV/5NHnW+eA5TZapC3Ss6I7CLBUu0OjMyldX4DTg25v9FdL3vTWCvgBSud
yBuB315I/wt4OsaASqIsYyyUIWr0Ez/s+ZRQ42iHDOBjXjYj7bl3lWVD8srjov96fpYnkwylYpz1
jILfyKWutrzSogAQdQ0PObA+ovP1hEHFwuFrgsK9yL58+FOAV285fSybzYLzfzDc/PEXzCDXbldO
Pf8xIBnkOSK+IFwob+gl+kJjyvPrSV6eVvXyO3THBePQ517KBPKpKQCH4En+m/2+fj2c0RybA7Vy
6NOn+CDaSGaPq9wlL+XnehV5yvvjJf423FIWfSOQWuKYFXGYdRy0DFhBIcfop91gxwu+c7hj7n8u
98F2v3TM6PU3t44aJiqYDeggU4BDH3/K3J0vi1B5Q0WDhYja4e0VPE6q0Ov5hTtwvF3hInSTb05w
lNWEu8m1TH1nCRv+cORRIn5mYpBmIpsb4ZS1TRln4DUM4ZJoJaL192VH8uxnZ+AcgPtB37tgrJZc
Pzcbj2WqkqQLwPYKQDpTaR+91XmOr4bgEOqWuym3573sJK6mmRmS31vH6hxUjK18x9jl+7Q0JZfa
5eqsJ0okQm4t+M1btcKIVXBu1pa0wJvKPmx4ZIcz1/Rq1zsUtuuFXoKgIIn8feYYKsBBhZdZ0tPj
3bh/1/1+FabPYSPQMk8nHPSuCYpIloB50/5IK+NZsZZHVuvXfa7yVshdoqEE7ZHOQwjervkCHkUz
T6uz3UWO+pR6QMbqT1rgKKPJo3HahXtD9vgHjXbixLpL7rSNfAlQjqIqKJKA/3Or6sZl7DKxULFc
KUAlafe1IzPQk9ouAsBhl9HAOPX7hA4lkDJz/qJUUd4pwWGoFk0DYF333W60zeRU221+mBwM4MSj
XVww5N5fYrdyaZrgojsXAXY8OKzSn9Up3ZYmBiUUZvoRuG9pTIARKF+R+Mh4esZEiD3Lg89a2b+N
1iht17Myw8xBPTiUisnXZsObjcM950+4MuBFHivxPfKaLFaVNVkAb62g0RXCNmyNhpcj7rCSveA5
eSrWgTOaiYNiuSUvwXAITBH4fENvAkb4Pe9I4QfA6/3P4++4v0So76DeogLQ72UpcAEarrz0Ypaa
I66t1I7t2P1JnAYDlFesGSP3bRuUTEqj9YjDgBE95A52VoIMa1i72Z+DG6cYULcx+w9ZMj9VdyGu
luPb82KROdrn52h/HhFCsMIGosq0Y9UUGVAySSDBGuXJjfAS1sFYc+hAd19DvP6nQ7eLTvlWttKl
7vWbXjCXmVMjWJUXxrL5SDB7ZXkRTJsFQReIKOpTDLD8IFAj3wKQ6a2Zn/W+AZM5rI4M1dzCrzkD
OHORuo2QR2WFDjPrNpBYEQQM8JSwekpYEydtddESjqRR85f2o0uRf1B3ys+naGdOd1wgY6Ux25Lu
33MGmNL/iaVRG12qlU2VpxwSEHaKNcqJub64qovIgcWiPmdghqiA+V3CP0Rcmrf7mQ69USYlZHWk
uPbcLVxp0R/TjwOxKxPVVLD7O3v5rdwh3Yq65hfUq1+1Fgtzdf+oJou++hBKx9LzyA9Tig95XWEs
3fnbdT8+NqvVanEGSUW9K6B6qrUb/x7qi9kenfwgkHfC5R13SsHOXRDbulMzeB6841HEQY/J7bZg
gogctW0P29PMYFMAxhxbYWL3rggWq++SsOCySP1md8CQDFlHzchQDPpRENVtoPCBGh25xIp2FzM5
iZa+jKzMdkHqZmW4Qx0UfAvzaSfb2SK1nfPLMnU/tc+F5it24xqLPmTGkPflfQPNNRJp1uLxTBVo
DQmKKuE7KS2OrYfZP/pT8I7ihWz3mLzV+tmRDxk3+f3WE3kyrA6IeVWhETdDXghaaBTFER3sIaZ1
/PRf/wHW7q5ugVVJhq6BMAy5U0Blbw+4jMmMh0tUHs/+qRFNPlmpB87jV9WI9x/j8pDulElHrkQG
RF3FK/+u4y9J8j4X4uFyDMkMHvS7hQhLUdzqzW4T1Jbx1C7Osv1Y6H1XmHErlLqmtaHnUWCA0M1w
EI9f7leyzyY7WwneZC0bVM9dx9I89F7sFd9KugVDPMkJ3xoQkPjostMU9CeLAj0tJG5qSa10uTqK
y8TfcKdd6+UXM2ssJFXsyckiU41N3pz+nsEJjjKLU3iVh4mojGjpl2KB/g4VFTcoMKDpwm80dfX6
u3RchJYivTpKu/5H+1NuL9vGj1wBsNzwkK9dTNqEV7EmN92GprZRvGQLimZcosfMfLPQAQnOMx4k
h4Ca8NYryMKPC8UT3XiXMPIw9y9jA2NVrr6Uumwu50GSqhBfKuwqt0aUQyiqJwCndTtyAz9wha28
y0BW3rLOakY/ryXTNbw+VYMLshTV0ViIVhxaA64AJAhOGLInmrGLSNKW/HJVWMp7YNXL0ilXkk/e
q491ZsYBYgdANQv/J2kq0Ou3NqlORRVJelIf+eWG2yWHyeU/dwCOq1a+aEjNGb6vIQgx660FkDv3
YbBmZhVW43yezYv7k/kLsE0owDqFLhOdO7dLOkna4ImhQa+pryuLvgSVbN0cwefqH5K9Epr1u+bt
dTz3dpotvjzejXtUHvTBgNpKKiyZl37zdleamwrRoGRa2xxHaOYTOmJlWyysy2ZMTON4/vjRt88K
3H7sCtZR8fOV7iROa9YLxRcZHN/3KXbyKYaoI0nJGwLmWt0ejCLk4Omrq/o4WsWhVU0MUyqtyWvt
8ZQeRj9yDLtkxJz3VRhKJjmOq+VXbVKCdPZXpgEE0Hndomwh2bgRHKTsSI/PWiKky04BTvrHW//7
aqWcBppKZUFQBUMRBZmK9ttg0GNgIutjvxwt2Wn/XkxeMc92u7g4jZ09hSvpazAzU7B4t7Ni/FOy
er9zeH9AWWrYpntWMmX2kxCLIEeKCduiTo/55CpV5iSlbo+VnfmDLdjy3wh9BhMKHhUS8I7ux1bu
67vU70G98oJGP0CYLWmHUMKRF5j6YTKeRDORI9IsuNN4AFnQ7Ux7VqMPdONSlu1RKMyLdzkKXzyG
LjiGVbsNvKZmnc0CpSyZB6rCVtYrZDM1V7ZWHbKtg3lZZSwtvY/W8UGSgRQv7lgVLea3GjMIQ6V3
XdUeV/lkTsAA+t0OIyhfxt2I8tYU4qLJzW5tn5fCpmI9VIkJXKuMgX52ZNoENKAhYsS/3AqPO0HX
Wjnsj2FvN6fR4RNH8sq/dQHg8wZ59HEdAseiW729EJh5dDqYwT0rI82DoJH092v0g2EaSnk6Z5fu
UCb+aYI2NF/BDr1n/brcPzaNO8guEYUwUMGJI5fK0zjEVm2FboqrDr09qletdU9f6sv+VV+GC8Eu
bM7RnBh92BdfsAyv9M/b1o8WIqbeGKwA527HUWknuXx0hogSHCV1Xyropkxj/PFh2Bn7sjLr5eDX
1sWSD8Fa58wqNLtlvl6/9/64ipaxwHASd/4ZqALcmpqOJwIaU1QarN2WY5EOgcYDRISyjQlCWILg
2GG+YQfg9PqttSeYwD5CJoY5Ev0u5fgrXFfQ3CsIMrAGJPy68o5tksd9oxXCYQOpwGTJ3klE5VMw
XQyNQt+G56VAFvsHwUydyQSG5Cg5+O8nyfSO5g+zBnnnn/7rg6AbKAsC30QPROy0IMkuasBj6B2g
uKV1+Nh8gM8ttSardXvvYmfbylst9vvtFpyh6dtjtbxLCxDxpLWW13lZgBOgwvlxaEpNr7AfemVG
p2kVe8NWXgiou+7BOcxQPTrVCGEaqCvwfMCNiNCWigQQ8KYZp9SAw53wFAIg9e/j1dCOjP59SrMn
NbwUUtwAUP2tg54C+RW/W+mKx4j7yC1247Jul0Hnbo1WuiTdiGV8CKvIHu2WcSiMbaLDylwbw8uF
w+8LdmAbG+H98S7dERRR2/Sbm76ygUYZMWWrw+8TqI2Gv/utvOx8M4qtkiGLfs3QoqhgxJD6s3Y2
ICrYfMWOskkY1wdrq6ir6xwHijSS3xd/Ilc3TJHVecASQP78aq/iMW1bhagU4QDXwCWtY+qr3a6R
KyUzyfDXK+N0GEr8i367kjgFUdHzGpZUOzW6sEFGh2Ho+Cs0/+Bl5YzusGXPNiGW90ilqcAtmTSp
ynMsE50sqsV9LvSXb8a6yFFTIuBjcN8ixpBUmaaKSDm1TgfS3LrhN8VesMplB3LaBE3eq54RA88Y
6I0oSiuSOB40uQDqvHhPV5oDQkRxxcKssWRQimF0mo5xM5DBX0C/ZUbblrVhd8EJiCdQetVI7kPC
Q4aynSjT+IbLBKJ6eE9aeC15QPuNJkvOTDxwI4faLbSFiDKnAlge4r0kf/qhL3npU2UGW1ZmnvzS
nQpcrYjaMy49B1URY0WA5geMR/DseVz9NnWxx9OkYIY6fjuvTWRK+jWTioK1T5SNyKVSnWvS73jI
B/sFLSuyK6Ehu3hhvednPMDNgVDXpFoUQjVFELQKX9yv1JIw2IsRhM3Y+40I8glXTiZUkFVLOAD9
1eUmXAV25/Q+z7gmZ3z/tYzfUOxKRgLMnIoRtPIhfmm97NWwWbQZswIQN6FUi8BJowt6WhKKAQ/m
roNkCnaINNhjj8X6eaIPV9+PBsZzKef4+foneSq9aQQJ1GMJc9GXzl+tgIq+9EAQmwAOgGTLCQft
y8tg/l0aHuHWeyyKtRjKmWhjWXQD2G4OtjK6fWuVh8e/PxdUACWiGLKMXAfQBMSbXe1WluZRh3m8
UFpCCRebf2tbZPZdz9zGN0KoI2mK8dJlPYRE9tkx1v+fS6BOg9cuymVs8eslHiai5aJEqqBjlRUF
3xUGEBTdrII6izCJu7QuAJUH2vH1+bXwFVdYYJYeaxrMrB+5OhLKsfeT1MNpYT0kdslBuXU4ezZj
z2bd7pUMyqXjPPgyTrCW11cNMngL8Qr4nxow4a2f/4NpnLOO60oe0fMrNTPUuAG3ItYUL/yN9gJY
KBomV6etvT7+PF4aSxLl7svpXPVxil4k8TlzZX89AQPDyo2ydo98w9Vq5CgtE73BahK/NuP1ktWK
yLRKys+P1dSC5gbHs1mF28I/HNDnKZfm8+Otmlc0A4AVYKXAzEhJmVK9qBpFIcwhRWCWf9vIPpYs
lNKcEMAFFLBBoaKGJoHbverKVkv0Eu0Io6V7oyPgZRQCaFkx4og5R3kthjaaczvCCaC5RPfiReAa
Xrh7vFlzenUtgLKYoA41rpkgADnSn8tRPP1JliPLLOdilWshlJkEZd+MAw8hfGYmT7UpPZe+uhOW
oV0vWKR6rB2jDCW5oO6uDpAlesI6WJQ+K5yfFwAKEw15SmRNKa+PGjywvgNapSYMmYhN2U8mxESP
T+UubU6cMmg+UT3FCwVVfWoVjdolaRVIZBbdSbKrt2KlWIN1xgy112cJLqb93zz0QC0K2J2ERBQy
n5QiTHw4NiWGMx3A174xw2U5eMOy21oLPicUhN+c21rDjnVad+1Evwu9EkupxlgGScAlOkh2T7bC
m8keAwTPQCTZP8/A5Pz8ZKANyKx6oaMoogCHwopu7zOhZKevPoDaaTDrRZ1W4gOw05OLK/D1tbFT
UJ6bT08vL8J2/xM5kfPDwrPedYL/LpzkuVFSJrUyyrKLLuhz/pyQ6xCSk9zKjypApGdglZdbyxFw
3MEh2SpowW9N5qrnXnO/Wfb/K506baUT46QRIf0VswBOK1dIrcAHCab3vkTRdH8hPZSFxyp/zMYa
12Kp00YLktCoNcQGgKjo38US7CWkGe6x9cz55msp1JEO8VnmwwpSeNXeERQnJtmGPig9H4u5A/jQ
R0jdl1rdtFzWQU6NOccYQLTpX9qNktmoizx/M3zob7GKfq1eL4q61dImbTglgzAZkwGQJMtMaRE8
GS9fANh89E7yFtgI1wkyYcCKu1WuPpUCASWfrfiMftgGg3WLv4Bthvb+Z3n8PCJ/zLh4FXLp3X0j
qGMxNA75dIWmK8QQC1VJ9f6/QrzTL0WxhjSV7hEM57AgRwFiZvlpFFD7xLCr3DH//EmB3gdNT7U4
Ow2KcbWdODrUf7n4BrS7N0Owzv6cvZ+fb6bPm3c+KIJIYLyVFdzkt5e4JIZZOeZIAtWO+HxeD+gr
PJRe5EZvle/WXm2GfvCn8CRrGe+AibNLG6hrn6FFxNTuNu3qIygtSoa8TKcMHyHtsrUEaEO2zzfp
0dhcIC10o9XliWPJnLuQJUHiER2h5xagsduFn3u91PnugvbYU20V/uT3sjlW9vLcOwyduMNDECO5
FkWZvNhzkpprpXxANW3ylbfCjyzh4hkfPxrYQhEyBchd6m4IqujHGzsX2VwLpg630wFvlaYz6OvW
sQO7QF9IsmS5mhkhwBJIInDZKCBBj243shjkMemajj+sDMWpveBPgOtzx2BymHE0ikyiTJwYegCA
JbiVEsX6RZoKZQDFrGgKk513jmlUpuInm9GUdff18c7N3E238ui7SS20WFDk4SB7WbNXJrtbjKML
IySUacD8L8Yv/L2I0eYxor8k82xWbu4Oq2Dg9zWUYHQZCDpkVCgNDRpVbdtIA+gpsngr8MhflS+5
5H8ja6jcQfSiJcPJztxPAHZJCLhQCyeZHCptEAyiBpKotj80mbtRVTRuG5Gln5zpuK8XDGFE8W/t
Hj1DUBlgMQglNQ2BVYVCyMtW7g8GZk8FnquNjGuQnNIDAb+vsavn3IU793I9QsBKMTvW3XfvtfD1
Enn66sgZ8fT51ENxTkY96A/8uNDj0e3qVWkN58ps38PWq9pdu9LB1wF4xYgxbMUnk8z73vJuP4Dy
K81ZSKpMiYYDcBRud2hTZHlSp/Vqq3naKa7kfmCyoU0m3I72tssWjTV4pDFLLVn0o3ctBNBVhFGy
rP7ShCCBdmueYTDm7ail0FWgRhorqxG/jiYHiEd1ShJPTRKzll8up6ZuTGmygmlrtC+N1QbvDLud
PfGrD6GeJpe0LKc8LoeDsutQT8b+Cy81QFdoZxC8HMnhDCfyoiVWF4KDpl9P6YtQuc1k1WlrNxd3
Qny9i4TQAmzz8afNqgssWpNJF5OgUuZcJwngUSiEHKSuRLv55XtsVlH++VgI8eh3Cq8gmoflEuQp
pRK61IyKkOAcikHgzLKILT3gY1tFb1oZNGsjYTWPzO43ICo6oGQA8fPkz68srBjSrs/bZMCI0CJZ
SvWUfo5RUjDc/+zeXUmh9m4wpCDThAv2Lm3lddDL4eosRZFbKo2xf7yD8n0EB1XWFMngERUAt0bJ
0lu+qOIGW6h2dudiDPpS9ESP94Ij52IE+gna4g5/7MTnl8A2jrvSC9dvqT+6xkfrhv7ZaV3B693i
J/pUNKtuffyzc/axS8jfHn/rTDbp9lup45bkQZLVMzxAIkZmCY4GQTWHYBOen1NRNPXLIghfmg2L
wuuuIevX2q+2iIorgksixSqYiQ7ceRPzH2Ww7yRfL3YKGPvzp7MAL/N4obPnfyWQijHKVBdAzJYN
B62LR7zLh8op267yVT1WGFfGr4ncmZAG6Dq4KFTYKbW4SiyaPIyr4VA6/bJxRa94Emzuj7onp1v8
lGvVLbx68XiBs3Z7JZRaYMcNKtp9C/hPrg9WSSDF1rkq5XVVR4oZlVJopimaxh8Lnbvroer/lko9
qPKyqPUiwlLFvnSGhdJg/sOwqxZ96VYFnnGOGJhd73A5y2vMn+d/C6YLRUI7KEogwUvzSrMTMaVl
LB2d6xnO8H8wj39i6MsA2Jasbc7DQTeexvIpNXSr45dxYIrad/jeFZGpCXuOFRiI5GfvNAjDaVR0
LAL5b1BWmQdiKrQhxMb8IswNS2tks4k98RLbcMa+MkxWE7gtjyChCG3gh21ZeKqLd6P+vGg+9xly
P+KwkkvOUmVWtD4XVQL/+u/jKPUWKq4rUgmmlAdOmHh1+9wkB122x97PHa219NQtbSVdJa1uNphj
Y/w/QwHgsq7kU5rOxUbRNxyO/lyE6EHKy3WqOc25srQzi6GN7PP9OQDmC1QbCp+/nv7qbuKkouvk
CrdGIJ/EcaG27yqXmZH32Ir+h+P+J4a6AgM1LMDQVsMJc64sv6Hf5v9wdmW9kepa9xchMRtebaDm
jEWGfkFJJw2YeR5+/V209N2TolDxnSu1uqN+yLaNvce110ZA8lwn95WGSQXc0uDyAH3eG1aMu6bh
QhgqoN/wPxKyFbP7XsCgovAgRS2TQ2nlja+dwcyahYJaGHJb9+cWUYQaBSz1HE3IHpt+LaG2rDgx
zeX/jnt27Xvw97SS2MAqRJnDw2Nk3hUFf8/NB5NvUz8/jOK7Mj4l4p7XW69pLC5Ue8E4FqbwP2xa
BW23BlChqJP5CMnQCOpeywaoF1L0H2rYTnLU3upzXTq2SYJJerfvwHRp5zftp8DJp/hx06raVHlQ
IDr17yr9QRFrGmF2eeiE2T6R4xVhS7YCIFn0MCHqlq56+QwMiZT7zMML/vCzzyrYiZ1Bm4Jsus/b
u1oShPBzCu4Bjibq7IN6gtYZct4N574oLKQRaC00Lopw2zEL7w11TVtfJ2Qxj8jAxA0U4FVAUWea
YYjiWvVaZTiPGdlEjdv1iZOMLTOavWIezFzaK+EfM63s27tcskU/xc6MoC/VCviEyHAO5UdS7cPi
LYqc2yKWrscPEfNBraPWo9ov6MO5rd669r4sAXsPnDBWqRGdy2jNui59N0BIJaAHpvqJNnvzQugV
4OYWhnMdAEYcIewjj3KzNbpmG5Rrla1rYTpQy/CVJTjLMpljF9Hm0/MgEJEoQSakdFr5Q/mVyZRE
K3bjWpFdypk/MQNMh6EPOQLacsmvkbzlGRuebn+o62jmUshMlddtrMUDl+H7q3LBZNUT90I2iCvX
YQFwDTGYdCYSYG4nho1LdWFG0iC2XEGQ2qPIYXzC++mBLO/tUbD8igpju8ve5PBLGF4S7UCGrwEZ
hDwQLM1Hd5DKt0H9Owi/VW9q8kuNfCurOzmzfFiarulYsXYs1/f3cr2zs8+6MNRIN0LjZA/D+Fhv
K6vVaSZbuv+vM5aXkmYfIPG1ruoKSCrJLjB2kVbYkf+KEiQTueik+grCZCHNB3kwEEjXE9zgeXcs
NiUEUW9iZ1F8UtpgW+V22T73Cvo6uuY5FTep4XSVSDtQr5ro11dF5vtItHibWtw1LZPSD55+BEpH
E7QrBSul6WvdhJ5dpAHRw4OJS+ZfB/6HXelaw9D7Sh7OzSB5tlEWYPHJ0VTbRvz79s1fKAJO2gJj
4aYuIbSIz9SgkklGRUAFeFZLmOieSb3jZzYZnk3tadTtvLhv9YBGwnPpawwTc7TsMRce0XCqh3+4
duAB/50YX0R+VNN3vXnTFSY0vpPVKxdkQQ38XOa8QcSXMGJ78FT53KqR7Ej6aNekCPemZkQPwVCH
1u1j+YvpvLTssH8A4qPjUoRRmk8CKGGVkoioILVDT4QAQjZQv3x+fqrs8+H4+vr6/v5+d/exd6cJ
eajVxOzrtvyFzwL5yONI07uAUp/O48cNyANd70xp1M7BMQFoSN/0juZULDn5m3BTHxRQritPyWbc
6jvJzu51W9ygqBDvudtsby9lIeo3MIFtKvlDZYkAwF4uJTR9Q4/NWAeHQA6aq7qwPd9ObeG92q7m
vq99AUNByxpicBltQAAaXMqSAk7CsiH6WdwH75jYukVJ/A5joLblSmZhAWYASWhHQy8gUdG1OTOW
g6hwBWPfdGDM0D3bgE3qDQXTbxWTtzDrC3QMq4DyhTomRCo4QDxo+G/zrgvSkC7PgcUEf+ipfDjf
Y7IRqG3ZwMyQfjq7qUWfnh0KtfJUPWy3W7bd2/aGcmweI3dW7OpCQHi5mtnDD8YuFcQs18+EhnbW
WpULlobwzLeMFeCdj5FN2q+2CF8rtguhc3AibrRk9j2OAAHnC/s1fBaxrbwqx/EuReX2pQbC+tl/
vn2BFzJ7l0Jn6QAx5AjBgwLnDirhX6d75/4eJEb3AROmqXKf06EDKWcoNNuVdxbO/RkkSx8yqlnb
R+2hof964JspTQtC8w2iFBNjDWd3r0xj3R/6SkczRvN0cspjHDrHV9kx7c0IhLH0DWRA9GfYk3wl
hJi+6Vyr/RQ80yoBsEiSIEPwKFkyy07mc9luigjxv1Mrb7ePfSHLhF2CRha0GGAFFOdhRG82RRaK
NV5YgnaN1nS7kXr6Q++fvFcSMv4UHKLh5bbQa68UVTNwdk2QK/yZt3SSngtd2PvGOZ9mX9puvlmD
7Sy9mwsRk9P0QzOnodmnnecRjMBQ9ybeDndCW2AtfX31mboFfcyKLVqVOHupoxg1SuyDjq0H6WnH
MCX1rjxErvQkW5mDC7pNT2sNxH/V3+ymqCZwAagFIomCmuDlLnWpGAARqLBLAEnbQ8BMu2CfgRVY
E49HThMnA/PAE9pm98WmOnWY9jSdQbLxqeg8YYjfllugNdI2JZgROMgnOZA80+ob/JRv0PaMaW6v
g+Wz7qDt4pOwq9Hy7rFgV9ggVhNWeRQWb8aPDc2uvp6USSiQkkyzIPxHN7tfA3ZfsR3hVU8MfUBf
giAdvd8zb5mgqlmDmZCca0tlysF7EJ5yBxyNaCkdt9GvwBq3/r7aSK+VU1LjkAHfENB6U28ifETv
ScY5iKBG8O66dbs6yZ59zgkMjjZL5MMmqsrLz8mNNkyNODSA0B/Qy/Sr3BFnPMo29TEKl3mvt1/h
QmoMR/FD3OyNQFwSjyk3zo3dHitUrR1iIw9ETfsjQ78/3wQTB9bq2LMFGP+l3NlL8b0qUEsF29TR
1VvvsrsQsKCWlvZrsWs37Z1n397ogj6dEDQIIRBLIIExc43GMjQqHvfG2dtwS9nWB3xYR9wWKy7Y
mpiZAVOMQkLWFGLgBm77nf9ogn8vZ+T99m4WqrnALv3Yziw+jQ3ECUXXGee3FC3AgRM9ejvzyT/p
x4kqIaUEJhJJzffVRsjpF8+vp2Ki7gKqCNNELvHyeupw5bNYG4xzfSz2OmYexlZpqxbZDM/Rb+3h
9janyzcXBqZxZC9UQD7JvNFd5F4BSvXAPCuFHaoUGgpFND+l4yptzoI3O3Ga/1fS7Dz9Wgmy0efm
2cScSKYFPsNMesWKmmfd7iQmr7h0kwq73pgO6iVlom83Zre/At9YPSapeU6P/Fl/lq3xfzq5/wqY
V/vrbJAGbxKgn4St5AhP/lF01JXLvhRvaCoCDSCYNBNKZKZHdd83SasXJuB+4kexl7/KP/wpteWn
1Z7Spe8DLwFYFGIgyJuz9zaJpzak7jA0G7N+n/hvUlNkyWPaBXT8ICuHt6icfkqb5TjqSG9DzWtM
pOeoJFK5oBkm3YLJ4UDuxIiVvxRO5YSuRfgLhm9yhf67yZkl541geLIEseZ9fc+f1S/pu1kj2F9S
UD9lzIyrmeVECqPWhEMbtLT70O6M+/JP5tRrDBlLVxxDqP8C0EFZMIcdSKGHDs0kBUdmVGEkTufu
5IfBwjDY6ijZgCrG7m1dsZAoAj4RdW+whoEKCrH4pWaKxTYVjBoCxT1o2QGQHLfaoYH9DFAVBjwa
xPMJMAAKSFlz1hy6z7XeoaVA9WIFs7NN69rvBzBmgq8io/4jJXbgKJ/VRt+93slWggFWscs3xb/W
JcBBTMUzYErA1zLvGRyMMpFGApZCIo6OJ++KUtqPf4S6c24f8PUHNadBvzhbAxRmqNlcnm+pF1XV
5CBmFM18Dz/0dzH6ZJukwPnlci+uuNLTb7vQkGD+MCVkMRAhSLhFMzdoUCI9FPNIPscClHDUlamV
eVppy0qjsNsbU6/eBNLwOhSZgkAfXvS8GIUBwg0fRkU7C+OdVOzF/GDwXW5SgpHFnvDqeV9huDX5
SQTMxH8e+wcNbNayCy+NEWXTf4n+R7Ml3nMes9GVUMHGv9/lR5ZtTeO5K5lYPIb+YehD2niO51tN
ZdWYfQIkfVnZcUKb1yimdWvrBRzzBDUwt48Oir+C0LkyptglTCj8SvD3K1c2R23KOkmniDINDM8u
qgGTUQjSiDxvBDsOebEN5Ny3i2bwVm7OkmSwdQBAiHaRidrv8uaoWq9oHliFzmh5kTZyH4FESJHz
XdXjkEGrkmxIFaWPmjmsFfqXPq02AQDh9pmgaZ6DUjuhLHyOrBjgN8BJSFTwPCpGey11FdBDn5LA
abK9D3Q3P43+nhv3qRmxAkTVHROlbSCwMaDapzkcxtGpSurrD1ITMD3/JfvbyLCVNsRUAiF7if+E
xSmpPYa0cxO/+wlrNdpEzDjIb+leUx9FY5w4er3OKY2jgp9u3+FrP/7vDQbnHKbTqxpIzS7PWFdD
DS4F0nFclB8QP5WAasYYYlfk/jav6sEqQVlsRaUCyhSteqxjXbSioXj29aSxZMkzmGZ6Vpekf5Jp
h6qfZaxWEgIeACVRaGFqKm0xwnx3e93XAJAJa2cCmQZ/dkJ5z/xJJZA7ffSN2AXNb7wzZSm5kwV9
F8RxgYnhDWt7UOYrXu+YOd4aXOLc0RJerRzftScDHK8GylkEg1Mmea7c2kypcl6O3jnnSUZrKXvk
eLJq2VFM0KUFvmSk1w8BeVnl9rlOvkC0gcgd46ZVsBzNfUHV05VCLEXfTbKN14HIu5OcVtx0tRW6
Xb0HHFPzvlV5pW5xDdeexGLPEtjWgO+dc1jrUaaIaKn1Xd6Yhi0KKBd1ngjG46wNNlUIspmirart
CBL/vRwIraMHhDZ8zC1DCTzb7Ip6zZ28ii1U9G0Dow5GbVlFNn12h9W2TkOdV75bRioybbximMCp
MY2YmlMq2eA0gBRaUV0YG9MXR8Z5lTogzuU7Y8B4kNs38zpJgNWYuJOwPSD5wiCSyxflczHMG8B/
XOnZCFgSnYY/YoX5fkzMNhxxFmhJOzsNbcW7l1S78h1AczK1oGJyH2e/5aOsMDXfJtyO0U+I6tjX
0G40vs80m0gHTbFM84W4vsqIsHaOk3t6aTuxcszuxqwH5DeQ57hceaJprZ8lHW7Ui6fTwEe8qxyT
x4bcFapJq/ot676HAx83ib5Gjf6XaOdKNqJPVKjwN1h2L2UPSie3/pj7rmzcQXl4lv80CIDG0SDf
N+ikaLeR+lBrjuhZIIr7iB/Fp+5FtYfe0vhBYmAekanyoJ0Tw+rAsSBMpPVrsOxrR236tD8WOTdI
TaGRoMh8t4deuReqTa/YCtn7Jw11w/pestVD8jq+Kf6WPArQ+qUF9j1t5TP9LQzNjgpNA3iFE4h1
wm9cHpWSYqZroxm+W3WRnT0OxUta2L2/8TKme9+1cGzzTdG8p5iFoqjHYPhdipYubQhwQb1GpXSD
HANIKPixQDgi5nbcWqqwGYe9xu/i2ObeQwbCjdIWom1jUim2tUflCxVS79l8qvmurCJg3hgXvlX9
EV3VtJFOzX6s34lJe5/54S58joaGiukejcorr0tfuKMXm5/pfVVIWjUJVd/VT5XuDEJBq/4p9E9m
C5rvkL8WBU23SfTaZQ2MNs3D9/SBZ9tIs8bg6NeOrr3KvTV86f7OF55UIMOzPQGvFDS2Wd3rHjrP
yidoG5r2ri/baOYqVBZ2D0R3FJWSX566I60bR7sivQfKMIC6G446SAPHU5ofYuBKQ9oKO0x3yFE4
zl7S0sqJXfQHMMeSx/zNL1Yc3gULjkKTDoA+XDTkVrS5x4tOPV8UdN+tI0cvGLDxhb8D/2ZrAawV
UzncGDUbTlm9kSK7A2cLS63Y3+sG04eTWq0sZ8ksXSxncup+JM/j1Mz8rvJ8dzglKo2IU0VWhyJ6
INIseKnBVanaqhhZhlyuiL52xy8PYqa+mljux0QVfBeDn5IEnZdlzsyKUE13qpSWKYgV43RF5nXI
D98Y3j+UPZpcJhbqy+02/qioZekHbi3eCbA8fOxPgW/QKgeeIqW9kttRNVDQwu0lOM2tgecYDDvT
WKOkvgbpYSXKX/y2POXX5gNdE57LhdoogZsZWkdlVDHutEbuN0VLJNYNVXqsSGycM6l78GuxPqSm
31tZMvRUDyT5LdMbkw1iHFlyIWVfueCtQb0XV4jOSTBnyyLIYsjsanReQMKkCkK38ZRtGXLLJCUD
lL0im7xygqa1K2GX8tYKsicuvMTl0SydiACu/HnbRl/XW1DsntqTp24KwLf0mSLXc1UZdLQmuvom
AqRJeiXOcIKyilQmeztZ2yJj+B7dowfNvS35GiA0STYhHBYWEEZt5qu0wGLIlRnErl7cpaZT+gei
b7MIE0hcRf/NyQmcSh7aLcS7WrcrYxoNIr7l8rnPMytIJQZ/BkDTtw6U5kPsMSMP9xCVUqFmivYV
GBu/DVYCwKv00mzJ6uUVl9RYFeB3Ra6sJ4rbQw05vKsqoHhi2U5KnjK1z4IVB3/6AjMjhzofPBE0
riKJO89OCCkwvqFYxm4JSMSxylbe7XTVbv36mRkJ5a4ETh2/XhruyPDSfRFln9+1BltL7C/4y8hC
oF8HYKSJi23edUfKxMsUjLl3h3jc+/ykDnupJCevORZuMap2l73nw7Zl8C0sQfXOt+/bQoCC2Bng
B8zfnHL7xsyvSjC7tfECL3BLaeqv5BhKPtC4c9r4BNJ8mpQbca135fq+XIqcPa54MARPas3AHYOc
RXJDY0VCA9Y7aMO+BSSZbu9w2sDllwTkHFSXKhHRroeJG5e3Ew3GParTJHSVoIutoBkrKmYiEzoS
sduS/n6qK1GI9P5yViBVODvLrKj8XiKcu1l6GPRHvx1Zr6LXTP5GRkf7aFs7TjFSB9y53VE37s3a
GU89zE5T0VQ+RGsV3AV3dCLpQOIX6h5svvPBqqTOOZeFmLu1cOp6luUyS4Qn7dFzhJHm6S65N1CS
HGj1oLim/lCiST1Hmq+nJF05muu6ErKIIK9DahZIX+RNZu8pF/ukzPKau6X6lefntnyshAcl0dgQ
2H5Ida/eNdzVektBrVjdeya8s2grNzKVM/v2Z1q6fpPCAP4StR8Ym8sLEWVF30liB5gUhk6y1mzA
2q/wGrjcbNxyUsQWnIS1+GVJKIh+wao8weRB9XspVIuqAATkYeTGgWFs1bYSd13zLtXtASikESEe
N1c84YUMCEBjExACQG4RW509s6HwQgy8wamO6m912A0E3JUJ4g21oslzD2e8Cm2psY01WPDSg9M0
jIpAMXTKjs3cLLlrco4gnLtEb8eTFJ+iKEGvS12OK7prsivz50akyaWBi4V/ZxtUmk4ciBFESHAE
VFRCKK8VI7OknOWfIqbP+sNZ9aCbhUTjkRtUEpUMTH4FH3L3BWZy4UVM3weFYjprFR05WuxX4I5L
N+an6JkzpPuKCXeoiFwj18gdSXuB8VgCJCknCHdB2sJiniSbf/82MKdq6l0CJTDMweV+xyCQRtGs
IrceOBpmz55SWIHiM97neI/J2hW9trJI+aNFB4Vf4ISuKCi8rI2CMcMe0a4qORl6DmiNcR/7URqf
hLAUaNOQyPLhq26lJgcyjKNVF0NtQqsWSnSOG2NqR8DYO02lfxE+KIcmFEJQp8vy2k2YFNTVZUO5
CYludFChRf7yZGoQIeTJKOFzJIdGQ9oVrXrUUO6qDF3Ne7SmitUmWuMkW7x/OCJwVUxjSJBOu5Qq
ZtqgqIMWuWZSWf5Qbc3iWRhZkp6R61ZKp0GE3huHSrTQ8yv6a17Q9FTnm0YP3VQbNUVMEpAvxdei
J+ejnGNATtaGJyEz0EJtxPEDVwM38kLxPh2zcaMZXsKGvHv/13cR+QvU3YDQBEHJXx/9x9vTFD/K
+7yO3SaM0G17UDSrK2wV4zPyX7cl/aUbmu3zQtRMkwh9anqRUsWufELP5e6NxE7t2a/NW8hUIFZi
B02Y+zxiBET4yT2P6LD17/XVavQkZr6MaSwCLOXfyQ2z19d6iTJGYZy4SE9XViZLdBgjGpN/bwAB
Z/5HzPTVfxxsYWRxwrsocZORo0t5r45WIB9GTINay3UuxFHAMP8jau7cyoUfiI0BUcqzvBnBcP1q
vGPmiGEJBANPkAILnR4sN8/j88oXnW7m1VHC60EjNwExwd+kyI89BorA2zLMExdwMxsJ94/BrU7c
+eb3GBjOLQPgks6qHvSDj9zHAfZjzflaME4AS/+zgNnT0QY9BIYwTdxSTDGIWTdj24+G1Lm9z4Vs
Cg74h5iZX+GrGZD7eZZgoIvuPTSdVdBcto2U5oYjyNvqLJd7Pd2uSF2wTRdSZ8pQN6pSU01sjtx/
lb9BH79pIkt96xkywbuSKXtmD5+Pt4Uu2ArIxBxOCah8zEedyRR92QeHQZ24QoSIsi/8TxiNdOM1
00C7NhQ2TSf3TE2zNUDpQup5CseBqQGgDTlVc/YsUcHxUShqYjduiuCe130uwRT7asP8XJAAxtKK
0Xiecm8vvhgNNe3jrNSOeZbVGQNrefIS+Lz9igSzar8Q71UDUtFtI4CSwzTKAO0jBWixS0nNS0vk
OhlPvjaCRyQsq1xHMaIzfwsKfGWnjzIQRgYJ2HakuA8+lT70Q6vpeRmd2iruU5alOiyCqtVpZ90+
/sWnDKjUxII9zdibA93krNW0Ii9iF5mEWmgto6KSD3oE75GYrDtqKFgbDLM746Bj6O9FZ+vtBVzN
akH0pvxcwCyEAF4o5TFoT9yBbxtNBIS0CXWaRPvKp4rCooKS34bs9A7mDeQojThBRbWD0IC6p/5T
Cm/BC045rp/Ah5poITWT50I/odryPywTUGcNRUc4+uB/utSuHRpfh5yPsTuK3+GHuOVHIVBpKJdO
2Fht5+glbQ2KIIkVfsNK7U3w7hIgsVtmljHr4ZxHO8+zUaaMZFZGu7bflRiLg/k0BBPeziurXXrJ
KsrnwPgCrYnI7HK1DRLkwthLsZsN20I/NAWGqmFue4fKAAC7ynfThXaN3H7LJdpGbwNmtHr7UO6x
OKqjgFnsDOXFHJjeoZvtdeBPA+ANiVUWAu3Wiu5LGgAxFAJ5xPNT6Ha5ViEow27gZuyiqt9afqPn
VpEMHjVx5DbKqTqN4yTblqWwRia0ENJMSEHgVKaGHNDdXEqOy8wrIl3FKemiv616BeRoyjDeaUmR
rxjnJR8AhUeCejFY62E6L0XlpPC1cgyh0BVJBdVTM9jczF5Q5tmLUbFWLlm0H3BqZSD6kAICOc2l
OAH+ZdiAx8UVE7Q5SabDG1pXzKvP+gBeRDt8jUZrCNbM1hXsDm/5p9iZdfSMIPR40SRuoVO9eCDa
qREPhoMHKkSHvN8MawTi1yiuSeJkOwAc0wECn33CXisqKQjGxB1a5CCALKJe9SkDrF7RRn5FMcR4
COANcVsYrLZixBFhSQHqN/lOHv9Iw95TV2KtBecaK0K1XCeAzqBCfXn0YiEJYSMI8I0Cs913A6AK
Uq09y0KlnUC9GhykrPCZKCQha4DYXQkvl9IDmAgLlhsd6SokJmaFiYh4QaTJGIkpVAXV+RsZUN1T
twLZK8om7etN7D+WRmWH9ZoinzY2980gFKRR0wQmTDq/3LgqJUARtZDcabQvHisxtcwRIAFuR23C
SjFjlf7a1kf08lM/cTQd4yWnWDC30WY/SijkBU5s3hfpXR++GLEleoz8awIJTMfAdZmyNYi+kGC4
XKMw1BqXEil1ay9mgrLzqxacGCdzDV+zUB+CIETc5pSe1AESuRRUFI1u5JGSuvGxfBZ2GBPLJspO
kK8+/S6pXLHbCn8pJ3ghb3brujFta0woTF0wdgaO+mdq2nj6Hu8eoqNOX3OqMLfi/w/rvfDiL+TO
DA3mKFTGyOXUbX8jDojUQxp8pGSjZTkoM8KNWhrU007g6BL750o4eFhObsWR3aN1qDlkuZ2tzVpb
eH8XK5o08Y8QQRhV3UPYmbookk9dApj4Lia49T2Vgu+qXyULWZQHqJqoYebWNHXrUt4wxCGpcsgb
erRPbidG0B34Np97fHMg65lIWY7p45zabcHYtqPWV3LwKvpy+wZc835OV/vHOmbPL2nRchyYuAEH
0JCAXV9BQZhWGEiJ3sfmfVNZxxSQVow3cZ+7z8fHtfTrUir4Qv7MjFdpqxRSMZ07BZzVC1h5RNSS
cTAuZx62D/ZdJ7Qe/c/b+16qdPyUO2ceCocGLBMh9t2wQaNoskeQzWLPDsYNRoPeFjZ9y5mKu5A1
N6tqF8ZGgD0a5NBKEeX1gze89P73KjBmKUV0IWpmShMjUrNBwbaUe4wMNJGJQWdwe6g6hLa0VO/4
rw4QxZO3ltFe1lz/3KN5YUXzfTgVAV70IG0zzLPOmHgSX8RxH30DmTNGlgDalcwunmV9JV+z4CNd
bHmmw3B9ui4ecbqi8qhLgNJxp++ZvOocL+qsKZUNkkoAJ+ZsGmWnC6ruA9OpCYcJ86g5iYRmBxkj
CAQM6yNTbSdyyg/5VdQaJhqOye+Qn0xQJDTLNVzddGWur9Q/i5mpq7SR4qCX8J15fmoDu0dcI7BI
cNAGHwO3c0gsYS0vtnyL/xE501hT0AtyGZyzoh0l7tRDRNU34IqlVSqRBdceX/QfSTOdJMtjyc0U
d8lJLbQ1gvP0no3e9vajXKrPgaYSFZGJUx5QstkRdmKcS1Gupu6Lk1F+H1jVKexpnVC2n9TOxOfa
bZ9ZBwzUitldAOFA6f4QPTtKUyC+H5NJ6VpO842qG7pGU2ekRrtLt+nI2J/4lH12OTiPo4pZtze+
bPR/SJ8dr950XZTW2Hj5u7JzzFbVYFTPTHkRrb3Z2KXz2NFHJNqtNZrXZSWBGj1woMjeoN3+0uiF
ihBgyiPCmRjkzshVK5mlg1+dY3ZA+GQYLxV4FesYjVE7aKkyBoMqX3k4C4gKAyEj+AuAgkWBfQ6H
I2rcDalYJm7fUm5sALapq5NvA7uF58uG7yRyBm6J0WZUd+YmOpX3ZQGeX9XRjV16lL7HxEYirT7w
cJuuNaItaTKwDyCvBEWKosLsWnTcb+UuEhPXlGp0iWbIXxRDCtE8B9NHvQZQXIhjVfD64p2pYGIT
57CWATmmQjc1ZH77YTsmcUqBTXpEk/rm9oX7O6Fhrqxw6njSkAUY7eylKQMyVa1ep66OHsXPNqeZ
8JD41ET58UV69woqfld5z6qO5vk+2pWBA2D5GLL6d99vxNwi3IJlHhMrVvc+ij/yPnqVj6CRlR9A
p+dB2f/xExs2Jugeby990Z7+XPrsk3idEtVN0MB06xZ4qFjRMT0DIuIklujuEfguLWi27e7XhkVf
833ALzOmy0AwtRm6YmbVwmggnk+gAz2dkaMpUdR4rLC1HjKmMg0cn5uaIqVVfIWbyvU4HVpbBoab
/Y4rWh1DdddoK59xKWi+WNLMaYcPGwRtjyXVjjXYQNN+Ozv9YZOiofZ3/kfdogM1cTCOddMw+en2
d1Cm7V5doR/HMbtCmJUAKK00wt7t9Mfo4039cx8+kYO+S44hKw8gMKztP6yy2D4Bw6q2u5OYf88U
hv93ZCtc0SJL4bIK/WVOs4PRB/E3O/kjWhBBBlUPRZK5ajBExY6TBox+tackby2o717qcOp7UcKh
KJknh+lzMybiy1AbyVummLG/Yk+W9AbIIzRQomuA7/z9cD9WMwBEoCGeytymDjBhvspSFqnJ76oW
tee2FHt6+2NMd372LVDMRx1QRb4C7awzl93sCW+0imQuUYi6M0IJ8QHyFxYRTI0phZHQuIzX8iPX
5PmA64Ckf5oYDlwUtNCl7ZAHKZLyps5cObZ0jZYYjaBbZbZVnkp0aW6k4Um1ilOpHxRpS3IalfDN
jJWDXopWMNEOsHdAEkFxNm8VVoZgkLW8yVxhq0snuaQd+GGOBRr2B5Ass8YSd5Vqp4YtN86Y0/w3
WQkllm4elKhMgHlHOQvQ+8tjUANfJoFWZO7nZwQGhuRXdq5Z4YSft7/xAvrSgBwTQxGQ+SBXxiFP
ZWUUA+wUsDeKjVbjuQgKWuM2FUhFqwVNdHSwaCzykYwpfTaOtvYSmQ0rtHDt2BcsFai5kD4H9RLR
pKtN66RFhSXFtwfpcrZ398+CtQdYncJJ+XpZ6XRc0vkgCgFIBtxGOoF1vDzisg3AGKINGUJSOCZw
AQ5lQvWUaXeFhwE0JIWvTdecsoXoAj1V6MuBJ4r+ynl0gQyYIDWimLmdmGPgXDEQKjeSus01D/zp
WTpQ0iq+DcDQuTN9bzO2q0i8v2Qos4eNx4WPDdfDwNDrmbFrpYJ7ePlYg+eJrygnCV9pD/SSlcoe
CklSmQUmhQMFnv6uC3NqZqAKu/MizQw2hddGkQUARwqsVh/7I9jnmoYfTSUEpFscIvk1zRX1lfSY
Mc7EoOoqqmK0AmwGyaSj38WiSU25C168XNZeyrRqKychguoqbZob9u3rvWTLAKCY5jvJEqC1c47J
GENGSs/MczcLGNdtKcfxjlaGXoU8ZULxKb9jOcJeBsHBQ4e5843E9M/urXB0oGgBkOag4AK75+1V
LfnHaJPCelDSgBuozjTrhEgvMRfId0013xAbo85BbXank00fsHrv7zqrIx546+1RWUkA/803XX57
DHlA0yScczDT/4e06+ptHWmyv4gAc3htJmVZgZbsF8KROWf++j30YvdKFFcEvsWdgYG5GBc7VVdX
nToH5Yb7TZ9VDi8HbexZ2vW90+PlttfKJfiQwHaGiSD7QYd+UEF3NRlUEF+EqCfoUh3UlU0abbMZ
aLJqEMG8IVcFdcEDxHZOp1g9pZAZiCHWtVqt1NPce+Lx3sOBGWSjUIzBt4/vPTA6Rxmn2PaZyd7i
xkHP0TJwX9x2JvB5vO/uzXD3U+PaiSCjNGafK1rQnXBXAAkL9lI16tdcNKdyN5GQu7c28j5OkuHi
CWDNabROTZcSWHKK33Sz3W6hyKMuf75QVGtXrUo2/W/wIswAZCdOxr39UZTHICHc0IN9TTRLj2yN
zyEHjewk//JyoZEJFBFQoeFFrUg14+cf3fy96VGQJ7OBLAWDack2+PSXCfaBIM7YeAwk722M9rnj
pE4Et2KfAarPKnR/zhETTtycsIB2YFSnh3KBMFpAqmltCHwm1DmCKNUP8pj1aod2oe8txOoEba4Y
+ZgrGawhMh6K4ehPGM0ZnYlOzeUVdQbfA2nLJVhBSUftpOyzFC+NMBP4Tq7Q0KmIa2roqB1FHzab
8z3V1bAmgG6hMCPpleuSOTf4mNxS6KFBfuhQwc8xKVzXN8CgxRQF5v1Aj0x5I5MVtLoAKJixNOVA
MC+8IA1cA3ho3Z9sMWtkqWht6tyistSC3q7gSFFsM/TNP/fsUy7k1tBo3rgCcq9eCkMgPcfbjSM1
TxOuBdMe/RWGs8nYOXMjj1UUFV/YuUINcjfBsYGiF4UTjPf1F6OCqVFdieuZh/LUsUJICkAM4iWA
E0czmXMZF/Y8BhgqYBig0M6Od/vzOZzYewgAmaFeAQ0ElOPuFysNi7JivcixQjG/5F6+ydCsQFwv
0p/bmThRaIcCVhnDwZPjr0h+85qSJb/x6x79wXGRrFiH2dtCcFVi75MD62oW1Qb4fGeO1URWamjB
+mdztGAt37ouJ6NVdGuAdNLXHIIfUJz+WRJzSXDZQgPO3oV4055mot2/1pjRxX9neuSumBwV1bKB
6euVVl9F/bVRO5DkCUQzjKWi4xM+z4P/R74hd0i85jWRVJpamsgSFot1qmm/M5nZid1790XDRrhZ
AIniFF8oM8fyPGUh9rZeC/Qmaxktyku1KOZ61CfNwckMryogLcegB59JwYcTOY4VIInP6l4lqKK8
CMo1gHQzbmDqcgXRCAPcCtBLKHqPhsZCXrpseTTjVqtMVgsHE8qRWCbt0t+XL7Em2GphkzLEBeug
EAehPRt8pPxHk+UkeUP57/lWnwB8AC148z2j2wMofCbLKNaxtEpnrlufV32D27a/oD5wVHsmxhyi
1/FOuzU2LMTNurZOLgR1oaATuTezY72hmfWHgESSsO3SmShmAp+GgbHoYRLQgj0Ie97botqSjrIg
dIey5rYnDKN339/r1xC5qe9mwc1BW6eitjt7o5y6b7tCTXuw1/jLulwzkhWs3dpAbzpUtzx7gfyA
1wPAHmqhy2kcv669PUNfI2XJlutGpwFgo1ZSrEsCpbXxJrClmbjn7wH5MPs3MzJ6W3Ru2NsgG3ct
kBFmRDFQ9AC/DEF4+e2s1B3zzvpaSUr957zfG8cNZYY79XTQrtv14sR/enuIoKoLW/+WtEGKcpFd
nm/F6aPx7/vG3PgxJ6U9ZLddiwWJNJD/lwIdn9DeBuZRWvnCMllBTwqZiCWrhYdO3GZnNGG0H+WR
itUOvdLuy/MPmkg43W0hYXTfIDfieU2BJRXkbWm/MRQEL5UFZ6daUyqWkBhJQRoOuSc613LgDlON
0yTlJ5e3cu2Q0J5t2Z24Y4EIQcIeb3R0UI45yulObLOYjlzIhcorcEGY/YV98VT62oD1ybahDUzP
nNipq/DW4uha6mJWiUo3cS0pX6BZvCuMUIu7d6TmQV33n0w3ChHcQHMuIZ15f2IrZHhrocN0Z7zB
RSobafwp37kAOyp6swtJrEnuHq0Nkm/2OlgHw15VzjPfMIRhD2cEWq3A2w9Qn7+k/I2Hqjoxj5Sk
wpKXZi+C04DmVr7z0ThqxiK/G/tLFNhN1pZISBeqMFeSnEju/YG3oTmG+AZX0chrCbVYx2EM+50p
kOw3ARKLJADiqWpgzNz7kx4Sk41cD1rQBoWz+/mue9fBdupcK6Iiwyleg16PbBeolwPrrX2Rx22v
ehwYqN6ylDiURkugSHmdmfCpmO72I0ZxcZ8qtNtGvWtV0gm8HYq8YPyN3BI50bpD4B66rtCYxNN4
VOWWLJ74IrpSn3/DRDEWdMQDN42I62LQQ7qfiCDtmbAv8Q0ohRpRqDEleePUeBfvLMuKjACcuu7A
6T6rlTg5+CGTjHY8gMnHTcttIcjgYhDh8VQoLqEPgVLthVnr+oegfiefc+q6k3cUgpz/tTdacQ+0
/lkrwF610tpNfo5fAr3cSItkK2ruR77gdv2KMndgP0jVEITn1acDNvK5JZ86Y+gggmAB3qto9Bqd
89zJKzYKC8+i6lNIa95BynUmIayzkpRdFGycb2rFzcHFJ6PcW6uj289zBb/Na1h1OdW4vm/dr0Ee
E90fwz14xcs8XnaqBC5c0dNfgEIlHZQN1J21k9HcnxPr1F3WcxJcU94VWGtB4BF0DrK59xtPSYNS
iQC8tLzUdMtzXq1j9k3i1m6bzMG8JnLaA80dMvlQnQQJ1rj5N4DsUh9yNNJ7je5B0r7begREH+oO
Ci2CyvwndyccCziPB1gn2BtGQ8ujLOcCyrOSytEF/suRCMfqKfDsimJU4gtQnV6hU8lvmf1km8jX
XIhZiLyKBvNQmXt8D8ZGXh2zKyDXiy5svPRH84wyWJZ5DlpQldIUwwVDHxrQ8wozF9jgmx+scMjE
wAAjgP3ufsgt5AO4sON8qy5XFKeWoHXVO/dF7r+f+6vh94zsAK6CPklApqGVOy6mszzgv6VAhVZQ
pVoLtj8kfPhq6W1zbuGxaH7gfe25xYn5A4U1xC9AaA2oID32GwwEP4IWSHtW3ZerzphTlZnanHcG
Rh44L/zOjisYSHb9OtbYH1Dj5ATxHlE05TxPoTk9oIGXDGoaSLaPliqLEQKUPOzxaGUoLmiojfsV
1FueT9tEOQWJabA4wLeDhAj9Xfc7gominC0yP7JeCx0AsVKTiA9C43qTEWaDN3VPjjVQ5S8xdAbi
WC9fofS+Oi2ef8VgZLxdbj9i9OJ0AXBy6gofAbIXne9b6M19PrcwMZsDnRA2BmLToSfnfpgNW0lM
U6Btl2lxcfdLzwNhbnZwZnbhxEAG+jrEKiDHgEbC8Bk3sVke22HaJRhIXkevEl3KBpPnc/0WUxHY
nZXRYGqF4V2+HBBKyr6uV9zG9iDXGl1DZtslV643AQUmxVws9lj8QzvTzdhGd2KV87nbpy76LtRA
gsj4b9EffDC+OGemwHtoOdvKPuFEEOFCHhlpD+QhxqFHnngK1B/RiQnQfQWRDT84du1bDkFbtiKp
e5h7jz/sEThEGEIHy0DDCD78+8WrJTbMEjGJLa/zoSgUgunDMdFj46lhwM5slAdHPLI1WkIeTLUt
pI9jiykkza8VcEkZUVGbnt1qFf31fPM/7EoYQxA9pCUVNG0oI1eSxFJXSB7wQTWclVN/1nnx/dzC
Y1FwMDEAH9CCj1z/uFSZMqFfM0wNnCKAFS5qQvX1ytiqLxjOC7teU3Ob8SEsBcIBxwsQC/AqA54+
WisuzXwvCPkU5W84rGWtUcCDAw0uEsns1UZDMPx8hI9P/5HF0YqhDi+2AcWlFpp91p8O8cxa9dQf
36hJ3+nqoSLfCzX40mbB5xOrNyT9cKmBFWXgxbzflolne4HveJmF1432rqxtCnzfxGG1j9JUfO17
rt7wcOwwUIApZCSWAYbDY+PenuMlomy3TWbxZoJiN4ibBVdFU3f6085klB9iy5Gl0cvdjxSkGSVY
qrzvUNROFU1O3Ry3x9xwhum9ccmCT7FxPRiJCN+pMb8QFWLJtnZ4vj/mzIyvMJEK2NxmQICkQyvV
8ZGIVvQAnOlvwtnzjOfGHoORYebQb4cigwyH9Xer3wwKcaIQ4Hhk2P7iu/xuRO9KsauWH7V5gq5X
rf8H5gaqeRoSITzIaUeDEyHNWKbAXVrAvUpk7X1kiVHw2gUkXSdHE0H/PhOnPua1MEBYgj9hEUjC
sdyvGm3zaeE5TW6hutYRsM6loUGDwHMvIWuFRln+DF23RJNsMEyfSuoY/vRzEeVj3nn0DaOdU3tR
jydgmVtgWKicLTRg04iUrqqmAAq0gvZ8kqc82u2IR3OcSlJtZ0qbW7nhLMJ1OLeGU27k9vePPCZd
uDKXiEVuZd4S55poW0POCF28tYG24F6kcz63SYeQ+y6qG83fyGMKRRCwiVPlVqxsBdGsrxSL3eNH
h8xeKQVgs2QuFTi7bUYxii+lQlBy2DZcsmUorY8AP72gdTIy/K+UJXy9T6KKRJDLjAEMJAwVqNwb
oDLC7JF5iJYweICJ0YOBpA0i69GdWzYBEIhUVFiMc4xaLQS/gQQyelstm4XfHHp9rsb+iJjHLUgP
xBEAZePs/+XSbnwCYvgOtCN2YbX5FSTqrBVeBKQkowGm7u9kIm3jddOQfiUbHBJFz3fvRDyD5lj4
I/Bk8egOHZ0Vmq45P1SUwkqrqw8uEE2sT1FKZH7GzsSVIdIgBIUSHSKaB7YfgP0imUmi0vL9Y88t
wBqcb7GRwMXZzlRn/simRtv3j3cfAENUZ+TxvYucSFZRyJ1btA62M+MTOCPJcFaedd76UMwhHysW
2RcVfLMkNp19rKr68ZT/rK8Z0QLSzAx8Kv7A5yAXRQNPCY8/Or991imC3YglKB1UNzIoI8r0eOOt
pfYXK7sISWX2yjool0K/YCEEiHw7pfE7+Te85sGMM3lMR2Kv3X7M6Gg7vefXTS6XuFTBErH+bPQa
MFfSG6DoIqh4EGhvgipblwh6urT1XOpmwpdBaxF7AIEmel3pUYjCFKlYU2lXWblIQT1A4cAvlPKz
oxwumfEOANIRr+IBaYgA7/4SypuIsytqMNPnhFlQLPg7l56p1KSIdB8MzQvohkgScXqdb8wMYGrQ
N6BlpP6Qm4sLuiV+XYEI2317ftYe2T1A04D+LnbQ+hx+jq4KPOb9SorYFgSIRDzalN6Zda5zX4Em
LUL0sTkm6Bu6VG2yTc9qTaIz3D4EMSK9kGKtCdYAg1dmx2hp8W2DhUkHE7af6Hb/HbD9zEX+R1R+
P4f33zqawygMkoBx6NYq0LyLc1pq76gaDMiBHv2bnn6O1+lOUE+hikji+/lEPfJvjCZqtE2RZfTk
JOtbPFnfQ3Xb6chZgjFa+xySp+etQt4vHnn7EExGtdTd5WPG/iMSG/bRLo6sHgrpeH6NklKUwrex
nAktwrQmJAEU1SLAD4McvbOO4WgC9Dtt/JkxO0zpeMpvrY5OR8QppcwLSmuV7a4TEJ+FYGZSFhGa
Op/PL/d4Du/HN4rSWKHnea/A+IyIGHvtvVPBa6b3aBUrAb/Q1Q2y1J8sMtiRqag5Acs5eobXKrw1
mctTP/aijOZ6+Nab6w/UPq2YMXYLpvd4w1148K33i2MIUy78UaaW2HDON7rhtQPKBpo+y4r6eOPf
T8boVEIjlINiET7Ayb4ZcBFDJo/fBBUP3uK3wE8H4GfozN36k+cLPf9whMCegxF1+KqbYVOek7A0
Q2HYhPky3NPL+5L6Kpe+IZL044OTgIa19/aOI6EJfl0K+LTne+ARFTTMO/ickI4cJAvGe1xwPIXt
ZaezYL4LyRaCsOdg5ZDjD/9tHpfhyUSvoKCyn/zue/Gr5upcUf6xc2v4AkCTwEgxkNiMeTIo0IXy
dhR11uv6ut9660/OyHZ7lKo8ckzXpmnu9FNHVquPYrmzViHkjwD6Pczpow7L+3Dqbr5itPxMWLKJ
zYaYB1at8wsIX0hSeTMnburAYTnB8jCoAAMXfr/agB6kEiiWOsvrdbuQ9JBR9Ofr+RhgDbX0fxZG
Rzov7ER08wzcYxH4cSArxnE4uIHpMJImQLtA7OYE54TH2PHe5OjkMp3fKmCH7EAI9rrdoliQkHV3
uF637666P2fbM654DTzRx5Yse7K0lw45c+tlpJqE6LqVMMRyV7jtiPKyOPlkpcc7NMdav7H6rT2f
nCnPynHo8UBLJtpDxxlCnhoKtBEOWwNK60Y4+P17yuteJM8s86Qd8Bfi7QC4LPTN75fZt/vej4Yz
lSIXPqQ+ZQRXtAgARfn7fERTu3YorKOFBkAvcIXdW0ptLq07JejQL600RBDQMCiyDamRAf1/GRqT
yhcN5i4cDqkSvdnsuqRBHXN9bmJy1v6NZUzYixxPkVa831lSAB1IZxPhYcAEFyedq9XNTNoYYFxX
gqPgNu2sim/xwIpxDuOkR8uRu3w+oqnjfrM6DxS80C6kOgmG7AZvKgV1/mSOwX5qLNCkQ4gL1zl0
FN1vgEpm+YQO886qwVPKhACPOjvIjzwfxx8Yeuwcb62MAqFGahs2i2EFqSJIw+Nxct3uaX1vvKSL
mhzb9fFYq2+1/vbBs+SDJhr6M55/wmQsePsJI9cJ7ERt8zk2YKpdwRsFMmHQyRjG/oirygSZDHeI
yeZDT7TTAjiKUJ1xHVNLifS7gjYeVga+YXSkOxadg3/7v2oBEk9iIgczFBPTK/nPwuDZbyIBiDaJ
jt9igEUAzIKric5ryswh9P6PlfxnZewwhIiVihBWPH8RkddtMqAT9ssjKDI969i8fPEEhHEEYiza
DtHeMJfowZjxjzND/eNNuRmq1PgKTcv4iHLwj8qPYIWO8Xy/TJlAEQ9vv/9mUx6dC6Zus0pyOpwL
dG8XsWDYmbzMlDm8+MRLGsVCYHpA7o20BhqF7lctDHyeq9i6B96lBLdMApQtms+1ZbAl+oaF0nS+
kj5SdTHXXDaR3bwzPK6uDXQ6olDCMEdy1xQ/vGBdvNMvWQ1+GzODIPhL8vl8SqdCCwSJ9NCtiUvt
L5K8WTWayf2SS4reigBi6mKdByjAr454J78H/kz2Zpi2scOBHfTyowWVxiP5flrjLouzomF7Swb/
XxWeKibVUo7QV8o/KFy6irK5np3Jx96tydFK+mWcJFHB9XjsrTtQuAIuBNXzd047G45FogoUk4Sb
wwz9bfWHgaI2JCJDgZ6GcS6gYeMAwtVyb/WBoYRG1tIEnJtaxF088BnSm6qCnNMcSmui/sAgZPhn
dbiKb5bSqSAnr2R2b9VgJhJJXOsAEUu8Wle/jKpEL94LAwqA6Gqzi+d7aHJdbwyP3Gge1hnNpjDM
Ki/eimFJGLzRyZvLmfkKhJPPjU0FprejHG2iRLJBexgPxpxDQzlE+EkTM2wPc9gSbgiqHxdxUIYd
JGSEcbUjQGOtE3FCb223hbo2kEVa1OfMonQTXYyqZ9CaxahfnaF/HCK4iGqRmr++Xq0PM5fU5IDB
tjHo7+GgjntrmczmvEZReguZek42ygXnqrE6W1mZXMQbM+N5LZKKVzqYicELtO8y0sARxERRZeW1
ZOeOyOQTGTyR9CB1j1yMNFzNN5u1qBgPyDKXthiyXFL60dHP+893CJe+7z+Xy+MS5CqGQ83ikh9v
fAlgNpTMkKNDGVUevaSyqoqrCrSzFt2zFiWkqsDNeblHYT5sQKTbUXxHPXBQIbofWgKVpiyv/MZC
RIObWFSVT2aNm5jE++VPvPi6QCAc+LlBOfG0sGziLj5WoGk7SJpzeX5WJvIv958ymmUgDFIpdILG
euUItwf5B2EMPOAAIYpMIKWX9NK8vKFHblfsT4dsDqf6iGMazcRwn98sskxJUdwFMC9b1+4Xvf/q
niEgQQddJjmKm68LvxfJ224H7mzivv+iWv98/NOr/W8lRh6xD/hCDEqsRNpdonKfSTO18oldfD+/
I89Xgj9McngMMNVyrTauBq/2Q/dV6ZAXHepgy81KXSy+ZV2ZcbkTzv7e8ui4yhXdSHkSNggsC1BP
0XiRaoqjRZCHDUHkIoHiPzRdZp8LL2G8jtLZbuNH93j/AaObtS9lum8CzC1HrsHuHcUYVztzi+WS
8Jqp08YqXZ3gEeeizInY7M7uQ5jp9m3ADHbXNUIz8HyFxvnn6F90m6xUV19QLws0yz7fRxPJ/Xuj
o6dSREl+xCYw2qhCRbRWe99+1qdzcDgnq+XSFPRLiOR1TGjjDcEhqZihBA/mxbnIdOJSuv+Q0YOp
E5o48f58S6YPx7nR39/Ls0Kg84uXk6iefe1oxmsSbTZvUPLcwYcToA/wdjK/Z7bg3On+26I3p5tV
qixJYmx+avF6Bd9FhthKVI2lrZVrVzv+SPpGl9DlD90za3VQtMPM6Z79gOH433xA1dZdFLlYFXZb
amAiQ3SH+wOT4JFlS8x08QJ5gIuurzAD4fbgmjMv6Meb+X4xRu6t62QhqinYd9FeaDdrObUYUJvY
sepnM+/IR865e1f61zt+M1ZfVqpWGVxppkco6W15fb/U2eWLzqx2KouLRJvb9LPTO3Ju4KtPK6il
NBZQCYLBaEv35JB6iAvwrjwC7rTZRBoc9wod/ZdvaHeKx7m+/ok08v0Uj9ycFNiU57HDaQepwXoA
KgCtQK/yDRY6WMPXrgc1jZfLpdJkUEjoXEcGPVvoou9TAog6ln6xmFn2Pwat+8jw/qNGri+Io8zJ
6+Gjto2+R64RdzvSn0fzi8DxeS/w+Q52+xwZ6N+z4Yndvz1yswd6xaWiYLAL/sRtRLRyszUk9Nra
2vHYHjeEOmArAGWHd+nMUZvZ6X9O+cayDWYdO6BhmQNTO/JVRpcma6+EoE/QG0nN6s/97QRs4m6G
x3C3PC8SN0phL9eu2ceW2yAeJGZjoET3giGeHEObWdSJN9u9yXHUBgpSKghhMtXsrW0KhreyF/ze
XndzfvMxi3FvaeS2wuh/brChV2u7rTcgMt7vYy1SHWJvzBek3GKR7Dj9hG20ntMCmlvKkdMqlbZI
lOFEiZFZFqaNjvsoV8N+SQVzt9VEGep+pKP4K5DtNM0V2OpMzffIFVdURgyUnzDQ5fFFUr/k01sC
P6ZZvwfQG6xnti03uIeHEwNGbA6yQ6IAyrH7G0LuwsL3Y0RJ/HZ9rZDazFTjGGyP8tlrVNNFRuew
dI1yzR1RtYDwJSiD1fgwXFYLuR8we7NAzgnICObk5pNGq585npyXPj6pO/DQAVO3cOVkKfXAj9rG
F9khRXdS8RaYmYrJZb8xO1p2tAZGWcRhKUBPpYlqKr9FXqramQkpt+eH9w9F9WzSR6ueQLYvrBXc
GwLpDjVkXVAmQfDPqp8xukCx9PiXWZ9z7IIlTvVux2oo/kI7B3Ui1shfNxcOMF4aZEE1+clLcmSX
l8p483fCSgdJkHZAmwC7pTZiNzdJw9w/+/LRjceGLtvyfNRAOJbdVQFtUQw3V5+ffpNhKw6AdqjQ
jCsimR1nniIPYRMyUtIQsSAbZeP0S3q/AyINXR06elgWMYpna+dzkc22jz3uBQj50YooQUAQfVbj
+lKfsUUNUUeUSuhQ88tyWdlUrtJ2tIMGE4lpKdSebwlmiI/vJ/bO4rjQlMU10/hu3FkaxZLgx/dV
HxrmB0rDZpwx9ehd702NQvUOPFUBBEE7hOq0KezXa1ldb8GFhZjF1bKZUzVs5YdxoS4LDzPkv8YI
O6ZOyrxuMS7Qj3sZQb+rNnOaJtCTGA+c1wATVUBjOMp5ewW6/boehVjQawxN9+/vzgK0BD25dHu5
Ijv10M+pQU34KCDnB602cLtCZndcf1JQs2v90ukxh5XeADD2uT/2C1ErDOB8kyVRLV9vyK+vzsV7
E7cw0PQ8GiNAE4S2hXEfsx3gRUFVQmf51apr9FQSQU20K0pAusD7KpVfIGwgcTqXVHy8J+7NjsLM
mmVd1stgFplTHb+dQpC58aE+tHy+Ox+5FIR7Q6PQ0c9yqXbRrW69IskWa3vkQ4L1GTx56PlT1oX6
WZh7Ty9UBtnGELzS++VGZ9crT7NAN2xaiSEuanO1qs1dZpxKFf+sEuNEE5p06L2dA7JMbW9QHCFd
NnQZg3zk/voUS+gPpYLbQ734FK+zzFI8I2jcmS0+8dDApNyYGdzyTXTJ8EWm5A22G7uqDhlEjsyv
kJi6vhsKVb+nUFcXpbE4LT4CLTSfL8iUK0Q+EK6YhxQY9vu9aTZLozTi4t5ybEctlb3NAY/mryku
QjukPGNs4uEA1QYWauAQAQNJojB6vSu2jypkgrpAvKHWKUjysAUoPB6OkvqJGt1FxirahNoie5Kb
c1ioYWuNfdWt8dFisnaR51WIBK8TLsTXVESwIyHLy/4WcFt5hgCknCWemPL7tzZHKwtxZqV2IgyY
2bRo4U0XkqR6FPiPc450qIZeMunwfEGnPAgakKBFM5Ca4SkyCnSYJg5rLmRqS7rA5YPSODEyXuOV
bW3Z0RJ3+nN7E7N6Z24U7FR5RGVOS9cWv/I19MSBc5OJVKp4cVzTLmdYNSZ2652x4e9vDgof9kIZ
Fhgbr0qU0cVall+zfenM1Okm5xCRwYDkRckWjcn3dpS6FH05KRurpaHSKQrBVm4gzeDanaBXWU4t
Gz9iCA8G66hyFVPgO2ruGh92xmi34qBAMQH8agOidnSNA6EqQolJqS2vhZidKaQDkyW1ii7sMfnM
PrmGRJ/PV1KciBzuTI5GHXkik9Y2TPK0meZv1SfFfPKemnprOiZMpnkB8Zil277RWOZWE9JtFh9S
8NjGZqtsQ/s16vYl4JQCOG9/AqUE3+tKbtW22yb2kcf/De1G6JvRWDzh0L2DukBsDbfXIggVZaon
m2FsVilpTv2KQ1Wy/PbBmruKaTUrL274JQpfcXMUK5VrlkIBtXob0jZ6Ky29VebX4DgpVRC7it3m
+bQ8shIKoBpg4azQ1ITePmHkN+q2Qo0kR8mET9f9qWBUyqj4fdANLVWJu6paEDnrnAxu9pcYLdgX
CHE+/4KJy/nuA0ZOBImHLuRiD2mPRuM7Ev127i9K1FFtVuLMzp/oL8BgeXTiozkEQdffHrk5YRyd
lmyJy8hiM0Mg6abW0g2nGf6+NnIjNsPlWnZV1+jXkWUbPWRst5xqGxGesCfpvVVzCDqbO2rm3piK
Ae++auRkwrSlaqbDV4He8irYZAvY7ACfpfQrBaK+wltXrqmm1owvnXA34NSBnh/oyqHj/JeluZmM
SExF0AmHrRX3IrYorcYVgiOklDO07fnX56s8ceA5iMsDMiuj9x0yBvc+BwVYOUyarLWkkvJea7xO
CS+29sxunigfyBwDRWpw1gL8DXDHvRlBSVzWlgHTl8Jk0Mo0QltTWlcDVVNak1yyepRXUaWHilgT
aR7UwLtGDRtJ5buTmK+KAtx1ObVIXZ3hjOczMHXS0FenAIyEs4YOl5ED8mWH6YJeai0fXVCtkUcb
XkjJIXN/WHBhoFgJRmG8pQvNptQsMx165qBNPE0hh3jzAeOjHvkeHDKg49ErGL6M90a/as5nQA6/
C1RWFuB1hZIc+1bTJOrW+C9zObiJkw4WgAEwDSwWmJxG9xub1dBnz/GcyoFdR7bIbrRtsDD2PaH3
4r7ZeC/F0l8tnk/7BAgNo76xOtoSZdODz4kFcGldGiEQEyTYZYQz9sb5GJk/Jdk0xuZLUgFrbZar
dmupMx8w9Tq++4DRowBzgfCUH17HuAcYA5Q+tdZ+sA4gWqeZe3VqhlH4hlY6YG8Q6xtdq11CU6LT
0YhA0X8moFDRvsb9uY8WnbKU5LnDNnGjQpIdii14PaA/avw8FhEqxEXL9JYbqdy1+ggAo0Dy7YWI
2tflsqt1tMeCOvHnlAcY6dy0zlkf/v7GfUkulcmNBOtltgUHJ/wmh8YfokDCquNANq9XIHYJFpKr
smc327n68301UaIFMxNg25CskQaBxtG9FQaBGKRlB2iVZGRblyGy8wsgwNrFSza0N46w7+uFU5KO
nrE8sch3hscDzxsJfE0t3lP+gmVWjkhYeSPxNUlY1U1mXm8Tb0R00kBrBKBUATqQo7tJydKKknM8
K0puU3/yym/enpU5qfEJODpeRkNaQJagiAvxu/u1zPBCZEoFtwNHXju10YWr/y3+thvGANu9KhgZ
ee+NWqPVfiObzQdjbM8moA29mn7gls42tb55Q5vDSjc3G/2jWzI6D9mm5aVXN2+r1e9hxpNNrQAv
gYwfcs9gDhprmklxTTd+wnZWmB5AV6lkmhKg06aE4AyC5uf7bKIsBCmRG2OjfZajqZWWPBhbb/fi
R6iBbt0i0rFcfJmmjq5oEEhS4FxnL82sw554/dyZHu20WuEqQDCZzmLNDGGRRz6N9ffrdlABDF8V
c/VBLYUZDzblLe9sjjZcU6SxXQqwGZHsVSJXf7lldumrP+M+ph7rPBDYkH0HZRKASiM7IV8WVF9j
WhMkwGItUUW8OUApTS/xgC0Qf9lGqcvXSMv21FJ6+RbOoL04z8n5TJTCsLo3nzG6E2vbtzu3wWeA
MJ4Bj++uxOSyq/6q83vKqj/Ra9mieQ+cr8sTg35CYWZ7Dbtn9BADBB1/RLRYgG5gtMS8XSSYBZy8
Lvkp/F0hH59v3z8w7aMBPC5YdGc/IlB7v0cxtS1aC3CO93rJaf2Gf5VXwO6LgBOEGsoFZq4HyyzX
JNM6oTSiaL+DSADI1aiXGg2MJdSDOqRO5k7x9ND/fdnoXsYTOKOjtmwtT6KLdeAI8k6Qw9Pz8U/5
z7+31X8P/w/bfXNLlY1Sckyaw4jNvlFULb2USfJbOGxjoHMp3j63NjkktLwB7j7IQo/zq06H5oUq
w2S7vnvKZPTbc3OX/pyJwTfeDIgTCqH27aq1XqtOjSACgWXdp8YfLmgTLdGCKHLq2+qEOvXzsU2e
WOFmcOP1YluqZ/4sX9nV1uDQa5aYR89E8K5lmv7GYo8sfpVliMrKXHZtOAYPu/if7XHKXIw5uc6q
urVqUVg00K9UPmmx15+PcHKv3BgZRW90SbXgKMKGdJKf0tak9sJ4hu9G2n9gBm0nSMRjpzyoybUF
SHxqrm2tNHVUufx0OKNOTwWe38/tTD14EDP8MzTaKlEfgEuF7VpLZgo9itGxLdg5wQ5KSIzmbRfg
4cBDQs1nfzlfUlOw79U1SlS2wBuZ1C4dln9V2mhmBw9WH5by5qtG24gTAIhXaCxlj0LmmS3kwHDD
HGDJEhgU182CQ1fznzklczNwwon3NqYDlQ/0EaJ3UxhO1s3JiSAPYgsUOqOLtDw0rPdfpF3XbuTI
lvwiAvTmNenKSiqVKPdCSOoWXdL7/Pob7MVOV1HcInbuDDBoTAN1mP6YOBF2WZ5G9qxk4h463it+
2wI0HhUetBuIiILRIjpPRg8Zh8i/RG7WrwGYiSy1IpkB1DipIaTHfskN2vt29KUBmwsoO4ZvNTWZ
BPbDlZzm4ns+kWNMNTS8s/OToyidAfEaIIHL7zR49QXZopKdd8dY+tBkJx4gpANlHWa8rmy+yWWc
L/NEZDYV1nQZNbzr2Q5DseP9LuAB+ODNHKniI3dXkPTBfwlX8ihL+VRQWSJ3BiVbFArnNBHZOHRB
JqbMs4QXAcQmn26LgndG6pd25Q5ccMjwikKMB4VCBb7yzGmREpVVfoZ6RrxtWnOwaqDghpHQx7Xo
BuTRP+cPCGp0vSpgYpCRbL+evzap5SYp4PgbUC05GgPzVbtukBB2QHEs6ISWjRiaJfPlwaGixn2W
g+y/jvnQcS6vZ4NKgik4JEmII2HmUqiASrZTufz3IIVN8tRmEDdEn4QuB4QPAIA3cxk684+aGtQA
HlUlchERzQt60BstUm21kI3czlNkcH8lNPF5B4pynI4kq55Hpi4r/GhVcsdn90OYKpPsGLqW7amt
NHOyFmhWIkoNiBcMCENIJEjGMbKGPojVbc964ySlHZXucy0f6F4eczE4VmFUcZYacr5EUkEseJfl
qKXsQa4gxvdp1ijVq5ZrXf7QxVFlbIcGiEm3qqlU2L6oRsCJsp7KjjFQSYA0+ThWOzFV/amOIPrq
URT4Eg0qvS8JTkbr4Al3YDic0zGi9TFUlFAzq4kVmlRKCdLZvIpiRHqGDOJzQ5Wj5mFoYgD3m4HL
pbuR+k1nyqwY0Z4xplDAi3wuARuPSPnWVnxRCjdCpQ8RqJ1KPvFymXbZl6KkQLOTYZSj6BM+8ghy
qcTPufAONQK5OKlpb8gbbQA5/0kr2xB9ZWMlcURsxDK3aa3REVNfDREz9T7N0/cMrFWqHSFpUH81
uhhUX3LdpgEYrFjNZZs2l41+F3CcEj+D1SaM7RCdsPQpT2IxKUlVo5sOqgZprN51naZEHiQYArSy
oQ6ERnojGQrUfKrOQGI+CFptkuZWM+ExyPuWWRR/LhtSKi3+WxgZlMMN6PjafRF0wb6ukBz5poEQ
0X5Xd1QJ77i2VZU3/EwBiESq9d17IzVNAwm7zHiijI4jGSBoKNplm9Lc8kuQMttimhv4IiPWhrum
4sLQbsdYVN0gp1F8aEUjhFaYKPuJckCShov2fuXz2ZGjSIq5uEB0/Ci6zPcSk1uOpF2XD/YY5Vlg
87lfl6lZV7mSmHqJnmBQYNXZWD0FUDiUYqinGH12LopCY4dMKyE6QsWBcqbMoUVqI2WJKNmqhkkS
SIGERW/hW5pg20BjNQNjd5YJdstVUrovcz7D5IV9o0AxFV6NgPa3JtEHgoZJgyNd3aflNk17oXwA
CwHVAPEdy3Hc+BFX82dFHwCbYYZa6e9Br2nxJ8urQnGDkVNrFD/UqLM7nxqjKYpRFzqCGiQSlkoa
5DumgikJZ6Mtd0I4qiCuKMSWd2ld0QysLaVgfHFZClEEPmgDxWLQfPttIM0TOlCyDML7sCpC7k6o
MiGxaRqUjc3p0ZA7QiTyRUU6nqPMCtCQon/3WcbZoGxhLwPofQIoH/XD79uPzEJnJhR5J6oRtPKK
uE9mGVVaRmk+NOhWQrKnJb5v6zug/eiZHroNe+VKt37Wt6ol7FPdVI81dDTcYbA0FJgCV693DbrM
C/s5dBDWxae1x2LB0QFoBYQ9EI7TdEGZ/v7C3wjyAVCfqOM9v1Qrs+9KZJiFBBwVmEIiDj60MBno
/6KBK1cc2aWKBkQiwfmqgC8S1OLitWmDlUnWCz2POISIJ6Y/DjV6jMdPbVclriE4kWwO34PbFybS
8c1d9BRGK37H0vM1ieUhcQWW6R88QrJYVkmCwM6jCu0t1qUjEUu05hZ+t9YxLiyERJCJQVUDHoAi
oi3oerS8gqsRsEv+T4iLVBWgiO/1a0F2hXt7vy0gLicx17+WplFfLGndgglU4lMeyZEOVDaguyDT
n1p7sIKN6kKE0UQ9kaCkFXVkB7CZ4oIPo30are/bX7K4wpdfMvNEIqplaqPgS5DHnz7iiEYv9wGd
T7V12MXoYFtJuS0lSq6GPkuUFA0Oeyb9j8GJMdnqOoJc2DS+zg5M04QG4kpu5KcUAlb0cpCzExQj
TJeCFgsLiNnnp3Hn7gLLBGHmaqJtuidmzuqVoVlMEvVa2w64ltH14lhsXzjy1kyt7mituapLWxW1
PkPEuQTXxbzrUYnTQu+AX/VyEkTme1jZ1Qt7TFCr9snUpdVav+KVS3LpGlIFgDVklFlQ6pgtHI39
XKzqgfcchTOFR46Zu5O4pmy2ZmS2UiqcfaWkMEK3EEE8GDgVJsr6hrWy7RdiOJDu/B3MbKGoxtWD
KOBOhRhJ/kLfIHP8HBun8B7oQFBS7CHKgZeVxnaj26FG5LVTsLRRVA2vDVLyBmq3swugzw084GMv
eGiIaXySQF4TtGPU0V/vPDNZa0lY2i06EqQgBEUAoMyJytWy1PXel0ePy4VtXu+FlHduT+hSdhut
+H9NzAZUamqqME4aPXb2EzCFfbw76CHcVntQ/D5CzIUYR4i5ZeQOBcoTnMBfK/anl2h+8i7tz+6x
POF0CLthiLqnVOi9sd6fIjt3dStyk343NX3hctlwuFt8W/m11u62NsGzs8ELQ59SHXjBgg53uppv
Wg7R+u0hTiO4NcLZ0agLHMu+0pDEDxxwykJSaqsXpVP75dO/MIQykQqaQjQyz0VqlSpUZCbFQIOF
U4nbaL5z5sjy9rYVaWnFENgjWw0Ux9QSf/0GRjQa0lz3gbGUCN4B4XU0X6tX6xVYS7AWpaaA7qX+
LTJtuyAQmR33Z69+MNeu7Glfzmf18itmK1cmWhpXMQfim+IUKkdO3fdr9D1LC3dpYrZwNBKA6QeP
OABLOUm0EcigkVQt+AWltWTRlFn8MRpU3oBEBuk1ACHXc9pEkphD43fKKyiv6UbYA5cff6Zb0IlS
ADY/V5ZwITcDpZF/zP3ICZW9HkLPFUQfCKWA3wZAY7DQ67nNTWRzD+Axsb03//7lCw4bVG/Op5as
SjqtfcMs2dqnUZDKLEQVdTyWGsiLihOvWwHqEj36O5X6I2ptLllVLF96QBD+8sgSQRQBEJXrmZZZ
lyBvlzMvanDPxMa+iz2cSC3ygGwkhnIcsvdOfyqTT6D4SRlG38NQWIb/O0qhDmF8316JxdTVH75c
CbzPgMnODlOVsgzw9AkgGzhcQyB1LbgAoehEUCy9dG9bW9jQwOLi3QLSDKOfUytlhuBzUGvgvUzV
U0fi9GdFj5yMb2Mr5sfUuW1t4W5Fkgzit/CX4RXPZdqkakrZd6A+GWOltLImCmyg7d9uG1ny/ZHU
BOgIMHoQPP5pUbrwyKWm1WM+BOkJ5UBLhSJeW9wJLaavAaRHeVIY2rcbglJNY9MARHxGZeW6bqmr
rDZL2XakaODY4aGGAO+8kwBg2SBJBCR80zv1OZiQJu1Oq/a5E7MtWAjQK8z1pnFIKjKuAYGXSjMT
nQ5uD1TxVZT5rne1RilV47LlvS74GMRzTl+iRsYLQGT2kUbQTOsfwjrZhYl8bqJuG3O+W07szK8t
4G1pY+rRpkSPTPNRhrmlBN8KAyZorcd24eGAAwpcmCQgdYqmjuuPZEylYiIDNyEfj6+AZ77v4XEM
X4ODSJjCC87BEXoHABQUzNHf+byyURbum0vr83zqGEDCD9kc5g31rn3sNZJqLzznDNIpqtFmW60p
Ty6QDUHeBUuiIDeN/MSPrHSud10nqCgADGTUYnMIDNuPfHtM7njkeOTwCGTgjn9KRVsEHn5luAvv
I1g4gBdBrDEROs0ulljlozZsuIljqbZfB8fKR5dyNqibgVXo0Axo3za41NRyZXD2ILMxY4OuBLw3
lEB2AmHb9Gbe4SpLrOGzTRjRqVkB3Vh0X0HgFsUdJ9xzkqUiclbdXnaryEZiTx4MM1irxSzc+Sq6
e5CCBlv3pPx9vfEgb8I1XAr6PaTD33VQCXzUyUpRa9EEcATwpYFGgnTYtYmq8WOj6nAAU8IZhG0M
b3im3soULwRZyBv+NTJbU6imto2KdB06/ypLBMtptEtdPNmqaTnMKQ7ZVjk4vWpCJwMbqnFxBZTn
cMfvs2PkrGW3lvc39MDRZQe9AjCGXQ8ZVfVODLSC9wJN/orbyBbrbdUnNke/IY6r9k7M/W4jBxpE
JFtFqSzEYSruOxFM0Cit/YBNaHk2xBIrea8fODK0rxHhW97kVZJQQKYZQdKJhJng5CEjXPFM44fb
a7FU3lNlUJKigwtFVDxz16NvKUv1LMRa+PG5VV8LJOvd9lkPzDCEUIN8llAWkmse0pxuHULMwWra
ewl8Src/Y7oyZ34j0JwIRqGVwqOLaLpyL14/ODqFGlGV90SVSPxD+VwZVrStQ0uG9Om4gt6e9vBP
Y8hkSvJE6DfnMtP0msk9MvieoAOqj3MkyUiQr0TY0x6+ZWT2SIxlKQ5xByNG7Q7qM1jnBbzr3evt
eVvyuzBx/4xl/mAmXVmLMsdh/4yaqRlvTfecxvswPOnKkQ52Bx9M2N62uTh9k48nQUEUpf/ZyPJB
E5AcDwUPgnvGXRes/Pwf5eQfM/f39+dDapISvQR8LnpSEKgjqXk5OvG8VohOwKs0I1HAspFkccY+
hL5KzxzkFGSC2kxWWjEyBKg+GMjfEzmAvLfTjwW1Y8UH2WdvILNjZ21iHAZw2eEFiwX4xn7TIlZm
UGtVCK+X0MsufDBO2mnPJb+GlLbvIWrxPRkqhhcByUoWEL1H95CZscYQQQ03JjGJ6l7IXEHp+sYs
EL+CUJ9DjsXMilS55zs4J3YqUfk5FzJdtkYwx4JZW4kakJKNWfWSUxm1uTSX5F2p8HB4dNkfznJe
d41ze/mWt8zF/M7uu7rLUwPlV6R+mhpJLm0DjifkPpk5hhBDuG1sKS2DVPY/m+VPEH5xsPleGkuu
iwWvOgiWU0Ncgm6ZE230345oNvfsEULMd+NBB01auG+fYnRKrHzBkr90+QXTDXzxBS0vo9e3nLYr
/6BzUNxFWepekQ4ltQv2gErcUGz0TLdo5fDlq6waVqdmluyfxtBJGnAs6A8GXevuXnoBLz9qijku
PirMFRQ+VdwOtLZxCfHMpP6LuIo2WnrNL83MXvOxblDILWAG3OWxdNBCuzNcCfnMtF45tYueO/Bp
8tSCA3q4eUxmsElZWMBCK0SBuBZqB3u0Z0CrIMXlGgNayx/kTUjEDd3Fp/4TArDlVNdYTbUvZCCw
4f5+x2xmkyLMcrSoC17aWc1DAwXLvX7IGLFRX365vbWW0voT2hFllImo8of+Ih/SoR3zTPB4yLq6
6JcUOlTGLOMUvO78r/q+gLTFebNidCn6uDQ6W1Oflek4qrnghVt4aDXJ1GmKKwBTLP2+86rCoWti
GotvmQS1Dm0CVv/AbotB6ENJuBCQWxV3eWa1tS2GKx7A4om4sDHzQ4KgqNNCgA1Im/InNbP5zMsR
4pJxrVNt8f2CvA9eLsRuaFy6PntYs0yp0RXq6dT16aei7vl8xcOYnsAfT5guTYKwcKR/YIKbnPXS
gNDRy3O7hIwBeqGCQ6ES/kEZttEao+eatdnUjWHQUimHtcp3B+Dc7/0p2Zag7btYye8t3icX45oW
8eLa4lmTBGIHSzq1GrjD4UMZ2133iQ7E27t8aTcA0qfBNZ5AQ3P8qViNQdjAhfKi7yQAN2ITAd33
lvMgBVf/zXt4aWs2qBz51z5rK9Fj9zwcCyMinPAloZXLyM38vtoVa7m7pQ14aXBaz4tZVNtI0UYD
BhP0WsTZRlJe6e/b87e0JS5MzBOjOgPlhOTDRAsmV5sd3rt99qwLVriSC1kMni4NzZyJoge5mhLA
kFKCGijQzZA9+yChrz4Y1gx85IN8bs9l2JIhUre3B7noyVwan0UN+pAHHc0z0QsNqHNZWDxIiwuo
tZyAU1lTGF0d6syR8MGIVHcihlpXDm3MnG6D4oGrd8Uhyh8ZP5i0caJ2U69Kxi7vl4npAiQb0I2Y
/v5iv8i1XKYirUUvhZbjlOmxdHCAypuquB+eqKNkgIwFtl5YQCSpDluF3y4lQDUJ9CLQUv8jCHRt
X6xzzscZRVKuMavmnIFAwhpMxZbynRC7vHqo5e0gW8aDEa0EUUs1GtDP/DU9OyqcOFZNg+DVU76c
ZKM4bIvjWR2gkwQ+Rwdy9plZmgkIirbaSd6AG4juxL3IExH/ci7nygdmAkPZuLd33tKD+PezgEm9
npFYgcAGSiDQQYAYH5L8aDa4bWDp/KKjBJhq4E4n8Mm1gYAri8HvK8HrkWV1i9DqC4LG9uAJCdgV
B3mp/wytZ2genDIyaJua3X9jDrKAQB7gi1rCp2+BZXWHOuVpEjf6/w8KjwdqwGDRULU5EeQwVjQJ
ekHwgG/qk27jG7k1iLXdd4lVVSUBFBE0IitGFxPraI1RJNRfeeGH7kfha3w3FjoCcXDeMyASR7t+
UJ59QHjt5LzP92u+/RJSWUWpQEN2WAKOd15Y7CSpYyMwgxOZeHU49i7VSOmYgSU/3p7QRQcURWeQ
ByOu5VEHuN4m5VAlAJr7AlSP33vuN6dt++CXWm8zu3Cr2BRDi+ftqjKjt7jfl8LKI720SS+tT6fk
4l7i5Ho0/Hyyru7b3JU/yuAl0bdVcK8gQ7zadbxwDaFTDikidH0jEzwnvR+iGn81RiJY4hJmitBI
M0jJXqXMRjMH0OjIGdnVMUs26Vdd2meZ2uC9BSh8o2whJzkE31kwEWK/3V6Dha+aRIzRJIPCCFDA
swewZqB9yqfWNgMBPSsjELmvFfeXTuiVjdk7145pp4oZbHC17PRc6sicfFBrr283Q3WMg+PAWWGl
m0XeO3l5L1T/9RfM3j6of4gtS4CuyEcUvzq3YojUa9ke4J0J3L7xg31XAoHvN6TuB0c20m1ZryDx
FmcalAtgGdBkxCKz7QZennpoB370Rql7H3zN5OJ4ZTEXiJohSX1hY+ZK61peaCXDTI/u6MaHcBtu
a/sdgnf4123I8IhE0/YPG/Xu3JK1bPBS7QHmUdIERObPybo+UQAJQ7p8AIwD+kmfARr4OBPsi5vE
dAEf8SbiJtAKbEL3tKYEtvCgXRqe1/zGBmgg1QB6pYUAvXqntR999krVleLCmpXZWdFzlvddhV3U
pFFqGmX7UKf6hsVIv/Et59w+mP/HZALCLhjAHUHA7Xoyi/B/J7M1G+t4vM+c2o1sRh4JZhNs5u0W
3FinX2tslkvbFIEfsG/oxp8Unq/NxgOvjGDuAnpF3SXBowgo/O2B/bnoZtElYqJ/LMyde0Ea4gpZ
LRRoST+a+hHyvOiJvH/C5oS88rNxNI6D2ZCv1Bywb8Enb4n2sAWdO0osv18It2tcxRRMZNpNTiL9
Wi5/iSjh6vtmy8zRRgmyCN8HSCfyi8j6USd2cjc/+g/+JP1l34EYLnEqN3WojVQu+uw4JzPhdNye
qaWX+OpLZlsg1XsD4BqGhppgI5sg6XhHg+6R3Y3xv9lsl2syuyBVrRLQe46acIoh19OkY8j6NrQ6
AugX2L7Brw0vsd+DHGbFw/njDN7aD9OOvHiHE9wmqaH+sf3+xGAbfEsk3KYEbgfBog/k4at1Crsj
zeb34QUsXgRdlZlJj4FV71exaIvPFYo5gjAV8UFGOPseWa4lyQ/Z1HldoSVjk590q6/uZOmcCoIF
oEarkwScltuV1V7I9EJz7a/dmTcESZxWbyjsii4EFV/r375B0PK7sf5LO9M1dzHfXdRLfZDATkIa
h99ZCgPTYU9+rZhZui01cBiA4FBDTX/OUNZBz0Ms1Z6HGeXrHmJ6LsTz+Nhiz2gJgwi0f7cSbS0e
l0uLs4ExdE9JQg+LZfGQKWiBkc2eIp2I5vzuEB4N5c5fw6YtxfA6PDo0PYjoX0cJ8noyOV5WS3kA
4PbYWUj9vUeQK9waKmnRu2KvzOjSBrm0NYt0IuSFdTEZEba15Pja62jW19jRslcVxBeEABBtYESi
jlMgwFu5HpUejr5R9gKQ/Lxutm6pHQycQmGXbl3yOMnnOrVjfmdHHRQf7mkvPT3Ld8+Glde4CtdW
dTpu8+sBwjSgVQFHGwBC82C1ZiwTZIz6GL8GJ80UdmbjTnK+3zj8K5tWWsgQYuB/jc3u/l6jfh9U
03LumfP57ry3bu/qOwdb9/HRMDtC9w9Pv+0X+6M0Xyp38Ki5obZhBef1eHMJ6q/jW/hJ7VpXlDle
oh/0hBocagFNJ2f7MUmtyqA61pyhBRH9GztFbEPLYEN+z3PBRPkyavskU/PnSM34rYIqnRvzTLvr
8mhqPSt6F+1W2n2Nf0jUBsbKDbbosug6iHzQb6vAb5ndYByLwoJx/pRXsHxX44kMkWHeijcW3kZj
e8o/vzkLuhXblujmGvJlael0AxAIVHCA/JhD+sus0MM+Rwa+ZjYTPiXhaeSckBTKuPJgrRmaNuzF
/anHqRT6SPZ7nea9y21hRt2pwIQWaxTTi+785ZBm8xmrUo4hIY2iZQTKgfBHWpSB7eot1ImChj6I
ZpLkQd8XJseRX5vnlftm6eRNXLxTzQS8qPPlTNFhGNAU5osqMKl2VKTfcgwy7yhCr933HzJldN11
JSqOpC52QmAnMnu6/RGLewr5gakFF/h7tIxfz3aTFT7Vk0bwssCdpBCMj5facRsoz4A6NXi72+1O
2htuHWFNu0lYeMDApw4aKeBTcR3OPWE95SSNVQAStruEQMC77m02Yr7Br7M5SQ8tWXH3lpYbOlEa
0i7TpKNV93qoQ6JTOZrmey+hb3ogL9X3pKEEhQeCUkhmGla5z0xp+7zZ3J7kyaefXbEGknQINCYS
PLRuXRsuB9w/UiUCkNo7RvZeBl9Nf6AQ20EXhxRb4EVZiQGmkdwyODtCipiheRKJNi/+EvKjJlSW
qq8B/xaOKQJtgQeBJpqbcSFdDyoVwQGWl7CRdsexs5kZMaBfV7gMlvBHV1Zm21NW87oII1hhtRns
7qNTsuFt8Np9iUYAiSB1gzdxk/bPfGGvbJelzOCUSUCKDhhqEc/E9QAjNZQjo8Ntq2cQ5tDPhnDI
UztFQ2hGyqG1Kq4kw29QS4+cSWtvTVJxYei4HMD9NHVRwWud8zhEhSykHWtE4EjFk/Y1QTES2xW0
O/7Vj8gGKITa9m32cHuvLkjEXJudrSuTQy4Da6voZdVJHQNLzACwOxqO3m+qjuhgzS80x7DwCWn4
oTzyyHMolnzono0ERLIr3snPOwIfI6JFHeNHIX0utNYFfZ0glhXh/m0jEu5XCrELscj1788OClLo
Uk9biLgBOklUbStHoYnUoqmwfVadZRXScfXRiK1y3Obs2HRre+znQb22P5tsJCGGLp3GJ44kfxke
auXJTyw/fUz8D/aRqPdab2q/cjDOAMt6e6EXXOtr27OjVWhjJ5UKxk4pusGdri4Ilz8ML2W9qYCZ
tuV6rZQwOdDX1xIsykDroXIBPOO8Ra8VmzFRQPTlSUlDgdzku1QjWkvRpqv1qnxOfJE/t3XUWWXH
mGL2WahA3b4CvwuRSx4wwy5VpNEZSj3aszQpCtA/98NnwvrxI+dT9ivXgjK1b0/Uz4vu+qtnYQED
UYJoqEAIVXII2kx1IwHDnYR7ZajNWKcr1hZ2BFpjJgzvhPv8wSciCE2h52jJ8yLlRS63evyUts7t
Af18jiAsCLVE4KYnFpF5u11L9V7Kxm7CwEDuqqbmWNZbLkwsrXiWqNXT1MzztRTIT2cH6S4AWSfS
cjT/zFVbNaM12laWARJJqhicPPRj6EJuxXVc8ClgRURNBSwpoPf7E39c+I5ZL6eBH4Wip9aA+tNd
XZFIPrYh5CKo73RdGZO6YpbeOlH6WlG3TU8pqPSU+GuNyWmh+IJPkSQFlI3ISKM15Pr5COqkVZMu
FT3/WDyBTM9SbHAsF/vasnXC7Ewm0oovt1CChskJ/Y3eODwa85QAF+pjyyso1Y2nnIDaGeKMsiXc
DeZdYin/wn9DFhpt/xPnvgAOoNm5QNCkaVFPASKAxIANRGPxi/8QzdQEV4cApWHSvqr4n4/9S+ze
3sALkRuqkZhZII7Ad4Zm9Ou5jUaV8zk4H16YE9SxQE248bfNXgOrHWTrGnv3u9wCgu8hdNzeNr1w
hV1anotnofk3pYFYSJ7QJSZXuDzY/HqgOG0Girk1dpy1cYozF4QTWZ9zHMbJfxdWeSdZ22CXmug5
9u8rW0YToo8EYuMmISnX6mmLR+lijv8EDhdHqdGZnPoJbBdggCGtm1nBXkJnp8mHtsmBomWP+TXT
l3+R8rla3Lm33MCDbxMNhrXCSj5kk94rw0Ex+Sc4GHRNvn7pFUReCTI6SA2iJVGbbaWsQXJNNwYg
VIb90JmdQX4FilMYFnDSffjB6jVIzNIFf2FwzkEqMsGAXn2HZxdgfrC0iKBxsdQDiBSUXX/48F92
FDHIWvS+ZnW2k5DoHppygFXwnPGZWbdgPf9XIwM5iYpwDoLn8yue68W2SWIJeBvxueHkrSQwqwGZ
pCJ6pUR0bpvy+ruQfdc+mJwcMd5w/qavV56Aab1mPoaCdkdAPPGKCmDovr4aaJjkBR9lktebw5Z+
ttvAwXyu+U5TZeCGlfkiFqBvQtsprEwKevL7YLWu8F6+5luU8dcS+AscGHjvEbhOZArgW56H6H7I
hWkIakBgZwfntYkctd8NI/pQzBO3EVDlthNSWDna/57UFW9k4bq7Mj35RheXwFAzJckVmE7QgWOY
UfQg7XzohX6uEgAvPV5XpmbPSVwJPOUkmNoD8nE6aecc/p8pf6GquQrBWDgNaCJBcKWqE4LwD1r5
YlitqAa5IeUSGMKzJ9F00g34HWuLd+z8Detn3X4zliK5K3PT51yYG6XR10YfQ7Og73vUXgO7zkz/
wN+3541iKU8bdl6xuLg/5QlqDWgLDyzrtUVFF8oiyVoJYiUx6XedZIv6Mf6MTuDwIfJDVz3y7FBn
q7JZi/sFgk/ofkTvMdhBr+22UKYR+qQXPQvcmQxRRGzegfjL68/I6ZzW1nEB/zWlj3BBQ9UcLOTy
LHxr9KQdw6YA5iO1C95KDNNvI4vyFK2GiR1Q3UIfMObgUBQR6YuchNJJ0OAbhb3djZ5A9yHbUfBZ
1/mmAT6jOCQiJDDOvWDKlam+S9D6Gi2++0VR4lgTDVo81wIKAMZUgUYCejZZYQFAc6+0ovcM/jTS
bbaJ2W143FsIvkBTmz2Ke6vWkMoFo9Lt/bFA8IOJuzA9P2x9qSRpgOdgPInQna+sxvJPnWUQJSLS
C1/Z9hvSYqYckbc39647QkZujdlg8cDDRxdRvEJ7G7z2670yBOi9MkS8vBKBqmOQm74ADl60bZ76
fxFmT+HAP6ZmM636ESC8DKaeLesVLTQBSTgiHHn4TpuNvAJEWZCLxOQi4WdMomcIdWbWkBjTgirB
q6e81h/8s7YfrO5JukvsJ810DwI4hEISnirvfJY8r4Jk5Eu2OUDAfHc+QZH09kovJFCuvmW20Now
4krldCCl0Q8KTi5HkbHc8loyYencg20UXAuAtUHoa1ZE6pRSS0adSV6jPMYGSTM3sAd4bZkdJd7t
ES05xeCl/Gtr5sqM3CD6INnD5W2hb8U4Qyz9M/I4e3QO2QdU6Hebwvw2V6wupcWurM5u1A6FiDru
RcmbsvMgkz34O3XXPUGD4ME+HCpITn4wZoYbxax/3R7w0mMFQiME7Co4DYB2vT4nkd9krE1UBAG6
2XUB6c9x/3bbxNIuAS8Dco0iUCnKn1j24oGqWARiuxqDoyPwsgbIc9tDnO7ClWzeQrvXFFGATQUp
4ykBNNuNYhPoWsphKD06vcbn4AUdvg81GDm6DYHY+Bc2KKLVLwh2cvanVJNwdIWV2VSXpvPyG2YO
Yq3IIdgZdcnLFTBQEjGpqeJmEjNejDIsvSbJRzAhKtpv1TfU1spbH03dMhdqxyFg6Ngzyq5J7aYf
wXNY0nKUiJLAySBqkfCfYioDM5N3qPeQsuRqxZQCkDeixcPP0B4rxBQppEDJvqgqp9RR/VSzK679
ZOgGuRvDtoAwdsXaN0Dl2y0Thra0UoNTPE2s1ScQ2NIHMa86ZBMasShNMMKWuSllqgSPAmCjAH8O
x7c41yqkMYWi2HByWqNFXTOABQ9j/ZgoEt0UVGObsFCDX6KCcqzZygqI9rMmEwhLu2anZyK3pQW4
GwkVCq0zC5G2GbraKd/bWYVuSYKOf6Cas7D64Glf8UTt+9Y30U+bfKaYqppMsmodub1LF1+Mv0sH
3ZHrk9BHHfovIZLhxU+lDvyxcjZAninmhNuGe982AicIV3JlC1WAyy0Ld/Ha5qir9ZihGuqFB9UM
z/exFZwEVwB9A7Wpq6wcxIVyHMyhuIs+Z5z2H2B+NI5mRpz52J12eLA65wjlmhKYoZy8KvegwPvI
CxCHWio1TS53rZXXYnm0KtKOKHdMLBuzw6HIkT+qQyp7cmd13Inlp+RZRg9PRfgt9pQmgbGqPrbD
3bgGW5t+eR5RSX8tz1+QIBfTgimR7BmvYmEmRKpcMT/knVt3DyvuwOINAN8ChM24U5U5+gLtmqCj
HTIZsfCrMR7bDvX8lcLC8k13YUO+3jZpMYqRwsNG5Rz34AABaVRoPf72neDQQQNotzl/b7Tts74a
mi4ODmhGWQDcGRHj9PcXVzknMW4UAiZ7+whmbh/AyXH5sUYXvz3z2FpkdTVp+u3xP9R9WXOkuLrt
X+nod/ogZk6cvSMOkPPgTNvp6YXwVEgCMQqE+PV3ZXX37aosh3334416cqWdAk3ftL61TrP1iQKb
9/n3f3zAfxjgwnPy3ZGDsQYDBHyZLigwfw/VgGqbg0qbX0eTfax6LwqrrZJfOG3fvc3P3u3CNDVg
cBV1g6Gr2W73dDUHkCpSDaA4oJvcbpvVfr+2ouTG5xHU1D9/7Q+98TMC9e81uzh1Y8ZrnlHTOXcE
7PS3J8QjkTND787qutgs6m/3j+J2vz4B3HFc2hAH/nz4jw/9P8NfAkYNUpu24nj14YFsr84BQJpA
S1Rf3UgAExf8i1304XgI2OD3IzwF/v1iqkfwWxPCcKXmACLuoO7gJnKmb9egw3lLvyL0/Mgz/XGw
i7kNR8WzSbv2CQLp+dqPi+slefxiAs824HLvYO1wo4CZCWn3i3NRDnkm075wTjtkDjfmPF4e35Zf
iRp/z3v+MgqwN8huEbhq5qUHinMRuD5uSNbG6bf5SxOVKezCS7i5Wj0OM3odtMk+BmXyaTjlyRcZ
hY88RGDwzjxXEJ3FE/x8rRR+L2zoqjkn7r00+llXt8J41tbs85n8AKsKv/6HYS7e0bDtsvA6G7fX
w/nWpPFw4AAzNdHLLYS3cR6cKNoaxyBS21jGXg72UgbRFgNiLiBv61EM+PyBPtw9gG0AOEoAdri0
hzW1GtPSvnMyn4yrQi28flVZCZobvC/K7h8P5EHjLETYiOX9eX59C5TUVUDdk0wCb26/mOmyLGdD
vqy/4mKz7Y92K0pSZ3o0cEVcAv6MLDNqITBUNeugSWTcTPPJjovV0w7KS/UN+mnfs3MZpYjIsfg2
A1X7LbhUxQENwywBt+Pp8yn+qNCAUjDoinwbWVtQqP386qkwQpJRbK1kp+Jdu60iVNzj9r7YiK27
ph7kwb86sR9oRWMX/zDmhXkOXCRVZYEx4Wgg+wGWrOgJNuZmjm0WLV6j7Uw28Wx55uA9JndfvPBH
C4B+ICBLAEQCsvXiuuikcyYhwH1r3NRFOLeLh4Be22DzGcsZ6Mn4WIOXfQH3y8Du/io//qGN/XH0
CxvrsGGqnECfX32XtIfw3jfRlRsFPP4G+sPlF+96dskvLy14Bd4ZwovU9WWGbgrSkRjMc04CnSpy
BbnJNi6pn+R8QMt2kIw8kfT180E/tOU/DnrhA/VMl10N9xY++91DugPKKtpdddHqXR0Oh/tqu7Xj
fbxcxndfXRcfOEho50fpHv476NC8i1OcNzzlXifck/UN/CFKLfoElDLjV0qu5+e/mNSfhrk4MZWT
FbmESAGyLVO9mHiAOTUYj3UKuZXP5/KjbAtQ1/BkwfYHQuLLkD2D+KA7DY17Qi4yOlPmXi8Oi7iN
6FlqcfPF0Tgfu59eDMYNo+FcQOcERubCyuST2ajCzdSpDIosoT1erFe0/8LK/Jp4PQ8DNTtoP5zN
6WWrmHKD0m2zYDiNV/meJPZS7JAWfwer1oLF7u5ezpykS8Lh+MXrhb+chouBL86ey1xegmxGnTJv
n7Yb40aubLFidA7A6SCffetN6JjG3hb9MNU8p/OX8LlwZpB2LsJHqwPHYyKuISG9a066X+XsHtQR
hRUXW7po06gb0DjRJagtGLPstrqqinjYhifC7wMR0wR6kW1xNdYLt4k7BtauZX3jNYeWyKhF75gR
8WX5DInBYxfOMwtxrrOs0YG7ZsBn8q0gibISEecoH0LhJ4vcYKZsIEUsCaXT8dxYv2tcEaFnB3Vw
adyDaAR5AWdGd84L777sOj8fpV+2yg9reDaoP8Q5YcpQJw784eSi1/4Oiqe2BB/2loBzDw/jH11j
1tHZVzJzv5jp7wvoQI4TNWqwcF7ajZzqwT8vIJnTKx+5qhTyql/cmV+NcXF7DRXq7pCfUKeNs0Bj
Wr2xvjrTH2/Df97iwgCB6VUHTYZjBrWCpLyCBthwl2OLRM0mff7i/vjlrrqYsYstr3RTugM5jxWh
j8+tlnYxc4/7NKojEjdztSHxTfgfa2+dBwU6BTEwnDdQ3v+8OYT2mk6aOQaVXT/v06KINMnHWaVW
rQAYaJQQrKXmV2RSvxb6vo8L/xXtp0CNOhcTKyouINqJpeP8yZzQSmahUWVfMnKG+nZmZIMYclx4
b8za1u/mVRsk0JWInP7w+aT/kku5eIyLOQekUZdmydW5EF/ODVSoW7xyOmOo5zRXwv9Kcvp7vfSX
w4gizt/vfXEYuVtNzigx304zlzRyQ5RsGV+1TiJfKzfyJyhIVGBmi70DVN7FKveX1St5HyCEhhB7
Zr4RAPyq+89n4cvVuAj9Osr6yocOD7ZeVSzz/tolMX3J6tswFpD/WfUPim1zTAkktLwkNzZMX3/+
CL9G9lgJH8QJcPWg3ILi6s8bEWpd0CWqXXXqvA3zkCM+lIfQjiVEw+tHNy2jcemWUbFqXIhroJuD
R+E1YfejPdeQvkJfJvpSXORyVWTzha12nrNyv4TAfHSVnu3gmWcSTvhl9l+jOuZYpYeHbCNvzUcs
oHcsnZUnF9m4KNg6d5+68ODaN5/Pzq+JAAwKdoIziYXtQ7ntYoFsRJWd4UGIkOLiZtfdNMbTCP7x
hh24/TR6Jth21q01J5BRNyB05YVPbf8FKPUyFED/IQQqArTRQZbURHh7sXdzI/U7t0f/04OzeMAO
CXgUPCKwXFQLsWB9DBCZXuZzdGjs0muAnhJvVwLlgbo9/n0+Iefr4Ydj9MujXMyHAbQXgPaTeTKB
OLdzFeXmHjjrVHzxzpcxwOVA5OJ+tMGOMOQGBmrBQ8jI25gegqaOQDs3c1t3LkUsNnYPHXP5pPty
/vlbXtxOvwx+4eRlbBpAXGiaJ1ndVs+puJnMNRuWjCREzj3ji+TahTX9ZbQLl5yYRiANjeXNUczx
bplS0E3qE9FeCUiBff5mX87rxXGHGJU5Vi46JMuVOcu6eWMuS+jngQuHxxK3/9KdjV8yX3xfrctt
A7wFOA+IBxqT7wH/D64QYa32JwuriXLoECygzzPnYL2GXAiAkeTlK/KZD9/yzDaEqwLKS0Bg/nyp
9dwEdylQ8ifuzNwiduWSr0J72egDnEhafOvCRQuLS9LXL6b3o7VEjtlE2hBEMYDW/jzwlDc+ZIzR
GWb3NL3zeq0Wo4WKGmTNrMgWVD9pNog7SGryFTF9vRSGRodcUT2Kqf2WE6EWne9UxwIwtaupsqoZ
robnWvNq+fmTfnSQUQhHk5FteU54CUMehUmrIsWDsm7ewxpSsqgSOyjjz4e5TJd939xnTwMIEg8a
8ZfR9TCknUI5A1ydbYI6UcwPINA8iKM3429qIaFzYMzc2dafs5W7UIlYmfMGpTJQkB7zJFxBtQL+
OpsbX9xj3+O0yx3543Nd7pCKWKlt47l8690TxXKYy47NRqR1suzJVwhj7DL+6/b8r9fxv7P36vDn
93f//h/8/AoZw5aB4+3ix3//b9/J9rlgz+VvUd++P/e/Vd9+u5HPknWSvXb/c/6y//vH//75R3zX
X2Mlz/L5px9moO2X+ti/t/r6vesL+f0p8FTn3/x//fC39+/fcqvr93/9/lr1pTx/WwbRvd//+mj1
9q/fz3QO//Xj1//12f5Z4M/iZ/FSvTE44X9+2d9/8f7cyX/9jj39B8jfz1TsQM6E2H6//6be//zE
+gO99hBegCMSoN8P12BZtZLij5w/QEeEz871eFwf5xbrruq/f2T+4ZzTGeD5hjsNiTf/97+f7Kfl
+Gd5fit7cahYKbt//X7hJSIaA0ALyNBz2gu6LVAw/fn4Wn7BJz4OICxpebZKfQ/eMO0g5Scmd9PU
gzqUys1Wfq6KJTIb7sbnVXDsJA9uxpSD1KtXxaExMhgp0+1ejaYwlo2vBbgMu0xF0LPkMwgfuMfB
avIkG4fbCa7HvG+dYvXDpP/1aj+9ytmD/meDf38VHzjXM3AJ3D7wmn5+lX4Ie8Ea2i2bcGBvNhQl
55pU1cpWPZ+pQkGFgel8Vpna3UCqhj9ULnRNzcJDYGpPbDFqE/V+m1b7QNhLJ2ubZW119SPlkswg
qTktWpuxpdOWgEDaVfuoOlO9BqPLFhX3qlU40vFo9hX7goLloiHqzxeDli+WCVvIhmD7xYu1ECvn
md8uW5+LJJWjeDY1Iqd6JNVSj7paoUenXaBVnkVMdXTOBy9fg0PWW3ueYoueZ/1XlCm/TjZqAme9
B7Q9QwPxsrwCZVFujZR0S/88QhuiHytL626nQmXNJ6834pyVdPH5En8wqPtdaBeJciSiLlUcpNX3
0jdquRRY6Ecma+husImQMSay8Q65LvulgUyS/4UP8dG4Z259F63WwDVedsWmfAQ7yoRxmwotUrk7
VWtlVCc+ImCgZtU9MaM4fv6qcHTPPtc/+/nMfwbvHxT36KiADC+AgT8vu1cXThlOhVr65biunLxr
4yDLzLVmVL71ktuvfpuSR5UiLSVLE7XZwapvW3REbc1wdDxoagDLDnYIBw39feedDFDwRhXrUx1N
nIUtlBCwxMmEHvbgNNCKx27GxhsWmM0aQfpr59FxU1LPThRt0a0yee2yGf20mHedCYHjEH0OkJZc
jW2hF4zT8jZ1ggl+lVRPhfarRe5l/nOR+wisENLlwsm6yO6s7E76ZddA7HVwtxZ62G9N2VDcGHXg
opAMsvfImOp61hmuvaZiOv9sQ9IysqsAyr0ZRwRQDu64qHCfbQDiLJ5x6iD4W4cS7Y7tIFfSo9pY
FnpQTwbQRBC0MZ1WRI3wm+uSiPKZUGOsI0zg6MSs9CiYm8qRXUH7dozafpRXYZ/JW6O27cjDRt5A
fxW6WbwmUFABdXgqRmvGReqvNU+LjUmnHjVTBApjzKRnoeetMedpWbRLwFoHPqutepmmaXufm+2D
06DlO8rqhpVRympxbAJN79Mm728LaJJvqtauliW3izEKOpxcm7YgyOwtehygw4seokr7aPnALKBm
q2PV5BB51bJ876yi3jm0KRZa+XYMhU8d+aKz1qWDLuCOleD6EmAp55GsuMzjya3SeMyJu84Ahnpr
au7cpoZwN6FwraQbRw3gLdRJcEfmW+47mZrJrOARmMjz2yrjIIkOO2+IrTQIaeSX9hORSKMgck1y
n4Fq3s382dQah8Ez5VIa/bRjY7YoB989k5VISMEPem05jQLUtFsbI33RubediuYt9Aw6Ryv+lW3j
4p24n88Go0PORg3VtelWYp658rVDjgNv7QdJb6kb26VNNq+hDuDDBLQgrMnLW2TRsxuOjw7E7hqQ
rwXDruxrBNQ1etLicJJBgmWmc184gOtrmvZp1ORON2/zVB8dbjmgUOnHQ2VLBA95L2+hC+0HMx+L
geIMRGABlK1xBidoO2E1Qp2ush6aPwadABOGBlsi25xnsWs1ztIdJ+PGn0z7Be66sTT8ghyyzlBX
LcSTdmGNHma/ttHJk9V6Ybe8QuRgEH4oU3T4WqRjV55qnYVLy7d0MGhi5TSd5bghrrRTG0+lNRjz
IZ+GOCgHBrpR0+ySUet3v9MId/r8iYVNGjnlQaZy5UC4NAaj731jNlddY9xZYwCe0HDoE0CO6K0o
2mbNoax8E7Y6djDoawOWxKUpYJCWbQF0W1TrkL4PRdZc9b1vom3PptauHMPWi4nf1ksbIstRWlZx
E/AgKju21mV6lkrK54CzHTgimhUJDJTImZjGG68OkGFpOpyebvASQ0/u3LJ48dAMIdOxh7PZQeJY
gJ+xGwlU7VsRmCy2Mmkkg63QKtlaYwnaN9imGW69Kha6pMuyysdresb7WX0A5Jb229g30STXO2W6
5Sw4c5Q64brtU8/eQoUCysGEe3HnsJdhbM3D4AbCWw6dbeJbpbuWim5AYabzmDQBjQyWmVE3FRBX
IFweO1aUoJFJs6uyl100ZON6LN1TaWXjAWCgrWW0zrxzDH2lzGZcO375IocHx0jBPEOcTa6ZgYyH
U7FvWW7cdsK2F/ANvEXA3WnmO64bCxjbJGvqq1r1CiSGlXtrg3905vSlFVvltAcvHlYgKOjcGohY
EFitV11V4sqz+zJCMzDq+Gmal6gO9GeEKTHdkt9i4/rzFM7fMmjdjM80aeQ+D6YsCdusNRY1eBzW
DHFgFgMnF4CzCR1/eaJ7iMahrM2vR7ziyazTamt64JFyjDKMC9JFVkD9De41EGr3DNEhBFLaKNAm
hIhbVUTgsqMzLGV136Smd0zDTsxsV4DVpLR8KCtAl+HaaU0/cXO3X9EBh76H4jLKsmtV6W5LwBaz
kJOAynSV6kVnkXUlp3uh+9tQDvbS1iUUlydYoUmAvUSPglUJJ9PKzmo+h0gYm/GOmbFXKonlMNpZ
Jyv1CFsCGfhGG6twgO2UpNQ7o2T5DMwRhzqsd2nH7yB2dBTS8OUsQCJ7H+Rg7YBovLukAGj2PCTX
vDObOEVxe64b2K24gPUsO1+iTmFglcZawWVxjaGbZUZKXou86CHazbrrwDTENRzWUytHNzFYni6y
KXOhoRrmc+J3UG2TbQC9g0YlZjvUAELU4ZYPjUA37zhEfpCaM5d6EnbGBFLQZusxt+4yUa6glBFx
/RhyNUIiBtem3XxjKnATb0ozVI4cN3Jqucn0+K1PQfEgjF3f+EXk+CAqD9IgiF0bIFmhsBVkgbSk
Dkh+mM7Xke5fVJ0aKy80hlnfrZ0QekxNEbxY1ZAl9tColY36M2AEjbvBdas2dU/6WdMvG/dbKjzv
UHnNcCtgTRMuUdZSJEu3GcojeFJk4RoLUj9BZx9NZXgPfFRVYnAP8Ql1zTirJd8XeTPFTY4CnoH/
ysfBjmyNgrrWmbEoA1IuGQ1BfG2EhzoAnq3NFh6dnoNi4BtQW4HdxikWHXSOod7mB0dW9M08G0M/
ptySiRdWxI65T9WT7JU1q9MaMtO2f2J5eysrmVh1i7rhAI9kmt5q1d6UU5Adg6yIQ99yd01TdbPB
teK0ImghDapmJ9rWSwZAIOOGFPiCfGrilpFwOWX+MpxSpOKH3IozlwighKW/EtyhwPmmcp6a6HlP
Q9C7N8q7s0n+iMmNK597d4Vp99HZR2qDFIlLgbKk34BIDxkKuXNS9pzBu4pB4u/GGTOvcw9FcjGa
s5QU3ZXnGtVcm+O99JCUSy161RFVxKr12gXz6m8QypmHdeuAX5qujRQYKxOphH6IDA9OVhHAilqr
zstRY3HXPGAPplkeW2dU0PBAPtf3FYg5dQYxQAUNnEZGBL3SmIPMjSevSlitX6CZMKeeP859Ez6n
kvfBoHcg8Fo7OOmLHpiFbVpk3tISnkxYqA++lPk2zG30AXtV+MS78KYLu+ZhLNKkrvzH1qjveVf6
S9p24dEKQbnrZUZUuOSOeBSK5IYbtwPgXKCttxI6SMBwQvQluRS4RwesF0nTCaj4WXpYhb1PN0Xq
ebMqyMa7tCk2ee1kMXH57UTSaBpago3t+wBsS3A21uEbet6BJUcnT5VZL1ZomBvDDvN9CnD3IvTH
lRlk0w5Nd0WSFzVEnEpjzNZtEQxLT+dXFcLxzaBH5+hKcpW2Ei37mt2E8OijSfrOdY3FX/UM0vOW
nFaeUAeWvvg5UwlOwDyv8jTJCHAe1EyzJICMKurFJbbYxPTRaOshQpAB+mHZi2jM/FghYg5NY42W
NbmyzHIOwwqBok7HBrHXfcCCBalfncKyb7MUDpHigh/ywQE2vasOdKxiGJZYdCV7bjAxqF3jFDY6
vOkRcMzKoWXLyuXsCQzmOL9tm9TthDp52RIoBOpvY0g3Lb2TiBkyl0JAbpRd3AVNOBu8YT8BiBDX
dQu3sJ6Xqn4vywNR0w4pEwaxabdd95wWcUUlj4Zx9LaVtx2rHHJvBhwwyxhCbEzS73MwEIfjCJY+
p7YjaaAxYGGKgcQuJdm8Cgv17PDOwVNJUG96vrGnnjAj4HlXHvo9O/grUanK8AYehZp1uZf0pGXX
ZYgOAqx5Xj2WVicWtWh5ZGlh8miqqmnFLa+LiozcQNsVytu2DbmVkdwh+xCPvjm3FNoZ3M587ZW9
9kdWPJBWbFiovCWzcdw7+DClWfRvbdivfL3wSwhj0WWWvqBqkjjNZIKtqnQSk+h9nY3i7NB7cWu3
JCq1s2pA2COMBa+KGjdafbB1FQ2hV6/baeMN3Wlsq4XyEA8awwl80RsyWevB9WAjfXprcBnMa9ED
slAlDnGDRWqChGNUk4JgDTWsKGusHNwOypiD6T9QkaWscJaBqT7mHMUNv2zEFRhWwHFBh33Hr8/9
Dk2mkoGOiVHlkRUudVi8ViZk3QeU4lL7BjpQd5NdRTJY86LkO5WxKyqvLV4n/fhcO3gR27LG2EI/
yCwgN10xwlvTm5qAXaJCzp3UPE7hc0IlEGpbaCRUBAgKD8vhLiWojxHMJq5zAuQYPJxeBtc3OKTs
NOQtIM4D6m59e23XuHlECw2XYUH4LQ6ZlTTifmr9asW0/Zw5dO8566qxClD7P3mjSZaB/VhzUJYN
bb7wnMNoVksLu/Ot67vufhAlMCdZunI4CWI55UmgeH1jqOIG1x/a/ko6OSs/zYJ8BghoASseaAQb
spdR1gMdHYEbERdDiJzVNKRXPc3rbwz8LT3X6c4POwQ+rTkHgBSkfZ1IJqeqEtPniTmq0I36oAe9
jNVMkWWhHybXhr11w9Q/GrjaosH0aAgaEmArJanqrYK+x1vglEXCNUFzRyqzrS7LJJ08sRZDNRpx
5zlTQtFEmPgyqGeFBd93FCPAIIIFEfdNiII56qp0zOAqa3KVMNq9ucoggGxgKeypVAvu2ykE68Bo
B1aXVFgIVloj3ziINh6VmTEcZx3UUPMiw0NR2Gi2To3wRowPDWq+jybI424bD55C2hPkoJxWHmt7
qOEXUxB/cqBTjU4WUQ7OX7AK5o69QueVuVGloWPep1c2VXASCfimr1sq3JWouq2F0PCIo98mtpWH
EXoJAetyqVyBCCLbNVNdzG2fPnFLTDciVHylJzYdRYCIPaKuaz27qQ5Q1BsamiP0UhoFPcN6ZUhA
uJ5EzkyyhQHNLZBVhJkTOa4Kq8iqS7USaVPemGbvrS1DVzMAvzRMRgnhIF9lSxyfLPbTbidGcEK1
NmkP/uTpmOR2FxPLxo0RmHyfMSfcWKmVL4k3rlTakC3oQ+plD3bEIzPwkI4xKAbqn7Nmi8/G4VkC
77xgpYPoxuMuAuSmzFdonSLzvGueyAjt+WqgQKbYOtvabubNmFv37zrowlerHsZY6aGAzyedwokp
KZ1tE4B+NSJD2UPuVKuDmRF+Gh2LebFFNFwBqyLBA4PUGixo7uYoNo9thNClvreqybzVgkApmre0
2NuWIQ7M8sRzWJZTYjLwQ0y24RxYbhbrrIKz5wrfT/c5uizteTgJBmucqm5ZMaA7y1xt/C4E+0xb
jeEStavBBAW7C44nkF3D8aigImb1wlr1aQqNMcFe/Fb6CfbjsAeTwr1vt/6zQJwfBXbuvJumqMfI
o8WwRyo3NePeGMoVvA4oSyEHqmD3Chf3jemI5wKJpY5Nau4Pso9qO0ebs4npeLKEYYVxZROQP08I
E0StbtpKPbgCAD/pljG1Sx8adn3bxxPJG6An6vGeBWW2swNuz43euqVU2xCdbIv71JbrAnnJGab/
LrMziNuPXuSnThjpdOg3wpz4sqgRvcNfBzOlbtJihS6zZu47ii/cYuiWnjUdvbEzKVIc5AjC77se
fYp7eLT62JKQ9zNq5NcD4r/54GNVJm6HiyZES16RaTBytg50ZlW5OofjCbi1nStsUj2jHjPGiBpT
dghpHu4J7LOpIXBeU8d9wSpW8eDnT4jAKaBIbTEM0Uj8fG+0lr0gbcb3fgMPFZlO7UZE0cZKMmrH
zaDzHZWyW9qsLw/tUBjXhlE497ADzY0qrTSGyUCSWneQKFwMyoLwiGdyUUSVwembDs0Owtedo7Z1
GOZXiN3zGEGO8z4qU904rd2tMweoPCc0/Dhv0gp92E2wNIzW3JpGkF4rlfpbkuf2/Cz6gEA5FbcV
blkZZ8j2zYsu34lpIiIyR/hrZQCAQwJrUzSLruN6xZ1pfJscSEcjbsjh8nAlntBm6q+GMiNrY6L5
XT5k8vQ9oz/oQZ6aSRkrRcP2Xma0jjqnQ2KDVP3eHU1wpJYNR32zHt2N4UBs2NR6eEzHnG0c8JDP
ES/tZCDqx36SZO/Vg2BxMbhpDHFR9z6oijZxlGEc0tEQMzMb6kfPT4MdAuqaJ6QN5RaKkrqdYaEr
K6qFnF5bJ0c+PrV6aPpAj3ej8sA9NKMeorBnQFGTGrkfmZJdw7JyQwPiId/EHcBYdLEbKId+GLoM
VBRmpXoVOU/nREhy8gpVP+Y6C46pEQD1QWprO41lR6M0lcM+nHzkE6YW5KTRZKUgcJFTJU+hBDtG
4bIzPpObaiFKR8Cj72n4bhgIIeB8FfA8ab3XvaNedXZm0PAgJIwz5l/TTKNsYgAapAPfWTSl8TKy
tshAxma7G+Rf7X2jSTvP7CpzI2tq+Wxyqf+N5IAWczAIlEnDzeogBMl3tYYrDF8hfxlbnGQGAn1w
pxJrpTrPeiGNma0MRdyZdqxpProl2bsljLAOx/rREPjR5KOD6o7s91pCiDITtTzJnqXbrnKvuC+L
k10IuRWmhKBoappVEfVuERwLarFV2vTlwvVLTBISedUq90Ixc9ISNeZaUdDP6xqJYIT6p567BXoK
mylFVaV3sp2yHRG3wnBuRAdzu5B9N0VZOWCVA6uYFi6z+2XYFVM8cOW/So17Iep9WT/WOs2qA5Nc
upHhC39uDqV/TP1QEqT5y/oxg7zLbIRM+zPq6BZQ/ggZFiktQ5C8QjljDjC3uy9Rrj05IzLkSdYR
OzIcSVY91aigo1tjRh2ilyAT0SfYdbjzdqh05GXc/BOZ8x/VsG8rnFbxc23656r3v3fsta266pv8
9LcW79W5avz/RdX7h4rVuab+U9H7f4vsvb2oeaMA/mfJm/yBVhaUts99FC4YbFFP+7PkbQR/eKDW
dYAXAWUOes7Phe2/at62/4cZQCMG/6DCB0ZlIEn+rnkHf6Bw/p3P7EwZ4XnOf1LzBrP1T5U1aNSB
tBz9UmB9Ra0ZbNMXBVWAGNJW5GxdKaPJ8tvW7BxnN5ijmw8kGrWlRpYEdYqYKzLtFBfpIgunfIyz
8+tCwbEOlSHtvRVq81Foldkw5sKr+y7xkSHOxEOVSWSLZqHDNFLiJsf/tc+c9sQ8+n5mEoqkq2bK
enLHsBnKRxhtWMNoNKzxnI6jLnVOZ5SknxSE9eMN1ONdkSjRu0MyTgrk58GEhEFUB2WzkdRCdoeT
YqBzcDBMNzrvcjuxQ5rtPRTVWEycHLEChGo9HFU4bm+ZHcDwVJybFLEHNeot8ZjpxUhyAhM6/R/m
zqxJbmPJ0r8I1xBAYHvNBDKrikUW9+0FRkpiYN/3X98feO90M1E5ial+mhdJJkoWGYFY3I+fc7xN
LM0XVCriO8ctKBfVnhi613PBk4r7sYQvn3yTqB3W/lZRs9h3jtHbyWdZIs1qg2xwRvFB495zzy0h
NjFyn48fM6/yWhDhLvXe1vHo6UHUFRPNFyDt6Kex6+3iLncr8Lp46NKTUUz8liwSVn+gSEgH37rL
s9zvuYIJkqO5upsqr6BGluW42lRlU6MBn6WrfFDqYjhLs7XtI7CBZucn153sHspLQxlVHNoaPkkf
UOXS1fJQa/EQVoekq6T+wJsx3bu2RrbVGKL5maYiIpLNHRDpOs5pu00GUBSRoU4EHVHU+bMmREN4
YMgka45SyWL6MFe6o97mDX92CpUmsY/x0qkwDtYiCjbXQA78RvfiEiOAqjHGE4IrXAtSqTQQ+TaE
Kny3pFbU8OKIpTvmhkZTklFz3eouF2adH2k7V6en1J6cJfDKBMQrppvF4C9zW48ParHbN7XlttpZ
7yeZnodiyKe7sbMt953IvWUOsiwTgx+qoUZ6MMCpoJCYw7X0jLkgypjtd8oqk29V6nUgpTZ2JTYd
84xjkjrV20XLEADmquwetbBpXs8RLBZyh9B0KAnKmRqhVUHuW1YqFm200+Jz5w6RvNejSv1yIjsp
zrNwJvfQhErqj2FClRatwDSRoEZtZt/Z7jxnPqbjnue3pa092ZgLWocxGWNx1JrEKx6sKou+TkkF
BNvhIa0HDhhDf2yom9DgrRjxNNPzqf0rXSwljssAtsB2zbW3orI6+KKGooCZFbrXnqZEEzQ3FpX9
XdBpuT3UtvL0o2ePRXFQ2lrnIbav8YNLLL6Zo+JeP7g4gEXHMlFg5WNEfnhYpLB/tIz5dZhy7Vfq
Jh0tWxKhYtJuY+0Ln49gqKrraBLXtK7GJlJF8t4r8773UzcuzcdymqJvFN4ccfDqBeScgDFWFLd7
74c2OU7tp0Vk1iet4cakfVPZnBG1h+VakMw+W2XqiGNagLphkJ5hmWu39Y/ErQ2VHQooFUi2G9aX
Ui5Fazk8pDGt7AnjpFD1gTDdrk82YVl/XnpvCinqVJ37I3KH3HvQWqwoCJj1UvA3Xl85BmOTtfbH
figT/QkYvM3eubNldcMhdYgxfM/DmKMMGjfrwx/jMA5TeFQhlWDKfaaKor+nmluCg7UA2EdtVVhU
mmzNW6wnN4pTWhQSk+jmneqVkX5ps8gt7jwgC3mw0ySb38NbFfkpCocwfuUsfZl+j9LENedDNVVd
/SGNTIeK4JBk65UrqYuoe84ntzf3hbvMxCCeUeb+1Ip5Hh9yBslK32laajpHkkQZB2EhNeeh8uyw
+hxCrJFntxOR9yYWRZdjE95ZKYzOqCrnr/lomcU7F8YpOrrOS8f+QEVPVveTITrnCxXxzrhbr948
DHoXcZg6JAM11L+xX1n05jAuM2U/Oodp9kGLDAjnUVNU2PW4MnWO6NEhYZhjLqmhjXVZ3XdF4f7o
ktj4Rj6jaR+GwVomrtNevpOh3Y9vKXOJH9GipXhuTclcneuWtwU5sjCiryIXenuax7A3jqMxZgtZ
2Zo3RL01Zm/cirT03FMslB890k43kKVtT4dRjuqDbfTiYwa4OB06I+4piwA24kGdxniLOS497g6p
YcJ8jTonfMzCCXQhS7ScdnqiwvysroxxOOiFVdUcyLLS/EbW6btKGlFO0XsZPw0ld98JFksd3/Oh
IzL8ceCA9W4dhwEtIKbWl0ZKqnhsGsfJfWGFtXkPrdSTbKRGB83uwkp8s2JnzT+tGog3oRqknVXN
GTpmcVY353ZWeoYMIyXkxU4lXABk5ILJQJWHJRoVDZggKjKXtYE8+j7K4gSGuYzpOy5HmAw4repg
l0Wj1F0RybqGKFeKj9baYMQXtWbar8kpewnwAdXmbJrZ8gtcqLYPVtiI7+zmuIXjERvKL3IVqad+
AMQ+xE4eJg8wTqrXo8joIZcBXZ8yVjN9Mw+YvAXg7V5EyTVey9xRJFlxXY8zeqrmjXtSVJiKsxEn
DRB/kVHY6FKntZ1AryiO4BeTGhZd4JJIb54Ku8Nb285lxDfSh+EDoGjX8RZI8at3E/hOkJtG08ep
s52DlTkhD0mjnLdZMlDGqXLPSk+s7gBE0yrTl0VcfBiSxv4e1QIBXG3BIjp2yTylh2gp+GDOVIkw
UDgrGWuoY0dBSkD4viqatENfkedcdm4z/SSbK9yToYXmOzFVPSWHqnDLQBBi2QAArdO+Isiamicv
X3jVfYO7AB8xr57iH5lXt20adK4IKUQlCcWQT1My4nKcijL8ayk17HX0uFUfO+HN4pVylrh40w1V
3f9VTs74S4aCLztEBq4uWZbCtMh62xoOvay76qAT1XhHysbWXdx0VnWmKtTZfpWYRXOMVC6yd6Gc
U+0uteLYOblDSRi4FLZdPgll5sOpzcYJe6K2qE9Wp9Ut1u2kpxzoJj2aYzHRhyCeYyTQQPSglfnY
18fStdUP7Of10i/SpmnuVFPSPrLzZPqtMpa5exJZ5VTvjZzecB+0SGubs4Cn+MvL2qUOJCBICD8Q
WcVDOuIZD4hvFJzduBntAEosyOFMNpc8xG4yez9iSBz4gZtwKN8C7qRGEIN2WF8LE3emt3jzJ/0H
C4uMMMbGj74ZwMeBllfEBdE5chvsOPuzXTINfMw9zexjwZHUoyS2sNRblNk+hk2U/FJUaMG0E92J
zsaMGRMPdWMsB60uuzdVoy/moSZXx08oAdM7CJeepIfOK/lPxoz38SGiFk973SqJszs4n/I1z220
HAmDshAemR19WbI0fUeoBfvJUWaPD7IKXZ0adGjah7qdaUs52Ib85qYu4tbJKkGLUh3vqMPkEUpj
zFq5P6owMiEilB0IlVCARkRauTYceO3G184wNE990Upw51AMPwhh5ukUR1FGMXOW9XcH7vRH2hSm
Om6ItXpHdcSY/NIOARxskS+tD9Vn+cb1SCF08CI9p9bShCc4PjzLucm6nsw4cr5i7qyvhSUpV+7V
qIHim3ryy5zkUJ1BcVqQQcobn6cJP/fjFJcQnaIsT42Tq5r4V+QRNpz62uSJgtXvune4alXKXzA6
/Yk15wiyDj+Q4rMq5g9lXqYooZLe/NvJQMGxyRr16ujYVQNaVKq6PehOzGOvmqxEqxjZy53KB+Tk
Nsyu7Jzqmoh5UNLm61wSNB91o6TupcGgzejxW0s44pP+TxKGGcXH2OmbIMkSYlYA6b4/ZKU94CxD
1vGfzvUvSun/3/L1JyqHH7rmn3+61z+qbWZ/wVz//4Oq7pBQ/9+p6qe4yH4Uf//JVF//h3+n7ab4
F6ny2gPRwRl9tbX9P2m7of+LMgUUcYRzOm1TV03Df7J2R/8XqTzdgSVaLf7vVav+n6zd8v61UmbZ
RRCE0XGZ4kVZ+2XOjvYcDTryTQgXMGIxy79kw1IhhbJRWFFgg582B/Ct8aGzVfTJg5i3QyW/1LSg
eoOv71r44ku8qOgHttG0JNaq5e/iONAdV/7s+7y1D1luSzJw4XRHS4POtiw8Gevrmu4Iwa4Ojls+
Tq1kC+ZvfckfyiFdqi4B8o2CWmrxq0JLISl4NQ/rEJZ+kzN054b5gz0m0w7NeSNa+s+88TRGFgnL
GSzjco0niPIF3NQo6PUs/zCTvVIjrsY301g5wyH3gM4JT2nOrVLHuDcopx/HXqJb/2NPXmHyb6Qq
//kdaByEDocMP/sNPoM5QOXUmYNkvY3jz5kso4clQdLETlxOIWS3X7lnNO7B1YFcyjhNT5KE5tFO
lLfni7R+6v8hYf/+KY5g82NUyq6jQfjlknTR4tRJVcZB3VpWy5Vee/e2HtGTqscB+q02ti6oiws9
/FgKzbi3CkVxrG/USojV5+aRJhW651eqBKPYWaZVEbj9bRD18Ni1EQdgqHT52yY6/7WzPSOwcMf4
vdSHKVjyZSVJulbQFFF7ztq5eWVmDX1UATn8GpbtjkfXtW8FRCvQ3qMjWe+Hyx/haoBV1MkS4Nhm
eqrpkOObS5O9iZGR3jtZ7fizpWgOOGO/+phGaR8fJrsYfjg2TsC3F+RS1v7vb+WZlkHkqLNrJFfR
hf2Ap/de0ao0KNrE+LvJZEpe73TnTjXh+fZQGwRxvSHQD//3UNZm1gQDoaotiICGXrcEAY7WAyOF
4Xcrn+e3fSac0+0BV7L/5luvq8vtjIbdQ8d2OTeoYImW4XYamBG4RGvWBXWcwty5+NYD/mwUDP8c
0Fub+W1GAWQ0NL3T2VEQ+PwuNSvuOWs+yMyRUOGsH1TMd6WLVz4bmC5gMbYA7GRzs5aJNmuwwqck
gNWbn/o8nd8mLfdfnmndd1n30cnCPuLEAfCOvbuAZ44KKWU7xM5T6FXxHTVEW0Hs9axPyzC15c45
e/77OPzO+vIBWK9t2y+Xnjsqq1GtZ0FLB6ZzUVc45GTxeDZrGe4M9XxboUOAGoqSkr8BdF8OVXLJ
jU2JuaMZWQOtLAitQ37YR1VnIHtAxzutvK5NTYKBm+A+zNFa//yPtyafyqXFkorOvrKLTtz91jns
9enernQvuL2Brw1FP0fJ3HhbiRUuhyIG7GatVDBjBpBx2VSZb8LQOgF4OzsSzI171XoRkAPT9MAl
JjEFBYfLsSDvO7Ee1ZzO1JvgSkO0fiiHcUJdkkGxTsZqxsCsV+YbUTbzY2nZ4lRS04x/SyvuKX6t
CPU8fs1aowpKrZvsQOZkoLeX5PlpY9/DpMASEs8pbpPLn+mMhvB0ONgBQEUJAG47B9Gr7MTVRr5t
d/qpK4xxZ3GufQebQgvlGdyQcEG4HHRJ81CUBTq4uC2xoeWmpMRezU70JkVq8fP2DHcG29ok1y6d
NaCvpEHkdRI2ykBNEmxXozy8c3KujmTwobAxRsy4tURyIUiKkL8EakpLP5NKBdowzCcwmd0mO3tj
bZZwtKq4ES7UwxTS50NU03MOkgX3EJWdAJ1z3x1rp+yPs9tjuWOFNBuOpynvDw78ygc9Sut32lSE
fjn21aM1zs7b26t+7RbBJ3btkodJnrm1xx0cWGLIuaBGEsciwJhUAIhrf6D4XX4ZRyO8uz3exjPi
3+fNtmwMIzjdq776ck+VetXZNKxNKYLXzs8O+eo/WPJUxnGYOniHY+uNX7shKlYtqfvO7WRPb3MR
Y9mdeelSHShg6aDDC+YSdiytdicuuLYe+AIZ67mhr4TcXD0jxbvJjQYYlX03fpihTWiY3iB34ZJN
AcgRUN5ekCsHm9AVq1euVFfXtyF8P3amMzoTOTwsJ3wbBO9GbDjpl87hn7rEm5pjMhTejmZw3XeX
rzcqQd00QBeZJh1yLj9DGgkxzjnMUezBQjQTcxjUk1Ge9MYtnyz8tSFIiOwoTDUdSuWInW1w5Vgw
PGnD7ysNa+vL4Y16roEfaMdouEUESV5v/LyCXJCZ8/TySwxDRox0TeSnbLjNO2nBFXOzbuRJdkqN
8tDQvkq6FrisGhFVvPxj0i+MZwQzWJxR1sjsjzfSQRGEwW1K26qwodhYCPeUZtLyF7IFX8ThdO77
0Xr5BC2S3FXKo0te4M2gg9ku4VBR9omaPnrfhk7ox5QHXvXoB0+357d+ls2usaE4rr5rlOttucpQ
/5gfJB0lRoP7MuwT834SMHDCzOh9OO/AsaQ3fjx1+T0EpF8vH5hmL7/jHaTx1vPtOobc55pP55fp
KxWa9itl1QiUPLIObd8jsHTd9NMa9e6lTlduBCIE3aEJCwGX3La7z6Rci4QVb4T0oqesVr+WNrZP
/YzyJSlByG/P9NpwjAZ+wW1ACL9ZYkiP9Uhrcc3v+K/eKTE7X9JlqT7X1Bbe170x7zy7V8dDEKbT
a4lnYJud1DbtyQxt1PwKzvwjhHoXdhhRpRqWKNDzbicHfL6DaB/I8aCEicEEoMXlDkocSw1RP0TB
EkI9Iuvt0Fq1Ge3X9P6sRc3bNNI/0Day3lnWjZPT+u4wsGMJDMXo2+6tjJE/t26cp8XUe/Q+awVh
DAbsef+UTpU9nZ1k8t6V5oRf66Q41QeXelt5TFttTl9VDjxYfAzQNLaWjo5PnxS0VKohf2dl2JT+
aCbeZwdC41NU5jhRQTlLMChrOuRqUV3o9HxKLf3tPHrtdJQiKzQ/Vqb+XVRhguQzoq4oqpXKe3sb
/TZ9ujyqOD7icMAVC3XF9DYL3cieLsLLCBjR6ZQlqHEGOF1V+Fli2ZlS6wBY74ag0PXMH+bE5N9h
NKaVMjsZWU3ZPM3nV5Em7EBDgbhzZV1BAvht7PHVqgAKz9bB0YjHBFZHFKPvQViLWYTxvhQ9dA5c
Je/gvNgHerMgPc48eTTGsT/PPZzxAkLaDoL2/CHybKA7AKTVQsPYJpS5SWU6ii0V2GJ0jsgfCsy9
FgXDtZI7b961T0K+DPDJlOGdbGOt1uuyTuClF7Qz+uSDmM3mYTArx4/T2KKCb3TJJ6udII3UtRr+
AsqmijBOo+vb9uI+2DWetlAudUi0lnNKVF7uoWnPgxGwXIBTut5A60ZOe3lIBujpKMZUFGQJnwVx
QorQIm4eKwsKnqEpiP/0395Zl6uDrqtCSI4z0Nb+SLXuQIU0VAFyXbrN9VoV3aXwXdJDsxTpV8pP
IKi5s/fln6MkK279P8Nunk1b08eJpqlccgk0/IwG30BxxXy6fQ6vTc7EW5yOXbyYJGmXK6ogSUUV
zOgAuoZ9b9E89dinI5yskOJ6g5sobXa4KW4PeuWSZTebBg7JZDnu9uxreumMiQv+HUot9Y1ZYSiQ
mPkBmd7yXkWYcLQTovORpq470936j6zXLEMDv5sOJQBT31w7WQy3yuhMrtlMwSJRzYzPpsqaN3bW
de/4oMMXpxmjB4v75b6LVX5fZhb9ANJCe6DIa7x2INH/ur0cV7Bqj6dGl2tHBQuP982bKmySy8YB
JiL8rrC8GrKgMOlJoHnOeMKVJg1IJZp3XbKaHCNsDXqQWH/nR6yDbC5km5a9Otcd7x9Q9eVO6AV1
bxS7rIxdt6eBvPoEX8l69Bo4YwtsvlflPE6IUkWW/NRRzsbnJYwkkEJl7jzC1y49HEOILkysQsDO
L3+K8Lp6qJsGzFzF850Y+vE0Kfezq5AR3Z718zSDlWdH/MYhTV6jy5HI63ITXSjbP02tu7mR8tsA
bnauvLmFEKKl4VFHt3YnChG9CYfJ+HZ7/GsnAaNX3AGxRxLGtgGrMONqVVtwoeFfcEC78I9ZFP3H
qRn7O6eKknvDxnd5bBr14/bA124XGIEUR1ZPHhKdy4nnSwQzYGGJM70az0XhZa+cELz79ijr8m33
FMU2lxubMpxrGJej2CX1KFfgkwvdQQ9ivRghRlmNjzGK+mg2Rb5jxnftNqMrJ2Gwzc7hBb8cT1ta
gUEb4y2xMT9YC3Qrmhhg8HCoak/7RESTQaOD2rizja5tWJtVxLLJwtRnu5peT3mXDCcJXKez/Eib
dawt4l9ynv4X8Sl+bJxOckUmubXvwa0jRFiL2RnUntF3UVMTkc5OD3tL2F+8yHaOhibcd5A4dg/L
1Vmu4THIJ61ttq9vDH82hfoZ41UAHa7PS9Mvyya6w/NH7twA1zYOLdj+e6jN40dNfcoHLLACzc2H
g2s31nEwhXfs8qI7tRTVdjbqtY1j40+ESxnxhbPtbA2kosWewDkhzIh6m8V1X1ehYR77qe6OaLHC
Qz7TnuH26bi2ngxFBYRAk62zuXHrFKZiMxVxULZ0gYRMZ57a0mkP/cADcHuoa8ed65S71Fw7aVub
9Uz7JPUIkuKgA1A7GYra41yxX2+PIq4tI/ZOoMD0JAeu20QTaZfWnWQJAyePm4fZgPVBSZoyme5M
+qtk1OZvtEut3mOSiOC+rrpfXb30Z6Ot6zvCvRFDhcoMUk1QgTLC2JdmPgbYDFQ71+7V38k64O9t
IB7cGj06S56mXVajdFkNV1AEWgi2LTNo9JgeeFW5nCUGSB9ur86Vu55yP50Fof+j+dpmsvPklCvX
CX9iwyseDaP/Ynbx8nnGje2IBttbOa7W2YFQ8vLZUn6m/i/hntE1cvOcriJR1RXEPEZc4AKsT4sP
yS6+85Co+UI68Rkv6Wln0GspFCAM7dMp6RrYea7f4A8spjVLCz492UQ1uM05qtK89FHXOUfg1Y6q
05CeFiHz16JD+aQJpKRYv8QJZekw3OunfOWk8VtongNqyu21zWx6iRVErqQKClvpJynK+ckZIPiZ
5jzslKHWLb558qg9SSBkj/KfsQXvCSoNL5tTFYguhcKXh130zcztXAQ19ZNzoaL0n8R02nOkPC+n
BXHT3N/eZ1c2twPEx4cjjlvFRZcLP8kKxUZfYk4PuvqqQGNwP9p9fI9E/1eNDdlhiIa9uPrKfQ3q
xbSJrQ3UMJuPTSPBCelhSiVGxOnZTNRwr8W9e+/oeJngjxR9vj3HK2fJ451HWrO+he4WLXEmGcKv
LhgPXkKgcIw82R0i6chv/+orOT2mi17svBFXNhGvAwcI2ItIedt21bO0KZkgNQY8v/OxlqN1zkw9
Pplobd7dnt6z5SQ30XniVxNLNEfboWpqaAtZehokmuzXDKw96yV3JPxtzddCvd6Z2vPDylblKRKE
gh4efdtATehwVWuooX4k+/YerAFaruZlSFH0tP4Qp2K+7/DxRLU9oJvui/JjlKC9q/M82zk/V6ZO
gdqgpzRlH4qJm8uqHa160DtQKNQ/tCLUW9SW2WmkGFU2+en2Mj97FddZ03MKC8YV6nE3JyWpubWU
zli5Hg46HSYw9j/OFQ5qO/Hh9YFgcawDmbSruTySeUcAk4295tNQAmdSgcq7yLC7uz2d588vGQwb
lK3pwa8ARLwcptRFByM2DH3ZN7ThaNwKtbI0HtHWh99rSNMHDZfqe6+Y1WeIX92TjCb5Ldcr66Ta
wTg5hTcdZBiVgenlaIjTUiv/gQ7a72zvZ6d3/Z0EPRS2qe2gb7z8nZ6aMi+sYkwC4qnADsCMfrap
Cr+gOMfCt7Ka5ls5F9XqQaXtrNGzQ7wOberUElfV3LMmZ1ZeDyOCZQqWTuLcNZNnf5o6gVe/lrYf
b3+OKx8dqiBRF8iuS8Vu89EnfK3sER80aqOzeugRBNGBWos/v3wU6lO/q3POmhVcriVeACXcmYSt
FRr4ti51/6qvqr1K+5W5UDaipEKPAY7M1kl/qfpk0egx72sQ/nE0WTljcEl2Xq5ro/zGocjIdd7q
zVxiDy6M64yh76nOvStqLYFuXjQ7ucWVLUD6RO6LOpOy8m8k/o/AROuxBMGrYq1Cxfk9JtDmabCw
nGpw7to598+GAuCGfLjWLSz4Catf8p8xENQ/7HfRbtJIemqCSZrxlxThAMBarv66vQ+enSkb/Ijz
pIOLmhTBNkONstKBtEaGahLx0AgZBvQIj+4yrvxjG7XR0xxaH/Ox2+v2cmWOluWSxJDKc6jl5ulv
MGLsElrK+mjk46eswI9JVr0bJIvh7uyPK0NhQ07zc5YV9HBLHKuUrlzU055v6RPUl24oueDIfl/1
XpLOwYsXlIodpTyYca7FrXH57QbbrvFqGj1fA07E8wJC/SsIivOHKJQ8jDDkqy8W/qnHXsLpf+k1
RXteICEdtSi8mWcUkDQ0iwq9feg3nYt1AoBkrvKZMw7t5OXTtC2wX64qWpZt7+IFTzEdKzLPTxIt
Gg5th1EqAFz0XvaLco9UBNxXXhblX7g5h6+3x772Pcm6oXUA9JGerH/+x0mMrUFLvMH2MCYh5M8R
PwXmAIBirs5et4d6drWwoNDCVrE0ocXzJoBQSGn9GKK/HD1xP+nL8IAnQvvt9ijrlX4R/K9FIwik
JigC/QNs83JC7kQjIqjFLlrBvHiws1kdp9ks3sC9Qi03tfbLt4lDmK/buCtD8t5y7Cw4Ag14tuvn
cQVHN4JTSf1bu/PKytp5Z65NDbo8fDfqvs85b+kYG5Gu9fjnACE/4Lmb3yWUX5FQGkTpGGx0eLTe
Xs3nYD3LiWUC5VCwoLWh4eVy9jQe56HwHN/pgHwwSyrzBZOHTATlrIb3ubBH64B0cvHnGpkVTsaa
+4DgEtEobjaBZ5dmYLd6/On277qybflZdGLlvJiULzdXLdo9s2X+Lg97VHzXeeIHX6lhxjZyWnb4
T1fGoqq/rjs4NY7pm5DOKmU4T4XyqMHR6KgtTcfPizw8RGZunG5Pa/3Zm837m8OH0AF+qIHE4eI0
NhHmXHmHTVDTDuhQE0G7U0g25dHVixTTnmb47PbLuxab4H9uj3x1knxL2KKrh8E2m+tLvM/cmUku
CaYa9RDiVg99l8b3Q723p9YFezZLInA+HSmyu50lilqaoyqbI4qi/bGWraCNFI070lFig+fW+Wk2
B0z7JLRKw0nmk/Jk8fJ3zCVRXlkN3EqYel+udLKIiDKmcP15hsg0LKN8yAohfKsY5NfbS3vto0KI
AYtbOyxAu74cSuFh3824+/iGdLSnIZ5x5aWefAplonw9SSyyWaM4yCRNX8w1BtG04I65aE84JluV
C2U2qGMePciUJf9ujWY8KeydzhRRlp2uAtf2D7E8SCrUH4ig6+X/xztSS6+eVY/5tay87LDYsAKH
tPxpj6O38+We34LU9cWK2HLdQkncBAUjVLuJ+pfrJzmUQGRe6HFH7KFcCgCPHUZhO+M9nxnjSQRr
XDUEPFseWo/v8Fw1muN3Y/tPE7q0Ounjp6mW0/n2Prk2EFCKLVlFQJxtI+KyLhyrqyzbF3Bb7nTF
nVrAvcDWae8huTrS2uF5Pew6EP/lxypmz5zGTNhQXASK5Niy7lSdY7NW4Mn88knxZpHkO4SL9Be9
HArzIuz9MtxooyGb76knpBAWh/wYd95e9+xrsyIgXR8E3mNgm8uhUFStSGhl+2aYRH7aYkk9aVoL
PcGwgxfPCnkA2Ri2GGQx2yyp0mrw5SWzfZxLMLTv+1DQ3KMon/rZGn/eHuvKfl9hNor067QgmV1O
q9dDq03dAjnw4HyFDDs9YZWLFQa2cBSrTWvndn4epcH3hL3HvNay5LNOHE6h6kKMtu85bRgk+uAh
Hc3il0JMXPx8qn9zrThZm0l5uTRnQGcb+IGCZN7iljdgonsfJh2OlpZLveL2Kq4p0OWbczngZssj
bmn5juxDkc4RdtSaGwByUN/vFvkmHs04aL2i2lnLNTjaDgq/gaY6fD9O9CZyWKYwnBpcVv2+yO3X
3dK6p6juhrM7RTE9VKviWC+Tc4+eSN7nxTx+vj3nazsHlSW4B6GEbmx5w6SBfZ3EdO7QpgXDOtzE
jktcz4GJ9OceFq94KVGKj2q6KG8ADsiCt62RR6wS4ZDMHEC9sb4l+HJgPFGP1oOLE/senrfukGdr
i+sTpKy1iL4FDmsSVHwpmdxU4BimjWq6z5xyvtNDsdc98dre4Uw41MlsprftE1M4/ZhHS237ox53
6IgwGiBgaH09c5v3PODJ26wu/xfP3CqkWR8e3h0A0stj3yn8292EE1LPLf66mND53qRoWTw14jhg
QvfiPIbWTQxDhygLWGYb5UqXu9mImWTV5dVpwHQbNqPEqR4P1J189znUzUYBy6JDlEOkCSH5cm6F
WWdjE7NRbKl503EQPb6ezbCED5IS/hsMNTRMgwmMdCgZd5NouqCJsUqZyTB2pn3tumPz8HOgs7kE
FZc/hXw1DYfBZNr0iKMqa43AkpG5Ex1d20EWZ2JlMpK2eJuYBUeGCCbEYPmZo2gIa9OeAi+ZAffW
eTjZITZcdFNxdp7e53HnylqkAkxxhuBzy1OQNa4JtKQil6+m/OzM2nSsY82+WxKqNN2MybxKB4zH
IxxqX37xrJmEA3cOnuG2tou56oLjkIm3iRvlTykqYNw78Z+gIzVuFR1WAVgQ74x57UOSolLdJVez
2WCXH7KUs5a35mz5sInUaTZK7ehknb6jsbp26/w5yubdCuFax028APEVeh/MWosJxeAtx1gNe8Sd
a0MBz0MWINAwqOhdTmg0a92lcaeFg7rZ+IseYkSjoPAXlRUHt7/Xc/Yb64UumayT+80VW9LOMmWZ
cjvd8hsbRzJ/mlIsLZUVul9TMy5wIE5k9gtvouL9DKMvPgypM35zVxHj7R9y7SNS+UIrv4r8iRAu
5xwXZl+iOmHjmGgghq5zXke5u3y5Pcq1Z3mNEKmWwnsmMr0cZewmeLEVkHA+OyPKzyjW/saI3/zp
NSPeELzQBu3hE4V9cdznRXJsnOF/8zYTFqyCfOTx3lZsnSEl9Eq6E/m511V+aBU4aKiBRhM4qrtD
ctC0QuU7R+TqvLE6+O1FALt4s7pZP+U0sWDebkwP+iEvcdIunOW+wr0HK/9CP1RVN51wyUXgDS98
2Rn/WjwCAQ3OsM5LCunjct2L0phiO+5tvyh1+22ra/phLLnRlaT5Shcj59wZ8Np2WinDKMQsrqHf
2/6PpFTThrBvaKDlk/DisS1V+WbEhez77e107aDiNIk1KNYCPCSbmwev9crAFtj2Z91T/qDs6TSa
mnMYlWN9uj3UtRUEu6THo0AORER7uYIm5mLmMHKl2xH9klMLhwC7wuQLuxrTbya+6u3xNn1g17AV
m8w/BjQuByyNSMwoyyy/oyvYK+HWno+FV360ezc71nXtHaU3piddtO7rukq/u2NjB7YX0gYcS9md
B+3ar+GlBpKHRQMuubp9/gky2A1WL55N2rXURf09gUrWHtd7bT7GmpX/syR2y/1YN60ZLA7udCcs
0pLHWU4hjSNKjV02L137YmYLpR6YPcT3azQq5HaNWjyA3Ikof0a2GEwdqGjX2I/Y9Dovvx4vRtoe
IGeK9LhkJGH0BnXAVSSKm8hObnZlPzMK0cpaGWZGm4dHzCH9xDC69kMq5neymYk8s3D0WxXvRV9X
h4JjaKAeJqH+3U70jwO6WEWJM4/OBy2S7pBScHmo0vrjYk7VTgR25eRw2VNlgZfDlbBNxcbEK5HD
Aw44jaTp9WhgIgzTDUPS1MGMw93rSb1uxU16AheHagcXHVV2uflUfaK5lQnpwB8dFDVxS/+8mRv2
LsI7McLsKE0/OTpNTXZuvKvTRBZGp2iyZNSblydEjF6HQR2RtVUu7iPclvktSAV5ZrqEb2RjLTtH
8sqTQuWRKv4K7tD7bnv31XNTSNxBfdqbjcAt5RJYTY+hDkeioGlcn58bNbuvx1i2x8jL+p3xry7z
H+OvG+yPDZQMfVct3Ij+KOVyZ6RaiqqAjj5dA23/vzg7rx2rkbZtH5El57Bre4VuGmhgmBdmxxrC
OGeX09H/V/FLn3q5rWUBGrGDNLWqXOEJdzCAjAfWkvUHi7wTWNPhhTNBpEIHYhs/uGo8V+ZcOGFW
9801cRw9yGsVaAF69dc+6osHnHOaAHtg/eAC2Jsu8ZH0pAXEyEt6O90la/Ct4F4JYX4nF56iyEcJ
zQjSpe7erblorwKCWXj/Edg7pIQq1M5ohfKxN/cbWI6cV5pDmrnUCMkbynDANOWJm/RIlmR/KEhf
BltYJ7O/nV+5dIUxLpRAVzuGXjwid78gyHMeVVc9WMq9k0Jh5v+G2txyy2hro1U4Ni4NLKXbZtq1
0CL8OBt8hSwkOc/3V/E1tUsiAlisX+8pBdFNMciJUdCjjEemGUXKz3bC2sXLsQty2ojCTLQmZROo
Xe+IIFvG8U1tKJC6sO4jpMim7qRAP/lfHuPVZwAE+WRMivPl/i/ciZbYVpjvSqkQwCybs4zMaVsg
sOCgCB+Jp66Mvk9x2z7cH2TnC0vOPNG9LEhRvr/9wqbaisaZhBNGE+S9yFKyy5yjrtmkzhET+bWO
ADXTl2PJy+vF5ZAuqGaLCMkge8FTJ/C61cEayq6W73ri9T/TFtjReyXVnPIEpD7/ak8o7gUNVjJY
vSS2goODp8XZtXaRL5mFrQ4He/D1YkhxIfpClKx5ALcXiYNll4gAyIR2pgyPk9Lh5YdN2ymZWvcg
cX39cck0eJFgNlHgIQW4XQu8UnMV+U0rRLRUfzdlNmE/ZqW/fTNScCZqkIm/jFQ28aliQ+taFURN
wZzaZ3du6gfcjyjxYGSAu9XSVH/102SEOs2H34UUkUqRzRF/0aWlq7g5XuhlGhpNPQtDa14C/BAa
BIfa+bwMRf7bFyJD0Tfj+ieDI7u4XcsIexMjK1ordLyqeJsnmXpdI1EGpDB//+5pYSRSCslMcuWg
tyNJMPaMsApfzVMGkNNCqij1yrmZcQy8P9Trp4X/P/ERMQMRyyvegFrXYMiLyAwRWs6ucZ9+5T4b
zs6cZYT8+eQXbX5EVnh9B9+MaW6+GUaYCHb0jDnhVhliV5dK5cw2wMooOaf5VB7Mce8QvJjjdnuu
M86RtHUYr1VqUgQdG8bE8K73V3J3VrzSsuhO4rmVm8O/azWqyALXP055gNUYEJ5mtP06X+erYrvx
5Q/Go2wDhY24FiLd7SZBAdxG/x05wUTNio/aQpfB1REnQn6dEp+FhOf98V6HP3w1OpTUZ4gxgWLf
jieQzU8pmbJTcrc8qxaCfVGyzO8hkCeBrmOkpyh2cdE7Izt4PPZWVrI0iblohr3KTOyuz6Y+81Dx
zof42mUziagyVGBI1e5BW5Sv9ye6UxaDo0r3nCebG4Vk6HambTfqLfhyK9QTJXoAeVM/RtawIgA8
ITdlFeIU9eip8nYr31yj+qJJS8f7v2FvyuBXJUfGlpJmm3ublxQbFAe31qHBs7q1MmybUlexHnrU
JR4WJT9C/Lx+k5izBhbMoblOgrCZs7J4WGLD1wkVPW7fjML5ouF9dlbScjg4jbtTYzDKQVJbaJsi
tUVqi7ahmIFaWHNSR+zLRwf1LmHPxZta0+OD3bPTdmA0EnWXIqduIWZx+zkNvcPbFY0U7m2J0oox
6ipLO6OsKnRcAtPmoVBiXI7xD3uPill/KVHODQw79w4+qhzoNjnkh1AAkxUjFayWvKdeBCY6ONGB
xqNFRO1EV9eN+QuPtHBsJdanhbN9hbqjDAfD7u9nWed1AU8RjG42U5GLIo91YYWiGzxqyl2vf5ws
o3hAdr38bghF+WEtiCgUTmo+604kLvOkjEdVud0dBtBBMuGQU9gSbu20N+Y1bqwQOWRxRRM4+RoV
4lNcrNr5/uHZHUmWF9BFc6EybD44RFSqARHhSDm4xsdoEd6TMJX+YaXAcbC2e0MR1MsTSr2Rxvnt
J21VO14UlaH0xVyuKVoBgSOy7rykxdFLvTuUvH3BixKob/nzcaOY/ZRyK0nryiCBQP1lzfMsjOwx
/X5/AeVG3G5UiUUh9gADg2Tv7ayKYnC7Ffn5EKJU968uUt4XMzlifu5cBGjmAHwFGSrhSpu161Zt
0ATt+TCbku5ki8756s7d+KTY+sdBxMvBpHbWD60nCeqFjUbJdjMcvhnzqCmmGeJVBRsstx04IZH7
r1ILjAXuL+DuWHBBwPYy5Cu1J7PvJ7OsUrYFdJCTVuvO42CZ3wz8fz7fH2nnVeY9Jn0jQZcgxc2n
QusdjTQ8+RCWbwzzLCwj/mBr0iWxEGtnoDXspiAYPeURKu90sPv3bhYTpLYsy/IZ6evebpTeyvWm
X4gJJvxAzxOS4W/7dDBDxVWGvzAgRzTByfrMj7mXHqsMB0345/n/7i/B3mLLQ8EuQhSJVuvtj5ix
ane7mWh5wNpLDVo9bXCKhm8CIKHpD+6WvU0rBVT/f3WPOuntYPSo9UmNSlKd3CPMymgu+JM1DecO
7nAeWmurLH+wmV4Oucmd5wSzhmHB6M8zx+Gh18r5hHeI+z7S0iPNy93dBL0P0VaHYG8L0TTmWk2K
lnRxrisUUkm32ssMXelk5a6j+FS688/R7HR/K/akHYRde2MjWODKDpF8sDfTpMUx1S0XRojNq/bk
EY+cYl0rA8/ujBO1zekk4vLfNEbD/vf3D5uHp4mWK9U17/aTzuuw4huIJV7VOeoFH0A8SDAJeqLe
Ul9+fyjI5DDEftGQ7c0dVJmIm6w25Wi7Hn7gYmE9l3bRX+DAWAeT2tun2IPg50vbCDXYTY6lGFaG
vF1No5HLNRz70Xwe5w4K46JKOR3n2/2J7QVZiM3S84faTRt3W+CZQRFnhQTLuG2U/Ftw7T0kbWa9
mSO9+uZRrP1rgaKHMTPcs1SZrA/lEs9hXqdHbYyd8g/UW65DWfKXk99cB6k36sLuiC9dsgVcApTl
qalBsq+d9rVp1obSvJ2+ac0ufqgi8J2eWkqLJruhxpkj/xUXItAs4wimKC+GzZvKFQkxAT4SOLst
Jy2qLUtEE893riCqAl7ECVU1Nvw+JmYYcTV9RF/ySFd75yG/GXRzWzUFmoYRNV5J2xmD2tH7SwQI
/eAZ2NtrEtBjaCBdgBLJX/Eiri0jL0qnKbXDtNH/Fk5qXdbBKwJLzZ60SK0+3N9q8jhuF5J6hayE
MyDlndvRFkWfYMtpdqhGtYZ3Taz7XWlPWCmN5TVWm/kUZ5PqGwm1vykq0+f7w++9NhZuzgbwIWgf
W1yw5WWjA5QGgFaKPmXUY70jOj0OrDSp/uC2oM1C1ALxA/jQZl1X4Aq9KfG6TZ3MVxTSqxMZf/s+
03AIuT+r3U8IwYSKk/eLonm7qNgW46jk0fzrppSGThXr71sxaSEqfEVoN9ip3x9vdxVfjLfZmGgz
Nv2E7HzoNUpxXiGiBKRweNAp7lHbZndqtM6lsBIdx23247pLOvcU9HD/nKI31CmK2c/aBhvWomrH
t/gw/bauKEIHFNMg5XENwZ6Rk39xHuySgl0yUPKH2O0EpUh1v43s1fey6Ld51Juh5ORfDNX2XiqY
ElCHdbL9VMP/rW+r8aCKvHfkKDDRfqeKTFVksxH7ftS6jAMVGorXS+14V/h5pHmPhR6rFyshACwa
L3pTp2vzr+7N/RGEZPcHSFykrPMiM7p5zfooWnoU6+0Q7RAXl0qMkwJjHL2fZW0qp6zivNvGqJwV
JS5CzU2PVAH2titWGjTDeEqR4Nm8KTW+7x4BnrzhRLX4XtOUk+8mrvFpXtMsCu4fjt3ZStIRq42U
xRYnCYu0qKyI0fRew/IxmsT7Fd3MMBnQprLTtESHUYmfnEaz367WfNSr2QvE6BRQ6qZvRUFos6do
B2qVsLjONS/BZk2dqq9CzZRPmKMNZ33i4+ZjM2Dp2/cHF95uPiE1/Kl8kTwBRb/dzrPTC7Wj5RJ6
mli/j+Y8nCnE11e3Hr1ri07ak6PUnS9LHcBUYX9QTWmOuhlyN28fGOlcwJfmm9tbjpCh9HDkF5rL
1LDeY/+E+GUcTUt7cAXu3Uv0IRF0lYoWME1v54ofUk0LAWi6pfb/mUWvnZOmyfy5MIcTlYoj+v3u
rH49JCAl6dVstzD+cxiBL1bYm10WrDOdJ3tdjkove1tXRgDU2qQD7xbJp8Q9BqWCxBenyNkIlKFb
3nYFIpZYBK5d6ve9HjcnDjpiqqTIWhwKp5j/ANjI80ynkSYNsj/oedyuLYq/eJloVNoibY2/qLw0
/jhN1aNSY+RYx5imzbZozqpbG75ZFvXVaER0AIvf+74vf8P20lSzNs17gJwp/q4XrNe7J60v9Wsu
tNxXwcZf798aex+YGwpXYsAnbKlN/mSL2bSdmJKxWdfTtbZwifRwH/h0f5S9m5BSA0K9MG4YZ3NC
p4SqJQ1HK5yw0PgeDa1Z4mBajKnvjdF4hGvZu4pcU9biIdwgabRZQ004A2bqxK+KkXUQTi1Pf2ww
L0sCN8GX1x+0FIYB5oOYYA6oQx9VbHdnS9yA9iiXAVKFt/vI7KaxwACP0oI1uTjd9ct1BbMEs2Ge
DuBXcuG2tw7bUjKLkMgAUnY7VD4tdrXSuwlXSy1jX8sHL3CUpQpx5rNPKbKrYb6UR3SK3VF/dYZ1
+iuvNg3aw5kAU8itMHjzQ23nf9UQ0C4q+gxvlAmVwGEw1YOLb29RKcJRCOZxkfff7Uxrk2T0V3Es
wdzvbRer62dtTIcr5NPDS3bvUMiAlrK7gVX31syH2uYMHhORsQJnvHONpg5emHV8cPT2tqnM2MBC
gQ5ytzMai84UqAWjP0gL5T8L29wp7FCWvyxpZYZQDNPHAbk14ELFdKC7uLuYSLwTHfOQUIS+XUwT
R9vEggMXziIZH/qk0P2I1XiMu/hIiWR/KNgMREAIbG2VpjytBbcXUwZGPq48Lc7wbz9H4wmNhKMW
0c5I5JN4QSHMz0u8vWS6acYoKgfw6YjUDJCNiR7HycVL27SFcfntCw25dLrfkIIpHm6vmD7Wxtmo
MzscFvyVB1NTkGF1l7cJFqwHG3/nRWAoME5sEfpsW1qubcKNMjJqJHEtlJ8ZVg6+oevJP6JrHVC1
5RFCdecxpt0l70+kbQmrNi+Co005duxcKVrtVsr7qVTUv5oIjTS/mPpmesxSfDbPs9uZEBhXp/CV
eVq+3F/enQP4y++ISjjoEDKw2/3pFrFBsEzlR5h29nn0xHrqYWz+vD/K3oahsA/Tk8IKLYXNe9+t
ZK9IHnKNaVg4V8OUfm+FUvsRYchBLrQ3FJQh6g7kytxhm0XFGrjHRBBLaaxzu6vhtvZzhSemb6uH
0m67Q/EiuHQN6WJtK1mLSnV5hisWOmOznmIvSh5yAatbYBx+EKzsfCbZp/DQg+cggJ66/Uy23QmY
pRgGjUY6n5O0cC6pQ1Xj/mfa2ZAEY1z9dLCkANAmjTOFC6RE4oRIkRGZxjz7tEzYPztzjtPIOJXf
PaX/Zka59SCs6PdRhkBcMDOgwgHThHDido6d6xRRTaUVzZO+eY8nEuq7nphOujYdxS17y4kYiexs
4YulbVFJvEWDpa30mtJO165uO4pTi6PfwXLuj2LC2fUIUUhPbycUtfnQ0NE1CQzq6kqEoj+5cOqu
9z/azi4k6wZ8Kq8ueGWb5zr3BhzVWtorMU5qAALGlWR/VN+OTvbv748EJ4Y7n9caIfzNfCq1qwf0
aCjE96b5Tq0W/TovSRrkNg3P+0Pt7UTE/VAsQAadGGQzVFlVtHZ6AstKKzTfiBvD1yIluSqJ8wWe
bGL6eKeo107M6WW0MIk7eAr2FhWlQaiXXM2yU3376UpsiF2vIliHIaxeIHd+rs2aSmZirMvf96e6
t0sYA2dVdJkpJm7qpWpU5WWJmEBowpCQwvILohOtpxcHU9pb0pfj6LdTynFjb6HIcbiXXnx1BiN9
WBe3hfuYFefWWYfLWDbWKVHqyJ+n/sjGY3dFZeoDYJky9PZuGbLGnoaeJ2CdquJJx7Pik6OuOJdH
2l/3F3RvJGwyZVQJF+WVkN28rjRRUp1+nMjzKw633sekJ2lHNtc+WNOd8Jz5ICBCaCmRgPLbvijv
zd7s1kVP6w8tiuKHJ0z10RrU/N8YfMMjumflO2s2xj848PQoaOd60o5r2w/rQU0UGdKa4ZLlhp8M
9EjGKhquHsCD8P5Syit3k/TI50YWWhCBZItu5mdoTbcacCjbYSa3ySMxXNK6Lt4khhOdpSf6Mzrx
yn+eiqn7/aF3gjG8CBAEZlTpy7gZutP1ZlSShFZnruuXEhXxAFJc7vNGGKderbqDOHNvqkR9lDYk
KQ3e8e1UldQeFkxxOYa5bj2MaP74+hx1YWXE/aWeF92vh6o7pckgTvdnuncBwHukKSIV3NDivR15
hJ7Qrhy9kPHawJvnBAtur2oPbu+9YQhtZemO+tsrna+2NLO0bGQbPi/Nf2tcFS4NSpsHgcreiSCC
kPqsNCuY0e1kugReCRbsHHOzfa7L3Lo0falcnEapAG9bTZBFSn1wIHZnxnPEPkXG55WN1tAYvW6m
zIwmYRFOOrz0cfV+3P9KexPjMUIJDoV3ynPbr1QriUdjCb0ZXaUDU0+Dj3xnHxCu935alI0v6lQc
HIKdmcnHT4J/oeS/EvNF+1qt1UWBDWEJMfpOpjZvujmdD0Da+8NIdDEZAADDzdzSJFZapaB872q9
8rNZrOKz1jjr7+9zCZkE6i6vEyAMt1sjKQ16FDmcfqexlasdK0vmt0KYBztw551D01s681FkA122
mYxZjrWaCbpylpOZ7ypN+Rah64tovfFYANB6P3TjP+qMq4M+ukflmp2nB7VHWktStB6Rws0UtQaM
RBnFUpYt9t5UfYvOrJnbs99ps+n8webQkOaVNC/eoG2jtUW5ujNT2fUpF+8Z6Zt2PKuiqeeD77Y7
KRaSDwdpl+Dv9ruNfRwvoC2dsG6bn9yL7SfsRXE5WNOjDGBvH0JsZSrEskCGNiOZvVKhlxDR2Sjb
7oxQybT6y9osR93NHfk8wLSUmySFljtjS7soJpUqXst3UjtkLJtFT57GpupP6eKM16KGyRcW02qE
rZ1ipTiPsf48os5/TqnSx0E3FS20SBsx7/D+JbO7d0EVU1LB24Xiwu1Sa8j9K6uA66Pzqv6Td4l4
HBRd/UoZaf5QzLHmPkorLJTgDDVPAzsvm/Yg8t55d0G/cE5/lXThwN/+hDpr26nIO3AXpABvy6kU
gIsa1c86CNTdpB+G2jsXK6h8BFVAaVIl24baWmpFwqC8QQ03cR/qoVYuiyW6wGbb/Q8ZwTnQ47T/
gz1Nxi4hadLTa1s4VqEkO0oJxDDv7eVvfcKp1tMK8U9JPnNwTPeOD9Vp6nEuNm0Ap24XtAPyXCAp
zZ2gI9TtR3rk/JfrRVldRNup5vn+Dto7Qij3Qm+VrjlAE25HG814yeKYHZQA1c6fC7dBwtpsneUP
SBvkm6g0ACdil2xvBYEujEICBWNsbd47neZ+b9H9+e/+bPY2I8IIku38qxq9mU082F4XRVxxKpXh
N6jaa88R5MAgSXVR+dOcHiVJex/LpMooyw9UbrYCWNg0xx4QQrQQvM4+GyWguiwfxFlUUX5w0HaH
oqBDXE07lPLA7ZeiUT1qWGnA51bwF+sHI792Yzueajc5wjbtXSu0q/9vqM2ZNjrTqbvWQ+3NgK0w
2HQt7Hn4OmCcidTz7PnTqq2nxOwGv8yc5qBzsj9RXANV0IFcuptcGvKoasUKklBqlvZPdo9hbZIt
w1lM8fQHZ418jHCJaibfUd41L/Oxgjwa/zSKxfHYP6RL33702rz0HbscD67q3TcEnrHk1f1Kazff
L4trYPRtDNCo1SLroSvIZANdHTvPV5DsRJS1jbmp55iK8jt7jfFPwWqjbn17sbWvgPzni161049p
MJX6fP/c7N0C0NzBB0B1IovafPAeXlOhGbIVYJbN56UG9gHu9w9wNBh6UEYD/SRzRON2teOkidxc
g0wvOi06OWb/b622yjXW1j+5QyVLkuARUBIV89uRiMpna9JBS6JOjLWFXXZoHhSqhhFpjlr0gSjB
3oYF10UpEtktMjP57y92kevEtTeXdP4xuy6/epQKr1mh6n+VlZsdVKv3Hj8pgUL1AE0CiLe3Q6lQ
LZKhlMAZyKUnnaw3rNyJkjXWf/7kTPOjYifK5/u7Y+9WlSJQOIRIn79tXVJbqsSEW2OHHPjkabYa
x+d+bSq/RfE6bPrxCCi3OyBxCcnTL9TIZkEjrBfcsp5RvMM8HVEQzfvWOnB9xt5I/pfUxlHPaHdV
f+kiszPkuLer2o2d4i0qTbcY68J3hTFYnzWlFOdxNQp0UNpUDQYk8Y7Cyt1T92LYzY1gQXYdcG7i
mp1UPejSoqE31hzx/PYXkwcKBAx9jm0roDRsRU+ktkNFskHWaWkLVTQUqAPYLukYkB+ijn5/x+yd
CKmlrf3K27hRbhc07/J+BPhDFzMx7Xf9UhqneDKdtyi/pwfP4t4iAg+FKUC0RLt2M1SsYjgy05EK
LZHmiV+qQLt85BMOc7W9TUJtCxMmIln4QZuBFhpQlVZCee/HGv+P2h7Wc6RNbXOa9Yp2R+G5J0+0
w5f7S7n3FjvAYh3wCpiRbMlPAphPnJNkhQnslkvmDsO/a5cBz0hS441lKPbZBkoR6PBtoMKa3sGF
s/tsOQRTUreUmsk2C0fhza5IzoG465OwyG20+tlKVmkEOA1aF9qGsP8CPqSsvikmsJgTaPnJb4Rr
VoE9Wmnn45wiQG6renm9vzZ7nwSIOjeTDPrwnLvdZkhq850LGX3VhfEE2js+k0HnoTeoVeavTquF
BnpUB0uyOyrIDv5wGQJBvR0VDv44iYEgMzNUWWCsjZ9ZPmdvUHpc39Up1bjGm440SPcA+Vy/mtTE
UyXtcXNH0ZjCcArxvTABD3ZGzq0P+qpLntGGcYIEZPFXDwTfU8W7h2GEahM2ROn/3B51rvuLvnfg
JDmJTQEgy9zGCrqT2KOKJmhYjUl0IXdAq0k1jtLK/VEg5iM2THV1y4NS5gJgryC1t6c1ezD0qXiy
M0s5uKfkDbupVyOQROOXxF5HSHyzqHOmGEYn8wVvKnqKMLZ9yeZ8vkyZvj4Mwqn9OkIj384a9XJ/
FXdEsGQDHYoVuQoAvm0a6wgNydomdxk1F8+6q6hBVJTL3wjHT+KkwAUXlzw39MYfLXd6wt40R9BP
fvBytp7NVsuOQLl7+5rUibSaEIay3ia2qKMW0YfecUKAocs3Y1b1FCiYi5WL3qCB+1jbq4NdtK7/
wXkiJaRISj2bpv/mFCtVF+dYraOWX7Zp+b71MLUTimO9zzs0IH1kVoTzTFFmODJP3puwTDN0lbKO
NI+8PcjEWanVT0x4iiLPeqsPjvNBx8FQ/aDPrf6cL0N36q3WOMhvdh5k8P/cWGByJX9Xbv0X4aLZ
dEsG5QyNdUfL3hc651dby/JH3yn/W62xOhhu5wHB94D8FCcNyn9bofUlr/OWqhQbTRj2c7F0UTjD
O/3HmBNhBGa5Tv/lMSZXXiX94VflSIl6b7rUan7xENjnW0XPpehiRS9MV7Zmo8ZXRlQN/JyC6j9r
JzwZXrnrj4PDJVPEzbkmHQceINXPrFeHqysX9Fi6wQnnvkn+7ttRvzhTHj9DzrF/pLko/cUemtpP
LeWbsRhDiIi/fnBP7twt/AawOsj+Av7edr97O8OHYV4ogzrVeunsBukB6GrXaHXw57Zh5vmUScpz
3pXZwbW2E36RytHjh1ZDwrUVyBClZYOjZuilTJeP7dC4f0NsdR+01XP/O1hqeUheLTXQajocsn+z
xc+UBjWQBO2TcPSa7B0hgfcz6qQZQ1koq+d7taJEH2sQ8HpQqVlfn/ANt4yg6MuEq63Tm6N1l8fn
9Q/iw1M64KHcNo5tRSSlyFP0eSNnKfDCGconKsjGQeyxNwzlMgkI4T9MDG5PcWvVpVqnbDEtSpI6
XNIa7FxbrMWn+wu8d3xYXPBegAvIMDfRhiXqbPAMVMoAf+VxoIms/Uvt9cgfyFNQeYk/3h9vd14Q
XdBzwMua6/F2XpqRo1zqEk+n7lJ9AWyg/nBscQR12Z2VhEEBPWZOW1nsvqlMdXHQdCrXdXpn1hkt
D7S5w1Zxhg+i8Y5OxM5Vj1KByTGkwgFqYnPV1y4tvyybnbDBO7AIzIJC8dkq7CwJklWU8aXWgLKf
TDVN/nd/PXdHpk5NKuvIvzavm9241uL1pA2ukmd/LWYU/8XTwMbUG5t3vtSoGNbKcnAD7F36tHmk
kAxtwFfFwrEl/lYyRKqb0TMEuKi1f9vkevweOh8cXC0zlPacpkbyM+lSLwnovC5/UIRBrxrUgRTo
Be22WXN71SoUwKmZm73WOiddreKvXpV7i2/O7RHHZm9DUcECAQRuFneFzTHpPUsQtBFODUWSn7He
zP3IXtqnKo6+reTyB+u791XR+qLQTKhEB0q/PSWuMU06PV0XxqvxtEZGd62E+t5aqvbiLUDYO9Ee
oT/3hyTNRRyA+H9LY4kKxS6pDRImITYGvGlq4cYP7oJm4+r9U9tZ+QbrJOsAj7w3qtQIAlHBsnJW
byeqFy5+cIlKh8mgMlEqiXJSrHh4iNfM+2ZjcxJgGHUo8bL3NV+Mug2ObRSGkTajK6EsvfrsoQd2
7tzRRZeWHRAQ6Uy6L4ROCcNO7XeKLsxzi4pjqA3TaiPTBObRTlTjM8vYf4qzenmHu8DwfP9k792U
KG0h/gK8jYbDZmkMZYn7Gkh8mMzxeqm9KnrXi7m53B9l7y1H0FseZpenZpsIdUuk5hY9oBBrBPDM
ZWUGam6roVtpw/n3h4KbQXGR9holcflVXgSmmop9kzcQmGreiK+0kpl+RvHrghRVenB+9tYOhIIE
OiJv+spSo7SJyarcBeCbFfkZnyrlXOjOeLB599ZO0rF+4TYBEMhf8WJCc5bjjW3IAlu5/ASPF1/1
bv2HMvARomRvIOlDBaaECAiFvtuBGlUTTdECVlM6GmdRbkyBWaHulMcE97/9kXAvgptAy45cadtH
q9Y8K0aJdKyhiL5BKj8/6aDQA4iL3UEEuzMrQjrCG5aQRGWrbmDquQmjHSj9mqYRgvUiP9dU1b+t
CMv/wVBk4EDi6D/QIdh8qXhEQ2CC1kuU4zQXavrJyUnROOgz7ajYu1fRIt2TrBwJXUEW5/ZjRfi3
a3nWOGGRqfVF01slSPGdPC1jLPyK8nIw50576vFy9KMlhlxXau0lWefKT1SxPPSVVRwAanbuOxjN
2JtKRXCav5vnZHGrotMrpq+KtA0HymbhVGvEx7qdBtYkjgRod8dDEQTGjg1Vehu88mTjnNYC0Ugm
FOp9qe50ytHN+HsxIuMaJZ1+EMXubSWPmoKJsTmc7a1zhugNRBBHoiBlaqafWVbHDxORwAmPx/YA
z/OrubNJACgambIerMnEd7OY+VREYPZ4shStHu2gHljad4rW9Why0Vv/kOWK/V+q950IFa7TyF+J
rNF+QcGqhT2YzaO/WOSHIUYqEJGn3mk+EgtrzilZu1L1e8tbn5sJiGPQrPr4OYMTUflrXMB3h72T
dH5BLJ8EpalU77JC6o+oqhh0P47xD/lRa7Nq+ZjbC/ucENTH0G/bkRpe23YfirURP/W5KxR/aGxE
zZalUttA7YZ6CYykzT9May2aC8J6hnrKml5XQrsru09Zplvf17a2PyZl7H3skqhbwx7xsaN2wuvI
UrbvNFJT8BD8LQOGF3eqKZAisbQReIKrN1/6dsFKJ7WGS2tZ1cVzUOlsPKLbIYs0nkP1r/u33+uN
K0fndSIEkrIrmydK4IUUNbk8u30Uv529Zuh9sk/rrW2NvRlMie7++IMRQRfhDoaWMS/w7XzzhX2j
OVCYXS7kdzYokGCxjfpZc5Lm1DeDe3ATvg64qKuSqKAly0ypYdyOV3tWoi8jHb4B4zcUTZLhbOgu
Fg/Q+vxK1ZZzBovqYFlfH08GpTmE3jhkX2Aat4N6eRaXBrdeaPd28fewpjq1x9F6FwEcPniT5U1+
ezoZCjUgCo0UjwF+3g4VZ0KZloj8MuEwBmWqRO/jTLUOaop7++TlKPJXvNil6WLMaWVTLW8w234s
2ko8IeRUBDg7o1dsoIb0J5+N9hNoPmg3PJu3A0auVigTNzwZ7DCcan3FpGtV5kuRdcA94bw+ZFhU
/nYswFpKDKYEwMn20O2gFVIzFgQfWlJD0n+0zTTyRTSWz1N7yE3Z2yEIg0GxQKCUasQmmatbMfSK
xbEXZoV2iTm2gegz20cr5kjjeO8EYKEsZVJAlvFU386KzELKYADwigfMlKvR8gL6cdFnBNubt/Y6
Wb7tlkdE970N84tjTpGUbsA2rErX1uhWnaVMARBOl1lLuw9j4eonlAPaIWiNCnWC+zfL7jylpgiv
Ivpc7uYmVVH3GHoXUGHbpvoD1rBjCHOxfSoXOD8GfhwXVAqOFKv2ByUll3RdSqOb42cObooiEoiX
vlBrqPzDP8Ij7k4UZQiUJZ+CvNKOJrpdWzjQkhdDaAfvm2t7s3eQnIGvmOfrKVLrKLStugjNqEqC
pmzmUC+99aA0t628/hqPoBUmAPcnsevtBqoaUsvJTXiNF1demvm6NHARlvYR4KB76YbceYKgMZ01
Yetf7n/UvbkyXV5Gqb3z6iZ1GpFUuj2vp9xJ/nGybv6QQjD3bXN6KI1k+nl/tO1jLGdKgQeTTO5u
cMSblW1IS9eERtIpjnQTP+c2ecyaSq3OTb+0n1SlGU6atnRfIzEXT8Ps6v/cH393trSGYdrCiiN6
v11p/ACVsevH9URxwkWEwspDMxmKt7bQNF9ZxBFZ85WgyK8JU9rGpBqLVXwDbwecvBkzIBP2ZD5U
2nWdVueHTMguvRi0k7mUU6g0in4SS6u+MbU8+ZSAVzuICLZXIb+Bc+OAA0DwFgjq5rGcaWD0fOT1
ZBbeEk6gJ4LMyoogg550ur++u0Oxk8gNAGZRor+d7jrFpV7THzmhkiLemUmhnodKbT6Pc3VEcdwZ
iqPCASW3pLu8RTKuQ2q5fY/xB5BG+6NtlLDKpjx7U+bKwfptryDWj2oJ2lS8I8CJtl6yY5wpoDZi
9aQXdhIq6ooS4Lwo32JC+ncZopOGX5llfxAR7M3PJkEnLOUPT+btUhpUP/UKE7KT06tOEKFHQ2ex
TR7a7NCMcG+XAiTiXACagI64nWE0MEVLU9bT6Emix+zMC0WBzL6WND2+LkZefF/dxUGW19LP2tq4
KrI4aDP+5gPDQktlVEnQBRrziqaBB4hwu0FRT0M+/a3EpvJoVbjYZFO1nJN1bNB/hK51MOjOOhO7
ygISkohQUeS/v4i81tIqdLWItROpiXbR4lg5J9acfpzJei/3T8fO7UciRQ8BeAB13y2brqyoumt2
rp0irXVP8Bnci6shP52W+nJqjUY8eS5iiVhyVGEt5vwgaX89UymxAWEQm3N5D2wOp6HUs6pYlXbq
cDkJ5zJOvsRe0YVLvK4P92f6+p6VRGcSLukvQc1ic+2lZZd1uIlopxIUUuCUhXgUqr4+No3X+EbX
D5/vj/d6ZTUVqwLw4NwHkp5y+xFdt4NIiGT6aYYC5nfqNF57Z/huiCZ/trS6eaP0nvao8qX9tamK
8P7oOwsrhS6JNGHlU+revGp6VERxbY7TCY346o2SJv+VVhs/O32unu+PtDNPIhN0qUySKdk+uJ3n
YovFXVyuornT51Pt6flHZPiXh9iqQPHo8/CoVFkfWMUanXSrHg828C9+xstkiOYXdy0yLexUoKpb
/Ilo7QhxkXE52bmeGBfDjnLVJ9vTkS+34+RtTyHCCzDs0r+7jdZPZ9kOzIJUHbIPBWlT+b7DojPz
Ez32mmCwUpx9JNtkeTMQpzdvhF0O1K/+H2dXtiynDW2/iCoGMb0ydPeZfOLZyQvlKZIQIIQkQHz9
XfjWrevu03W6nJfkIY7VaNja2nsNkK3id51um6lQKkOVS6S2OXb9Mow3lu5lbEdjAs1gtLDwbehU
nE8oGuEqoEbi9DeZPJIpW+tg9GVFWtRMOjpyRMNGJj9fX8bro+IEhruw4gtro37qoG7tY1Te2/AI
gt1yNM6ub3I3mH+nFU/2fh7Y19cHJfiUy7WDMNau/glNbRQlzj81Wbwhd/BVqFOYoz91a9bXq86S
Gzv0yllA8wwdtAzagz4KluejANEXTYlJ/ZrrkRxHYJ5LhF+vhJhkf2PtXqbNaFZAowWgK3A04EBx
PhTUlvtBMuHXfZKJMuKtOyZNxgvfy5LnvMm9OuHTA8r2U/36TF77RqRyAIQDTod89iKhWmCl5kbA
++oB4qYl7Ju6Y8BSOLsFMb1RHLxyNeOg4W7ebye0bS6NGEYEc0BkWiQf4NLcAUX3t9vy6QCoNq+E
v6qTmcx0v0bAwRfD1KoSCMtbfkFXojkOOx7tQMHjOXQZXXlKE5AnJ7+OfXhet7a393xu2fcJyK9H
qaDwcuNOvjLgLqWyq/kCBgRY/PnKRhmlYaRgGW7JKj9Q2aKwTelwx2EHV3t4ed4Y7+V53PmM6CMh
aUGL9NJwQyQow6Hh7tdZwumDN2QWqLWogQgDS/RBduv8wek0/PD6Nnq5f5Hn7I55KVIeNCz3YP9b
5kGsiTImMa0WsKJyr2fBkd4bPrFhGh6IJt8GCZCZF3s3+oAvty/CAJpLmFwsJ16d5+NGAvmcm3BZ
hrHO3woj0JcVvLvnomM3juiViT0b6uKI0tWSVkhEgzxre8DWIFXZ0Th79qdoOWzNOJZBtJkbycfV
7wOYyAdHe1cVu0CExPAKVoHFai7R3HwE1rr/kca4SvCYiP442uEpiSC3i8OBwXyZOC9jQmOj3VRb
pHylQ33oaQvZOzKm3n8YCUnqLyPvHRV3sVkgm8ETPW0A+DVTV/aQ5zxInZEi5Z737vV9+TLJ2BEY
iDU487uYxcVFMXLoIoKuhqHS0N6Ny2wKL536Q7ACfTJiPxZugEMe5HJAeXd/brcKwSGfQLgWBR+g
X0DCO9+fi+03CYtrXfsbV3dmWJNPbE6jAjWi4I0MzVAiP9KnoRvtW9yf28GAP1nNQBl0JV3R6LgR
HV7uJ5AoEXz3lHZHb19EowzqzlMDmfS6H7cFMi29/xE9ETS7gmw6vT71L89LFuDexGsWQQGV0out
m8xJ00dbM9Q0joYSapY/lmTM79vZ6FrO0faOOXNLVu1lGNrHRFK5p657ank+3X6XNqpDXlcLr6FV
l3thkXize3KisxXf7QCVc+Eh1+yWr+zLMA/1C2jtY7VBZkPf9nzkDUhG2g+hrGXH4sKDgMzd2Gbr
EY65QbEhR3r757OLlyViPVKGHc16Pl7XDo00AZF13C9Zzf1UlNAD43W2aXJqJ/EZRcxbnfZr34ha
Injluy4mAu/5mAL5OrI9X9aNXMOyTRUDvIjhMPlrW1KZJX8c/HByfhvvIk4scapzyQNZr2TkRajG
9Ek6Mxz9bExu5CZXPw0FPRg14OLEs+D806Qn9NjoRdZEEbiIrzHqB8PoAQZNd4ni/M+Ld/g0vHyg
zItEBASh8/Gc1B3D8wRTuQp6yoT8OQs5HNcJ+pSTjfMbM3ntXPwCE8APAinzZcTVYTJFIrNDDbWz
+BNFo7/MU84rCQOwSqsgfYr1JErRRn39+j7dP+Q8U0dvDkL9+BiovKGjcP6hBPTmrgNJp2YN08+g
pLtH8DvFjQLTC1wB4uxvwwAIcj4MHcfIBS4eanTzOSSdDa0iMunHrKFvm2wg9yztWc0AhS4nCiYW
azHbZLHLI8zkDNL6ldwgJl7bUWgLIfVDyw36+hcrPGUjntkmhcz85pZatUbVm+770lfbcsiYuVWu
vDpejhQBfOi9Snqxg7VN4GcK7k09hZn40ftz+mUMw8UvZ6d7UTAu5++vL+31EfFowQ2+1xQvQlDS
aiNpiqVdlSbFhLJebXmjDgFxFIDz7BaL/crdBWmheK+oQSwEL9zzNTaOAPabkKEO+iys4IScldmW
D3fjqMyN/XTt7torpLhM0COC7PH5UJmVK+RHMixexvInsrilUoNM3ze6Xx4h+oWY5ywwb69P6JVR
obaFbhTkVXcJp4sJnVGHTNc5kjWkcvWdXGfv1M+GlhIJf2llEpQtmlQ3Bt0P4MUB3SUsIFb4qzF1
KffYApTbbnmnahOkM4oZpHkSA/kRz5Gt4KWy3LM4pL/cah70EnQ3TsmVT4Z8E2pNuE3wmL+UtNTQ
INqWCAJmwdLYclBgByw5hSp6OIsPaTIFJSfhLbfHF3wu3NLQHkL9J9qFbF9M9DCgqJZEY1YBHzwm
NZoo21CBVh99E13X3JF5Bpykh3/cc78CLvzgWtN8ySXlY7Umnnfj7rmcg/3X7NERolJA/gHvc77Z
HEGXsxdhthtNurtWW1tvk2rr2Ey6XgSkTBvZ32JfXcZlDIonMGxRUbQBEuBSOgSSsF7MRNdUKWPD
J8z28NlNN7ngl5vr1yjAHQGoi+rpC2xe0OQof819A9mbPnoMPY/83ee5rpqI2rt1mruDjsa4MJzL
h2HObgSoy4Cxj45i5l4eJrvSwD7xvz1KI2tj+MOTvKJ23B7ZEN1H1J/vxwV16tdP7rWRkBGhbgP8
wU57OR9pnWS0QIsCkG+8epYiHtJ4KLJMqb/9YRtuoDiuDgYIzk6X/kVlOh8sWIeeKXAEga+IoG2j
g0g/BtMoYGTnUvHp9S+7tk92wu3/DXZxf/dRPg/EAEi+NiL9R2gWnoxzyfE/jAKcIxhZe1p02U3w
oByCGhuAtsjx0nplyXKirrmVM1+dOOBA0JjGPYH9fz5xmzEigO8n4FOgZB1DaOlWs2ny57WJfrz+
PZf51r7zdkVMIHrw/nzRhPLdnBvZgpjT4ZooQTBGnRjCyAZeDGv6MCvDHwICQEcWy1t5x5VoAquL
HbwBIBN0GC7ygGVUPc80wPjQhuT3ayiCwg9UcgdNa1cF1NvuPUOWG/flZSqA70XOBXYH0OoI5JdE
aZO0hPm8RQhLRgteyeLLAiqEw8d+durZw0P23esTfG1AJM57NxHlUqgxnC8lOCwNF5B5Qsu5ccWg
wBvNHRRSsi3x7oP2pt3ola2D0YCZgugnEqxLGYaZdmNrSQ69YBPIUzr28z0jLjmkyNVvzOXVoXAv
oeaDgALTzfNPG5q5y4cly6omXIYqiEa/UChCHxQBg+/1Wbw6FBJUlO1BcwIu83wovSbI/bsZX9Wq
5Y6N9NsI5P/bQOP58/pIVy4CRCTI2kA6Ci4ol6mNab05gO0LlAKmLnnr5nD6jAYwL3MWDx/weE0e
hmajpU+XBpXuhd4Y/tqHwt0ZtxDwi4BuX5x8kOIUMNqApfYuQoKqJ3VcMqGrya3fXv/QK/ESJTQU
XlFtgnz9JSqEwZYoXVdEsrwHeVkRL/87FPl44wq4tv2BO8OZA2l3hxKdL9yYDEk8QXqlMtPSvzdT
z+44beeSaJudAvTqyte/6tryAfK59yZAmoZKx/l4Ft6i6Raj09rp2R77LBl/qHgM/0JMC1kBlLM4
JHM2PDWJVZ+HVNNbjisvHnh7hNm1MHcuKw7giwIzX/IE5d28Ar/ep4clnpqyUbb7Bhy5/3Fi43Bo
A7royowJWeFlo+H8Ag3Srx2otXMxQ6ng726V3o389drGSvGghmfA/gp6oYLQoKNnhi2HvusWHUCW
cUUWQWFIoQV447BeW3MoeIFGt0t+v0A3EepnLdQn8mpTEBaoRLSRrrCA44GOQxL+HsGruUFfvjrr
wDYB0Lz3+QHfOF93xNgo0yBTV51k/GOrQnaCOtX4rBhNjngLyaWI1nC3SB99WlA/Hj5yA5N2wPvn
DQVd38pvftw3twAzVy45HDKUMQEGws1zWc/oKOmsbVReZVOAmwZzdto0BmQOpc0xMJIXE8xcD6+f
giuLjbgMY5G9pLnXbc5nIx6VoAKt+wr0yf19EEF3PY5n+AevW/X6UFcOHMolgHIksIfB3t9/ym+p
6xIDlh70uN8W7k013LUBckj0CNK0MKXBw+Au6YaPRPVd3W/QrHx99CtBDFsMfEnEMDxFL3tWkmrT
JjnLKyATo9ME63a8Dhd2I6hcm054d0LFY1eQwUvg/BvJnGxRI3CnghL/dYgH+pFiDz7AHfUW4+nK
0UFDZMcE7lq3yM3OR1JcUSTNmMMZMLVSKqjUSKiolummdwtv1Z5en79r44EAj8sbj0vwTi/uVZ+r
fvIjnQOYYnpw0MUHDZP7o6fkUI5dd6t5/Kun9/sbHhsELq97zw9y/Cg1XXyfnqnAIk15ZQdQaznj
M6SXU13ilTDeO+1tJ6ayuZjgIlns7r4FhzjuUxdh2+aLTk42Tn5ASS8s1wRlc1juLTcm5NpSI3yk
ODtYAXRizhcgtACh5nmXgz/JI2xnmrydeoQvoBSb+vW5vzXUxVx0uDF1P2CopfP7uzZIe7TpIv5X
DImJG4f0yjFBeo90F/xAdHgvoxCjzLYLJD0qRQQ9km1Ak3fz5I1jcmUz4VUEiUjICkCR61IpgwLb
a0b4gkLS1cO6DltGi5TqoB7JAoKSyZJ/X5/BK4+XHfHwq8TmA/xw8eRDr3VrkgS6VA0Mdj8GGSpQ
adM9eSN3XxwKfm8gomCKYePdjS+9snTI0FDY+wXHAX/oYpfIpA/zJcaX7k4FGQv7Ikf7/A2hqr9x
b1/9xl1TCQPuvoD7pP8WX5lzKJaGtMED0Et+gmkBRTXm+YOCWrRqv7iYhm/SyWvuJmWmw+vze/Uz
4SO8c+CAK7lkteyeNlGKFyIS/Db8pBxARS6Lmw56DfMtxtC1sRD3drgFNI4B3D3/TtmmkUvWBJFh
zxNggJrdt0LcZxt4TH/+VSi17K9AdJGRpp2PBAOGFe/MsYHUGVdejQIPcIh27qUtmZi5u3FFvQCT
IOYB5rD7gUDKZ5dmOh/Pjzn8hzPWVMssUaDM+9j8nYSthdFX5hfeJsDdaZJPm1EdPFh6Ug6DHm9s
2CsBAL9hB1mAi76X3s9/A2soAeNrwDfDKuczFJ7VR4W3xY1PvZLsoJ6PhjDKdb9IfOej4OL0ZCJT
lOrm3m/rrGcSFLp4F+QOKgLVoPjgBTr4UzvUXxOM7iJyTSBZw0tlRT+UQnDiNyiMTvHfsb8kH9qF
fvjjXYNazP8PcrGKecuGbQwwyBrpBtwSHLZQMnro1bL8+/pQL1Sf/veDdjItFNohbngRXoTuUcKK
7B7XaP/dpqb7GIZi+xp4Cb933iqOaonaTzRs1xJIupHd62ySfWF8YN7n2clb22f/uItrGykCaiYo
+gL6fdnQ8BYWWbIFTWVZ0B5Rrl0PcMXbnZYaVXTqlmrKtX20i4bhZbp35S/fKpkL5hgmAhgupKwR
xQRWkS0a5rb5LjGR+QFZnKZ5BFxC38pQroQh4PSQsuOkoF7zonM8kDUHIcOrsoYAhARx+/dcdQou
WcKRP881fvXEoRS+Y0wuq3yel3bLEhnYs3eBLLVQPkq/XNVL0PO717fUtQXc2+//N9TF+Q/An8+k
XryKDX1UdWtuDxAfnQ+5Z0052Cy4Md61aYTN344pgf4FsIbnkSDIVbOo2HlQvFHoijcB+RHy9XMP
Ls2n17/s2stvL3ahM4AGH9Ai+0/57YKcU0ZNEGLFXC7d1y2C+mcR+dNXq6A+vIZJ+H5/rJce/CML
aGOkd5A1IYXyAYLVqB+h+khU9fpvujbbO64VFbgITNRLt/CoMV6Xer5X6TQHSwvkwvlZwY6tGCDh
cAdmrv1TM/Y9YqQ7fgfvTLzyL0EdrhuV5zvpVaAtGeTQKQy17DzW8Lt6s+Vx/x+CIWocEBpC6RY1
pIvl5bZB8yBoMefZ0J/a3sIxJgPNhe+G16/P5bWdlCYQrQevBejPywYnknEhlhaxELzw5mPXyi8A
q+SHIKX/Zc8CbwkOBDpuyLQuom6Qt1vPk9WrtjVMv7iZvZ3ItFSch7f4yfvfdBlOgaQAZh4IIOBM
L7asS5kYXY79IdZQV6Mgumi89dbMXduFKACDgYSJy15IxONxuaG2gzNIEjcdM70snwEFbAqvM+JA
BTjRr6/U1a9CJRhMCwCE08u3uOen1i27+qIV0q/WtFVvrWvRT3h9mJcbAk8YIAcAXwJn60VFxc6a
+yMTtI7W1XzqJoCFy3Fw8q0TuJVv5E1XBkO+BL4TLiP863JPrCZc4bMpab0F/VZGJs+PPjzqyjkN
lxuJ/p52nm8KqJDBZQFAjF1S/RIYMkJRAEQLgjO1ROk3kNTocRgXXxcwirR3DJjdU6BiGxdbTPK1
aCK33DjVLxcQv2DnyICq8ou8dh5JYWoSskXlXhWsS/ewmj64bwfo4r++fi+35T7KzqLd6esvqOvR
bJxup44CZ0OhMeXx/m8ohXZtzdToffCCgYfV6yNeXURkpBA33vEflyWqxo0wXhKGogA15XftxhvI
PShSM3Q2/vhKx8f9NtT+8b9dRtbRReZkovUkRVeZeDCPY4MHU0iT5t3rX3V1tRII0mPThMgjLsoH
cBEIs5ZZWus1g9N0oPV7n+a3xHOvzR36SXus38shl/Qlq0g+JAzqrZJP+ZHF43fa0/nAUzhAv/49
V0dC5ADiHjnmC4DF1ERbFK0NBS2T07skaPx3w8h7Wfgcxds/Hwuo/p15i1sTd9j5MgUZb/3VeF6l
Et9WDAC6k3Z6rROg+P64SQbxlP25iTUC4/9S4JH00cicZ9heBOlPG43oaQoUDKXi9RZA5tqOwIUM
AO+v0sSlz4ufLDSQNmQ1mKemNnoNdsE6dfjzudsVDPbqPhDYl2xTIkbNNqEY0lQWgNmfmCKBY8Fd
O7a3ou/Ld8AvyCiKy6gu74TQ82Wa15wtkxl5veFgPSqi+JPzWv8Z1divcdb6Vc9ZVr/+eVcmEcQP
1LHQ/gP34hKYC8C5CBIVM4BayPIMxxz6BgbO0Y0g+LKqs9OQ4FwB1twO3LooM1oA88dhzTl8lEda
2imay6z1dMVXHxNLyXAIW8prkQX0Bh/xSvg9G/kibFDRKzqzlNfJJOXBdcP816C1vdM8UrTIxtXc
GPDKhEI8GWwLXGxoR18addgl1GFIEd97raMSa5rfQcnxlsfRlSrLLrG3W3RAgg4H4GKvtHLXmIDA
dr35m1c3eabLNZ2aWiKulEnrhXfzMNCjAR30HssOw+xQLDf2zpUQBrY3XiEpNFV3L9Pz/Zr/rxUe
hdZWG6yVly7hkfExw1Orbb+8vk2vDbUzg/Zm+C5WebGMnUb7DayAFmoJ/XQ3rh4vtmDcSj1l2Z/v
1d2jC/VO0ErROdz38m93Glh8YS9ZB4OMOXP3KS7RtzAcEUeDe/VZ+XsRYpYdR8bXyz8VbMTXYezd
OWe3JoAI9vnYEMZNAxr3ovaol9TRtsoC8vFBCTgRrcNxuaUAenVafxtvj0i/fauiTe9igvHAENbl
mCVDmXuTvodUwS0k0ZXghgrPDkMBoBGJXXg+VLb0xu+ivK3Djflf1x5N/pV07VvFSToUHaqB/+Cd
1x//w77BUxGtQYSeF6xZi0Mft9DZqFUMxCT+XHcCYCS4z5Vlf1wDiJGmx7tAETrOeFCdf6Cv92eJ
yrF2C1+qhrb8U+gBzzBBWvnGUNfmElkQaNYokAOdtceg35ZNTn03aXQcaxg6QKgsU/JAfVifMDeT
520R8piAonAjAbsSSYEv+P9B973026CpiSMPzh84F6k/3ieGBuXIO3kvreX32WxuKd7gBtqn7OKN
gHOAyxcZNGb2UqpQz4umolmhWgwbgTkqEIkCOLqMAimmZkEPnZbGb1jZRKvTJaoNuaosVZJU3tqG
FYUDxlpEZluTQrWeeh+gTtFAvjFSsliWhdz1nk1UOYCbMhYp0Lz/Tl4CrufgCP3mUuCMyzRf877Q
Mlcw+c2hRl6MJDVwIIOZ1VI67tQAtRbGMQ5n63ICoHEYsdtM9M/cCdXfrXOTLVVobGRKO+JPYiAB
eTnWA7dULIAHnvxY9LrsRxp+4VDsnCpjmHsDXiltj5Za75/YxflpSKjQRbBynh0pvroOLQdq3sjV
hiWyVKZrkhsGoweYbVWj12oQJPQUoImIKbzztaR9AaIz9JCWHJTpQkM05ElzRv5tIbg2lQNkIX+m
Cwxx70QvzXND6EIqQlz0Ie3b1r/z0FVD52dG3C+cxFPm2Lisez/TAMJHa+rzhy3jATmQ0NPf0WnF
o3U3u763rUnJw6gyzoolTOalbIg334kxUsGbzCX+o0j8JXpg60Y/IRyEb+eNL1+Hnnd/Q6By+op+
2ogOG++mf6gHO6H71l8Ir4aB6R+Bh5ZC6fNueHBd08yQhUN80YHvnoGrgoS7tYr91SrhUdhd9/m3
MaaxXxHDk66cw7lX1awgS1n4IEKyYusn77sCwd0Wc6Mn95CDxTiWHpQF/jIRmoqnbWu6pTSdjQCI
jNIBBQC4ZUGwmKzo92soBGQF+PLmU8B08yZwwvBqGon50jJvhQ18LlJaZuvcPSkEp59hm4euwLWp
xWkGruObbxcmSiXXKHoKLW1hpkE7SHPFmRhsFXDZf4Y9ViNLl2/z/aSpGSvQD+XdHA0JgaNIA07O
uNnhYzdTyGdo1aymbIzC7NNOwYYEHRPyk9ChQ7MQtKGpSOCM+DmB1Xpz32Ow74DMRn0JBWh0GHFB
NnGBlpv7tkDE4UEMKvkBEQ3gXUTebGPd9y0yCwFtBFFHqZV/6Tzy0kL7+eQXNDHsoPHKTYu2ie2/
vGsB2F6j7MjTzXqHUFn3eQq7jZeeHBKNOWn8cpTwSYFrCTxwMa2UuzIdu5xC3dbj+kDZvE7V0vcB
Pzh/HiREBUPRlxAyke7txtstqbuFJj1EPWTyOHWLzQrief5XuvgDyuvA1dwtUShkEY5CfJ8VDLgK
1/ceHJln+g2kbvc+NiESKdKuLihFsNKnNtgmWYKsw8l3P+V5+pcT0PgZ8QSfK5IqA9YeGVdVbs0W
tQMcl+XIDg4wLIbVwD1bDnRG78vaBJaQ6JDlf5PRC8jbJlwjCH1rA3hAYdJl6e7mMBih0uNpxUwh
AWX82lv4MBzGNOnkv+gVAtMzgdPq16MM82cbtNYfoN/NGlLiRzTyHsdkEgVPDVveUBFsc4F22PKY
TsIjEFGUwBYs3jS1X2KPoL+yBsOwlFPqpXeg0E9zYQNf6zLFgdIf5pVE7ignakWxeFv8E2Ze9Am6
OwmLIN8YuL+ogPRBqRaNM5aNy0pVkXa9+JoDPz4VUIy07bOB1HU2FVKlLHgnMtz/5Za0/ONoAy8v
UsJnAfueYEbjA/oBUC0YvQXICL0aWTHaRVGROeb4MY9m+zmOaZMUqaBZeFo3L5eFUEvKDr3ja3DY
NhBpDw6KtuGjA2W//zlvAW3eRxMb9DvZSPJ+AyYN0s05MfJN3IYhfzKZWOyPzmuC4QFcxpy9Sf21
C79AtibMnrJ5FEGFtNp7N45s7BAQKEmA6NBRV0bJGsI0womWHzUgdz/zLrWP8SIWc1IBYswhHaES
d8pTqfqj4pYpCFIouZVD0iZYRO5paFcnizlGrFnaA7xCQTbtm9T+ZAH3o6cl6ft/V7gzb8DVJkaV
ohls+NT2W/dx9FbT3CcUtKZqTHj2LrV+0NcopfXTASZD8t/EpkOCzitzHz1j5660dPH4IzN8TQ45
fk9UbTaHowxxwUjv/aSZs2LtlMdPnUcgqGszimC5Ua0fIsJj+tWZWbbVNMTbVpGuG8fCN1qE77Ti
A/sLG1CJEp2rzlNl72O7vUnFnEBWlqfAl3auC/NjMopEFe1EIgOKEk3Td2hreL4qE2375iAN99Zq
htZbygstJqcPHT5GPY2aAgrjcytMX4KyukQFn2zygDfS3J/yeUvzA/d72N123mrBzPFwd6QHGBGM
61uQTHEc+RbDXzANXZPV0sbRxy71l+kRCqMbFUUYtf7nhKqtrQbA99Bemfp+mR9p4xEpS08BvbhC
oCDXG3KRjOHufJrTsfcAM4S5Zk6hvMPW/N8g6pj/3HWBP38O0NlkdQvFFHVYUXSMo0My9Ft2mHSy
dDs4JZlqyLCBFqsNRYvlsPSBU198CjUvr2BoSIqDp70Z+h0Dgbns0bStGAsCvF37E4YFEDrDrbwt
3xScctQRJenFfEg8f3KlHhVDcIQ+WFAt6SCBkkNBA/dd5GyOkx/I6NBmNlVo1U/TWEj0Y5ci3dLR
/yfnWSuLXaEigozoOuZ4toNYViKIDUsBpcV1LFcIH+PxCWOJtPRDFKVL48NrA65juXGPgMCClO/m
hj3bOeldzWzj2FO4jvJh8rqurfikuscgF15/6iHi6ZfB0tFvc4ulhKZLJjpg69AWLVuuQl6bzti8
AAAkdhWzfb7eG4JYV2whXbZy7Vb9xYHE/DwPLgdiakrXprQDt37RAMN8t9I9p9GCG8S4OTSf7cxy
C93whEZFuxr3PMwm9o5g54S0dIisn/JlghEDBPS7Z8ibIvL26JKyKkBEEEVsScj/4r7xfYR/ODoX
ghqew0Q9sLFCKDMhKScSbv3BaF+KCnbMQ3hwTWdhfgzVkK6KIuee9TpMURkgleaFZMlKoGpqurnE
ezMJC3imz/QN5TllP3TfmrUr5dwIYNaQkQ9Q4smQ/gYthLQKnIusPXRyjd0jXBY0udOEReGpG+B4
fop1YMYj9RqD344GU++gkT31efJBjS5RAumP1U0OkJpKaUHaeMifFJGdeRpbRix+27jkYRGmmyNZ
4UjqqS9ITtX4OVWjbJ6bPqcIhT6y9gXmZrGw48O8hBuesdANMqegSfo3FA0cWqVKMHNHmkzTqcI/
PA5bbNrHePUOeq5m6EcNdeKJCevSZsjMECN6UtApQBkdNGDNC5f3kO1ZZ5vJU4RarVdBZDda3sEm
kXwM8Ldtxw0dGlqsXjhNkIli/XgIfZd9hWvT2BSBAXrjpDSFGLGJVvgjRzkyyIeF5PpDuuGJU5N0
SYGiHSgkjttYm+l5NJ3nF2uS/kLrGYjOpwgTrGi7WCMgeZDnfFo586A/hBtmrgIwaL7Ha5o5nJc2
/idcmliVS5rTtxqpSVihF0NOXuJDf8R1OUpveMwwA3nxoAnhZ0L0I/Zf4x2jth2jIkdx4llHuVyP
g8Z/GzJGRCWAmfoXIugwpxpRMX3HybL+bZa+faO6CE9ELsCWexRjR5CGqIbGhcwXq07M1xRgUglW
StiwZq6SQESshg4J6ep8nIOPsWDpVBji0NcGLWx4hia3XkqvI1NeAsAY/qVWIBwLoKxzc8SDS/3Y
NtM/5DbLxtPad8sXSALlT63LoZxvZ2DYkEQE+D+SOXf6xEV60CLyngcyWARiFmV3FkZjPwSs2oa3
2WLDZ2zMaMKbgXrv0fVIGTK9Ttyj8dF8JL3X60LgIfGuEQ1FXs8n+QGfRdhDygaKYXjmP6+ey4Ny
8ALzlCerHyLv1VvzkMiVfNY+kll8SuPMqXWJjCodxaDn4q22fYY0Nk58lFtHjngNTM2dylSXFmuP
9aky2UzPrVNTWgjbUvAk5YzZ9nHlPfhL6H8fCBW4biG+9A3mG+EPT1IoQDmTt0+rUbjgMjv7vOhm
hJ8aR4F8aeGKPtQKdDg43Zo47kqeS6i7Ot7aIw6d2YqA8uAum0Iqy3DJKCROok6X+erPYRkRY9Na
RHPwKDn2KDQ246YvWt1tfTnNaTOc8oWQAexCyGTWcdh693hWePSQyCn5zqyHbt82Tz3H63nrBG6Y
EXfIFg25foOEDIbRdNBxcNC4AcCqQwHip3FyhaXQDOmDo4hF881stsWTwbZRXAOvlySFDNGwjPCq
pUD6snAqcucl7n2kswBpJ+i1D2Oo8Xej9+13EDochqQUm+uOm22WtRh4H7Xv7Bz432G2lNiSqlQM
hz6GQxpu55G2OL+QLsG9kATfRZp3tJJxgFxfNMkQ4Pkeo6ciBzjSlibpwq5q4ZopigDg+aVg6zCT
spNAGxWpngXMhZcFADVvIIDhKp18nZmd1hrXNtW4mDsVFEHuK3KUbRyKelhVO9c2TsF45tLkpTfM
jcMCQ2HlxNpEtkUwTTYrE0LZ9GZtuvFND0UMU4Adn2dPDd65JyiWBR/9RmUSKTVtcaHRPHrfMmCc
6tjjW8W6/W6IbBi50vcnZPdhC+xxudrUvkuIBt3DJoy094NCwa8A8Yt8gP2Sdic9tvlnkGyix3ai
wT9Qex66x41DbwR36qbGchm66G04wBP1L+Afl6cGxdH/4ew8miNH0jT9V9rqjh4ohxib7gMQCEUt
kknyAkvBgoZDq1+/D6p7dotBWsZWn8qySIYHHC4+8QrNJz4IOV0XbmM/5zv+LkHUcpTgMn81FpSb
PKLFLtnPuuyZUENJpAe2Se+YXCGIIESzXInIXlimiUncUi7WK12AITrmbYlrkzU65uCDtheUy0xR
2Og5TC2LFXtPLjKrzd3rvhxnmxIOJZYbFNuy3gNw2N7pUREu21Gd5FuRTTPdBDG5xFRTKKgDaWb8
fU1PuOI4t8ctue/wk+tASxA6KhOkZfKeabGcKdmKesI7dJrHZVNEUnEvzC7WbwBCaQ9l5aqxrw5z
f6CmGZNC2XZ6V5piHrxKR77Es5CKND1H5O0XLTST77rRmG/d1LlUp8NK7qYO7RGf/I283CQVFmxE
tz5mzjK0XocRcu0nsspDTnVtfuMGcKSfNf34akhVybdL0keUfbvMuSlWTSnaqnHxQ5pjN+4wJWlr
KiALWr5WZOn34SJ1jLKnxSg8RSL1ujNyIgKPOW6+VWpa9l46WP1EfOvIR9uR3aUANii9kvVw08g0
/5ogwfKWxCLcE88qI6J0RUoE0lqHbFzq53EALupVtUvFoDTqIvQifM6o3dqdUhA2ZtqxS/Ik2RmF
HlFPa5aQGKCAFrub3IjDLh2bMTlYmJNWft0m9NRkp5IWqIXUr7vCntH3j/uh4cFNbc9klNGmhbxc
BXzG8IB5jeCeLYw620TzKFn7btxMBANd9Z3qi60SkUTTfZpGeomLAKoEXjpa6k9BcTvy4irNHXDL
efu9ABdueVXTkMBOzeRcN00j0ZArUu3BUFTt1c3jUfMnTBJ+dLkr71JW/eKLWh+OuJJXtq90xCEH
q0eEkHqkkEcsaVzHV9LO3MYzSa6HQJQ9evBaJyuwq3BUCNPGYuaIqpJnmPv519rVsuc2ValDtOoc
iW0XVuP3dojlvZti9Oy1rtXqG1EJ6yWMJ4yQaypPC6VlQ/2emJlxOdISH301VnDFWOwh+umMkqiw
J5HiNNCF+mIZcUVRKxoiAqixxjke2RaFIyZbLvFYXGJ/cBd6tLorrUetTc2Dng3ZcykQ4wjiVlhv
BF0zu1GprYcWB/FqE6tz9pWybfqdEnSrbFme4jCGdpf4BY7KoM6wm40BZ/Z0fDEqld9nDbSWlzHR
oxdScBRbDAQM6EG1UkX7qJIaQVRYkMlV7TTsilAvEuR6hLmv7SRSvTyTMxUSp1fiTRY268GdROIG
tm2JxQR26T+nuG7fBgDirVc6DjrvRtckoOORKLine2rnPi729Q+15fANWFfibeZ0fgIzJp94CJ1a
RCIIJEJFco7meV01vp1kyhgshoZbhLTTomNrtqpDSQLUKEJC7qBsJteq1xvRqQ7VMHIWjL2R3LhK
hIiVZXfjJhuQjPIHM+EuGsmL3rSOWApyRykORV/g80e2Yz51Kb27a5GRH/rc253N/ugKVFO7OJ9Q
bUOa6qAmyaTfutqSz2tYqFdsv8qZMQtyODSNPk6cfUONlyxPWmZ8NKg55kEXp/mxMqZh2Baq0rme
Vqhi8ntrqDTfQQw7C6rJtAZPby37Gw2YhqoIfsaEnnwppGMpLO/cVBsNPwqXCQp9FmcXOY4oypWR
kvRvBsNVKs/pDMo4biTMemenSZggODsIKuFtWj+Mg5olm16aU+d1hdvHN1Tso9dOR6ITPG3W3XaF
0GisL6V1Mya9GO9tZUx/ak4bJtu4paztRVz2CN9r0mx8dIK1Xdf2aR7U81A8NJ1NmtpPNoF8SMTR
0KGz3CuJ1CXqYV03XqeGhd9kQjeWoCcXdk3IbOBTTGXOBHKhJcu9Xo5KvHfbNH0hCiL7U8LKRjPU
pSIDr6NoHyQrM8JLbbL7De1/eYhKQ74kjhl+6edptNYSsqwuOtoQjj+mpDT+0rbiaJdZNbA5YEUG
LvqY0puI0IrdVAhnOkgqdi84Iph3kWJniV9z3bs8biXyjTpqWo+FdNhfRcZkI3hBEUbzIBxTaSsd
obxM5Bc38SK6x3qYs1uZVURXpSOdRzYUb6dywuxCsj1rL4o1Jz3aVK4aX3UVJTngfWcA1umqck0v
rIHfVIaLNqLJMms5bM22M0kNTXKJdCCYmwXJ5SZ0Btv0cQWsUt/NU7Ezo0HH1KHMmMrCtuQdx0d5
K8t8SrkWQFNvmlBogSHq0qCqNWhXRHEDWwl0tXAum4qK6WVD6oYYEFoeezFOw50Ytfm1L/suObpd
yzkY9a2+bwsrtv1xlTv3JXHKm1IL7SbirGELV1GXBbk9uV/g2mtUZZPSfpnDGrTB6HYO6yvs7Yes
bcoU5WkLoH5ZNJXtJS6Udc/JKjveJaPea1vVoSzA/qojO6jLvAip7glqQ0Zj9+0azTq7XFLM20xp
rT32ppl/EVFvXmM/NyMo0KCZ6ctomrEmp0zoYZSQVsiAKS6SGm4cPzddH7Z7wDERSvhu/mNOQEh6
VJbIiwAWqsXWacJcDazSFTdl17M34oldxVVvTpQ5CTnVzWDF1Z1NL+x3U6+H1KNAQ2QSRVRdPScq
etfPl0h8z80u/Y5xDXCHBa78PsKzKbuUZU/CqXMHkMFY9nSkEIfEZhPZbXJXGivaXZSNvP11O/YT
cMRKNYe4YFOTgiHyvofY6ZpEIgNbKRg+5SVJpHysjSI5Ay38tD0K9AJMJlrbqHy/H8WMcf7IwjgP
EPa8onYHLqiPd0C4rF2InLEvXeccFumz5ijwFsi4K9oEROj7IdOkl3lhj0nQQ19M1rYKZScMnCN/
4L476MtZS5zPWvcoZazsazQhkah5PyJtykihc0RFrGz7YGiweVdcu7vsevHz1y/t85FME0jL6upq
n4B3lJQeQxqqSYC4ttinONv6yWT0dGmUdvcfDIVMC+gnQJkf5Fr0PiRHJTQMcq7vG2hfCTAad7xY
Jq3a/Hqoj0sR+CkKNEC6VuED6+SN9ezMtlvsNEDForxFJUdemh3N3F+P8nFdMGsGpAAUOMyVqP3+
LaFCP4T9qrVIfWrTqGO/tRw2ZiTV7/WcGGdG+4iphWmKtTIIRmIQnH7fj9ZqS+kmFaJNdhnTaFhy
Z1tFyo3oyWnteBj33KQ5TcAu3BnmdI759XHbsbdh7+AjtuqxntJ44n4sem1CRDIL6Rjm7jAfcaeX
D6ZLrTO0ajIz6TZ3v57gj4sT1zodxDxSRnjjnDJsnSy1zdJx2wAE5eBnWdtSu80Ubn2YCH95KHTj
wFAyHlJgpxY8U+jGg+IORYB+aj+QpkYYDkdtSfdJt+z0jPjUujLeYx/clXqkgi+neQbI4+Rdrq18
q8lw4AuN+jiiVbEhnyKXtum8Fk55X4SGcYDhfuYpPxuXjbfahKOXSfL9ftyyQfaVdDsPjLSwrwY1
T29Ga7E2tIwe4kLvdmWq88AzS/mvT68DTVF3seGBBXYycKI2y2rLmwdR04wHbciWg273fYpcU051
/deDffqUDrhsGxtM0MQniFiqvbXVt1MetFy/kJ16raX2U6jbrJ9v6CXWj6VLy5au1TnBjE8WLGTw
FZoNvp476uS9mtOgw95RCLuFCoisGIxdTWB9KBu1OLOEPh0KDTc05Di/2CLvX2WXCk7RpF1n1DEg
0iEzKZQmujHrqjyzDT+bT1QJqGhxrUNQPj156pRIUJE5EE5kVVEcbXeVMkiEhHXtaTAqfTfrot+g
HjecWa8fT1jAxusJy8DQWU6twEO1bmrkwVmvvUk5x43VbaW2Gv6UsXhMo3b68uuV8wnykgFNfCCc
VbITHbP3s9rmHXIGuHngxVnO10bYTn7W1qRHLcZcoZbRqKNceSjydtzEyuBu+yI9J9T8B1fu5HSw
8TEBOY50OVzpk9uL+LlDOSAuQI+HzcVC2PnQu132M1kquwvQaKc6FUcobnvDEpPSUpGro41AzO+I
Tgst4F9PymcvAY1d3j7sERd83/s5WebSyaJBLYKcevcesqzc2kAztjlwx01rledkbz5e3tzc0PtN
LlcKX6cvPQYDVeeRWwZuPrheH1fjBSgH9cz++eRCW+moCBNwmWKuuD71nxBvsugWw5mKIlDbhqi/
sPM3udTNowgtiKgLznWNUk8Pv57KTzYt5EgV3cGVHABB7v2gtKNHQUGhCJa4Hn3pTMbedGW4bWNZ
noERfrqU/ziGXCaSVXTygAqWZwsA+jIw4+ip6rHyMIah9UHylJfYbYR7HW3ErbS09kkaS+PnuS7P
iYd+9ir//B1OVnKkK5Exdi7PO6EYRAElLy9jJdf/+gG1uq0jzAyeEPWUU3SmjenxTBMkYCzLo/DX
R54IaYbDKHO+j9LAEyfNhviFS/GcXPJnu4MZXtX68HZGdPb9K4UUuXBepGVQ5mZ/mdg1yMk5bkAP
VtVrp4Ag+/US+nQ8BHgs0NIIq+jrYf2ndZtUsPKVvEFxVs1neGPV6Asls7aDAI3TrxK8vx7vE04q
+ZzgFuWmsTka13f8pwFhaEbqLPIyCIu8ig/ZzEi+1EV4OY9Wet1MRnfftuBzSixsgIuPwMaMTFks
TzcHJ4hkIY5Fn+lff/29Pl1aaJoh4anzyk/F7/pSGEmIpiQWJHb2qvRQyhVknc+EEp/ONj7aYLa5
+ajDv3/4uJ86qr46YeFC3T9xFXmTaSPQNCq7Vxi0n1Pn+eRUwtAFiQzknWgNn0LhY6uuxWDaRYDv
qXvQ+77bgmsS9MsI2tSwE3eL3cjhrz4lkSj0F5awQDNZP5UlXepMMylXlUFbVuGbLdLsCVLUfF1p
03KYTQi5Z66Uj4fTHyPCqcb0iMj+lDUaF5PbJHMsA1t0KaK7wnw0c5emmbPYfgKy2y9zlvc8dzTs
NBsMZQHu9dcr6ENYs34H1FGt1ekWptHJwu6awUzTWWFhq7aFiNXiHDNzZboNdNrLPNK3jlo5flrn
/V8VkmNkeBlMOQoPfIGTVQWAxujCtEWHHGPtfd/VUQAStfWqecQCajDPyYF/WMXreBC2cJ7nnPoQ
1XCFztG8FBKfGz395sRWlW9siqjfF7RVa19fmnMOGh/WMSOu1OPVDgXc9qnIwlS4wH+o0EBeGbCd
s632ZohBpyZY7lyAbbSvAVDaZ46ED7frOijgdxtFJhLlU8vtpB9KBwk4GfSVU3quS5lGglki0M/j
3a/XzmfPt97fjLICFj8KrCu6CT6iDBJbzWtPKEVd7BEM0xzPWNRuR60wey2Z3DPj/rEx3sWGPCPy
wZS/2KgIBp0sHTmAJAUPXAWKPVn3HTVr+mAupt95OhrIoy1Z+0R/Lw3qKnK+UlAoKfYPYXQZA8AG
jBBR9IzJSR/iWAsdL9eBOv0HpwkEqTVSpNBDxeD9mUnNzxhiK5SBU8lyr9BACygc4HHv0u6Jl3k4
o5f32eqmh0qxjHhuvYbfjxe5dVeYY10F1VjPvpjzeDspsXmBWl2G6lV6jhf7UdKEd8BtuJLdoPTw
n/cDVlYBBqroqiAcTVrNarjcElxE00WIWdWNPVtLFzRzbLx0im5fp2pZ3Fr60IRe0SzmXdVStfrr
U46+5iq0tvIysc17/42GrqqHtgyrAKPbInBbWe2LsooDJLm0rd3gqv7r5f/JTtOQ38CQAvMfuEwn
ARdtCqOM1JEpT41k3zfdd+zjo8BBK2f765E+XPPEc/DiSYOQdKOWdzLSYoaxGengJFKi5daz1MR4
QyPvnLThx7tgXT/ob/FK1/rEyZqNRjxa8Pmqg6ys1C0QX4SkDUM5OkuO2KIAmVmHtnEgZTinS/Ux
21vrvGTXnCSQwhD7fP/uMDl3pT0adWCAQSK9zUBj2na86VCyGoKqN61DJ8c+0GPiHLNzq5u47ttn
UqRz3rof3yoeiAYVKRjS7KRTPe1spHyvgsREIMAJ98o0Tr+7VNtvx07U/ZkV++lYxJUk2TT50XZ8
/9SgjRwKGIzl1Grn5ZOB1K6WLt40z1nw6yX02VBQKV38wjWoRqfKamUvKrk4og7UuTU3LLH8oIfF
l0yr0zOn88fFuu5CCJcoCCNVeXoSAY8wILe4vMopW1qPRjCckLiNqujM7H2oBbNm0I/XmD6cv7gP
3s8eHLF6NPsU16hmfmo761GhfLlZhrQNhIXF9GLQcbJX1GGt1NmZLfnZfPKIlCZWDR4u3PeDt1I1
5njhKUcld7cNqIwDMORknzVLdWaoj9fsHw6AmJOz/4klTp6TsqFWgYttAjsV3TavVOt2JnIKVDus
QNSSIwngNW5zpsf06Z60wcr877gndTzdqmM1w0kVBDlnwlgP0aEoHG2rl1W7LTGd3CBx2ByK1HW5
YbrmYTEb51uJNfW5k/2TJUWiRwWHmJBqyGkJfDEjZIazssHuo7d8mGfqsUgr+8w8fzoKkaGNULPF
Wz2Z5wIPhJjcvAlmMFQbGnzdhaSl/fqXN+IqvLAyRRmImsv7hYPwqMbVWDcB1lzlrhrmOMCgTvem
UpvOXFAWH/U+TIJNTDJD4kb3h9P1/VBSdbXIqXU2SJ03gZPjwhm1Rvk2sZ88Z0Ic58yO/HRATJ5V
noEOzalgTOxMGiBQuwFTgobjCH16k2fiJxBCCIYiy8+8sE/24HpuIiiGcgyUppNrEb9l+v2FbJFH
iAw/KYVKwSNX/ZlJPbMZPlsbAqNW84+LAeHf91MJVcqechdTjIbZvtNGjL42rpXSkPn16vhsHAJq
UgYEWyxkxN6Pgw0cSjhZhO5u5ziBG3bXcD3P2aN9Nm9/mGGyo2yagyeD9OSyShSOTTDGLhqxQAO2
kd0vG1GyxX/9PJ+cXTh2rdYURBU82MkZ0mqiG5qpwvTNNFZjX/T1sFsA2Dok0xVi85bfJ8Nf1oNk
2dMToLYIJYb8ZH3+PxVrcNSKqyEd20ArSNrdZmz2MFFvq7nVztx1n8wk54DqrGbJhE6n+gAaHcFy
dMs2QLtiOI4ZTnYpPGF/dOpzCcUnK4NpRBTIXsUIaAa+fygwUGVG6NQGOZ4tt2BObM/sxHBmnX+y
g7nRNGISNDtdcWrhaZXofU2LyTrPszlIYxnvy0pvMFcA6kMZ+T+IgGjmUgpGSpbD8LR7rIetoWFU
0QUyhuLdq5Pt1SURYFrE07/qDf/1Y/rv6E3e/uvga//5P/z7h6xmGj9xd/LPf14lPxrZyt+7/1n/
7P/+2vs/+udN9VY+dM3bW3f1rTr9zXd/yOf/e/zNt+7bu38EZZd0813/1sz3by01xz8G4Zuuv/n/
+8O/vf3xKY9z9faP337IvuzWT4sSWf727x8dfv7jN23VU/yvP3/+v394/a3g7/Z9GX1r5g9/8fat
7f7xm67/nXONNby261ZYAktifFt/oll/ZyOt2vKUdFexbDZ3KZsu/sdvpvN3ENIkf7TBaYmg//zb
31rZ//Ej8XeMdeiRIGVBMY0I8Lf//Wbv3tH/e2d/K/viViZl1zLmv4Qv/nyLrfklopGUGNaRnNNG
kJQpuHnXrf3WUV7DaYfWzkMcLt2+BUC5N3ToQXNHX9Npp42qh9eDiNU9ohb1JoUCsLWlRuVwJYWl
WfEl1FfnjHExgx7Ao6eMI7SpEn7YlC5j0GuRcVUZercHkfrNQFTo1k5tpABWLk0n0fsTufUyj+Ln
YO+KPvzWtHoeyMrpLyJJAkxuVSMUEBq+3pTxhY6pKNTHVkso6U3ukUskup0iOflGJ/TdkoaHrppi
D7GmW6G4r+lcwqTFLygZp0tFo46r6J2yiy2FLBsS6XZQFOMKGygjUBWagh4KphKwWmhv8Y4qdrHa
ZvcTlWrQj27qPEaxJN4HwRjUheo8TQMJjSFSU9sYbTKMXgP3D3YO1LHHStGLnkdUHivHSKAfNTV0
Wz0avmYtHp15EsL+TfBZ2jt94/A4dpR7RGPqcqhsV3ns+Y11OqtuDCYRG0GvdgKZgQlkiEdhIrxI
lFhDnQnmoK+p4LdwQ44285yMxSZqBUg8JS7lMxH8rrSlEsRyrl4X8EUIzM5R6yUpcrMwauzsATCe
ieidXPo2WLWFj7OaRhga86ApqPREuaSZCtJ1yOlv20uSBGHHqzMTEEVgtqMQvgoYU4DeYD9hwNn6
12Ge+kMazwVN6mTeq2H5A1fNN5kvV12ykq2lOf+e54DbsljpQb6laX01LsuFVt1p0T4FQQsdWqQI
vENpQ5qsRD4BvgyYlH5+nuHJX0yc7N8g2V9oogCmBmGdxrWxW2rTK5zZfJgjul/tIH7UdbVTFHCP
9goPCL/LLMILctmVk7ovtOK+cQH7ct7wVqPZuu11V3trY/D3jVyaY0Nc7uMhb26mTp08J9c2epRV
gVUPF3rq5LteK9xbs+g2DnC5SRDthns3gc0bVUYBGlYBcy+a7/Rl90tpoGPiKmbip3GDNRpZRrJN
BrU8UH5xrwGzktrlvT4/zXrPxxngUrauDvkit6YmULP6rkV4wnfGynmc67a4m2YC+HIQjqcNo7Lv
zGy4xpuloH2rG0FkrtQnK57h4GdQkKKdazf6YRrR64P5pQZ5mk9fmhqcIqlQctlXuR00tRoeoFJE
JLS58zwoEjbxIMGHpz2gVJhKX9KyebHpHntEIlbkd2kUQtTCWapUQT+AzvVTM32uRrTJjKbWQAMb
zqYwbfDeQn4ZkOm/VssoOvR6CKwW/QDk5gChToZILu16+AHbAtzv3PC9wnSO/X4G+inaleEkqd14
Gvu6Q6PZc3P4FsmKBtdzaV0RCkX3hVDGS2Dm6j7vRXmZxa714ujmgxLrtt/K9CGJy6NSGUgNaI7r
G27pcH4M8f2Yo/Jga1V5IG+6kaW7kzFPnXXYfGe6X3VXixEnG1C11oXTj/VVMUXs4QcSZzdITav1
YSV7lpn9LpZU93R4m6C5dXUrnEjehIjX9igv74gfp4Ox2PZ9gryWtx7Tx4qznzVoRgHCHvZV3bVw
WC3OWdxXZrRoxrHy08HZW1K/crVkVzvlLkfXwVOs4eCUxlXYsd/a8QeEG3jlrtgiNFl7RR9Rrl5g
6ZV2fCmqu1gx4cO0JBQ9sjNRUsCIcDLrMmzEBtfNt9oZFehR7nGYm8LHuwj2VZxXX5oSgr7aWvdF
VSR3brmIba5lwMRDZ9lOliF/grW2vbzKxltRJOkekYXqUWDWnJTTJsmsxI9hqyp98TSb5eI1g+Zl
QhzLIQ+WUnuZNQT+a8e+gCpp+ipSevT5WvcwCU2lUmYljzR3YL1g99cdalEcJ2rxokwdOoNq5atZ
GXY+wId5ow/2l6mEwYXsghJQI+IdZAgwyb6Nmf/yCi5iAuorD/emWCzfmH+2Wjru1L4qdmy6aZ8Y
y1cw+Dq3g4g241wjHkBYj5njIDz0ZUYWsTvcpk3xDQRvtJ0lRVuiVHCVi/CbYZyOcVj+oWcA3xTJ
gG7Rr+dZ20PtUW61uZ1vwzrJ/EorbyB0PzhhfJFpki+mZhuwtLegyF9GyKVBBf0tQDoO9kckcw5c
GAU2p49vFxWoriLydDiTR6PthhtLaUH8zvXGXGSQMdnX2JEYO6QylyvA+NPTENXdPs+XgzOm2U4A
8md5rNp+etUfjVgN4C3CSbyccYnx0rKGUBY7lYZgC9wwyBLSq7iCo1TuYyCSkGqq56GddU/pqocC
Ua1jCTkEfDb3ZtRM4WFskhYULUBoWSMSSzP7rmyBX5DBHCOj3JFn5vuhatVjNy/mY6ddD3o6bvpl
sDYip9gNM00NJLpQl236sjj0vGcVxriXyu4eTWixD2fWVtMpX+M2izcsQm1v16p722czshhJVx24
I8x9zhECtFp3typyibHPI1g7+HoQJ5QGYpKAe8FfA+c2nGKziP5KLXg1fWN/MZBnMKwuqM3W8Qqt
htYR37hR8bPBsq9uc+6NOPwBaaryeqd7yaOK300nCDZcNFsLHc1njB7G+8jh4gtTVfjw2bXd4sbT
JTS9zlMHq36NZTNQxl/QYrMJxJIAwKy+QRhnX6CG6MdjNeInkBec3/2WY/3rWHfbudN2c6JcANC+
nLJnNDhAlj8D1ry2RH5Tz0j7THInUqqfQBfuLa30W+PrJOeHMhV3UfbdhRptuPk2ct1XFGw2Wnbl
hsmGenQm+2e953IdsC/v5I3ZG/saXnKVwcaJ68mh5plyLtKiH8NJPdYlWD9tahAPaQ5WGn01VWXY
JKp1Xw8xWssjhXWnMW7lFHFVyUAZDDXogI2g2LEzRhe4SH40k+e5FmQsbrPDwf1bNuU3Khj+vNIf
FHd8rtT4KMz+Gn4B1LP6tmPBLMhmeV3jyk1rLG3Q2klD9wTeJhXpA56YKsS+OdmEA/x0hL6i6zyO
9kulV5tW4R2h0OHnRfkK+2c11XVelWzUg7ZlucBNUb1BOo5Xs9cmL1PtYstNJr0ha8MAz0txSGtL
348ZDNZSfYEUiRCa0BY/nMLb2kYIw4RHuoEXsnj1ZD70OJf4mTr3gY2pwn21mh1ZtNN+YAr0GscD
Kmd6zo3dZOICqaVyBwTW8exy9q24CbdJE18Vs/IWu/ZVI0YWl0JJrW5+zpjazjpKDFO8AQC6XTUu
5towAyNpWlTg+Fp23TwTsPEZqh9V9SZxiJiUKZ6fcw2aTJYOxTMLrUD+ovqaZ+N171g/yl59KEhj
rhU1fyM6q44SgfFnozHu0OfgW+XQ2FDGsJQHs9DunKFlKelDeKO1430da/d9WO4aDoNWUi+2C2Pb
C2h9sFGMPa5f8ts8ROkDtNvpkKRvEH18vXC2MKrLK0jEyhZvOb832/lVxZcBMZVM9xq4rzfwuDP2
SlHfs6dunSL/icx2IE1NwQeoUA9QWlApFbaSewPa45uGbuclkLvRg3MhglqNLmTbZouXm/ZDpzjU
VkU2z1+cpLK/Y9Lp+LEcs8uwTuNNFHHB1xhxrgS1blVB5TCXNZJK42R4a80fnYWGpnCWAF6xrBt1
XuYgzCJCjCg+DFKvLqXM9GsypT7ATOulD8N7pDGSl7CJL21u+q4aKPZWROFWnNcXhdZWW27kxjcz
viNCG7FPm8b8ZshK3xejpXh2qCsH6SgcvaBYOA6jgf+ZjvVFRN5AB5l7H3BCcaGDdLtIZJYGmg0G
S29Ef5Rj1TxM8ULjPExgHwEKeVRmLdtYNjIgXlQwHaUduQduy/pCbdwIIVsb8vKsuIGRR0kfuJn7
6lRJtO0iHU1+znQkE0zpD0Xa+pyT8ElGKVF6kv2xQoDLq039m4YIxM+Z/TGgdpHel3mtBmmNW8pk
d6o3qvFL7GTGVrHQLMflpTziNbJoHlW05kBsrX0BbqZuEOuWLFK3+aGHQ73N2vmirKIG+nemuV+a
nnt4cBXLN9XOPhqLHm+kg36I4yz0LbCvhF/hyieFKp70x1rYN1PMkaSPmr3P7Nbc9xZiZUOF9Moe
CfTQH7v56zhP2iayKxyOLC3vb1K3mvdRNr3EgGfKTe06KZpY9Vxf0awMb5os06n12PNu5qQMukpZ
rrIe+yhtqerd3C7GqztKfdtb3Yi5JcGA75icxKhsqVTWogRkMYjtwRo33VIO275s62PrusrRHciK
9Xb5YmuZ+nUcdM0XbT8+gbPpnqYZbb1x6SFypaLYaavovB2VvQ9dPb9XJwFeYo5q9QKfvXaDdNMU
NHbYXuVzmG2mPtVuapgh6zpqfh+MbvRRJdSvGqPbJVp5P7lf8zJGaaYrnmxbym9aXIRBZtcKN3mo
73Ulh1VZ1j+o3Jk7NL/cygvncPSqKK52tjrBI59FiE6PZt4miXhBQlt8kYPW+NNSoqTBPvs66xWJ
jbDKS1Svp10YVw1aYIq4yuL6MW0Eyk6jKQ6YNxWs1uKlK1hfYTNt5iZFfjLvoaW1hPJzozoX+roj
p8x9yrQqu+sNddqq4JE2lZncGlH7ezkBaRuNoryUtpiuyM6nW1za3KDry+dBtOFugHl/WSG/tcEh
YOE4isYLGwviy3QM4e4XmYCwKJf0iyrn5ToHusU9S6zfKtW44wZZYpQDnEGH4QXf7hkb8no/iM4K
kiEUWxdQm6fSkd1jI237dGY1b7Rcj8p8d1Q0niUcrO44UJI9hENm3RmRO8NthQIoZ6LdTVkv4lmv
3flOaql+T6AmvtNG7q4ntU96gkBjvKk50zmJYvOnUja+ZRTDAf5nHdRhWNwVSDfUe2ywb+tO+xGN
MATqg17fx7LzHWtvdCUk3Kk5Fksf+66sEEqyUUp27RpVNX1MlUsX2uEd8E7hRVk2PBkmV61SR+UP
VuREIaHB8twZokulT7C2SZd7eNjRMxOfXiCCl72ZoTn5s9KInZO5+WMuZg7WlSlQq8uj3pWkC3k4
PcWF5j6XY0feMur1yzQk5QGCQ/ra/B/2zmNJbmTbsv/Sc5QBDoeaAgiVkVozJzBKaDi08K9/K/hu
t7F461XZ7Vmb9YxmJDMikAjHOfvss7acfEqpxOLYQRPvIwO86hEAT1wqUDQzQ5pvipFJHo34SQaO
JQvsXz9tk7kzMgWjJPFtnX0CFOGG0k3H85jZqdi5PvvcB3L5ZBnJVRqPK0Utfd3cp+8SokhJ/V9N
n9K1q2EyAhR4bNxG3Zd8Rlb8KBsjJ91KMGJy8XZO01l3LaXfKbdrQlI2vwO5I53MuhFra7+5sMZu
10qsVA8WCaNsEkt8ns2SLE/T2rC7bfOSrL137q2ZW9Wr0VpAKC1DP0ILpjO1vKo99Szok1CXdclz
tqCsh6DCvHsJs+l7MmVrjGcFupXrqyJiwxPqxewU3hnna35QYtpYE+8yP6YRFV+cCvKvCT1mX4IU
OXIuQZPoDDveLO3RLChapiLow8VT41XG/mkemt42lGe3XJQR0cIHX9JA39dJJ17YLZ2u6qYbzqJP
kGxorUIec4GHSOZ0bmR5fhvnHRFhsVXp4SAS/7OTwSWcAhUROMkit9HUEbj48iqbTNAPlWpvUpIA
Ts40X60FDVNhnJvMfu57K5IdXETS+fYj7ciUDsnDlHjtUVJ7RV2jhmgaejp3vYYYBVmV9vWhlzdt
bZZRXvGETMQDn+IknPFdwk7IN7krIDzGk9tBT2miQl1ug/dumaPCsw51sERT4kZ+7ocsDKeUro+b
7w2x4xihU+jgEvEYlTzWVWcXkZNXPGIwlwpwWk0NG6eIzPW1JES33XQs6mWfb/6zxBOfdwzClvW4
VN/LgQfaLBeoNO4jDCP1TGc4w5lPUSMAGUrTXSJsDyOoHBteI2BNfXYz170KJlxqeVFgOEy/Lmn2
3ba27Vrm5dHZnAWKhgsQUrD/mcvqFfWC1WaERaCLMoN5sB2cNW8OzPDODQzckN2Is287X9mvpqZj
RRHUmR9QwZtRdWk9Jc+EhzLTdlQ05vdNUHx7Kq8feQIDM9jWyCq67egtPoynFr0DN6SXSbGniLoj
9KZCCS7KKAmKDbSWJUNS6zghHf+z3ZZxXog96t6uDvos9FnCXvuqYqkWhigpZRPTUGAIj4zbAIkQ
YkC8JUrQN7F6d9q3bgLa+KkNXoglLuAtyOyxpwXcc4N+Vuywhpf7UVms85jOdqvSjd6EXD5pbtwV
7P3iDRqmB0Nse7nguShTk6rXX3eVrXbAoJ8kVjQ/K3j6OGeoFR+efwSQF+kO/qgXPGvjoo35ZxYp
wmAScUl4W++1gE/nInYy/yVpncfOsOAz9jklh3EHUfcwqfWzmZU3cF2QusRKK+Du5LZ+uJBUqRv2
a+XxcK9vi+S6x4UXDnlytVT9I5XqbSkRiVXlFrsm8T91ObQUvV3O9PRxbqYu9PMAcEIiTtumMlZv
kjhfnDESwGtA+LGuZQNI6i2W8y8oHNV38sRT/7VI2ihBeYzndbguzPaRzMm0EieLvp8eMVamAxtk
VkEER8gKHUAw3Fs2d2O9S2fvCqkGqEnvcfywJqyMpjyO6XhFpADPMzNxqJbAZRoF5/UcwfI4wp67
ds36uNn3KI+U/cu6bxVPk2TJwm0B5dBwadDAxqsKiMVwSVUdB/I4Kjwyx35rw601UbBWz4kQ/+4X
v4IcNfJdc7xonIM5RIMIEcpOcyoBjyyQH8yD2xmM5z4vi0+j1yc8zINvnqpYdy/xFJXf2x6LYyr1
eGM2wnzoh22GjcRmO46OMlrZEn0NaiFjBeft2CYwipjwtxCFts+VmPjaZNzdyrhxaw68y8K7P88x
gRiJRmKbmqsMbvAWyE99/2r5bAMHwR2MnKjLg73XscQ+T+VeV3FvdaEtn5L8GuRerOY+DxeZxG57
RfBQvHRvrfUdtu5nivMlHKyfBgn/vmzs5JQ661kBUYDMMukzqSqwNMz7euxuQJ/RCgv1pTHXOzqQ
U00mzrD21+YGwGN4bDpWIVCYvN0yUBIMdvlW5MUho01xW34pbTZA/umv8onwnHQ1XgxxkxugLrw1
6s3pbLIw7tc61kUVCXOMnfp6K5uTAYiiAaV4Br4XLdPJxrpR8gxJtz0bJkZ/LdGpKILklR80h6R6
QXcA1PTSLbezy4ni6SdLTCj94z4PDjO6aDt6lKCsbSCyrKYXJbV/w0glzKZz0b1xFIXUHCEaBKFp
PUOMx5yKdJVLvLkb1mX73nVe/AlEnvjkbF/K4YVxC80e7SDPAzwflH7ruScZzGv3g/8+mEY0gsew
0DvMS7EwNrejgeYGALVsONPoJ99WgyUzX1VnbU5e2ObB+jyASoY/rdhwYFoTVcJ/BiMg980qHqU3
bTfdAHNpEbB79fgdYM1VXaqdFNNdRYu3D/IeqlnLrIH6JTYy3zq3SfUsZ+u2KwwCL/PLXQ3JU2JM
oGkcBwKOlb6WCVm5dmrHxeRBdKMNZXAcmpv/UGjpwtDblpbPQH+HAfMsrOnjshgB36KfvBu7Hp+B
KadHf4QYiJwlqwe7Gr/zCEL98KhkZDZds2QI/44VAH7O5t8lIAgPyxC0kQZe43L8MtF4T9IUo3Ct
h4fFfPGM5ra0gHAuNt/lzHbvAB24JybTSLjTkyxRh13amq7j0bGCpmS59f3CRrn2FodNlZF53fze
4lHDIAgiTqlrIe51z5NWHMq8xFS7kItFzvsCHch7xjQcs5d7NsnLaNvXBYYtANTn0oBEPI+xGGH/
sDBxtRQShBcTtkb/FE3Fll4Ra78cncpP9kjhxbHRqavw5Lm30lxhH43tTW46iLkX9k0G//WnzJLO
ISyPBwisRPcuzsr/pRQzUNxNuz2Cs0FTCpYUnEsOaxMcQTgMVFpg8KqbNDkXrEMeq3lL6UOS7hhM
qn+wAu+9YGPzNAxdATgwD+4aL0mucq+MMq5C5HitdxMAFa9zdZdle3zUTEvZX1L8t9ARlXkwddXF
jlgem95jAcgwqsc1ycwDbIuz9CE0Z75JKviwm1OY0knbFLFS8jRLqMPdRGoLpM1WDq9o2c/jCMxC
LZl+NSgKQ0YKFciled13PvXSMu5Mag1/Gm9T6ujnzW08nt7wqmnoHtci+Fwv8mCJ+Xpx/fygZfO2
VcYt6sILlLij4axHq/UfdJHKeDQnRKxgRvB3rnTmP9hUetPA+BbMdpgBd4PeOL7goL9Xwvci2McS
PTgfo5pl3RtrGMXOkcu8E/P6I6OqDnWB20Sr8ku2JRSNDo+wuaTUmsz8c+F/9nT34Dl5iQqxPLfm
dpOn8gWI2I2BIn/I7QtIQ0prT3t/Ig8RWM8qgqjg8kR92z2Bc1I5IwpdXQ1jWR+CIfta+Uz3MuQD
i4djaj5pPzsRQM84tE7dyNy4AQuFZ3jlhk9UjD/82iAEllNnYaxQG0125c7FFapbsl/UvB3mLnHj
oBqqKJX2QQGgytyef7OpyCUJ+pSTOxxpAN4vKcbDEADN7WyaFDwunNZL0zJn7OIODSESM+PXKIeA
svXdAw/fHBqWyCGSdO6ha5bv7YRqMbmFgotiA1Ae0iLqcb/u0s3pb8vKvsuLZTzx1qDhjn59Gvu2
vko7myOoXac4mfoptAfbO7rW+JFkuDzRMES89EkWG0ON29564vt43+eoN0hbGQWXsHYdqMhQa8Sx
xCzXd7eiouyXbaF567szQdHFN7eX6uR3WX+lIaqE0D4lot4m9rmVG7FTms4u11O+791sOXWrM5wM
1y/4btZlpMr+UvEVFqw8AmgNHYyxvYKKadjjhCGMHjvlTbfrU/NbueZvrGggTBREfs7YEIS9VJHb
Gzk+6/Y9ZYp0L+hAYmjhwaO/ymaHklREoquMeAFOdWNryQhDzQT1FKsRDkHxtE398+Yln6rJNPay
18E11WIL0I5peN7rKQpA4YG5dW8UPXHu9/2Z6I/+RO5D8aL07F8PU+uc+gmJmwhPROfNvMdcGNzq
trpTrmgOeTCqbwD2p+MqevMazkvwZQPF/QYKbH3PTbhHUk0bUmjKQKDuPiwDY1mh9G3rZndbJh6N
WVx0Wt6Ar7R6WjsbzBNBCXUBpAvUTB+TEv+tbO04C+ZmB8MZAPVYUw/lUAk6Hg4wvhnIh6rgGJGV
j5FALO5jmksR11774gaUOGC0MRzIZN4Nq6+PKSCk53Ht86NP+sELkQE3tWXmH8xV+uOaNn1o9etN
7XINlV0c5jxvT16eOBERezdTg7kl8fI5tNsaIHwLrLS2d/XY1Kds3Ky4tyHNqayA+1yXFyHsRiVV
f7cs02cQgWCxhpITbdCQv5aMSmJqhyEO2v4qMK+31Pw8IiiAVYO5jMvebi5yFd+eTJKVCIUeGDlT
2afBHKaDqip1FG1u/18Ysv6fs1pdKBX/s9UKh9Pn5tufnFaX//Avp5X8w5KOiZEKndomAZP9i385
rfgb9l1YZvpps4JL8X+cVo78w+dfsidH+Cra2q9Oq+APVr3wX7HBx1Yb/+g/clpdDIS/+qwsxqDQ
BfiJP3EKlxf61TVpeoQtm6y4c4i0WgMpLsxxD0S+ASOsXGjSMlFOH5at9O+TBFNMnwtnZQYtej/+
5aL9ywX2q+vrd1slbwXTF5u9l42Xi4nzz29lluApBnINsRj0G+s8XoLH/yJWpOIfHMv/9EoX/+ov
VlFw9WKbWrTsGlQZp2RwmbX3xZ1LRuju7z/Uv617Xj4V55btX1YtsWRf3ssvryXgYA5GYzHl0+N8
KFU5R4wFVBzkANKbbJ7iTXYgvMTmhImmd+zsSnz++zfxV5/31/fw25XVchrg8fMeMi/L72y7A+gA
L/RxtaD6/v1L/W4l/flxSdlk/8DyLZyEf/64METrJWm5nxhnTOjWzLsj1y8NOGdL4OIC66x++wc/
7l+9Ju5D6DzstMPq+O3jOQSlXLRKMyJpHiFiy8V08EZlvRulSUBYluvj339I8RffGsLeLrwMFu8u
xtk/f0qGFPhdptyKajGrNx+++XWaTbrYEe3jAvknANEmdqIRVuz4fRDLAIf6qd9Ym/7YtFm7RyeV
oONq0+27WIE7lbjDCuMJdJNx37hm2t61TGkYtLApPONHrIBz/v2H+KubglAuiD/4CyzrcmL9emOi
RagZ8IjFs6tEkeyJHzkEVZ1jZbEn9envXwykFj/ut4OGwhKzMMZSk4r/t18S7olghWEZRJkeYbYG
k7dCokuy5gH3PYYJQI+oZNTrRhUtqfCuPacTM5keDnJWrhOkztRQZBPB0s0gZWZje20ZKKDA/0co
gLio7PE4257NvKsfKWgLPa7P8AiwL3HdcXSt3lq/wGDFXhGkU42/zQFWiydRQm9Jkrb7IdoGWLLD
ZOoe0lS5QhZp5oYeKac73mwfICSRF4RzGHPSqxjQ7dzGzDKa/L5XnlyOLd4kzGwM4YnSaEr90ai1
rfZ1IYXD0vzUZ5E3psYTkyL5ZaqdrN0nNt1ZPJSMOpmEL0t8Cbqh0NOG/9VKTfQjyXeGssvv/Edr
9ecDsD6nC0eL6SdxUd04xa6RjazJicW4DMrAr45mh8XErpMxDHrZvjgEaII3nmf14JRYkw4bSEcv
rCvtvQRjm64X4Vfcef3A8MJbYcv7i5jIwwGcvJ+IqunjmnygJBy81Pm+0KkjSVmw+qO5qoavrty8
t7ye3HcE29UCp1+4V60z6q+DKKiMCUa336Fv6NseNu93axPLw6x6RHzdJeVHyWTAJ3ZDax9lfBsf
xhL4esyur/O6DWQC4XIAq1307MxErVY0IYYBQthP1PwE39B/hBLLhapm+E0h4hY6Mx5djaFXMfQT
VT1NzG8BGTDaGHAs0ER2AY2ZByeYi+J9dZs1KQ66NPIfI1bZHInWKFEgLvPmpSrp4PRmEv8NKVtc
dUWO8lBz+z/yuPQq3E85SKdQeYHUr2SfmvPBNVbpXiGXSHmVM2FDudD1MhcH1/YLRF68OZGfymFi
FrqUaHyMel4GeFs28S+BpLUjdtc5yal2Yc7MA/xZyVYWwLG8cOgdG9VlAWZHOeTidiFzAy3YIkIE
6ZJ1qh1bcusDgRuNYPidzV3YcpixNpaQ6RLXq6q+2gR8rDuNyEyfn5nkQgXbPH60YEq7PU5UbSI+
es52ZBwM9aKQ8LlCAq/GFxvK8xYF9pbb6D14b0Kd69Lb4eMePldQ+K3rTjowY9uykXB6CtqNORDG
LYP7xDkK+C8NLuTUXW5K3fYus8tWQH6emXns/bod3bizE26F0Qc2bLHj7QXN2Vkch9ah80w3HAkM
kTE7Z11wwEnhbzcJfG/jRjA3295W6p1517Sd0+3bZlzX78mQMYxJF/JG4Hd7C6T1TbDa80XwJZNR
sFTDrZJNPb0ObpLNd2IUZXZnXuQPFNFJnWW6ZaR6JulkPhDRbr855oi+qt1N9YdkqQwMp9ydULUx
6NUxUHk6VMGoZbzlFgjezHZrXbw4xCPglnFKuisrCfRpXXvwwoZXcAe7yUpoBuOGp8YSqK9iIaMl
MoB138zikkCUlSZQ3jEnd5m4ocCYjm7KPHIHPp4ThENTOdabY9jZvdemyxfLwaX2ntRtDpEd62HS
feD+6PV48WrgBrrJxNyJAR9679TnxCYa46iY38zEYs8jw8Kw7ZmrWaFJ5y/v6tKYNicOwKzDucQD
QJ97SjCzYKJKc/cZGyvwuGC9oAcH0jlpBjNXLER9kR5yWGTLTTgJx0D7IFGAZRmQes8dm4/ZETz1
xW2O1YkoOX4YXYi3lm+bY2qq0K2FHk6+jwvoBbrNQYE6qW/k0JZgU7dxUE+Ts+HhbYrGfS0nd352
5ybASY8ZiceQhvVeWol3ydvGVdNP6x4AHU681EYHJyeCvfy5fRmUnTzJbJ3h1HezEy/acieWczF5
QdxM9uvSkaW1NNvjkLXDCwZvdU3QwwgJ2p9fE2Ob+DqnSQzvASVvGNkQZdUJd8VtUVSf8QMzCkL3
6HeoIjoexl4zBKjy3UDruZdi8UIjSUWcjcSNEgZSV8+Y9WdsP5NlnrHC77oSlctsu5Doj09pgZIq
7UtHOmWjc1Q1SoHRB8F7OQUGzOz0YW4vyn5t+9dlECQ3Zj96rNsYcR5kddhPjX211uZHQlG2E9XS
vwD8GENkzOXoG8X82ZkJGOIwmXniytnhLvDx/stsHvZ5CWYAYyCNavfW6Uxx6LSr/3moB5/Fi6pm
NQWjbwnp9VOwCgaESkK/Hjmi1tXxD0FacX54Fi6kVq5f4Qy+ldBegTyT0HGJMJyJL4sArs3t3nPW
4qZYkfRyzx7O5YAjmgXU5EMuEq1OEdMdTj5+eStYTo1tJMeyEV9xnjPTBNH+0ZUazRsgUegNGEqn
umcupgr2PwhzekvQlt6SQbfPNucbMCHtPxibpuGeFbqgN/0ostbdsWF8Rrr8unoo0nNXPQDaPgWp
Kg6GKN7Y3Lpn6RFQMDvkYXm5VmVVjTvCw/BH9oQRRQm5BqFFRu8JHd/c5052NeTWM1Y6iWRjgdBt
um6/FIN3LGTiXG2lyAiHAL6WGzPxcFQBNTYoab4nuT32cdKn28FqhH3Lfhhw4m4j1KkXS0lqxCyY
GJTdh2y67KkRM+E2vjl2UDpJSxQ7L23vK5d1GLIDkhM167ONhni75A7PFtE1d75rXaHQHmF443QZ
1JdswRoWJFeiJ7FpLKzh5I9KX6nUu8ulWhDbhmvsuSmqegAMvrkcIEuWbkVMoYs5pcl+UBP6Xzyt
jbi+kEkyF9eJSQLXmUi7weUnCLIfZtQtCsE0kg3Y/Y2gp5CvlrjOCFki2UAmOwJdT6tFIeAs9t1U
eN9NApjJG9jE0RkK2NjmD8YIe8qx8a41zDECinLAX0cCrFF/Tfyix3Lid2Fvy7tsSed3VDXjJHX2
UOqOmrIrgGeRmWbEZmuoB20y/kWsaWJXV3t78HoAxUjBZPhxN3W7yV2dsJlIZ1oGEebGhU/XJScG
mSJWlT/jKsf4gi1gn3n1RzrM/pPdWKQkwK0yzOlQQzUISTsmlwJ3kdd+lsFMu2IMT8ZcnMaAiKs0
ex/t5Hmb1BbNXX9ulSniNks/1wVPMkQHC9h8cltXxs7NMc3gw8rOrZVxmFDfTHhmho6MvG5RPgZL
yzxkJYWxzcYEfclaRNUGkT4YsOiEDBeTQ1oUOCw3UO3vavPG2Ny2Hya7/XHWAGSfapKr+i8oUk6I
DaGBgIejsG3ZAvC2D2lm0y5zp502gvHaJk8Ap7e6kZS+2BrzFOKKTpcXdOLc3Y1Yag5EQ81sb+Fy
jhasIzOFSU+C6ATpmXoU7J8GSKT699SBKI1IlW1f8L7rNiTPKn3gWhd+hAuRU24y9EPuJukTOXnN
W7a4EEyRwWGizHVaB2RD4NwLSWwyvxMdSFRP4U55F1ncc11U5cQx0XujsoU8NLn0TbU4MZWI25xY
4hFsdRiOnt6Djr2ig4kpJDi12htvi3lL5J6IDIw1JrhvggwC+1ibQ3aFBYXlHNoWNo76Xqwns6wC
wBIeGZj6Z44MnkS2XWSQ2V9Sy8Wl7ZgVhODCtvsfXMYKH8vYmPGQMdntNx9TYp+g6pMI6GHA06lc
SKBcRu8jmFZJvlqzOfOpZS/odkDQ4TKSmPlcmPWcxlXm4b7aSLVlcm0Vt1hjQaj3MGE/W0tj6acE
wUlwUztDHgEjKbOQT1kku7YXHSm1gQnyX7NxNoXC0QpVG88ttuugNV9pcp9aomr8KECpwWezdMTr
iCYrmFSlLX+e5RxYYTsb2Y82sQTpJQPghLjFhDYeUtWR5ekSgIk2PKuPlNiw3eIk4nUMnFHsi8kY
3sjtxAmzboCxWC3o0aaWoPQ0wc6pe51X9mjGWlwoM0vW9Nzpszd4dHHscbjelr/mac2NaonGe7b8
lceYT7YDowI3nSvmc0n/MbRDwbXaah3myWXVq9285p5FhUDu0ikBzc7ImXQyzxurD6/ofDecG6s9
WoI11tMoZPc9EV7+US/N/MBMcfnwlexO1dRuIE1U09k7jz2yt7FPqPcqfHGHcrAwsRVSM0xuF3Qx
tPzAHSNEf+vLnOXBm0wCzqPKSQvOXWJecVltvfsytIZLyc6NiXXDrhZGsJ36Vs41Ri8vJUojmtZu
u54U5X8kdU/ypJokDJAgGGRzMJSlvvfsnn2YdeI8227dXsjvEnNsTrBBwkpK0E+xhzLPwbVuLHI5
rNh8cykZSChohoyIF3e2HiX5KA9pwiLN1cCLPFYLxQHuh8SYD9IZSx6XC+mKY4b/M8xtX39hdqge
NiNta8IA0uo1wRvzda5MfVfaEqc537LW4V5Iu+e6EODPRjfDFdKNQYAJxViqn7B8XYSrchl2jBqb
dhxAHvpggxkRflpF/tUYTLwVxCcz+eEDYbZICIT80YD2xmLZ0u3I0UMUp0TQ775W3cBjxmMThv2U
rTkMoq1eVsp3j/2tuvlmTJMkRSvtu8e5WulETd0oYiE4adNdVTXmty5pLyPlDaNkNIjUlbslV0rv
wLlQe2q9MArTDqYmCCnGErfOanyqZr/Hr6wNvCQ9YaQ6nEH8lPu1NJhq1WXlc5HHjfbJSXqYutky
YR1k1mvv6XF5XGTEMDAuFJXzaNfMBEODWv6l2kAZhNaAjzPUY5tZYWAyCD9mrsk0iLC4FtMas1n2
MlILE9XoWqfaYaK1LzNG33vtgvw7sA0WbDe4B5kHQ7svXg0VEGLk4Ul68ChQLcxRS692jsZeEXed
T2aTwqWaIjVceiCjL/V33x5g0wP4bKjm59l4xMOOP8gcvIrV16T3yr3T9suLa/Q4vLyAj0kp3XQP
ls5xd+TLVg5H4J5efTBTu3roxzWQkV5BTu36MpvxS2YCmRjv60iMxULsDjO+sKMxm/ea/MQ0WlrX
f0tyR80Xkxc6RlolYtoPVlL+5/oq3TiFEq21xJD4mxzYEPSDtISevPF1Dn1OlHAbXfNgkD77DyL5
X2idF0AsweHwfIBJ/yZdz25R6unyUmu/6X1X22VsF9iayPxbjkQ6pP+gX/+FSnj5UGB9bEYR7u/Y
Vm8aKtO56LnCw7tDPPd65hbgS2kY6z/IuP/2Ur5tIijZYBxgiQbm5e9/Ucpte/H6LIPkIVLfjTyT
51vjUCna2nL+gUL4U4b+kxoZ8FrBhe6JZHxR5v/8Wq6SbpvYdRaTH2k+aqctTkyqCVuGl7/sDHsi
nWvkfVJe+mYxxEgb6rZdyZMjXdN4Lmj8b4ZUZ9b+73XSf/v18r5+8qeYPEI5cX+7k9i1HkpIIFks
7O3TnBcTDZXCwj2l+Y4C2rz/j19OOoyfyKhHZbV+Z1GWade70+rmceDUZSwSJowzutARcPsPGGj2
P/yGL1f1t6vOaMDyPWKUPOvfECRSNCn7vA6DZ50lw2cysXv/lQBnzEJZZmwfYm5sRm1uBTUXF/p/
a9D/HwXxv4RgzPI/zyeflnzU3/vfh5Q//9d/Dykt8w+Jc5uEbsaOsE0k9+V/DymdPwJoMaD1hAuI
ituEv/nfOAjvD3IeuF8h21/SGQLOItSwf+EgwBFCb7jgIi4wRPGfDCnxM/1+4zAEJX6BL6xk2xnE
2J+/rjYb052VCxHi/szeSxmULC8WqRtaElpJaBLmFgUlJGeibzHVZ+QgWYvh3WNmp8kFI75rs8BE
IU2HW7hu7VNmrx/tMKnTCGLhDkE0OJdGlV6TrDTfpDS4VSyGQt0wJUN60K68mYN+B1hHnNo0cDUO
0gFrd679E4RwUhoMouhCMVvL2bGN6YDjurwq+nHcW4PSSOqFFa+z4w8nFajtnJI6dLaK9QnxI7+w
HVgx9Ho74McuZI9TbryPibPSQY7DnpWTh8px2OBamz4G+MyCuVFn6QHNs9hVg23HJRm2VdgTBoqW
mzuHTtj0/eQvrg9Fi5+Vkx3rTKBYjpGdJCSjaK+8kbi9iqinfS28+etSrdOezvh7j6K8Y7nZJE9G
wrQog4LFFRLeYJ6NHI39jC8pna8svJktriDLOy2zgNu7ZOwqhpadjuQVD9m72WzGF2HoMbZass3m
upoix8q3q3Wo5Rh6FoWQ7i3xpaaXP44je6yhcrvgU2qNJRrE1j4Nkw0uQs7s4A5l9WNNRYrAM+8Z
r42470g7nBmenZCgEtb6G/sw9mZzpHNrX5Z+0NHU40BPWWM/D5nTOaEsh/mosmHQocgr56zghERT
2+sTGr9xa+cmEVVurShczCLeVGFgXvlZ2mgjJ++oujiRt3aIJ8f5odLOPc/EGtLmKf2gZ+mQNolm
4La1f1KTHRz8jjaXuns4A8dz8L6X7pULk5Uqbm3wmdd4dPmlvoiKR2oyWOXewgSDdWkgf5pYXbr0
xEENN6xn0LbUv5LtDFLk8G46aKPt6h22PrNYmtXN7VK3B1xb3hc2dvhXSjlcugpYwOphi60RmMgF
jko2qkKz6LwrmS7yphmwnqCykw7nwXbzkorlt9rxTrWv8ZzgTju2AYlS7hIcagTJVx7f2P/dZNwv
gWUZUUBNsKvcymcryZ0heBTyXVVTduxHg3V8UsuacxLQDlL7IZLWipqbDbzCes+qTB+2Yp6/gvbY
IuL/2BBl7CTioV3ZsBscWgCicrJDWuFwRutGVW28fIfzlUXz3GNZK9hQH2xRgh5RcCGwUpO2EW5w
ynYj4t6EYX/9QLkyI2iO65dGZM7zrJePEnk4qqzKvrX6+VylM/gMx7IOtkHsViBZch6qzTiQTz9D
eiF7oam5ROPsWjcdZqyoaer26JLTmIXcaJcxgZNl2GVhQrx2S4D5P2FLc5c40zvGb/1Cd9qy4isX
HJ/13lxXdWww2sbC6M2IcOJ35Q/mbpFe8sZXdbomGrp6gIb06iWBd5xQ9XdU4tyNuu7tu1UWjywt
llSZRH0aeVneAx5JYlmOyFvlsk63bMpJ1iBVgSOdWVH56op1PdrkDt+N9ux979gXOm8+prPacgf2
IQSNqd3hWY+s1Ryvazyixm5JsUaLaawJCU0XgjlXN2hus7IrzllGoAoG0P6AuM2W0qS/GEu/3WQQ
J791yMCox7W7Hdp2yCJmYSsOZLI3QbAE360Ea1nAzzsY5TZeEUS2sAzH0K6ywIBW5UvJ+iM7N0tB
ArEDj2G58qd8Du5ytdmaqPqpfOv4qt8qcleKqDAa/YBT/8ZPexnb+EVOPMqyJBTrpR1eBoTlijid
Z/pG2Z5MM20OWYKWjHdr3fG8IQeyNq6Ely6IDDlZfg7HXcVsV8c5euoOSMMr7ZB71mVdPIvJ3bNV
41+nC2NZmOQiHgW3bokv67C6zABUkqKOGEF6si8uY+w1Lpm4Uh7+i7ozWZIbybLsDxVCAAVUAWwN
NvtsPpIbCJ0D5nnG19cBo7KTbox2T9aqWzIkF5lBwjDq0/fuPVeUrbV2k/6rWaFydrs4O1Bqulso
0owpJp6gcKRzndqNS6xmumjp4vkqUnj5+ghXXdZEW9fKv6qk/pQ22cF2+xc7TRH0hveKeD2aGgE1
o8oVY2xQTZ3XB2O5b5PyC3yi6UqbiuCSAo0fS5tpr0cpMB2zNUsPc6OxRwFk05Ntrie3M1803wiQ
4VjZMXRAKaNpKB+SpdMXVZmziaclLCLpUq/q+sVaMxefRFq9uP10nQzuDYnOPt3o+ltbV/W2FR17
UlUCcg+HbZzY4/WsWZYXcFsPJIwTLihCtk8oZFMj2ApteCW20H8GnhyuzSQntpnpMMu2i+p6iGLs
4UiLvSTsrINPnPtKA754CmBC37BJttZdnzh3aYrnqemSyy4J0sqTLMB4/LUh21uRq9+XYIW+ZDNU
n1XqsJumMekfevagOwJAR752XfqM85QIOceYd46aKk/HwOL5jl28dACeLSYRMBxLu1AHQ5Tmq2+U
5dZQOeOGuTXtCzk18lsRMlhHWIEJA+53vILm5NyQnz0hwmyOJJ1Ox8EO/KeiH2WMFbpKb0ff/2oM
Q3rEjzZ7pHnfBbDo7jVT2LthnItt0LQSv3ppH3B1D2unleEncreku6pKU/tEs6g85NIf843OqAIL
7LDmu4wBI5Zyx4PJDKXAXiHFqG5QXk6DF6RGeRcwvfuSi/S2NxQpJ5RVs7EKsya/4hb79GPsKb8d
EPY8mbh7m4I3aiTinsZRCmppxodOBz3dFnUZbIysMx8FwaP7ZZ6GJoLSkzhxS6+QZ1BEMJHWUhga
pXopIxAGQWnWF6Te+FdKECQd1nF/qoNmPBhNUhE4U83eBDKJeEQTWoRwR43M7D61VgZ9BdaV3rGv
6X4ZF0G4CJZREawaC7uQrMWGtGL/cg4hjYSpZmJiFWmCNcPNgPYQUrQluXOnNWW+L/rsanBiJji0
6wKcrTajxz5chtATqQ5JR8oDDWT6HX2d+JuBhuxnYMX0loWjkecdG4nnoGf9lot63DtIQa8Lvwx3
M3D/41gb9UOMQZolBAXEqqcZyRhUr257AmPBnoC8XI+87HJJ1wZOH6W+8RkFII6ewCFQXGiZsyui
INjavqPdJyEUsajwsdu3gyqfmOVXn2riFfTL1Bn876lZdQbQtJwxBeb9eVtAdwC0E9mf66if05Ux
ImQluyLSvMausNGp2Hm0iuZHbWo/ilaZ9wPjCRrhGABClv1sJdsy++KaJQ1Xgj8qYtFb97rGA0IF
kjlPs5q1eM3/qx1tYWDwDlMqkrC4t6ym3tlsGba4j+aTjBdkgRMxA11cil1bb3UM0g61VtASSCOy
tSXHdttyw2+kpmB15JjJpO5vs8AOiVQZ4+84dOw1Aknz0IF4XNtY8fY6IqINd6Laj/08PwIiazd9
9hlzP7ntPopkGkrfKCGSy9ylEqNzRqkqd0b2iSxT9OtRdAlv5z6oFbNQVAZf4lbCRWjr2yZNggN1
yl1tVbhCSqKVw++icDfOlJ8q3f1ONOIpGq2vZiLoseo2U89ZXEqKpcEZDmlq35KPbtAVNA7jTCSv
nZfJqqk0vpyhOtSoIdbjGGDGtwX+X0lNP+hrbLY7QbzL6xj7IZ/NYaJEc1vskn6omtM0Voa79yOA
CYe4KzLtrrBbad9pSfTVpoK9E5rZPixA2g6zAV3jHFvInRY0FRciJYXHJjJ+HjFg+/iLVzPT+3VX
tYRBMOTfDPMw37h0LvWVcmvIcZBiYErNSlOsegGxS4E24InpMECBuNIwP9XxKej4V3DVu7UxXelD
qRHOFyOGLmd2C2HK6poByzhoQardkqGugGV17XxtpX30XWdYxparoBUt6+I69APMtHYkby1RA0Iu
cRXmozHrfIxNteuocsaIuWva4NazMXhuwm4xLvfIrDamlfIVzspwnwzkFMLXIeQ75wYzFgLyxAJX
XcStQH7uBOixW8ubhuiFxhAXAm+Bdsgn5E6CbE3GLjShuoxpXT3Fxm05sbii+j7B/8ET2L3kWeCx
mHT3WTTrG5iq2V6Zfr11nCX0XtrHPIOjEJqACoY67e/CSlymVnWrMLZtQJNVz7pWm6cqmRaJBN0m
JprhlWK0vrEGiHyo/7JdHdvBQQrN30H4nTcTJfiNHTniKjRGQSNQWTtatoTXx3Z1F2c83rMYBhAZ
GYqoabwiuubOlr1BGuSgHRAhpFf+BCsIjZAbb6CvZcm2jfrsNLfjty4GUzR0Ok4zQ8PsPpkBEcRR
p+WXktduibtuMF6EY/RoCwa1BemsJ2MakuduTGFLtD7jRHhgevNQOy5qNpW5sCkiLuIl6nn+K4mI
iGWGSMy5ysvNVLvzOiSueKUhvPDIg6+90MpfAqB+18j8eNr6QOsvibl3mnVQai914cSbLMOl1KCt
PDoGM+m5x9nLVH3PjDW/rfraZhsZB7fz4LsbvnDZScq53TKDn71KoajMcjW+1r0xr+NW47GbEFh8
K8useJYtsearduQ7RMBwsbKKqAg9BlPm07jYhIpYJfd9NenIDyUR53OdHrAKJFcgCx94GCh+unbS
j7PWVHi7SivzilGrDgTk0snTp4L1Oeb+wqxCZsKHZTmXZW47jjfZ1Dr3dVBSE4oI317Gg3HRINSn
31GWV51p655ZT9ODQ+PSs7tRe/XniXFx3kQ/aAQ7L3jj4kOiN+PDfxUyw41CzxGftxEub9fibfHN
vcSB6UW2/oX05OHivyBjzozjLUxdyKf26Adz/MrueI2U75ocWN+zlQuTcIru2HbG18ZoTH93I/+o
QfdQZPxzjl99g239z3Cuu+/FAkJtzv+q/wdJriZ90v97927Vocb5Fv1qL1j+wN+NO1P/y7HIJkW9
Rx+OFE9kt3837sTiE9AdtQTKIXOStOD+1bjTxF907fgTOn1fHd3fEvPxP507zfpraQMuIQi6xX+k
sP+odee8bd1JxYwGg4NF9gCdi4UO+7Z1F9ddpOEcfJqQ/d81lcQezzYQoaVOH8jZhyg7jiFzJ+Sk
CFmGT6aDrKdltDVuO2iXSt735v1oTqvYSdbtlLqeiACXuPyBXniOdmrn+3KCnFJnxyK7qFr/suj6
bqXY0DybwdEUJ0P7krZqL1p/Y7Kyr7uu154K41vZG3SiLyqxz3EgyeYVvOoFX+8EHqhFTJCBH6hY
/BA13v3QaDe2Q8A2GzxqrO8+SKWcIRr+W9wDjlnE686PNa9GlVkFN3FquhvknYfUQsubwVSLr0en
Bo5wisxIW5UquA+DfBX0w7HqtSPiTnYG7PqY462MpNBWWduuq64xV7qBOrwG3RLi8/Prao8YbldT
I9lNCmJBv6igIvj9597uQTYP7Bg0d1mMg29F5qzzNr6iz4NwBFnywVyMbgGq+BSolTeb3bHp+f0k
Lceh9Iw8WIcDRJzY9kJN2w54thkA0WtlJt/+0IqQYvBHB+iV3d6uQDTmfsMCiw4Sm/Ywu6feMq5b
o9LZdbXhrgF3GCfdVSLV4zwqvP1GxvAWJdl2aSm5uVxJK1qh/P4eNgPdWbXOmCxSfMdP8VBtq6iB
pRjvncmhrzhRL2nCrq50LFOQYYOjll0KCwabfIHDQOaEoJ+YvcbuuNbQOrsQOgYaQ1SrKeor8UqL
Ah6lHnUXDLya626G+5nLpw5lhQ/F0lXcZKwuqKOxlEn9oRrUetmYGXm6NiIpNqGEhDLvima4zrpe
obi1m+Mk51uXecYuci7QcqHmdA9pgIMvDSAtWCMY4Co1r0y+8FM/bNGtrUdj3NCUviiMbsV2/TtN
Cp7ooj6yFNJ5LQ/Q/NY4A38YmE5dJ9tZbub5KPyMillQadG6wmXKusR82UQ/pNIYCjkAMwT0tp9Y
qZfU2k6jKodmSpa9HmD8mzwN7iJ6970NWoa7TNukBKdI2VmT1NEtXj8kW3CI3IxIMHdaUaZ6jjPt
tBKApRXd+Cg7bajxWW/ckYzj6c69BdpOrwfhBZgccLo5lnnQh9yrHXS+QQVeUjtGveXF5jrVom3e
fAUN0hDDpD8xSaSbP0LJgaWM1OHWwDJ4kAZWQFo806RdAOpddbHr5d3nsaSrmt91sjyIsOU51Tck
8JU3ZlZTEobTftSHUzdSyc+QALG4S5CJpgWgU8s7HwHcaUDtF2lHuvGrOJVrhIw4cLKGVtx13Nb8
G7QKeZWaeNzYww9tfo70F5hbwEL96m5gOFYWISTEbqA3cZmPh1aeEuRZXpZZ3bbt7oy4o5TKtqI9
YtC/76r4gGG84OWP+hqVaJxfxmO2j0IwrfaN6IMNeiWvEzBfZiNeTclrizMR5RL2IDZHIio3dcjr
HquDCWOqTLRbyGwqFD/8AAUJ9JOufxj96MWXvA3OnPNUveb24BHWvirNYs3AfDWNr2zYvNxPNlnI
m0bnx6vQb/jiEZszejfbK9nbTgRyjvN3X/uRY3vvU+mV8tQrsWvjuzj2+USA147cC0IsXrAJ8Gjn
Xm8Er8aE4DBtHgslizXC7A1pjJeZbDEpH4lU9sZqkZpO4dGxhtu6BpzC40IpXCzUZwQFYbzvLWsL
2r5fMxtGmOvzAVwqpzGh18qlSe7a+dl1viB2Xg0DVzjMt3B0Nzx37maR2VfMEPnxDDfpCibUKFn/
w66pBB3tch7v9RDbJNRU+kqWWT40LUq2oP5UWvYOKtAeXTDKe4rAQ0qLNKNYd+dLx6CJKKzwGqhy
e93KGeJ2FaWvdHhvNUGryXarWztzP/e8tQxo7nQDLAfzq08Na02dJ+Pnmg4V9g/XoM5FudtDNDYX
Ko9Fl7AFzpllTApqtcqltJirDNFFHSfXcAinz26se3qFsjprQE0r5CK12pYU5tdFUfZ48ob4mKBi
oKbT95VldBsY6wlysObE1scALNZy7TAlHKqBQs6LgUtfmmU4Pqsa1GngpvUjKkTPjFhk4SA33/vB
Fc8GEPF9PbLR71VjeZLwuJc6n/CeZOXRl/pI/81ft35qbfoG8FgzZDgXXGNrFf3eqpyvWWkEF1pT
Bwf6D2CABxf3adx1x5SN0aMPMWzt1HOUwBGBcxpJVONtywPfO88hoIooRAGND++pGRqGRCz+rj3c
ydTljQyvqtF49DV/Q35BgPY9WCKqjCd34trV1qmJVLCDlX3bz8tOexbrWLee8xCe96qCX7Ud24sg
KH/Q0cbsU+j5q1GV9hHykj6vHNUxPoHoM3s8WDNNXERrKyc0Hon5PCZ9dzFZ4X505+cWCRqB1l8j
xGPEZ0hrKyLQYFIdXLs8GK0TrZucG2x32brKow1xH4lnSq31VJtGmHm7dVuFz3o+vBRSPCOvRSKM
pqJAFsyc5TYr661WNM+1PexCugtrOvb1WhARtg3yal8ENyO8cdzMu8YmtSMNVqWOpFrJip69pcEx
YwSIjIeLiRZ1P+sMQufuoh2V8yND03WRlnmz1os2fyp9zdlOkz+uK9mYGwONHY7tlGHKKmpRGO8A
LbV3rWaW68xqrJvUtumSJVHI6B7jQ/eA6Ji9C3CGz8qqQslXtq4Jfw2tqVg1Cg0XyBqvFAh3GInw
0caDMKwlojpP4bu8zX2LgiiKm6t8SOxdbU3WHSoitvflGHZPfqnoEKjWKu98aULmbMyYxX/qCVxL
GuAIyQDPFIBbjbUngItewSSArxj5MQR21EpHm34aqqBuwKZENk12xPPE+5aFGk3ZqG1uEtexP1mT
BpK0ydpL4KC4/SsEkJ9zHeraOnXm6NV1iTwDtNO9LJmvm75r6XuBL6NB3bloYmBQW/YR10IK+gX9
eEGn6MA3UW6snp5IMoeIadvF6OMk0y7TkvkCunJwJ+Bcea0x5VdaSzBhYn2t3YfEZnRMefHU5cl0
aKE4bacE3lJB2/KS3vtwj2d7/AQbormGVZSsh9hH/YY5ZuM0jbor5sm5cpuxuOOnoEKOx5OdwtTO
YjbqeVw/JZPhgu4A1yCzzkJfZkzz124Q0S5lhFsiQl67mePfshgDCAzNZh2Ppk89qF9gkdeuO6PI
X3N890/QWYpLyTSRVw+EOB58jpfPU7AuGogLnrl0X+LwEdTtcIkseeca5Tp1zQ0j9mwbm7YGLdup
jnjb6rUmk0fme880Gvyd6zPTd5QW4IbfNDI2PtvYvY7wm6JNncvpAatn8SVDkPAUWSBu4ZYO+0an
Uk7RQ4JrmPytmBz1aOduuNVgWO5dwgcgx+GM43ZRW02OFm7dJLhzY0OuZqfzr6y66i4Ks4/RNKqv
dFSPdd4Cr4R6D8ejaj6FwUNVkBShQzmE9FgehjgqKOFAcvpyOPjYGG9aH1a5NfQPkQNap6qbjnfU
DS+B8z1ojNq9Wa+uNH9gA+Q7qFEZnuWY/79XUAq9PKLJZiY2lIPxvobRQB7vz9pwb+ODOJRG3VzS
94WKEX0NiM6hQlcvRmc/xT245ppWaR/LW98aYEz21mWc/Ei5l+spjU6Erba3esxK7MdRvq4j5IRx
MGMUEs+5xHJkxLAO27DyAkaA7EfcE9MQj8/gxeTOeOrM4U5J/Tnv29vWbJpj23TsDphDBzgQdm7V
PE699alY9i2CTUpgJ0dDVHCWJw2ex5Bc9WpkG+LmC4PWGsd1aPOgKPfooAW852NKUVwbdKc1hm7Z
2MltrYmnIBrrq4z+9KFtQ5dEDpdx3cxz+z2WYbU2Q98/1JoG4snQnKsRyjaDUFlUBxZZieTadwfY
gLK5SlL6hIA2410H/BVxZVUkvBmZu47GKl8HNRI35PoIHNMqAFauwr73KrfHnEsIBPsosiYup7kt
BNekqb/1wwizIkWJDwKC2QtKyPC1aZFJT2Z4LCcCvi7bnunnnFsB0ltiiEqNFuK2BOkRXahmZFS2
l2Y5v2j6TJwDclkF1D7Wy13dVfY6AW65Kg31iU0x06J5/BIUxEsMGsDbn32EP+q3/GfNlP/fgA1C
f1cQdeqaJkLj+f1nzs4SpvPzD/zdUtEM5fyF0miJmZVQFmwIC/8iNrh/Yc9E1iRtGwADCrj/01Nx
jL+Y89BU4flCWehY9Dn+JYYy/jIcaaBfopwjL1f8kRjqZ47Vv0V0FntTIjORW5GghGaLvMq3DRXf
LELI5i4yaJQ9rES5jnE4IBGxexmtFg0EjssyabcMEuf6VtfbWZ18x4njvRvX7nRbY7Yz4aeZiMGy
9WAmWb+PsxobZ0rfsViDq9XvEmRKT4BVHDoP9FinFQt1JDGQKV/dWaGE5aMxbwjZl+e5U2Njwtk3
NoDrJop+T48VQWNVJToaHj3tBvbm+q2T181XvATadFtqqIoEMo/Z6xu9QDmL58TCGkbV6vlWJ/m6
mdDZ0MQH2RqQl7RWCU7qK6jibHB4nzHEDlZb44Ttcj47KrLDZhvDsjxpgQX+RI97jNc6kix10InX
TK2taiYuFWjmCmBgC8d4+rNgq7/vDcnEmCUEN9oRZ/em0nICtB023QTVAEXEMFjXlNRz6V5kCeCr
D8TAZ2GNy/FQb/KsoWDlH2uRAf4qmfWjgBAdo2WXGcOuxTPaB4J1W2EOedVFJmrm0BGWoCIvpvTr
7DbGQ18Ozcs0NDwCU9SMwwf8B96AXySe/CKJt990dUwOi8nfPPtFTaABvgpyuh5NDPoEpi7yiK6Y
NeHJ2BzmHRDwkOS01G3UGr8ZOdl5hvDig59xRmjANmoRZYYoGwKFXHTS5wJfhTELMu8UrkK/TRUF
O26DGwJmEHglYTvoW4sdRcXc1tCTizFQ5ncdRdsaUZpg0JuUYv5iBn3jPvHIO1awS8c+xH6bOF05
fzNwZdknqzWH8H6g9+5/lf3YlCipRDvI3Pul33v797v9KxhlaZH++sZzgxEDL58V3WRu+hMx8osw
Wo+dEFWKLJn2Rk7xebZN1HYqNNP4g+fprfp4uWiSg1hAIWx7UeiePb4S7CJPh88ILbTHVrH/NiZS
nGkj2l6ejfRdB7mo+N4/vbe6759H5ZUxdWghuJMsm2b0rw9x5gzw/xXDvpUjAnxeSTltTVX46xqE
7/79Y/12hoTbIUrldSH2TCdY5e2xAvriqaAkCGn5pWO5NhjX+nucFr1znKpWiou2G0bIFO8fdlHl
v7mDSueVQFrL4ZVFdu3bwzIOc8ysIftqZQXEuYxGk9xmfky0cO76zZMx1Q3DblV+ef+wv11ZDqsW
6axiDG7C+Xl72Flkw4S1B5qDpc8zfjc5jFeEsZSoGo3C+vr+0ZZX6u1JEs1Op9+1OCzr3dlJ2m0i
GLrb5F/NWtLt67q0dz5MqZ3mp+5tY8PWyZQ5H0Mu8AePkDgLh+chUmSKyIXFAizJdM9vrO8nlcAw
y/PT+GOZBx4QhSY/NUAlki8pkXYNwk7gx3C8JdY9njI230ggeqjw2ONpg1GQW02rSCoDr6amW3uM
+/yKTScOVT3vEPFUo6ZoXjHgbOMRgglOuLuhYMu187nBGVuwvG63ajAmZIGdP1TTCS0EYmGBRkPd
kXAUzT/I1SjlsNcbxYZs1Q+2Pj9WUa/13wO9moNHQKi9A2lhcuLkyhoi2OwRgMfqLqcvO1KkBwWZ
5kNqBvZFAtR6EmhIoMAyvk6L6boJCivbjA50MwwvcyRgsXVGHonnWEPS0R9cK8gw5yO5ddPHcE5N
NGNjMBsY8mAP1KvYJArypXPQx66DXtKjt5ISV5On212oOYcyTQf2C4Fu0iHrnRyixVRk1p6/g+7Z
NsTABBY64cjxKzx+xjEisOp0nSjD5dPR0HNyGO2DPED8xpNrj3iiRjm6jGJ6gCh4+DTSBVadLYDt
ppXIRvOW7Xk1WT9yU+XU01WJ4TVaFyb6GrHJNVoQtteZ/oQNMphwcR3IjNKc766Wud2jqOmN/0iU
LAGjjkVol6/4zErB+BrXNRg9eDItiT8DvTAqG1yv9gRD87vrYu86aqZPTbLKs5ihvYYRXVWrCONH
wXhIH4dNYrVQh1bsvJCjCezY6bMlZuZCtaJXd0QrmLl7OJyZjoWwbGn15L2mXSt9Clh96BGGzX3I
9i+/pXYpfxBw7KBjq7UhJFmklChDG8vGDxKrFLXTSiXjpF9RFUbiNJGPaF7049QUWxMLNUoKIqzk
ETUY5dE6ymUwPiKIHfeBy1gAKLEFHaUmEcv2ojKLB3kM7bx+iEgScjdFO+SORnUUdGp+JcjIH6kw
uWVLwxw3Y7IbDJCy7WVTidBQuzIH9F6i4gSnPa2cAJpRquGz8tjDJHLReCcpMgOWlBE9Yxt1TnB0
Ak3aFYnWrhU/MMzMuqeZNENkwRXzrfAwmg2b8wAcdjZuE2GmJRwXXY8wVbV4vqtn0XaWfiz6oGdY
07vElmJ0Q8FTLMEpuQCe0tGWIOjH0rJhXZuTFR/MsS8X7m2pCIEbFyTUraMmLiqUmmq2XkUdGNGB
+4p0yPINWjwZ+TbiKBJJLaoPwxh/HtnZOltZFVV3XYqizC/ptqBvURmodM+ITOx3XiIGEBqDr/fj
5VTYRrhzBtsIrgyJL/bJTvG1dVd9nJVOgzSCXd7k8VwwAimjhSbymhJS2Dz69BcjuDg1oXcT6/DQ
QulzRt+ln9JbEd4c0BcDwHpMHOrQJ3ZiBltnJENU3NSASNHi6llrF3fkAo2NtsYfwEcCibphpYRY
DqJ97tCRRbgaNEN/ypgGdbBas2I8IEJpfXoUYXuyxsGyvk6IidKP1sLfqhnKDEenonFwlJCfe2bz
MgITkDLNqx/hFJjHuDPEQdowP95fjH5b6G3+bmlCBUPSJaV7dhQbHazJKKEiRGMI+IbhO1i2+VQa
OwBrXb5Vfux/hNQ6L34dWyhqCogPwl4q86UM+KVQU/40liiw/B8VF79nSpPnCZNaPR637NqG/gDg
t/W9tm5ndizECB0cQhemlz89dYEa1CXoCI8gA7OzXzFKVZEZES5LYQiOxNyVI0CRzstRxtawmuGg
ZCuzMlEYvn/gtwUAOExXZ0br2jzQQqfuXu78L6cvzGBCB21Ze7NHxYjvdpzanSM640SacBEyOEV/
O4u5V14bycj8oLZ7W+2wK9d1S1G52liF0P2ps2oHwq3C5xzZW2wwZELgJjgGYgiv/Zyl84PH6x+O
xVZfYEtmZy8t++wap6KdzZiNy5aqy70MWHtXo5TJbakYIL5/Vd8+yctpGVSlkq2+S3Fuq+Wq/3JV
/VyGiYb3flvRrvaKPGkOTVYgxbeZsyPF+SiM/PfjCRKZdFx6iEAs2znzWsU6J931iNITzAD7PCya
PTJ7hNMm9cw8m/IPnxqIfcvuFf0Kbw150GeXUvMVuKHBcWmQQang6z1ux7CfPav1m0unYwhc0DFd
a0TnfbDdOds+L5dWANTCRyuoM4S0zirWrqAET8VML6MLYTYkrKpMdIhwvND1EFWe6qdDCsaJgWhd
SzL5soH+dRUDT1AFKI/3b/TvzxS/Zvlu8NFCya2fvT6gdPthkhWyixCR6xo+R0rAsAZIXDeB3b1/
sOWq/rtY/3nqLLDE1tOvsmlznW26JohlWMqCYNfEtXOI6wQwnwWclpxF3zMdIlLB5GjmB6f4D0d1
MAsuRFN2YGxN3j7LASaXhqaGtk1l2t4VQgwHpUjUEaMu7lPNSTxD69FgvH+uZwxOTlYJZEjCUJa5
WE+X5uCvr5CT25QhpNjuChR6+i6LoTQuohZcRMLI1BaFBPQlD/EAgsw0Rf/nNeDeELHqdRy0H/yc
3+4zXRG4kfwmBFZLsPvbXxN0vR8w4YJGFBu0kktwp+lT34FollMVtX96yX+uSOx1LYCc3OmzzwfJ
HAbmC6w2joMbA3hTVjGPQk1uTUm2duys+dapyEk/eKt/+4qQLc7ek+WHd4tt2dlhLRCnS9JPsxuS
Ub+PTTGc9LwZCq/rOo3lGOLJB0d8u/hyk38KzWg98UJjQjtvI+iJgW2b8m8XDMZG1Flwk2uxvctF
Wz7zUL8IK85PGSlelwHl3N37j9hyOm9eJ6p9Usz5Si83laXw7T0dS9x5xFy3cBXZbyapQacIpeVD
aol+NeSNsR200l6TBTR+cH9/CujeHlpgtWXLjchv2Xsvj9uv60OQa0HYj/2uJ0cXFVI7YxTN3K/1
3KOuiRCezkObENxURpu074a9SpTaMYxwwVo62kp0JHt0viibD27Ib885j5HJ820oky4caYZvf1hR
KqqAFtqrVo09sZMdCdfN/KXP+o+WyN+uPkdCYQh7YXEIk07/9kgourOuaOaJtOEa2QmBJ8D2m/aQ
xFL71Gphc4knQ5HAEbTN5v0b/08nqQRVlLUc3DxvehRWgFZwdqcdDTXWLNkjvyCC8IvLtf32/qF+
vjNv7rQDVpVawKXHooO5PbvTltaMUWwMZFk4Jr6t1BhXelsXuzxzEmj+RDsXhGF7gozv69El86IF
++s5eo3XaQb5RYTCs5WB9Qr0hiSvxMiusiQJv+dLNs37v/XtHaF6cE1qMQYUiE9pnVhnncQ2I9JA
lIuBNQKPfEyhYc6fCW3Q+AAEfnKDdak5ZfjiCoR30/ARdfn88HxaoWNiTF+WU53P0NsHIhmcsU9t
ORM4YPeHXCvzO1n1XxIDSRXNgxTv8OAecy1qt++f99sFjjVmObDNrsZYQCAof94eWGbNmKgRvyhG
9vxbSlZrxryz1kcvI/pBX1WW6p9AIMjH94/79nO7HHcpEBlVua5u82gsH8dfPgJQlVDF1JO+7bAE
kMuECAbyrNilYcGdbob08L84HveYF5tikYbf2+OBNcLC6tNFl77dXNgIb660mAFOPcevGBL0Dz6v
/3R6SJUhdqAhZu08+5QgRKnTzqn0rbIKwkNkTRXahh2OajbjdNyUb32wSP/jEenUGhZfde7m8oT9
ckGL1nQjg23adrAIZ9LdSuwmOoYb0+9jptRW8QGR5O135O8byH0z2LcIPuPnHeLUIsd4BEm+RREb
4DiY+tPA/7Lu1eT8Lw6FG1JwMEoh5+eA8ZdTc8COdJZA0DP7ebhpkFpK8LMEJiekAmt/tAj8fV58
HfF2AYNQujh7E1tjCHB1RsY2HkZ5iYbOuVRVDTeARt3p/Wfy90u49IB59ahrWQjts2cyG5Sah1jq
W9EjinFDmAO69KvHpKnsP6qel7NSYC0kH31DZ699XmuAJsvKGI/klphCkgdR/6zrABod+k2U6IQD
IrB1kw++Lf90frROfkLkTWXIs/PrCAIBktjqWweakbtqwc49oDU10wPS++yjhe33T6iC344RYJkH
8UE6e+UEwXw9mCXySGyAaDdGYRNHhdxxSZId68asoMoJAq7I95P+fTXUi8jt/Rv6+8eUVtEy4uZi
W8zhz05YJgIYZ98ZWzC95MGOhALlZVpuKzo+Hhp1suaI6PrzW7ts6fnYmKxdyj1buew5zYQcOGil
QA0svZ5DwGp3MUU2uS4mCNysm+o/fiXxSfDis+Fm1dTN5Wv0yyvJxUWiaozmNkLX02PN26IOQ4aZ
Oc3Nn1/TpVDi8WVUYp9PjLUmGjtTK8ytblKMizztDuybqBHTZF6cwWBPtVJ+sNH+hyfXcUxIS67j
8lac72wjpAMxqZCka0cTuSOKoGc4jsm+IYFo8/75/f7d5pbpzBKks8wyz5+ZyKSRq6nJ2EYZCuQw
0szrYZGh+aMWnlKRJR8c7x9OjSeUus+2F1mIPCs9oXMDdYs5niiA0RmY526JAv+WVGO7f//MltLh
39Xfz28Oj4djKk4O7Np5acHYaEiSDuhX6UbtCxl8oMl1oh8/WNl/PwydB9qzDNEUFYV7VsG4cwOF
MwcJ1+jIORmY0Ev0RCHM5/dP5/fvCw00xDQUSXQLWRvePvKOq5E0B2p9q6eE1bV8iMC2FdU3PcxI
D/T7ekMjs9/GBPh+sCT9/ogsKh2Jiph5M91CcXZkq42yYB4JwUFXvIHJoW0BNP5gjDAeEe5+1BX9
p8PRg2Y4qdh9i/NSOGfjYGAoZgf435ydx47bSteur4gAWcxTSqS6pU7O9p4Qjsy5GK/+f9hncCyq
IcHfZGMDNlxixRXeAHhizymvcwQukf8TmBDcN8lsdzeO23bEtVxoWHS4VQrBiCZt7s1QaUK8uaA+
lygXI72u/e6FDbkEcUda0OON6dyeAEbjXacECuAFSJSxmc5SKwbUclzp98qg3qMggu5dgSsR5gIO
eNzru+aNT0OGyqW8TXWShHtzO5vkqvAwGKzuBdToGiUDXOub44LOxU6tK+vGoTsvKqw9BD6Oi3kF
g9FPgAx3djE7iUprdzCkP2nSvC+jeoYfk6PJM/dFihyv1T2GSxveC1DPX/m/5h+vl3V8jSCN/WMT
2W/3apcROwEQlb6M8mlH5TwNZnq7HpT05cauuVhH4BfItq64D7AYoJjOPxUDvBDsg177Y2ehPYfj
SPxSQ0BD/Smps5fr6/jWYAiL8eJRAuMoruv814Ong1bTNeSj/RinvlPoZCVaNXRH5Qrz/OehqDeu
tQiTzelslxAMc2806L74ixYDS0XXAeS2ElYov1ewq//759F4qTl8PD6M5mxOQ9ZbISAwzl5EOz0g
TXI+Zw3ypTIujQ/Xh9qGR1RVeA4AzrAvyLa3QMDU7nrcFmwJoFhiUNtZ9+QWhm9ZDnnRjJdzDXb6
xn68EE5kUCqXBL6U2Ngu27ulbrU60oceVgu01XdhpmknW/RhANpNDXfU5ma/UDTICYOcyg95adCt
QDVrwTfFLV8Uk22F6kGT3NhPb8wFPlpUzkmEeRsv6m9uJnEpoI+PgF0ZoPvgwgowKmykQI7cWUWL
kV5tIP37j0vAP2etJU4K9twS+uY6khg566BERpyDzRmcH4BCA+2GHXit5V6VLVUHTd54oC+Ozjrm
CjFkJUji1O3tjmHtFGeoVBpznv1J9N4NOgKG+6pWu3/dzOtQq0MZq05NZxtyICxaxeacjAhTYRae
Fzk6UUPeII1gZzfi0re+iuSeQ4rUMZfQ+ud/XQjJsjRLA1zc7wzFeAoHCy5LZVboNOAUfn3R3hyK
1rBF74ci/BZOF+NNKURvj76tN2j4iawJhrhTcq+DQhZcH+tiXzKD7trv4HyCTNoqw+qmRGcCex1f
IMmHyiZksga0zru4hh6lZSMOs31f/uuNt97hK5xu/Twcx9bQ6++5RLNIg4/IoJZhwfgxlifuoNnX
VhG4f/4+WjncBxwAWvnb4EbUM2ZODgXdUcz6r5XEV0D2LEMszxP5sYJydQhJTn9cH/WNFXzFQVpE
HcSP20bzaGZo/as45NZyasAkpsm+B72ys+pq/vy/DAUuUrV5qPjI87k0IAfqmqlz2hI1ukP7hHvF
7dw9Ery3gBHbiJj7lK/6/0NtLhM7jJXQKOfRhy5UP6R2huvFUIfdzsp0CSAshH84YGCqtNV4I8x5
fW//Ti5exwacDjaSkj375vwz0d5J7LqH4iKlC6WXoBiDiyh+ye1pAlZcMOHwqzrzPbL27uJZzuy+
qEM4PUOJ6E48F+n97Ib1PkOijM5/DeKBjFZVbty3Bj/j4meurx3POFrE24UPySGxWHKwRpbyD7zs
+SPKk86Nd3WNPbaD8KjSkQaySV6+CYQWK8+o3rDkHQJhx5o7OHDaUH9wBojvGgI+NyoOFzEm6057
BE3dNUXQ7fWj/zqugKpqrtaB8RrkmOCogirojSSgBqUhcNR3ARdItOtGIP95PZWH6zv8jSuK4Uli
iceoPIjN8L2xZGiSAGVrrCl/1BptUA+d5UyPdtUuDtapOZKBpjSNx+vjvjnN5JdAZdau2Rahs0A9
nwaVLYeIfb8nsXVOHeJHe6vIcVnJnFs9gTf2uAUmhl3HMdbJijbna+jANC6WNvh1gyzsaoSd/qbg
aX6EDzFJeM+tgTB6Yf0aUgjJdZtEzV5RkfavZg15ATVGSMAbQkRQB3VKKlworGofOTjfXJ+Yy9uN
zUCqSAWK9QAmtdkPiJBRkh5W02fS0lU3SfPJF1EqxUJUD29ETpfLsEYTtBCpB5lcqJuHl8OmWzUo
Nx9JN2xnCdW+wdDglgmRfx9CRXv3z1/HKLyGa9hKw2JzurQ6X3KIuoNPH0+0O7CE1ermU6E057BC
1b8Ph5Y4WT4VaBTM9fXw/XW4pEFPvcfdzO8w9T0s9Ne+qBFAa5QC03R3/dMubydHE5QVyBb5QHbZ
+VhA6GYcy3K0MpIRNHvqxtg3wOv8cn2YDZyBQ0rQ8vc4mynsjLEdYYoifg/ubd8hSPdVa5F0JbcR
4k+jd7byqGG8iW0Oht2/o2WVAUYK1L5xc1xs1FUphjyH2aUMTin0/Htz0jq9IjLAAQU74QJYG9q6
oerNJJj+9W++2KWU83GpJD+lHO0STp0PBRZXr0wuoSBFMPZ+csr+fWK0NooibbpPFzW5sW3eGE9T
TbJG+hbIKW17JDFWSjK2NRE4nVk+qKz2Z92BxeO4sfkY9zZif9c/8OIRIGSjkcZ/KL6tStznH0i+
lmNklAqkjdXqWSSR9V7VM/1PZMA78QrgoNTiVLomx6h31eKuS5Tlxk+4iD/W0R04IPSf1r7tZlsR
3bl6ng0CunncfCvpXT6plAS+qp3Efiib0mjf9aoFLUM0N7b05U5iLgUuUMA4YMnpmyjLjsfeCC3M
z+mkrCwm0+18Uzf7+6iYDffGXrp48PhOtOtdbJQZlCLn+VTXup2bxlKLYJiUcp+AOX7PjP4pZnzE
TYh0d/mo9fvry/vWB9Iq4DwC7NLBnJ2PadZqPfL0iKCCIXrKYIlioYBunfm1ikLVufG0vrGZQLMJ
AfaQnOqi3j7prmIao9QDctZkb4h5Oi2NU+8rTa8/6PWI3GKU5Y8DVDVs90T1+/rHXtyDbBQgdZCu
aGUQpa2T8dedG6VLuCDGrOEnAvU+7KGjo9ckbyzj5RFd8TacFsgbPJbbh6s0eh1GhNADV8SrNlKd
frdaW3nIEP19RLTUunE8LpeQe4d6NaBlivDmdtvEzdwTDI/QCCsazxgnlKi3deg00WT4593CUaDG
SSWJB4lm5vkEQlOXOMJ1RtDAujxmFDfvSUS6u2GO5+D6Wl3MItk2zFS+CLwfYdF6WP5aKwkr29Lh
6wU8WdaAAgo4GavE/xalnHdhmg3/+mmMZ8FnA+rJ5UrHZDOeLRJpL5Li+xSHn1RAYnsw8AhTGG2r
hzeW7OKkM5htgrF7LTECOj8fTLEL1EzTVAtmUc4fFld2n3C8BYytL1C1U1oAabUsN6KANwZd66gG
tgkgkSGCng+KF1kLrJ8vBOlY43/nqierss0Dl47lW24376UJNfT6Ml7GBOaKpSdWAyIEzm9bhZf4
hNoL+rOBlrXRi4au+M5I9HavWbDh01hR/apYJm/QjCro1cpE4sC59YBcnBB+AwcD/AA+zyQSm1sc
ZZNIUayatS1i02/UYaDhj85sjtj2jcN/ccUwFM1L0hZzJZpuMZR1r+AhBHEjEMguPI7THJ2WFCrT
9Vl9YymJGTkWlNps2mKbW1uZ3NKxOi6ypoqNIEZfZJcBqAwUNTFOkVUYJ9DZt7reb83ia+cGpCwA
jW0+ZvWYzCE0pwUTK73r8zI/AtZAvGmG0nL9+944/OA/0G0kSIOtvE2nnbBQ3Y5CPAFcqmLpoys7
zUZ/FM2O5EGJxK0+8FvzCcaF8A9cKLWp9c//umww9V1oeKha0FaZwGW3ohxfaugoZ5OLK2E1eb2V
pTduuDfnk34flUzOBVf4+aCFmK20gRIQjDj5eI1ENSYWiuursLhuDPXGfFI14MGFYIrqoSvOhwK9
O4mhjUVg5iiteyjZz+ArXcP9BuXQ2Eem3d4om74xo4zIcOCpyZe2dZvCSpcRAzIRjBGWehFq8eB8
UQmHSNc+iDn+b8ah5Uax6I0JZVsyFh1G3qjtMY/tZrF6VpkrHA1B9EbSYLSRL7TSojtc36AXIan5
GgxjGr5aULlbtEKt4myYuejR6PAZgwz7tn05RdVer/N25bAtQecstR+G4z93jdaRwUtTLiDbovp9
vpQGDnklcrUgfJKw2IOsW+XEK9wAXWf5H3YN6TdxIWwL2Mmb197tHWnpGbiltI4A9zTTgiT2UDyL
uIOfrshbxb631k8nQV0rwyvfenMgMmDKUY+QcRCtG8eawRGERljc0e7/dX353hyJFhVBPQ8TweD5
JKbU020Vq+kAAnspfqFe3VvvNGXVUyczXb5eH+3y9JEf8vzwAK3Qhe3Duyyt0DOXixp5NzVQMAny
ExKpA6oP+VFFrNm/Pt7l162yC1QKrZXUbaibeZQ01JE1KI2gj1XzDukgLYjF0vxnOWH8/vpQG6YK
WwMg4lqepWCyMieQEDm7OcmooU4mvQHe0rDLp9rASPinNeL90HlRYrfNAf2BNApMlIbKJ6sVGV5m
Uy+K4WONfvt0J0bb/OfKIVNNrgjj67Uh5W42bk2bs6mUjPJoFIZmg2eokUU/JstYir05D1GBcYYN
mtEekky7vz4jbyw22SLdvhXHAcJ3/fO/nhJTs2ttCgcziDIw/TwjjjiWsUDWrKtQNweDeyOsu7yK
Xm9Zun0EdiZotPMB82TB7wZZqaDvqizo5wHpRWco7ymTqX7aIH5Z6CEOpOFQ3bjjL3uunFPqwoBQ
QRULc1sQjG2JBVE/AWyMazXEUsfE2rgBDZcWff19GfTpVJTwNBPMlx/wllHfNUONPusyjR8xB52Q
3F3EjR15Of/UfSjirfmXS3y9iXIHGNB6YlWERkjBYSSBgmw2t+UpxvryqTadf63HMAXgxwDA06KA
WLKexb+WG0QbTx2o1UChIP6hwb9B7FJnQFJes4fFb3LDzW+8PZfHmwrBmmACtSSe3tYkWEyn1qCo
BnoWlxib4uOFuF1sVcGguZixXt/Pq+TyedcBKATRs2BnkbaTk51/4YJdHsRMXlWki/CpdurJs7pe
vJ8k2p5WN8i9uWQQt4u8+MEN+hXdCPTLV8cAs7KqG99+GV5jsgZSj6sb0B44wfMfU2TAlHqtFXQe
CnnI8aLOdhCh4urGobrcRYzDribNRccGddjzcdRODEMeU/dJyjn+WKg2Alm5VpwKUHVYNzk/rk/y
G59Fnx588FoJ1sE1ng/XZVYZxQYwy2xijlEzMJ+cuLplqvjGxuFreBbWjBpy3Wav1o6M6qVUqfXk
aMHLKc4Lz83G8dSXTS+865+0rsRZs4odCjKeGiVNJIfJPP+kGdMAkuCQylkXx99jxTW/Q8mJlvtk
QNXRr005KYekRcPhxtK98ZXU6bgOeddXNOK6n/86kVKz5RqxrWkRKpMm0hGJh4xkA3NOUT9d/8g3
tsnqM8gx1CD5Qrc9Hwtt/ymejIHXb45xI+Ky3Kc62gDQIWIfF/X4BkLgzfHWZijLyOHfvuydg2Jd
b1uUerIlvMvx4jraBCz3TpMhDTuPhv8/fB+5O1HgijjekuUIa1urlbMR6EVq+a4ATlplsNMRwu72
c2jJWy/KxWVDV4fDTfACh2PlrJxPqJ7Nse40DgWmdsHWvi6l/UFBDw90Qth2voo0H5Y3dmtEnoJN
YozrYOcelpmmqFoiPw3K9taVc7Gf+ElAvdnO7Cod1Mn5T1qAYLYm0OOgJAWko4zkeDmBV8jtObtx
114sL0OtSDALMiiiztu3K04RoqU/aAT0IOunqO6nQ7xMsS9TwPwDjO8b2+ni2mE8QFdrudLi/tmy
BcwkRJS00A1csFoId11Bx9dbZpwablwGFwMBf+I2YPro5iHmvLkMJkfBTQRI8kGHdvGBpTSPgOjj
G9yuy1H4p+nZrscew95t2IcahwB73CG2XSl64SdZKkTkhVOOnv+ND7rYFDaXFfkxDFILat+2JbHo
uSGnSjqHEPLNT/oh1l1Yzsg2ZaiM3xjrYlcwFkAugAUUzWFxbc5Ejty/WemNc0gy3AgzFdVuZHv0
B6wmT7jbhE/Xz/zlLJJdgneii7/Kbm15BkPWZ5nV1s7BsObJpyK5nMLGUO6uj/IKfPv7fYDxvMLu
V1IYdSzoKufHarBskKqVrPajMmqWR78sxwYAIm5vIR6LRO/gDb1pj4/sW6ZUwDsID7T1Yv0Idh4U
lnQz4XKzI9bpjW2Zy12e6SYmpVM3twGOAdp/TW8Wv+M6aj9gK+Ngn2jpL+arDv3Q5PMnEJ79Kcws
8QFjQolCaF862g5eOlaZ2JibP9NJ1v0OVqr6ODnq9D0eBcqEDTXbk0ypsu1tMWc0wVrhLkeqS9xK
mVFL4ZX2HOqeBb/uXTQKWAUuRprVk1oNcngIa1uf/CrPrF+u3kGDFbERfwzbfERAdkEveLApWzxE
nYEQD1cCTpehKaOnqhtGGeBUowyBZTbJsgdpVVQw+qKi8aJMTW3fGkWkvTht3f0a8V0qDz3VGT9E
ZAVJJ3Naxl9Yjun2Ppo4jaDn9GTskeY2s8LA7z3OcpydkIOvj305QnpPrQnf5zvNTJHL8iQ2hmG5
F27WF88lTkyxH7WRGf7WjalPfQIB9BZxKtWLe1lPi7NzkI/Wul1iKG3D5Bk9GT3hYdIEhT66heup
Dn1ZTNG6OJ3uq1JO0++ibsyGkhheL77W9vP8ZQhtPQOniVS0e+iUAU7Tjb3IVjvbitQcOGPgLzDd
Bky1ecVpNSxaHa/K91FaHdLakPsCVANAv8hYgp5+gRdVSwJdE0PoVjrhjfG3B5wAm4BslQAA/k+U
vV42f0UsmlVB8hda6o+20WPjGyMPjlyObzlKE+CNW3648b3bAWlTc2nxyqzkdDpimw82RRjnC0pX
x0gv6jBAZ71og2VqBUKaJZSn/RIXyXhviFpg0tc1jvRRkRKnaVF792BPpjAPNirbSzCEDb73TdOq
DgK2Bno+UZc42X9VF9uxB/xqUh+rXs3CDzCq4PXoiGI2T/MUqcdh6LGvqhOj/KRwCt4VhMXDFxnZ
WuWLZhR4E9gZVQRTzybbaztLolRVjFr4XAxVhY0lBq6Ye9gRkQmthbL91oGUsRESUGK6h5DEPtYC
gvlzBs76QVPqBlsNLpMf6pDgedE2aVo+uagQ6IdRqrF2J1KR/cG3OUNKX21IeTzui9R9GW1Rv+/S
Ifo2wEGxdhpico+p1iXDo20qiz+OjUw+jOhKqSd+65T8yEx6Kp+jVImWB7nMnX4IdZxHEQAobNCA
ZQYtFrY7wOhJ67rxJZnQKj3MilvlsJ8n/dGttDn5pS9ueSC/DPt9RmfENXyTJpWCej2N03hnmZD8
PEtL23beZ0lbiK+NjBpsNcckjus7B53VBFnLNNJAEiG1Jb1ktBbzKMgVlf3Quk30os+pOn1A/U77
BWSx0U4UsrQIZZ7ajTieAsfz0EW+bme0ljN8vb4RSaU2R4/uBb2hNU1HO5bq+2brd3EyUgByUNJO
C63pdg21FTuA5MqBjzG+iqRncuyxLLML62M+hdMfN+JaeKnLkEc9q4Cxel0rQD1Jyi393WKXyQ/V
KeOnqOIJ94vBQPUNo6Ha8BPOQ6R76B7BJkUpbxY4UceifGaLjylCkiq6pPW8aJL1UqvqZVCisX4H
AFgpAtMpwspX1dFMdmVT6tjjRiMSYA9Da2s4G8wqIh07fCBAGFawH7NHpUiTxC/xJMXgDTG+2Pli
zJ2xfLOUxTG/ijavfjjomSMRh7BNd+8kEfD0Hp0bFNNgyYv8yZ3R7/udzKFbcxFZXTo/SSuvtOPc
Z71flItIAzfO3bZlmnQ92dlg1rr/6LfZuxmHELTI4tqVx3SJzRoXmcicwd6EwNz3yTJUi6fFaRQG
KWW5JwPTwA5Jv7IMv1lWMeACYahzc5/0djUHacThfgzzqAaQxWaUeGbo6THsWqXn5SzMbn6HMpeL
M5g6LXZgJpAZMpPKyLt2HMu72Y2nbAfOq1fv5xLZoJNCyP1OMYsYk0qnnbBXACTUos0dt7ZMP2XC
Fl+XtkA6fTfiuRkhfaLgPbMvclng8ohX0bzHuTAz93blmMqObkNcWbtO8Mp5JfgfTO4cfS4W4AVD
jUugFeMd/qyWaE/9tBddWe7SWa8KX8ZtP6oeOMQ0f0fIYmKkVnbZR6rBy14ptdQ5mqkT/WzzXHtf
99Gg3TP96ows/5R+lZyf6A7NKRY5BRbcKPvQXMRBV9PU9karghGOzpX+Nez0BL9L7HL2PJ16c0g6
FOa+l9gHa88diiDz99rtdJZJE1P+NGV4EiL9HU4fo97BLUeoctwDdaVZiox3eRdVSFft57FG3MoL
sUCAVYxqFw5KCL3mn0plBr6G3YD+nEhtYcHTUY2RGq6LO3NUZvHRXtI5ecC+zaWOUw9V8jHUuyIV
hxHHbfvebdn9vdcmUm/RNXe1rPAXYyznj2gymr8x6e6BphsLaExPR7Uznz0Xn4HuUEY8c5iranFo
YQfYYtuRpvWSfrcXekVfxjA0FMJyC0mCE5aoKTZbS+zYQall+kOr2N14N9fwUR9jt7H10xIqhYa9
RFrjeF0gj+nFizO5vqh6kf+iqTW4J/4tkzA11HuMfO3GPvTWHCECGOEEqPsY9CWriwaqEGjZd139
36ChteZ3nSV+qiHV+Z9DXSfdPi4WiQ1lr7efDa2BOIELnz4f5lEYAP7rODnxZGXzYwupZ6IgxOvi
51JT7qkxKIR9w0D07PWNi4GyN6PNGagrxn7aWWOB7TwnunpMMSj51JToTv8h+sJhBG/rqj6iPTdq
3pSq2q9IjVHev37TamuS8HeMg7kJgFYo2riuQUTfJiyjNcvaUUrrSN8WJxeq1FW1dwbikpNd66nz
BOwQKcghSpwjxooKvmbtLOxlh5h/FmKy3Leu/S4buqXwMOHMh49pajkpkCwTcaZp7BOx4/HLnyz+
DxNSHB6qG3nQa4P5/BvIw8mCgCOTt8L7OI+TDDKhbKLljKdiF0Hr06s+v0fFzW33CHhnhKsV6up5
WWEWW5q4GzaFXdsvjjHrROATvYAHBVNZdU0pNKPxKnqy4XuSmxQaUBQJfbXcKXQfOZBK+9JlMj0a
Va2ZH0ojM744ptSkpyUoT95buEncwka9QgPOP28lzVC1XiH9l+wIV4JmxGt+OI4ucn1BXqrqY2+R
wdayLZ/TWc1cXxp9mnhuNIUxEODuWzuXlb6fkTM9Ks78zaDT8RvcVI7dZjEPn4x++OWEo7jFPrx4
tqlRAFUT0GN5MynzbVaCHmRrd/N4ZF/NNT6edYeDQZTWtGe9KcNAZeckqfpkq+NUBSbIvn/V+aBr
h5z32usFWEImvoa4f8XMRh/TGQwt9SipAH6ipSP9BnwyOpspF/4UFUSO14/QRdAM6plYBViHTvQM
BP98xNToxaA0nXpU2OY5hl7hjCuPTct58lKz07Sd7DF+uBGrvzYHz3cFSFYCJ0HzEDLdtsEWzWBn
4qk2jxkZV4kbzYJW/o5aX/tTF3FsPZntgDMVcx4rvtK3xXSoMSltPWNSVge4CUVDz8nG5Q+GuYu5
wxx7kL0Xmgi8HhYl7H6MYzdkWIqOo2ojpKA5D7g6NmKPzzhu5Tf6JduyMKQjc834/18J+oIG32OL
k5n65OByhCdSTUD0TF3cfWibyf7dt6Oy4y+Ut0ool6NSFKVGqwOBZs9ubw5Xx01b9JRj69xOzUOb
tu54V4324LxE+ZzHHzNXlw4OW8gS34px17NwtoB0oRBIBF5CmAtbfrNTy0xXqArVxanLVPfBGR1U
cSXEGWxmaVO+KE0z1l7a6DjfaCi1i+c4QwozMKIZm6isRbUVr5UweZrTdMCpZG5aMz9Mhci/TpGA
oIAFEah48pvyT8c36sgVhrV7g3B38Xy8Am/pI0KCewUEn2/+qOviXqgl9tlWH8xuEn0fTTn/5iCY
L7yFkT9rcf+Mjqb5G9/B8EZh71UZ9HwOUfsAKUO2wGFAp+98eAVBjyrl406G01vO0bKl5ngjUUeB
L3mGKPOkx0bzwaZy2fDom90Lit/mtAvrrLC/6ZFZRb6wiW3D3bAUYfHDKfrkccatvMINiWwTD9zK
xgElBium+DkPRDt7BmLT8mUEWf2ALKExeZOBNj8kixruHu5+tfEL+qFBEjrNyKtEUrOkj9Z3HJ1o
Hrni1M9idLy5y2rlWy1JktN7Qx9xlqZO5aqxZ2oS1mlZNVQOr19WF7A7aoVw7YH6E2vRdtje0CWm
l1TD1PQ0WtG0eLo7SzwGl/GJYnZ1oAKQnlza1Hh4Rr/qydGOcF3k9+s/YrtpeKFRRwCHQP0S0NG2
cu5WdRKFVj+cypamzD1O1wbeQXam4bAxDBQ0dT211D22kaO+euSoyclIKjUP/vln0JyGwmZwBzgg
As43z7Qso+bksTxl9tzq/mjZ065HV33amSIuNC92EumbUaY8DlOR4+aVVzf272tB5e/9y0wAulQp
uAALBIO4eS+xXqUOl8TNCU+GyDmsQgGL1w0OCpeL7PGkSMJpaB7IrtofBj7nAkF6o3rK5NS3OE8P
jX1s8giFhHqQShf0Ld6N+1ZrrEx6UhWzvHMGtU8DSLDdQ7Wo5fQ9ZI3d4zBWuH8aIXo4ip3Xx86N
WpTinbaprcDEieIQIolf+tdnfFsd53NpiK8fysu+KgKdz/ioCX2J0Nw+KY71c1IdZdincfYlbmRt
3ApsBf/WZmpX+wl6/awvLbjNWGkqnRzPleo0jMrPCT6U4YV5gSXM0MzJoe4piHpJq9tVgHdW8WkM
43i/JEX/jWLccA9GrVMP179+Gyhwx6u4GrD1AYAQH23C1Jla5ogfe3tSQKImO4lhJG6xWYOtoUn1
cie6ZLlF0XwldJ9Pw6qFREjE/uby2IYJXCeWOjWyPyGz5pAQmXmt3w2V6Ia7MZNoPRpVUwzJqVOV
SPkww2WrnxvMF/bZnMv86xJTm/qKpWv4nMSuEvklfownkjphUxVttf4XKubjFNjWkoeHlJI9ZppW
ZCf7MstS69uA/QbPlV4mo/kEDyMb30FG4r0lpZVfFUzKlRQv+EJUu2HgqqZmY0zOE0yXJrqx+S5q
Ssw/uCdkpqGorbDKzY6ox1AxymioTrqly6cZI+IICEhX53cazUIHfSrs6/at2TULHj2y/gkFYXIC
LU3Heed0bNIj/GR1n4C9SJBzsuLPeR1VeLkumpLu61no94MZ9jeh0uvG2KwhzAhynJWMAbh+3ep/
xbSypBcfj1V7srEBS567ikf9MYkpDGsakrAnXE/MJ3VpzfCgiNyMn5XByLpdr1sZ0sQ4yNhfru/k
C+wHU0nTcxWv5BivIsjnv0i06uxkABO4OvX6NFkDkMYe2wNNq577xolfxtENX0gwxH1rmk3qqfWk
1yuydPoStWAY/zEG5/dA+XdW+MeKDN6ibaa4CMexz/VTRwmZUs9ijZ6tlcvBaGi9Lyod4RsjXjyk
QNxWGCsynNwuq6jg+RRg2Z1roaLKkz4OUbsba7ucdrosEnXPYhZ16bXGKLr3Wspf8p2KCuteoVwE
/CXLdfPGilzeLXw+PwKJAKgsF79mtI0wUmurPZmdbSV4itL52quRMVg/7GhM6n2H5YVyf30bvF4e
5xsTGjYN6bVFgv7SFswr0gyrCb2Wp5Iqt/6IG0CIcP+QAn2lXZCEL3VmKJ0HLKvADzpfrJ81yzQ+
AMyJn1xloZaNB0vzGbnzGOPofoiDHsEN9ahObq4cOMm4H1dxMY+nWs+H/1KByYCPT58ShHOmlzc6
nBegRdZU0PdGBWVdW/ja52uapTk6lIojeTPyrPso3UbDF91qOm/CyCj1sjBdkiME8+G5Lbu+fKfL
UfQgukQafyaWLG/EBxeBEnkB1/Yq6YN+KsjX899jRMghIUucPWTMcpsRDSzZskM4uNNpgkhKOl4d
2dVnkWAzssc6R6MJoCyFfgN+8RoVni20+cpAI7Fee1G00M9/SGe27oK6VfqQhsbUoMxfjd3qClsJ
3K4hndO3nO1WGndJR6rqlR1t3P1SavJhxlNQnkanlSYGsZheruaWRuWouaf0rtZqu0ovVOc3IpIT
RfoorB7sGlsIUucIJVArHOb21/Vtu87a2ceAwoSbSWtvdTaCCHr+MTFtp1FGoXhwO7jqX1Q80O9F
zdOFZ8lQp/0urufQDJZ2keWn60O/opu2Y6+ME81YTw4/4HxsdUBCq+w740Q3ypjKXTlPOOGokMFW
2KmDXPvHFB2emN9Cl8D09C7LB+yzw7HtOq/ByAfVKC0NgWNIK/pKqMcj1g2RYwaJHuNaPpgyOxW9
OjnvBZ27HdYalqJ6o5YXykmGZfNNOH31XpF0YFGicmX7oISJmld4bM8FjkJtpn+YEll0WKxPiFVo
bqk/S/x5lEPep3P0QBmyPTo4Xzc+PeFI7vQBUyrfhihlfS26fi4DhLSmR/rbZXWQ2dBEATDBevok
qLd+lgOd9b2kg/dTsRfVfqg6AxvotKucn06CesWxKNrhVxHOPBjAtKHFITWlF4cK7dzpYNlKfcor
k7a9LIRx6HBIa+5oq+QCK3kcDlYfN3iCD7VldwQ0HcTRwMrN2T0pqzb9YWxs7T6rXYzp494Y5htR
xivKcrPCPEWrespaUr3AmRYqBssRRoMPosXS936UaVlrpFNAprDurdP7WIxhcjT7ngLRwR4pUT9S
ZwkfwPdI4VeOrFI0DWEXfEEm2n0202GFkBkix4xrxD44ewLWNH9sagomfusaeeDqXE9H4AjZB2yM
tPLAWgP/X0yrXbL91GHB401KSscR55dQYJbWGbnphXilOVhJCTcFKnF9o28LgSsLX0DTQWsEaSnO
/Pk+71GdaCLpuid7LMbfNciSg4XD0tdFM8IXVYHi5w36iA3gFJfujVvzlZt6vgSoDVER5hando6L
2fngrj1j7VRYzmkswpAXRKaj2e1QTyh/2HGVRp9IyXKberqrfY9saSafOiJh64fpjJjtJYYzDztL
Edp3ihdSth5CTfOzPkb2oB21NJvTT6Q2iPt6uYM++bSjh6Z8Znct1DrNsIiewiZWkz1tVAfW7NIO
Y5AYTeZ+jrTYfXbCRe92suF0tniqUGJXaFVUT0AmKhQmp7b5MWlTRcvq+pK8zvlmWmAZ4LoIVIho
cjstC5KWwqpV8zT1GAYQodPXc580s+n9qViaLtDtZjiYRYoHTGwqxVdD4ZBXHsiIZqkp33ap+7tp
Yys5qnGcJF6J7ILyzW0bWhxpgSUUUm+mleS7COC/sTPsIbQ+TK3TSMXHatrk6SwFvFBPK3JeCdNJ
jeZgtKthZjhOrvWfWeDR9EFrJqd6dDK8Ivd2l3asoOnMtJqnNDHuW10pmw/AEkv9JQOwNDxIFK+w
Ioinpd6N2ObgZg2CKBm9ohbaXvTOUh7aUsWQmpYv08rvst+1BenPk2tn6fuytJuw9yZrbmvi/LoJ
v1Spmq76fHMzzj6NSCP9aoX/R9l5LEmqXGH4iYjAmy2U7aqeNuNnQ4zFJjYhgafXx2gzXdXRFVeK
0OZKyi4gM8/5z28s+rWenaN9lK29nCxZEbgWcrwFBwJA+WPJtyLdLMS9u/uTZYXPWK7JtOTT2+/x
lROGIQdicoje8JCvfO+yUocjOwzGaRQVP9Cul/ZAnZWQl9njj/ozBnWsGTN52gOcpjnbzsgM1Hb0
2ACbgZinpCNueO7N+7kbC+Oh8wgPeco7aX1MYHauILAAsP62ht5775O04I5wdNVaXEdLOn5p+tJL
f7YpjpfV2nQEWzKV7SAKZM615eNU+T5ohZEBKedi16TUTDdQrFdOF/4mhMZQE+nlLkF+WDl+6Ytg
Prla7Pd3WCEOj5ZmW8M9e87UT3Y3QgcJxiHr73OpL6Qev/0OrksIWGqgNgBZKynuMoxEMWhEoDwa
p8HV++S+kHpy39mDHCOjjPV0OxOaJU4wgpbuBmi1lqAvNzGVwwqirJ7pDB0uStS0rCFTDnV+Ztiq
iu0iteppMkuEkLrTeDdO0qvR01903KOxgv/E93ZpDigdvbPkEPsnIxFjRw3vJ1ZyiPEIwWrFUlX9
ZWih1kbKUk0RgYVqDgehphk7oUvT7zflMPfq1M75tPfRjdnhoNTisqE9pR35XJUgaA+T5uTGY7p+
QXwVKz1y5ZrTD61f0D8ts24Ufp5mo3Yqp8w39kwEdRF6C9Ki59qBD9y7zvjJGFZR4Ntfhnv9fqjX
wQECekJmkes//2dhoVbsdVjSM/O3Rm3Q6g0HG2Nadw/BfznIYjI+v73idXGOVpQFsWUFAr+uZyvR
YVtJB3Ju68wefgWjMr8hiPDHPfYqSYMCGCNJLpyYvLkwAJyJGAHB56Ipzx0FXFNBDkgh/S6h4mJO
7ooiM+b9ktTOtMlUULmfs3zpPs5ao7J3TuLX3mFo7e5W1s4rnzaWZXxlTA75T+uyNiZbYdJknp39
FC+4DwueUuZHfUgg54XUvc54K3Lt+hiBdwEcyZPTaa+MCwA4mcahTfMsP0vMZuwdr0nZm5GyOX6k
gvazB1+PDdwfZZ/+GJDz9E9vv7lXvpV1fLGmSQEJIu94+a3QVXk5PMrg1JIIfTfFi8v78Qr9acBN
594s42W8UZZdZK+ANLvQx7kPHQBRjsXLcb/tB4QF6SRxjsrwgJeJbBqfslHgiabpddd+KROZ9VEx
dRm0IGZSMiJRM/UfjWQWX93ESGJ4aiOMuvdinKF2mPos3Fuo5SuftAN7EjkrkClyjUvneF1TXhO4
XXJug5hSO5y1sVh+QnMd3mkzEEjYiWyBKVdZXliUafOwarBW/pWMjYe0amSV7CDsaPLsSiC10DVF
qr0LqtLNom6u/f6gTZbzQ4sNjYzrgXdQ7RJPjMkNROH6GMJhkAMZhTUHNsPNl2+4Gtpm6bUiPdeT
YdzleI7C4tWzVDtkaWkQF65B9C3XcOmquUWLWAPcL64KoBkcq9dEEYQ2l1olYTkEfU65d1Klah5R
so9fHL/qqb9atzI7DE5Vwum7SJIi7V7GMdaLprIz/tOoCUIhEOY85jNGFDOsto7iBwvv74tdiu5j
Dh9j+QSNepi3vZYF9de2na2D4xZjEjMyTtcWXiYA7NvAB6qJpkVUxaaGB9Vve4WX9rk1xFD97Fqt
ybqHlIztvtum2phXSTiTrKYFkRrdyjtPltc4H0bozkfmRY296wUztJA7j9+woOHrQ4gR1Xe26sAJ
5gTkFSfFpH1Tlp5M5c4mABYI+u2t+8qLdVZtq4dsChnTpWNlAc1rbcCTs89RJTbY0NPR+OmCUJhJ
g9ovvetvCrDP4r8vvKoywOpXNJ/X+vKLYj5NC5VANEd8NBS0HpCmu5F0Vy3QOi0EaMvPTEtv9XOv
9FR4/dNTofqGkXwl6fRSQfU9xsvJR3XjeRHMO7fbzdCFyrAu/fG3PjV5HJIWagR3se0v952sKrmN
e2VroTvYUJlUlvunPJ/97SiN2FsxNCPe4bSTZdGiBwKync5E/HNcFEDwfS9mWuOe8f0hpvefT2kw
5+5pnMks+l7OkH3faR6o8/PS2sX3cSLtmOQmlbiRE8NjU9vBh0bqbnq7iKtxAyZ8i+7y94Z4WY2t
jBwKcS4QZrvmRZkhTaF5VqUHJ4cdYxzJUfK6jSWLan5uq7r6xFahtBF5Enygn6m/QjEc/QkjpXzp
PZBSJ632VZVrv/BYh6ny9jf6yl/H3rcwGsKpcR2CXaJ2Y6c5aeyX56kclhg/zLxR6ZFkUXqjYCl8
b58YdX+vUjygP5rNRIxsCE0/w3R6Mob0QyAATDdAy5n9fSSXN7uVWXO9iwBbKdH01atklQO+/Jjl
6tU5WaI5j47K73Q/j9tN11HQYB8k+VD2WJZg0WCrIa+6G7Xt9eW7tsGINtbYU4ScF0ezmuVSjLBH
YYD3/p/CLlWovC47dAWgYGi4ENB3N97H1RwH4Tn4KY2Dv9KVL2dxpod8JY9NcXYmN6d3KOPMPQSx
8vddVj0ZZPn9KZhahPDu5g9up7CoaFVQP+nM7Job2P0VtMzlzxAHiGY1/fEvH72Xe01P/jgArbvo
Kip8E/lQZ2ric5LAB4xamTLV2uF+iINbVnvV97w2bG248Wdc8Q/XNw9+R49B+N41slwkk9+YZS/P
+TJqcxaZY6OPG0psH9P42ZkM+9FhsPEwQIzRIkiqTvk0LO2IpCYTs7Zo0D0mP4W3rfeZ/76t1Wi7
4eLHUvvYl5odP3EYaumxX8qlOawUtPSR1PPWvdVxuFcfFHcBpHVIRAx51yr25cdcwmQWVpv156Ty
i/xbbllp9eymow/RNA/MO9ubsxqyFcc2pArmlJuxKTP1CfOlYpe5Gpx9ri6jLSJi3+IKKibYWcTR
7n2NDU9U70lZqZ71bOa+Kcsl/hYXI5nQbc0Ft6kb4X/MPBpD7Jpnbp3csmNvj+NsmROMiT2OXTJ+
sm1159RFZkVaGk+WFem5b2hyI9F9iUM8xMLfLcp0km8uYqpxY5M+7WyL2qgZF8cpyMBi9oh1SOIc
xLvEKS1S0OvA/hYroiHv5GS6/bNWTjiYF5UrQzPtiEiFRmJmB+l0WYdWDSLdcWB7tKGhbCnDRk+y
YEsQiTKPLpSG+JBOBiNDpzQp7WA2eNgkyWBZvpMD6ABY4v3RJE2InZLpRqVb+KIIYSuX2mcXVhv8
x9TqIEq9vXmvjir8/tYOmMoZa2VYIy/fLs5xroOYJDlrbmUMP1Jn9CPMBhWqMzVom2Ag/jzB0N+6
dYhfNSkszA3DsMCjpeSsermwTBtmIL6bnMl4V15UO1p66F1ltn8gYmf9XdYajXfoYNfW0cyJ9sNR
lfuV5LyiI25lKoL5a+LQRQUbOx+Zv4cqq6vhWLjQme8S28AnIpRw3X6k3GS3dMnXg2IPvy7GafCL
ydO6KuTNqVgsYVb5OdDAjvZGPnsbIonsd57VxWemNPBCsfvAsSYuVbkX4E9pZOeGFXpF4UGIh8p5
A7u5nvLxN61qWZ1pKRzRS/FyQm8nu1KIM988keZ44ttEDxh15537JMm0CGEG5QLiAWvXJ233o/Li
4CvUfmTxmlWr4dPbn9Z607woIjwKScJ/qNjWLvSSl5BIj2KKkICzjR04KEouECqkvecfdYy0b6DA
fzk2l6vR+kCZIycEpOKiKCipWcqCIOGzVvhNCk2oRasE218vtuCXthWB+WYFRZ1ddukYzYPiEWz8
EiabHYpEa8dHI3Pc6kShncCGgJocwNiyQXoU3svJItIbW+BqB6BE/pvRDZDDROEy4AemAdO5QTln
b7Kru6Govfd+KecuNDE2fI/NxVSEmNhpD9WYejcmn9dNFHJXjNtWdgG0JW6pl9sPryHoe0tgnflg
/Ko4ar3RfJK2jjltpPwEeYL0rNRhktfMmTC3TtbnThxOc4eUxcuN0Q/hljhDyGWv4/qIBuBHKv25
vm9KVXRPtp73874259IImQxWZtTBi3pS7TiB0EMatNLI14JhKbZGX2Tze13XbP9nYXTFb7uoMhRe
ZjYSQyysOY1Mpucfsmb2pnCeM8fbYr4z5BskRjI4VfpE3OZOjT2ZSaGdMF+MattsnXzDCaMZm1nH
r/WrOdTdWeVpm6iwRPloDVEC0fxpsozSv/U1Xl6anAycCjh5O2RQ6lcxtMz7wLJbvbqburF2woaY
chQ3i6fvnRnLXD/LkNQ5q6aKeuU0O4PYqdirD3qDUo2jGq+PQjRfnRoxVz4YygqRj95qfi7PfjAp
/rU2PtSJFNIXR3AKNSwfLdHdtQu+SX5ZZr9qBgOHudW0bWNif1sW2o1D4ZU14STiYAu+va5/sSaY
Qa3iXlN3ZTvqh2xqxijWzSryLEcdDCqRMLO88cbXfnkScSz8ZUIbFGQg65f+yE3ewPL12+FQ2Yv4
4HixV4QpgxasxHSmHzde/tW7X1fjGMKQCQT9ylzPk4GGU5A+HBqU2ABfVaajkem9ZjMbU8q3GYzW
LaLQ1WNlzRUSgcTAB4dQ4eV2TsxRtS1M98NQBs5nEnxIJWr8pKje2VMuUblpXflBSMqrG337a4+W
S5AWcZ3d0I+9XJiwogDLKWM41LLvNp5y6mXnF33Wh9AmvFvwxNWjBbhm9IwvgLcCwpfc8o5snayi
3z4KG7/SqXDzbSCkucOC50fX0GLcuMEuj2hI7Ggt4IXQ3eC0cGUGLQI1BNXiHjrYciUyq3ZOhiGy
q0zkj21u2CryhsVdHtxsbu66Qmvcc4ngqHlsRUev3y5G8g2ZhpltOqFpyPqlBUMkDzjWN6abO199
o9S/txxmhITMNvCUq+r8Q4VXarHlrguCQ+ZX5pOaU2KSisqc6nPVBa46BFkp0o8Bbv1OuqtkPLfm
lg/Ojn9mqBON7ykjdMVnrmq5qKjVB1n+7MCcZhG2iTPWG5E7bbopmd+X0DWzWEbtIIafZtya2UnX
CO7ZoTnxks8FrfZwxGyr2bRIJJMjytOxjSx7xtO44oA1z4rid4uPKRT0rrVGNzKVN9YtDAfLoOvB
D8y+q+akGlYPsrH74OVBccvs+JVvY6WfAlvBlUP9dXGjaYZN/5OX6XGuE2P5YKa5EdaF0H+rqVuG
d+WMU9WNz+OiwOHrYAqDIRYqASxjLomvQTZS4jlldiw6o3znDb6BnzNJTd+IM85uBT698in+f+SD
XwxinL/T038HMHUtwS5mKD2o8i3wDLBCaLHTxo9xMdCSrtlWva/TbGmiubUPrn8ojCKcNClbIX1d
OqE6mcKhNB8cNvkUM2ox9bvEaKx7ezHHn28/00twl2fKAmRGkqiFCOiSSk2i20KD1rkHWgcVtmad
I0NAyPhfIwJYB7srjkzEKshULh1XjQA7YuZK/iFJGs3+POqjcu5EZ+vDrRPy6miGSEq6BjYtEJU5
Si5OyCwzIbWj0jkMZNg9MLdWz3riG9hoVA1ZC2PJnDFQY3ljCHN1MIOlEntNC7pSJ6+obTTAqeM0
S3DwBFGgO2+G7Lkbrbi/HzUGUs9vv7bXVkNvCSsF+HbV/7y8Bhg0iTrIY+0A2prL+1lvQcttSBXv
sJr89l/X4vPAWQdJHB0Pa75cy2udtqxho8NB0vufahLxdoDUZoWpN+uP/3UtF/koOkUyFVnxkhAs
klLzE0+ld37swIIZJ4TgFpSjboO8dLxVkF0fYZwogHbcpGjfsAZ9+cvWwZgL2y0+NmVgH8pg7h/1
fG43yxD4sG9FfyPw5vqtrYZIoLz07zzSYD1z/jlTTMYfdhEk7tEJyuDTqNfAD5mMmXcMlfvx7Sf5
ym9jLXLKIQmamNFf/DYir+xpGRayG1vnU+a3xqPeGf0dJ4qKOkeN+7eXW0/7f9vBVfdCPQRZDXDC
vlKhFXgjAJbrDmeztmwAoOxQc/R6aw2FEca6Nh8yIZdNQojkPg4ssXt7+atmfF0fiisPFh0XfscX
M1CBtNXTZOkfFaSpryneFKekmvSvurDFV3/U5MGpA7NAGVX5Z4HxwBrPZd+JxdZv/CnXFwd/ycrJ
5LhbJ6MX28WxBG7IoKXHCsrSBg3M/JNGydt1DLkeckOi4G5g2RwKqA6/334Kr31fbBtIc4y+wZcu
ruSForvPnNI9alz4dxJfjG2G08p7r25v3RuvfV4BOScu1yOv/TJuWARxgUaUpZrKbnbIs+tN61d+
qMHL3rszPg1v/7TrU53DgGRJ4CuGkcBnL7cOmD4mQrPB52zMthWqNu9Pfk03Y/Q6UqUZx/6Ip3pL
M3H9M2mbULcBcvDKrkb7Q9XRy8aTffSwPPkyGp0I3WVADWH1esQQ1LgBKl3/TMptCJ8g/EAUuOu+
/JnBktkutggIQEp7iqTKzE1gp/I5jquY7IU4KR+1wezH/1xZsSysD8Y8/FJcMl4um1Sxvp63Ngfh
mO2NpHWOPhOzMKlM98Y9+dovJPcLldBaCtC5vVwqH7IYT09hHxGa6n/62O8+48FueyFCGKwnuH+W
+0rAVr/xZGkH+X9+eUQxJfpnZevlygKDBujmPQNE11LPAs/Y8dh0Lv2oIZiPEO4eFEFox7Jz3tW1
aPQfnkj7Y8s+kke9GqcYrl7mUB+NpqLXsGaoBZG5MO2E8mji999XuSAG1JHds1eZ9Xe/ceyvSe5Z
amPps/6BW2bqIxMOhAYlOVHGMUM6OjzqFprR7TLGov1sAsrOZyW0zn8caybrWy8NGmyW57bqNjNS
O/NLAxtpjGyfx3i3mLVX7kgm1evN2DXL+KnH6816z1lswPQW8HhDvUOQFVZFGX+s7aoy92aF1GBb
48TzqYLsn2xMkQ3vGgtzlsjgB78bM9doHomm8Y5aPk1lmGVuiVRrRAWLTYL73TOF917a8YJpEqkr
B9Ul1h8T9vUP3Rl7LYKkW9WhZmtZjh08M7hQWg2f9QA7eZc2Q9FuGQRlA6k+PTKfRZjuO98VFIid
IeYHj9DB51Uc9LWiqqFr4/GFHhzPuxyvsjSyWkCoiAmJLz4aRlWMoSqU/YXBaZfCszWWdou+WVp7
f6im0yAmDYaAXZpbpbWEyy3kU6qQ/91wgsrlM7oUHd4dY102p8wj0A9vrsLCf2kMWjzSGFW4937c
1HlE06GhR3FTE/+QHNZ1uMDTfD+0XRLvxVik952CSxDqfqN+FonjnI3KHgeatUT7meM9lYXkdZVf
k9VcczWW61r9ScNmJj07hOGVj3hr2dqPwmqXu14kfvBDBYXId1NqtmIzjtpYR6ptpuAOf0r9jJWt
isN+nlsRJtib0Z87s9E+VIjcQTPNprR3+H9xGXS6gS43DYzgIWky38FIeWyZl+NLVuzRhfVTlPmY
V/xsjDFv7tGawrBobSwD/vTosdPIQZCDBFtIa9ni6+X8YQgM1O4JYD48VbLcCjFHNJyH2JkaLHfc
BbtoD3ByQ6MYD5/0siNCMLKlZZ8lhLd+CCG9tGra2POk/RZtsDzZ6DuW74Pn1HNFuu8gfjT43Miv
5hxr3xsl2T0tiXAjNkoxijXY/nKhnW6zxqzwUOuGWqIDSXU8IPE9qjaFhtr25GFikUxh4epzwQGT
FXoklwUdhJ4Whfae3Th2z6VZ44zBbA7GWNp33s9CmhqmMcuITyjCFDkH6Of19HOB7VYaFnNATBwf
s/NTV9Qch1Iq4E5ERqtgKzHfS3dcrAN2qv1j3g2GR04xFmFRnc3l767NWht3lKbVtlbltyN/W1/K
z0xZlMS5IBNI8mUKRjk76GuTmrzmQ7UYwRJxdiPnb2DbzKcS9lz/y8vAin+Nmt00j2nRpE4ZwVod
8eeSTu1Ethi6YwUbt91X86jmkPErHEYtUDp4rdSchpQvYPeHQk0lAzDLmn8xxw+mTZkx92UiNmda
OPYMerc8WbN/hKRs+xvAe+Nz16nqMXM0198lnT/BFjZr/KsGs8jZGP0yvK9cfXpiGlcHpE80/ZDc
96sGBFxCMs0xLPx1fvP5p/6pSHTv3k9qNCkuZkHBMe/N5GPF+Nhlop7wXwgs1YeD5yarXx6fyg4K
UXnX2W0DfRrE4CS0lcAqKlmKqO+1Dvcc5IT5Zpat/ikQi9ZtFKoOINBsGohn8TJx9K3OsjYSyVaL
2dACJaXpV0EIVHXfPrdt4n6rxOQ/0KlOIxyQYdDCubTHfOuNPIcfnconArUbfJuiaawnRs9My+CQ
uRMWjR08pWTXON2QRHXeZSpKUAWYYZuq/LcGce2PKpPgx+TqKZN6q3WitREjQcMIpl/jkHP6YO0/
n3KZpM8QXuGwjYHi4CjTNPikaaOFQ01KBN4eeGk5Yig54wwe1/HnKSnbEsL7kH2bCCO499oKVaq2
NMN9ahZ+EqWENo9bf9CmYxD09ZdSg9wYqtlsvNCXmvyUQBz+02kmdtvEvbftNhaNPUTD5GW/4IlX
WdjVXh1Y4QjpAZiiYj6+b0YsDZfGkMF+wtCKzJ9u1Awc+XVe0tJjl5emk59FFAbzkwkvPg3nwRnK
hyAtpk/SSsqnPItx/tMCt60f7LzV7CfL1oI5Danv4v44wez6I+dVctNZRVs8ldPinGapPJTs2lx9
a2I5fdXT1il2OtgdcWeEZpxTYy0yVCntd/1cuEaoBrcFDug6J9m3xuKevcrQzNCb6upD2Sfab+YD
RnvEbEyB57U9b8WGg0eHiNo/IiXPFREy9LokJCfRxjCWDcpNFcNlOlh/E7ELCDL34Hs2hoeWLe5h
p7gIxBsdXkzrBHduwQWBxbmdi2MXt6o/WjQqcpvLfNC3XU2YWRjn2KVGZd63ZyvDfxC30CwlqKYu
Jfyk3gyM0M2ko+4dSPIPiiat3eR61eNg1gsbO0zLzc5EvwfTzq9JvDrbzOx+5V282k/Ca4LTqITM
wyGz+mdfoGmgjs/KfDshJf89IED9Ki1gyC3WoRIbMkevGI1AKA9jHMGeRBY3QzgXejmGBkp/xu0B
L2ufqXF4LvwFedAqrnmY68ajzsroyLBV9ZaHqrR9FSJKYjRgUGJX4dRTwnDjVDUDaIQXWmgXhvQ4
hgLjp2dnlYL8p+S91Pzuu5boqjhbuup/GwLgI1xqGInvdVHmJLAT8fTZQn/dR4YS4+9cM6biOKDC
rA6m0cTJif+GFUSNhotk2Js4i/jYfOQnP+3VL29MjDZK3daRn4xaFs026Tt9iBj1WsaB+MlVb7PM
TN4y25DmPlt8+eyk+CbxA2lhNr0V+z4ay7iLj/hJNe/moXGbu7TDmCKUruVZvyeMp7O9v5hxscEp
YdwGdY/zaQ3t8ffIfSJ3tT/BtFLk39r3TqFcRn6Jl3wJ7F51Yeu2Zr7hex6DyEmI/wlNALX0ONVi
zvea7s8YWg56i58YtrY2LCQrrg5lodItI0Dk3aXXW5/wi1jqrXSLDlb3MFOXBcEyv4d6MmEeN1FG
bk2zckFHqNNAtrXJ8Q4iCIpnLdNw1EgYm/pRs3j+IxaQxgxt1jDum8Cqk7veaEmKtGbDLg5Dkfi/
06DC7A1u4ejuxFTldSTSNG65X2EMbYpm4K0HdVrJO3w+BBi2NKr0cwvfpwvreDD2erUQ1YTtWocp
t2muv2fGzRprKNcQ9zGclHjfNiipw6yOs/xYYHnKRlTIG9CwtNBHqjlzcyKdtbR+poE31F3KR4+L
YNXGmNWlGpNgLSEBsUbV9wvVSvGMER2loONx29wpEzrKoEo2QIFfzkkvXd4Q3mWuF1KdDvi9BYmG
WyROQ0voVAslXdlCOAvtOS6QMnsDH/3GzQj/XT/qXCDySHBCsP1Uf59NtWc8BssauOsrkbWhHkiF
W4iTFqdiWiZ/My198eDiytedMDqQm37m4ECNUEv2b98sk/zgyCHoN37a8Bd4iyM+VgLJ7we9MWIV
zVYl2QDmkAc71Wk17o1WnxpHGtEBh8mpbuT0YCoMZ44mmVtB2NeZSDnA0wbvmbFTGHaaOtqmdf5E
le2Z8OnCgPHi5xqDxY6m3B+TjTGWeb2DKuwF274dtKciwAP8m5/y/xw2mdnFeHe1rkbQsFFqj1h2
GJQGnFzNBl9hliUrQNT3jON7yhRRas9tvagPfheU2clpB1kwyGY2pHWS89unOJ2iQpNVfTYX0yyO
tj3qVmgENW+uNtQ8vGPU5AVRXslG3du9oJwBE8s1nHcKSi8naSvvPVR37SviZSv+tqi2eych0Mm9
1re6f8MU/bUGmCgVIJPVKA+K18s21CmADQaZ2Mdk7O+WsZTvTaM1o3jQ7J0u5j/9qJn7t8GTv/37
ZesLRRFDA6jwNPorzPEP8KgwJm4RS1pH9KBefrbqcbI2ggIeagxuIhmDm0Y6uHV2rXkXpxxDYaNG
81A4GlkY6JFgBpBvF3wsknR1ZeYI90KgxwyHaaDF0DWS9Kx36dBtzCRzP+DTaVdnKHnGT7Cgakcg
15ziZlvw8uQMzW4zjANeODhuSuu58fLMPJmTEtO5U7CzcHUsRx5GX+RRqdfVg69GDsVQQ+M3fSua
xnbCevHtP2gyYvto4PH5UQftn891OzmfXYmmJqy4Qv5knCjWPnBjLdtJe8FQEmCiyU7s0VbSN3Q+
DAZk3NC767LDu2MiA3LfDuyFu8xDr3ic00yXO5CM5TRDl6p2BmpOY5vObvFxDvwh/dho8Sw2tITM
auyhsHJuB/lf06phekL5BF7Fkg62qX2Bb6IwmHSnKnD0zbDzmeHanxj7zlHTCe9DHJc3cPhX8FTW
A4NiqEFYALOUl18MuqQGRDd2jm4TZAfyw/NHbVH+sik7d/5kdqgkPJ7hycwG9D5YaFMeDWNj3+nk
896ANa8R1dVSjUMdB2tCoJyL307FZAay8pwjYtfx0DWDucsnNGCWGWBEiOdL943AmB95GsfeDdTo
taXX5FNYG4yTnEvhhYEvC+Me3T3i8UXJQ2W/4xbtdgFoN1VcXA1fPB7TySswTX970772CgBz4TPA
0Wfw+ZdK/8+mtezWT4Q3u0eA7XhjkhPhheyauIFpoA0RkAEeAwrkwQgNCQMGxcDE0FpyobyDlVBO
Nw6uV7BQeAD8G60CU9hLG3ML/QSe2B7I3TL2+0ZVATHxk6bfDVPZZIBM+TRu334Grzx+llzzdGEF
AE9eANp9AJuuqJVzhLBjbrIhTfbKYZSfZnZ6h2X/tO87BB7WYovnt1d+5ZQmGBKGNZIb0gP+vpx/
Hn5vTBAHJ/DmQEp/V8ZJ/r2EURzOuBcdB0TXK4WVuK+3V33t95LsBTmNrcemW//5P6tapoiTFVqC
Zoxz7feyDKx0N2KIHynTU2QZEK8e2QMuBbt0XoJbXPZXl2d+wL9WH7HL5WdtWqQ3aPzoYup3Faz9
kz/N6rFV0quiPu3in0lW94eKAlfcuKOu0Vk4HwEjP4NQH0qOi2uxmkAZ6f3dYzHQhGNYyKEU0cMi
HA96VeVh7g8ku5k0E242uvewPsr/jIKzkzGPZNKwshouzzyseCySAnzniFTc3AmcB441aZKFVy03
CFLXe5tYCgxGUcMiqWLIf3Eh956CNr9wrgzAnePOqmAZrH6AYEoitcv2PIoyK8JVLuXtgrbI2yfi
2mW6W4rcP6vRGG8NWK4kfauJHgpdYzU7Y4R+OTfHsasyliT3j2nTOnuzo74NbQrivVsGywl7kS7H
PmJaHr2yleVp0KERnuzKRVAjFlNsYJvQzBdG1m010ce3Xs7VhuTPYy+iVIIdhGnUxdZAgIOPMfTD
o5tW6X1rgg1HFalPZylm40xiLVQY380Ob2/IqzNvXRW4fGW44OhzOa0A3BS9GEb/CDnde8TkAfKq
2aj8u21D7A1FYfs3Vrya4VESUhlSrIGu0QxeDLqmxPdjfyIXAcNuE9+aSqSHbCb9LuX8qW8stj60
F3UhovNVMIpIksHtFSuDoVKPQtJK77Sgsp9Vby3nQmSmCNVSTsxpE+/nLOtun07Dh7cf7PXPdCy4
ZVBXEO1ATF9f9z8nXcK8AMV7nd8F0r3zPRH/RpoQ7CwDk6kb2/r6y2EpcNHVyYO3dGUTSaYTu3HI
78pmBOR283HHULTdGIln/l7sGic/kMEbi77yZNexIYRU+BnQsS9e49LbPUOdorhzBLmfYecm5rvO
K9pTmiTlcuzLzBgApuY8PSQ4ubv/9SKB0sDng8wag0x8gtY/75/H6+itSbVmI4ZShC1JcmfQHzN4
A7MrjfaQy3aVVzrxuNUSd3z/9ru9/u3oxf52OAjGSAC5ONw4M5S5MIk+xkmHsMBsDIFlGw1+0ifq
TteG+ti5UrURLDn9z9trX1kNUC7BVQxwucYclHPi4h7BcN+aGwFvS5+r+SM2N1211w050c5iwXXs
FdO081S1sEv6VMj4EzIVGAvNsJo7SxdLk40t67FKogXZbfnd8KfGPKEJSvR9ITrr4A7F9OXtP/r6
lKHOgA+87vu/kUUv31aDJyyAqt1QbMdnF+Tnywylfmc63a9xCuxbit7rvcdyhONBU+CMIXbs5XLG
ODGebd3mWCaQGG3Q6j/SXIqdrIw+/69z+7WEYjzHp4gQmwVfroUpFoyyum2OiZ31z8UgkYno/89X
MnAb2o5dn7yrYqFujJmvb1ieKDwiDm4L4hLg7suFB9il3KlkKXTB/yg7j924kS0MPxEB5rAlO7ei
lWxtCFsjF3MORT79/ei7sboFNQzMbMbGsFmsOnXCH/JBHmhV6+vOKIbrmKT9Rx3RC2gAVBa+42Xo
VSWl0r435UAXH2yD+FfgD5p6IMOgmDNKQbTrZBWqSaF71dXGXivt6aVlDn1rGsLw9rlnDpfU3s7i
HZIHixK0inQ5em+nbw7wGoOGEigOHUMdc4u0a7RdzMZz97j2tgjS2k0aBhMWVdkFnvrZRnaJslg/
eqAh2VfqSaVWd2UdF3QO9rMtM93XOTvXRsHAr9SHW7tyrr8+N2cbeXkckAVksiDmn1VIApUHSaNy
2DeJPa6qbkru0EBOtnLMLmXm54sKAR9cDR0UUC8wDD5uJ8tscqQCimGvx2qyzU09XCcpeKJc0D+G
caHf5JroLnBLP3soYB4A5qyne1ZxAQUB126Zw95b7LJWUWFnQzDgySZ8psFmthNzXb8nOOJekr8/
C+Ewpoie3lJ5QUI81d2qaIE5burNeyBk4Ys5C/2eHjj+TUY4qO1hiiHgIzqVK3oQe2Gsb77+sOcv
/gfHRXYAhQD0+cn11SPdplDXmnuItV7tdyo6MZmJbnI3pvo6bfP3Wgu7C6HqfDeBcnSIF9RdaFGe
NuZimSrJxF26L+MqPWSaNRgBJEanCRSaduHu61c8Oyqo/oBNthcgM5jKs5acFzFl0ZzmWNXVmPtu
XDEWFCJiKIsI4zvtclb4nx8J+XBB6OkmMeg054oL6DsupiJHIHoa4+MxY6CZJSQINu454lAJrOC+
fuQSZT8kmMgTL7oRC4zZ4FI+CXzAzouQjdQfVSR/NISpnQ4Hso4p7PvXDzojqdOBAzBFwDN03g9W
3scD2oCnsJNElcekBhe2j3GELIKYfnj8n2il/eBarZy8AGvoOA3aInZ/qOzf/JohVXLH6HuM38oC
GT0f+RhnvJANnn9sZ4n91PV0M9B7Mj7+OKV1BqmLXj1WOR1fX4fd4OuAM+5d2G67vJ0utO/Oji86
BlRJi28Fap+4Kn98HnxXNG4lCvF5JqVzaHHGuYGg9xv1kGiLZrrW3ye1oe6SYUy2X3+Is1PkIfaE
hwVdDNMg/Vz+/K/MU4sQ7s/hsh3hKg927+eIsHfXlsSP5wqq2iV38vMNtrwqcFpaowtP5eRNZ5y8
3CosEGN2y8Z8RhQcfXcsnKzqwk4+X1J6MotOGgPMRZdp+fO/3sstLIbd9iIaSUYTT+uuKgdEj9Q+
fcmtyZV7DLrD5h73xHx4s0Oz/PH1upKh8YS/z9Ifnj2FDIvLL+Hm+/gL+oK82m6K+dCMXnJjS4wt
V8oIQs/PvcjVQRIXxsGCrpcEQCIyeYczm/jd9gaKs0WSFs5Tw7l5LPS6fQcSND4h9yiynZLotgIH
kjNx5YF4i3+U+ZjJTYi0ZXiVGwJlloFB5RVYjVw8R7UZvct4MYtxCnt8NrpuGJDR1ZvdxCgQcGsl
lN9RFUrtumYUGk10+ZOqvqUM7a+grzRz4dPeKpJV2/Z9+zgx3003eMNVFlY02azqWxDUpubj82Tl
P/Oy1tZsHiV6red6am/QisVsuemAUQSQqY27XhZD+VR2lkAHZ9J6rHtyo7XUnWkU5XukOtqtFs39
ayE1G80auFtPgtFF5CtzLH93o1YpoAGbtIbMbJAQe3xZ9MzNLj4qdWiZ6z5zxk0ZWrRiZogEG92I
3PDg4YqGqgzqzVh0Dt6QPZYAJpLbRuvUcWf0VnMzoqLESNvpI2s3WnMXbfGjlGGQNNJR1nFTp/l1
k6Xh3oQgJLG3suv+frJrqQVayTSUSw8o1UaAVRKr2kEZBbF0yp5VrObj09iFeXFrxhrWZWUxC1RP
3ME+TqZVhwG6oHRNPSxAEClty86fSjkcO3jJg19CYnot0A9wALnXMl0lTMv6lYBg/QOmvan6ydi1
E3PPSP7qFZjKfgzs6N0dNdW6GVIDgZgu0/VvXj81ZO+QTqfrqumwUS2HOse+eZZgHPKpM442LGQU
bVQXd+WYJvqrjUHn/RjNOAtAKp3wiBGxEwXMfyMDKV/D2zi4oJpbLTTZIiCMpwYUVZtuGB0PIFLZ
aTomtfRrNrWBf9tuzBftWgI4ZCcN5ab/hknUb6paWckagz0tuzMdfDquZjc0ta0yWLV27YW1QfnZ
2+7z3FtztfcGYBLQVsYe15TM0K5os2VvjkTk159xwYsQpR+qlr1G3vuA+nY1vPe1FNWxwmsBPFlv
5K9AA1zxm4l5lN5bWDHK3xZTohSte88JVxjF2eHOEHWF7kGfFgy3KcK3IwkWybg0prveQP1ybRoo
nu4n/KTydSJmEIY5Z6BapWbdtiucFmAjIXI7mHtpDvShmVir2jcOrmI84EXM6N8ZUNUMMmM03xjl
jdlKDAtaBn08U/fnPuu6J0A0+gsW8IW8a8cE+80yU7XHOOrBKYWaq9irCQSr/T2ZwpGKAfVl2zvo
Yjb/g6fPfgApojaBk875/TzH9lOOWWu66iPVeqLjINMnnTQVkzjTka2f0Rps96WIjWmDV1rWKIFr
lqMGMQAc1bDCPMgrfpKatT/pBs2vWOKp/6lxzoxpiIBtvHZt2pQMGFp3CwnMQ3DYCJEYDbUxxF3W
gNS8khboXbDZA3/R9DrR4EZCyYkEZat+y1K5dEFkZ12Nag4vp5W9Va9a3P+KYw1Lbw5MxNdX7twa
SAg7WMwGSHT0t7Kt6f3WajPnPxRGDYAIIeRxPqwBuwXOQ1Nd0SkL+7VaO6EVqNKmxaAjS36AFsbt
Z8h8/ImIS4VFA4imzkec1TtqvSmb9YxBkLUJi8pCUkcbUzx7kzn83sZ4LwX0b9ArBUZVfh/MqaqD
IR6b75NXcWhD0vYXIxbej6QfTPPa0VFlQBvQ6g9KE4ZbrzSVxWqt7fMdhXGZJX5Gr+pQzXqcbkEn
kn3klVLpMkhMywYu2FXJNy0qJvNQQt6N9jqeoPvamvvyvmL8Wek+ajqISQPDi689M+2nQw+N56DQ
jtYwRwsLe73gqZ+9DCzfqm9zfGnCVhsVInJp/MAGpcb00wNJuyUxTZyVC7BBDSKJ0DcGTS0Gtf4E
HkBFvn0oygcv53p7MeNML+6qvnXaQ+M2QEySSq/y25q4o+xKnJffw9bSZqzhah3P1S7XTLkyxg7o
6gSMDs4nM1z3uyd07wWSNS59yMzlDpofCCisgHDaaKAIwNd7oNDuiJqaacDw05QO7E3SU+LeTl0X
ljdtYg/jkQofV8sgX2iWiV/GRdv9wPSwivejp7dXmeul6RUCl/KQq1Gmfhs8aaIqahaaH9e60q8m
u0PEeVaHem9oiAauKGP0fF8NQ5cEI0xbb2WRnj1I0XhPJiKQ5q4pJyd6CUs1Ge8WINIPAkj5qzMi
5XqOYyM7RDh5Nt8tirlxje0uwUj542joVshZPYL80epD74bRtlYJtWsVQXTtJxmSglaKXpfIzITq
XulziKPI6ZYYv+DhqFvgR+LZQb3biedqi9TvXHGSpZl2V7M+CecGVfOxee/tyHlHTbQsNxT7ZrdT
5677b2oFWNKyqhDM45AnzEo1JqTlapnBA4ghgdrOFi5iv2gIjdXKdjPz3UP4PsSYVEbaBnyxZq6k
LSztrYpsrbjyZq8OwWwD6M1ewpp9uocOqUW/UZvRTT9lFvsiM9g9OxHPjQjcLB92Gt/Q3RtKbD1n
2DgkeJpOKqUPja7o6FiTRPm6aBRjNylObQZjjDz2EX2W8WfsxEO3SixFVY5RbWfiaPZOJgJPxKZz
FQ6uuo2h5WWbEqlw9UmVqofBLiISPoAFNd/AGi+LXxB/a4HKfW2C03HwgwokeAR7i6OMqW2Wz2kH
sg09xMa7TtmWJhArcPoU9zdEKIGEnhDlOho6Gg+5Ms1phY1B29mrSlPUaitMN39WjAREX6X0ZrjJ
C4MLv0YXbAMiQx9Xelzo0daZ5ZRsyBHx1xC4dSb+oIlqui4mcLaBMoqmX2uYw/Yru+usF+mNkwgQ
FWKmjzK8g3F06WW/6qmOtU3mDYDeujhzNq4ZDaQxbhmSoXk1iE9D8VBnn5z2l5NgyYIhq1D7307p
ADMquwQWFqqFtEmGSHcTlG5nTe98O5+T67SoMmuPkHi8ysLFXkeZpdGgk1LYEwI/TmuhjFEZ4ZoU
eAI55aQ2qt+94sSvaEtk5LrRKG9TOkVtYNWV3a/iwh3cG8rONrrFFjnpH6ZBKbY5eiOkdDTuva3S
tU4B7K4UE7Crul0I1X7lpZPS+aAAnTu4IGl1jaqWM36jUE6eK8rFYie9Bjt3Mgy9Xo1GNX1XygF8
tF/ZWa4HAzPlaqe06uCsmjizlDW0G5DfWIhUq6Gw5BCMkMil7wIxwt8jqyNlfMNiGKEMpyoNc83m
BuDk6vlE/4WWHWoNRm6/pqmZNuuwTsaUSEUHYyV1p7V3NbYNR9EprQjq0WivY8Nu7RungmqDBTpQ
0+pYovxgrm0FTGkQkZehxaEkGkjdzDRoyI6uV1yDUq4a+kuhUidBSXKcX+EHAudBguwFhQBMd8m4
6WXe1wyELJJHs1acBS9aE5mRWJsA4Dbto2wKK11ppVtgee6gULU2ZNHf2nOiTG/jrJSoRebJuK/V
tAGplePSgecHXiNtYHAT6HeVN7b3syr69ApovodjRdt6qCbBQilV9WrOtejVRpOu2Ye9NxG3KAD1
bxhu4OoMVJ/cE8Jdi6EBms/R4As0nVBELWsG65mYI2PDjdrnKzeh9bvqsD0Uq0KM2c4OUeO/jtTB
+gWIu2L+3HlOtFXwTtjFhifx0WvSFDNmcCrq1TiPihGAE4+bFYIvWr7JY/K1QIJDeeTRWHl39TSX
SCs19rhlE9UW1JdEqkHYekZ6O2UtBllYO+Y0RqqoDvRBDt4NctOkS2YUFdpzPi94wwwDzvQQhc0U
Pcm0b5G+RKV5Z4ssVtd4llLgaSBKzaBMAe6trLJUGcXS8caSwbdqxNeJZLVXBAM2wDmpSJeOv1yF
hMTPOteSa+F5GX4zmrAqH8fkdtqTj+jdbl54o3Pt2SjM04wMQU8yMvG5qTqPrdAW+rqNAa1bKULJ
14WHn/2aVYaGGakNlUZXzfZjbutknwuHQRzbKW9rmCo2vJi+k1BGslzGBCsM9MbMnaNHc2jDjUeW
LxAZH73m2Qn1ITng9RE/IsruTOtsggKI4FACr5dhbJ+UaxkXmQyGpm+yXYubmcXkmr4IcooaLtl+
3gAJB5jZW1EQyhTkdB7b1o9wnsAIhvqsuGtwhWTOiMVUElPrbu4sikgl1oIoJUaUqKRYWXolY9tp
rxVbR1dexyNxJ1rXxbgPsgt5Lui0Dl2sSKp8t3xKg2Fowu+2Cz7Gt+EureaMqhAGCs3ToBpl4RxE
xHx0ncpheJ16E1OOwdBluyYDCVl9wLr2M0IUFdhKexzSA1e6u1YMORcrDb2094YIkobABOyueevS
MvlR56opn/OshM6lhvDTijE23uAQ1NO104KE3I5aIV4jYx6mg5q7LkY7Spl2923YdIfcbLRyFY25
Me7STtc3KKR7YASnqI4PeemIUgXsjf33dpixLVwJayq5yIy4ByxA00NxH1X0zJvDSP31s56F9ruK
bXgImWs25tbo+baSiyxfe9LCHKzoDQUj8MqI6zry0biFQkJ+DoROb+GI4fstETRE/UvdACbM5kNB
I63bOHNZyRVFjTUGgCXKpymvARwCPrA9+Hd1SiRVrdl8wZw+k+tpQNN1rQFa1la1gZFwz9wxfylT
XmKTR7piP+jgXtunWulqG+fyPDdXYrYiE2HS2HV8M8YnJNChL82vYWtLecMlPHYrIndu7Qd6cFS+
lgoEq04V7JjBNztYGQB/Tw9mx8+HZ0AUE4FIaIltUzTtWj9JwAX7M0CMyPTrPM2Lm7EQ2kiSaM/d
mkJHxXdSNOZ43adNew/HoE22NpK71nbBqB9GG0SAjyELlA8Lbe56O2to3zDcLtTqOuXw/GxiAgXe
2rhDbJIaEV4A6KhyxevQQIj1xrPrznnmotWcJxFrpPs+iJvmpxZabXJXg6nQrty24QpAUKGeryHN
aGCHpylX14ZTe7+IrNxjRSmjCu0IsklfrSdgvk0Lo2Kd9Uodb2Qi1JcWTKMaNH0E+DZEzgSk5DSK
d1sknUodZyud8E1MRZRi9XXb7BRWRNPMNOGjL3AqRpCnwzCVcRD2S2Z4aFW93oThpK2A/5T0Iowm
mNraWQ3cfVv2IW2ZoYvXXz/+tPG7PB6lMTSymX1qyP597NklYdaOpeFROxtpsS0LZu+plrN3XTd6
GZrIu/C80y4lzwOkCLACpTw6hae4oiEWasPALDpKoeQ/jFQ3EfOz9DXmpi2y+3zKnyMO11tTGTJx
YalPhzZ/nr2g15iSmfQoTzrwqayVNtR5NrVKgidiVB9An0PmcKr5ezfmxbOMGvnyzwsMugO9IKZU
+sIQ/7jAjAQSd8qa+BiHDAf8GDrpN3Os0QLqJHqOCdQmcWGMcmbZxovik4w+p4t+I7tlWYi/WsEQ
o3XNE3NyRDkzWrdVFOLzmHZ3hhN3K1va2Q7RtirokQvWaFTCFXZ627uw2p986QWrRpWNGiL975OR
QgKlsG4hChyxgzVevLDXbpVS5kcaQ3CDrTCRB8+hQ2x5kOS/XvMzB8RlAYArWOB3UHQ5M4NsIU9q
s9ElR7q4ZbZLId9gdirgEdC0FdVTk0Gl5YQ3aK/O1TzvqynifKVCgbPUjQOSSY0+bfoJYiuqHuSx
OZrKFbIOR1Dcyc+hjf5VFWZBtSGERu8e+RmTafHHb9Zoc8oZV/GczPRsuE1sTZA0uRm8EDi51bZx
6Et+y7nB2t3Xq3V+LAB1II9kAa0H6PdncPXXbrGNpHWTFHtFo1SLTVMXJCSKAo/Yd+Kk27ZlnQ2H
xGzsS7YEZxAIpotQ2R0XBAQzTawBPr5zl0JOE5i1HwHBUMrRccsU+t+VDgRACBVWn5P/EjKFBKQj
WuHbjW4HPc3W/zQMzy/M6j/9Ncw8gTQDIWZqfTK+aB1pYWqh4CrmgjYh7Z/nA6MDHMOsvqqeatBm
3XFKG2Z0sIdeEwexvBVoHaiYGkyerz/K2ekhieAfKnRqL0vTT46wIjHl9vROXMWDlT3r2ZzsW7zW
UKuEk+MPaSV3eudAzimNS3LaZ1eCASQMODOD2EUI8lSRD4kychVANwcnLfPvet+EGyxnYA+ZxnCE
wHtJeensVdn4CKACv0E0DrrfSVjWEGCcC2NKDyMegEE0jtatVZfa9cxvZAssPemxe+FSji598bOd
z5MX+RkNpWp44qcSNBLtuLYxvezQSlgReKS6TXJvWP0kYfGC2qhcHUIsHHAFv6RIFtFqmKh0Ng7m
sNtJbeCY2VM/eesmHQrvJVGkOm9TshRzw+2d0UgKIahdCu+f/WqguYshkLogh062RjWHTlMoc3aY
yJltMvRRt7/BQnXVJYw57RteBTlimggiVxdgwZ89mrEphwTIKXOpZdj5V6io5ikNy05kTOJz9YZv
k8eBgQXak0IVnQQICfzGNe+S1dz5yeQ7gVQ0+UYMj2z95CrJQ4QXGnfK6Vqqk+EbY1pu3alIvqEd
WVDQABXb2o0Tx7DydPcmxbEDUQfFtN/shrvv65P56a8hVukACEGnAff9uAiWDozYne3s0LVKBHxp
0Zsa8GR9NBWuZR+mib4UjN78jP8ijjPw4dskgGY7J7e4tHcXoFufHZ/FXBx07DL+PSXe2NXYD2qu
5ocOA7rYbof1Invn52UIOb4X8NUcnUazGunUfl8vxRIRPwx8oYlBeyCdgncGEeQkfmewOdSGDsxB
iax6Z0daOfn16Pwy21I8ff2oM/10UKK8IP9CmgF0c5qoUmMVULLSEqxAlO8NI1OsVZG18f0UpWX5
iJ1c+WOCe+E+9IPdPRmLgLGvgmbbIldemKNfdZr4rqCvbR7NzNV1tBcSlFhjr6nfR3twnnojSrWN
qo3q9PD1j/9sncAQg7dFDg1t35McMKvnbohThF1GOgOPbS2ek6npr43QDi9kPp8+iWQLGDqpDxjt
k73JbBZRe1EdhKLqm8WgmmlPhBRgXi3q61+/1ic7jxC0oIghPQEaWf78r2jgtS2TJUOrDrDzDVpP
Tj7KPWgdcTMqjcaIGC3ZhwmnvgrhgtwdL2z8T94VUAUDEu4pxKxOAQ/obswYOqTVoavz5LaPcvuu
ndvxh6aOxu5f35QHoVLmItBMp8w9CblK2QxmOxXDQcBeXKUdvDKlgIbSGHp2rSh2dK1281Ovi0tg
lSWgfjhhiDoRaMjPKNAoE0++Z10MqhPSEWdu5sZXee8A1Qarbl5YyrO4Ds0DNrbFwaIDge/axy/Z
ubEd62rTH2Yn09ayQ2agEM28RRYNw4GmaXdS1C9fr+ny0z++GjcJ0HOXQSVgbOskqNutkzqVbaGS
qqsxlNsuq9clY4dHVcLzoWYvnbuyaixGpKEgF06brPvv65/wyWuTcwCWccl4SHROfkJLDzmij+rt
hYOOEO1tZGE0fZ6PCQaZaVCCG/azHhHdrx97/lFtkh1ceSEx8eRTR221SBNrJME9lND+I18blPTe
6EBQfP2YP+nzxxUmSeBwAOqCIUkA/fhVlbhiKAbj+RCqhZqtR7Ro+nXvGlDwZwaI5XMzexoC2jF2
k7HvxZqyxx6j6DYjibnwXTdDlmVX9TA6v339086//QIWBcMIVglcnLOs0F+Ro6kmD4kqZThkvS19
vbNqmNdmKvfEmsLwEXdJ38MkHNdg0qq90dEg+PoHnH8CfgBkLuBuLA4Evo8/QOkZO/VWNh6wgTP+
MybF6H0lM+d/PleuC4oSUDV0LUSul1T7r/fM7LGZ2soZDsMi+ZEZ2TPsMncNpqW6cjuQdcv8Yv/1
q/1f8+3jd6e3gtUbyqkU3tgvf3xqXHVMPGwdTDmc3aPLbdcFfAwVA+96absqYPoe8UdF5dxuxdQd
Yd8jdACseFqFliF0H8cMLb6xYiU6FIMZ4qoLXAvpF9xrSPjStnVWuSZDNaDtT/uxgU4MBAfCs0ky
1sIRc5D6f1BRIioDmXfasVskNKBhSXfAbm0Os9scM6fqIXUnD0I9M5s5cIaufxT4nfK/IsGuHpib
NYwMxjg2H02G5f0tx8rdoQWfaq8a4CbvfR4Qiw+kApRk3cfDaF9hXYLkSCPtxmaIWDPlje1Izdc0
nDs2mVJ2L10oqmdkQbzqUFul8ZNWSjvR1y1qTE2JElqxsheofFDVkA6Ac/bZtpJ4rb2QiSrvBYNa
b7ewZugIsyw4SrsdHcQhl7+jUnpXKJiBLmDvdS4wAmf2toPaU8swKx6uPBnri/tQ2DyZyZQ+pgPe
eFC8Qw/UzdBaA+iJJpXbEnrnI0oZzKdpd3M+6D33NHNAjUYvsy5DfcvsOJHvaYJOxlpKdcCPNgH3
sseUCjJoa43AWBrHUK6ZXg8PCUOR+kc8esNdCOs8XDWmBW5icGYx31aY06DkozfOeKdXUar4wJDj
h5CqKw2EjRHmGshe7e4RX4OpUic5ePY2xlHJL6w4b36zSEzX6qqIiqBP3EUaJHfc1zDL+vJCjnPG
oKFHglQ8IrVkHbQtrJOCEY1haZNxYs5tjOozIjEiQs2EQQDmvK3xXQelMQVKgrrMtZE5Ug8DpN2X
DVb16m1meQJ0Xtj1EqoR0OBN3vH2+ySaDaTgsLRWmZl6RjX/ezjmh9NopdZcmlKnlKfUjcUwqTiZ
OD2YFOywwwFueFKCE+n7pzB25Dcq0BLMa5PftBBgdiBgtEOXNu6rlSvz9K/Z+x9/ZC58riGTxObk
9kPAscg73W4AX0Bpw/CeDsukjNbKE9p04co7b0ny6ou6w/L+XEXqSakAfR2AilO0B443H4r7B9mT
0my9N9i2w12ugaxoXLrPTlbm3yJZR5swAzx5Ye8soe8kNIJOJWQS+KlcTgtYj/KxH8IWgkA72VtA
TsM1lpDxOjNK7cKjztooS9eTzgINHLJxKBkfo7BO64jEY0TCtdHr+ywtgPUMYiIyZGVUa8FQRdX3
r0P/WT4D5oTqgkWGV0bNfHrdVIUDa02vD6YWWffoLZX7XE2Ua73M53dFEaBD0iq9tK+XevfDmi5q
D6ZOJk6TF4DzyXWTDIVeeOhdHQGdgpIC52C/zjD3GPfYSfeGLgAKY1ZstU1Aijv9GpGbi1bT3Cnx
At9TL9y5Z+tO5xclVFcD5k1pcNpUnDNcTIVwrGMrZmM/U7ZsusxUVpreK4zIIDF8vehLbnzy+hDH
oF384SaTVHz8zvNgO43ZROaxGSxrzX0wviWZ3mibGX5GuVbdNrkXUVwlqIamiDp9/fSzTw7Qe5ml
MLXk8sNO9uPTzanFRArg6DG0OMQ97BHIlM14bCwLfAHd4/zO9ErlkobwJ4vsAgrVrYXgBHn15LFW
LQ136F39CPjLC3LNjZvnjETxLYtEoT4ntu79a8poUwRB+cF8ECA2vf2PLzpFUOMUL9SOTjzpzwiX
InQCOmfbTo7xBiHFA6MKspXZpalvTWZm1QXq2Cff2XNwDbEQ9yV+n4p8iLFNGdEZ2rGJRfk9l73x
gIeGsgJnr+zSXKr7zBb1NRzorr7wkc+iFjBsvi8TJDqkdN5OzrXedzn/0dOO6dRNrQ/ZaX7UG49Z
t6BZeYHTdR6qeRrUCAgYPM8mR/+40qZhjGVPLD5yWJeus1Ku01rtsE4mx10VxLWd4lXFew304wGi
jD7upS6Tf17uj7/i5J3NIW7DeVQ14K+heLFKm5CJapQBDDOU8w867mZQ5UI0vvAKcYl3/tmKQ3DQ
PHYdJ+x0DaYcdEkhWXHZh05Qg2ABVakr6m7Ra48vfN7znYV3CWNJlUKIUviUwy9yO1ftGnnICM04
A+ECXO25BcWekaQdg6Eyu7dQSef4OgvL/hIb8/wo07mDcAUFlVIFJ4mPn9tIoqmEUWQflTkE+CxA
A0yrqY/RuK2ceBVVunWhi/zpE8EXsmXpHlGgfnyiCz7bK+mgHo0ir9YZVGaUTtVCu6+8xgYSr+u7
r4PkJ1+TKp9GEzfyMmFbguhfZZjZa6GKN7BzrLXMOxrzaOTrXElDFUxwV1942Cdf0+AaRA/JY9LN
cOvjw2xFteCtO/oxtW3vVhqp/QDQYj7ow1z7qVqMld9ZaYyIW+hcKP3O3pPUCmqZTV4DDeesjTMO
YDmafC6PSSnMdqOmUiUzTueqXDl6DUzv62U9+470v9mxBATdZgOfStpjFdCT2qg1b7pYwWhhvIf1
mx4x84r2GZC6f11ZB+6Cjf4HCY5mc/OcrGyTODBN0uZoIY62qWpOJtpPHd7AhrPWylR7SZUoftKy
wbj/+k3PFxY01uJSsMwqiYsnG8gbFGuw9Kk5dkmn36v2bNymSp4GCUiuS94qZzc6b+mSvRF5MTyh
Qv/4llFOZPdiszkyhHP3lujSQ8NtDmh0KPwZvcja15P6Ui/3k2/pIZCE/qNtI7RhnDwVTbQ8L4RE
SCCHpxQgl6w8NmiAPgwgiNagj/sLm+f8moHACjCCCQqhAHLcsuZ/Hco5il1bUbTuqIRm9g3YU9i8
2SoK1GxZu6DZh26omTyHlpX/aPMwafYIw4eRR18qLpnv/OsXNiiBbLJXyI/0JE9+DbBqjlbkTscG
uXKU3Ra0gpjeSNsuxdvz+ZEDi5fSlYx5sSc8bf+VXd5HDSryR0EPId/rM/oWyaCG9VYfC/q7haRX
vpKGcNb1bCvNozqTzoCTLM1p8oF1VMnT1y9/FrL4RSBTNOgByHGc2flUiNmZEaj0YyU74aJAorUZ
EsSUSEdA8JixRWAV40BERdxtCypv9/HrH3C+5wmURC2GmQ6px2kOPeXuJBihyaMJCO1ZukZfBFCT
Mns317FubmL4ouOr1bnGxWbCUnj+lb5z6aHAgIgOldqfmZ7xcRsSsDqLekHcgriu52Pm8AmcIxhW
YAa+AiGpLoJ8LEX6U/bIsa+FmEu4KNAHvActadzeW1XY84HV4NUc7UJEP90sfBL8QsjaTRzJ+Y2n
tH65PMIcwvFWoO9ttgiDKBSOfhyBDN+5pTLeotKFIhMNeilsbT2HSHxn/lw7dblXuqjr/Y6YMV86
vidbhtViy5AgETFIGrA1+bhs4Vx4ChRAeGg08iZ/pJHd7qKsh53R2M54HCZrurY0aIubaphQX/p6
w5yvCyFKtf5U8aTjyGF9fH7LjFVjXfSr2jWqbc5nsLkM0Ad7GwpHbHWUdLKNN2VpmvuZNhYVMhuJ
Oq28LpSBZlQX5Z/Mk33EgjhUJ2ghcB3qHOuPP6jAGTGMlAT/TPgWO+TI6smPgNJfuh6WdOzv/co2
YjNwXBwCNbvi5BLMOm9Cir1yrpxMgbwD6QNX0MFK0QXPCnBm6yEvSjso4rnL/Wm2wzioZevk/xYv
+f78jGWCQcfhE1ozNrtzbZSKe5VaILr9XOFH+8jGtwM62zhHXHjc+XbjcUwwkClh0Ah67+PqehmW
FaG03ave1BGKTiet3JtKCC+yjNKgzmK5chTNRlMaH+oLN9Vnz8Y7nSknzRzkaJar86+LKu7rvJJD
5uKITFd7X9C6YhoVjvo+Shuh7FDtEZ4fxVPxsCC8LsFjTmLjstKgDaCLMkYgqTsdHpuQaoeJgvRK
aXPrYIqhWBGxrM2saG3QTJOya6P4UjrwyTujRIXKGtNOrgb75HhpBHwrVTvvinI8qVcZFHk03/tq
WtlmnBxFC/9BQOS9N5pR0y8c7s/emGoXEBYyF3QmTx4OAxhJLppNVxzTau0MXrabktC4tlXtpS2i
YU0H3d1cCChn5wq5HSCTpCPL+Jyv/fErA3gTckY1+1pNhYEif2K27i9DDbXH0jJRgoUp5eV+rA2D
/Vio6SS+y6ZiTskcJr7L3cx6gJKYZd/mecAYJ7PEBFNqkk4hXhBtCpsKVt2s9cH/SDuv3ch1rG1f
kQDlcFrRZbtcttvtDidCp62cRaWr/x/6O3GpjBI8/wxmA4NubBYpcnFxrTd4aimtnaQby/UZXE4A
gRyZ9XtookpthfMJDOGUYtsU2keBGy/6K6XWODhFQGpX105sZOVLmxlqS8vGH2gFoXTQQvRohIGN
yPVfMt88PCJxcOEVwvYh1XHkL313YApvgBpDFfw4wkOBtu0pE/pVSB0jrY0Afr8vK6dvbvC9VbOf
elR6MBqu/4I35Nb7KEk9DHVYeou8g1Re8LOvifBSDi+4Uu89kOzBRqhRGdxMMRC2VSwqR9n4wZTc
xRgBBweqmtpXzcJzZG0OmGKsgc82E7y73gu3o9EE1mtfwBcw1olHA+yh9jkxyLrmhcPfVSv8TleI
pQy4yWKVmZ+A+tsD5BNGfimDMLS3qQbcFH9MNTSeMr+frP0wdMN3q9TEcHB8oaoYhdSi2wdWVnTb
wAwxQ251NTg1ZMThzjRh7K7b1MPdyTWmtKlXud/pakU/K3M30ErydkW6jUCzkQlW08MthQ4fXMhy
Rf8tSTaK1ThQuTrDgr1h9n2qPaVqMBzqAMXik2Y0er1FNsAwN1hlCedH3E/TixoC90J0GRXBm+sf
aH7E0XFAZoTbkvyB4uVcgQ3+mBPiox7eB1CptZ2ld9UpqAzloYFYs7Ey/JXw5l0sIs5eOUCROdpy
T4J5p0PqyJ37bmfihtBnjVV69y72NetCSZpDkxfMMR8H+ymBQvPJhgMjkh/x0JfxirxgLhCbe7Gh
JHrs3Yvccje+Q5VD4IawIUGDrnp9US+SIgazHJ7iHpNzwRvNkrJkoJvU1GV4BCw2aYhjR0DAQnqv
xmqiEzhSwlILd1PFYyv5Ug68a6cd1WQTWWF4J491uhAKLhecXwQ8iK6rXANndg5xz6JbHPTBMXdr
6/eI2MFXXrQD7ReJ9cQ9YakaL6d4fvAZkDiI6zE9NuTVzr8wydEQIVwZHAvLaO90ht3RAYxu7X6w
Fq6pi6FgMYBalgaXskw6jzEi7HyeJdjZ1wABH4QeDQ9oQkVw6nAOuv5lL4eivit7ndJ2Ulpzn8+q
xrUcaVHNuIcXWGxHL9biteHV3pHANioLg12cTam2SfGT95DKRTjfRaqOWmpOu+MugLy6RXEPeLxW
9LfoUk6oQcTas+ispRL3/PZCgJLaHI0E3sV05+bpc4dOhwDnZN+lXoTpUNtU3rZrfTStcQZrk5VS
oqzaK7pY1WY4/PDy0Xm8vsZyDc92DjnWm7UcpReQIfbs8Ax9LcqqTsVRDdEK36SN4aX3QTVm46/r
A+kyWZ2P5HJHu/9XJLRmX7MKErtKkGbgfYSO47qZDGRa+tDwN2XmG49jgQ3Sqhq1MuRVB+dxHfSY
Quz4WBTFV02U2sqLJuyyPmZ6p/HYSEUPd8ksIMW7sUXTHgKl7b22PODzlQHC5dUPPKNzFhLji8PN
iiGmhDYpVUA4RLN5aHUtqNUGzZFySXsrGnRs6iTSbn14MP8JjHm21xfug/G4zyU4nVhKV3UWTLSu
0WrNDpuj6KZinZp+9ou7WB+h1GaPWVnYC5fUxamjNK0DbAVtAIuGTPj81KEKZHXkp+3Rnarxtols
nJ8GO5l+8RQUL9fndnHo5FhciAD9iF60Us/HAhjjxW7jtke1qvWjFg/KDuNc/w6rQ33XCGv4Tw+H
ceEDXgwqFW4lrhYSGJ7tc51NaVrVwzpWj4EzTWuMV7AY1/tkr4kS2B2YH2fdJUWyYNd7cdDkqCSq
6ERRa6JbfT5VfNF0OO6teiy1CaChYkXjD8CH4eH6il58PaBUpIHsFqlZyhV0PkxJ08w0FEs7Om/G
X3puZncEPftJ7x3tszuTseSGpOTPrCjqnY9lqqTUEWTc4xCZ+S1nAAMAyQa1ojeLJDsvXz8/OVlE
1EERAqOc50+lGlEYizu44GPjqSt2LyR53KtChNmDfmmfzJ0pKUJRGCalRpnPgaU2x+uNbl4lzmgl
D5MfYK0W19SLN4MXC/q/0mplqirDQx7Kql+L0k6+gwhCrwDxR+zACg89SoXyo7rWg6F9NoAulesM
m5kTBkBpv6Lw5ig/O0q/WF34RZn+aYaMrTjWTtr9JDVFRWqXihJOcpeK7BUjRfcZTRyyYOxIoAVA
P4/Kb2BllWlJ53GuacbM4SuyLSDv8Qq/eMv4dTgAcAi0I64fauPxbKrdqV/bvN9GXAZDF8uX3jNP
FN8CeCBBYD7GRonsQmzy3KFlijr3bY3Jkn5IIozl1lpsOcMqy5IG48yGevbarXCFeS36LAvzbU1b
vb/P0m5AbACdKLyPVlakF+K5wG1u+EGur0Ubv2kHZSHaydz37FaSvW1kCaHEOFT05tGOSND0SUlO
MSZh9cWM7QrnITxZbiqohHwARKzqG9+R5eCai3rafXZHk7DS/cQPnN9gezL4v0vNQeC5+HmU/pHb
rQB2qwscgTqJX+BdDqzk+miXk+VtSE4FaIOWEi3B89EqzZGIo0I/lojk4OaVhlvHxM/QU+LoxnKT
4oBQEOoYabJkYTDve8iCLnYZJpUc+h+y5nA+tC3QnhHhpB/tNojvYCBGBz0NkWKIEdBfhVWPVUvZ
6kcsAdFyHt12RY+9WaoWXNylFDlM+V+T5xAaSvr5r8ix5DNF3Jn3qOipp0ak8ZMfWYh3JMW41oFG
agsrfnHXEKWkpRCtO/wEAGGdD9h5hdMVY4s6U5ZM/6o6/tFLxhLCV/4asR9zHU/xJ6XqicmAIjBF
wSEZ6Dz9rfMxo9bFCbPx42NfKNFdIAb7N4IFPyPPWyIPXiwnI1EiRKueKw1yymw/jYZvqnWvJscJ
jQN425pfVhsj70eb0xuIn5jdtvnCil5ccIwJyAshWig4pAyze1SUXYOnq58cEX7JD1MgFIBOfTEB
R1WChfTkw7E4MAbVMQsUzGwluxC35TC2k+OAvNsKpVTtl4G0428jj7pk4TL9aCzCLSVNytt8u9la
FoyeBaaWcDZLQip08Y3vquIQa0r8OceYtw1icrWRBUEYvpgW2iu0uP0sJeiUctsL9Rj16DNbWDgW
iNtp7RKX7fIYEG2IOIxJroDT1fmWRDkicEC2JEcEQeJXK4rdV+wUGh9EcNxy+nESWwVjyVv9esC7
DDvsFo4gwEAqyhpOW+cDj2qapoiU8gW9LvyF/o257dJGyk3Gbrsrx9FBscbTonUWmyjcIeb4qsP2
W/i28tudXTLyV5AombIuQsV1FvxEalkdrngsuFCHR9wQj1ZY/U0CLOcONQKpK0RdJgM3SrCK1LeW
ytoXx5TaruzTcGpQW4BIdr4IkzN4CgLD48ls0wK1ScBiLcoqmHhaq9FQURyo087y3c3C4l98dVJC
SgXUQykTQkuf1WbbFjvdGhmek5NElWuv8kpJvhhGBZRpXdVlV3TAJkNQKa0zas+aRKPeoeeZpWsb
lT5tPfpu/Bc4PTKZHZ7bnrXiHe30t05mpeO9g761CcvPEb8Xfrc81mefC0FkakUkZ7IsTmnpfL16
p6QY3lXiIYInsSnGUdAcDqHOY4RoQM7FLnXtoIh0F3qa8iVKCm+Pqm7ZrntgIeoaab/wpfXbYGEX
za1gNPAm9Noka5e0UWJtzn/XZLWeXyhdhw04/NsV+k9puEYxzpbW0RiUAoSpv5KdIRS0wq2g2rWl
bTaboandGJPPshyecI6TvzDSvfikDbGiLUTMi50OUIXAzGuVPB2RcpmBvMtnokKYhdrGyYM6DqW7
Dg2dF7yw4oesgTS3KeK+MZEREi7UVXR5m70d4rS+cEVc7Du4slyBVKcgLLBSsx/hWkVfxWndPtgZ
7UgR6tFvK65U9Hu8XHsZEZjZoIA5fbu+bS6nzmOZ8gbcaqpjFz3r1hI1nrp2+1DUjUA41+8O9hgP
UuAyQVNAXxdWFm+UsXSfStvpFmL6B6MDIwDHASSJ5EafRdjCp9QnVE88BKjffUXNQRU7nsA9Rqi8
voNfXRG2jxRty2Ddd+mA72JFOfTp+hJcBBpyWWCxDqdeUiPnpYqCVrzJDdA+oN3j71wlrFZs4/Gv
22j+GqXF+senx5MYPjg/tuMCypodiNoRU4qzQ3xqEGIMVsNYm9Hay5PyUUNq6Z/tj2Wyvz7kXNCc
QwgK1obPinwDaeQ8/xjduKBnJvJTQJrrot/rj4GyIqlUDAwshQ910DbCmmNXIsa6zQbFFjtS37rE
iQ/o3KulB3p3b6B7EUEdMatQHRYCxUUqAUWExikS9jQywe3KvfLuEI4F8gx61UcnHV0vJAubEVeZ
vBb+a+IPY7W7viKXOw8AC6vMxcL+o5x5PhrDx9bQV+XJc/IRPp2CxpkXWd8CPFa/VK37g7o07PWw
s29RKlTVhcP+xrc9i9Yk8oAiaHpJaDaFgfPx6zirQYv04amAyXJKsNA01jYUrOhxsP3KP4aDOYrX
EJJ9vkFcOS4fwi4xcacnuP9o6mT0bxwoHK8ENPQpkf31AoCgPMd2KVaXmGGOuA+gDFTGKGINMeQh
jGf1Ye8mevHI3HOyUCDZ2qpREQl8yNnnR8oG8VPm1YqGg3OUP7V4Cnv7CghovXEGBIk3TZXk+dYv
jBTht9Jo4AakpYZJZuMrXxBp1OMnfELa3z5d/gm50FhDZDlAu/1+0qyJOFIl+gv6ef4rkEHPuLWl
luTWSR0//RcI0ZR3iTaWxleUp9px7RlpbWxQzgr8TQOTCAmgFnfwHap5PHwU+NPlbqT8MNyWaA06
t0bW5A/UGspobWGb2xwU+E7GoYthcJ/YQoW2G7rJwJAKBUp4b0rQOM9pr5ah8vndxXMVO1bAQMhk
XKTFKrh+5Gyik9W2/e1YF8OLDk753se9gNNnNtU/JamskeqMFuGcG6bOp6801HQoePKE4xeoc5MY
NVEFp5sshuKLeK6VNHwJw6zd1I6a+mtUCpt1pKjmgxmV/o6yirqQRl2eL04xPSSYyuwib16uTGtn
omel+w++FUb1Li68SV95bm+la91NphqB8nqyze+xK6qjgPabbjwkM5OFZXgjtJyfMx5cxFh+B6EP
UMj5OUstG9FET49OUT5NeNH7ZqR+cWujue/7rnGhEGfZPfey8z2H5HKb50X6HQR54D5PXP72tzQu
y/hF87PC/mGl9MDu4rRRrKU+jgw3s5/JY02Wr8k6qYXOwlGDxhTvCxqrGvix21GP/XodZlxNKyVE
5XrFtVX8uR4BLzuQSEXT96f9RiFH4qDOlybKQF95CCSfugao6lZR+/wlcpu83hZdJqVEQwv6JDp4
TRR/nULPyNZ6rvTHXosroP2KESTWwtX4duGfrYNME1kDKb9A62xe67GmHKOlPtMe66JOvYfSD0X7
OPKI1+9xNmv6DWpOHkKTuemFT6M1WMrRScoR4JxadOFKr+MwfQFZXfRrte3ovOnI8CXbrh7z5BXw
Ql/usfjrvZehFGOwLegYPdTaqA7Po5iyYVf6RqAuJDm6zLxnk5L6VgaScZxJyknnC21UInFFbhqP
kECngzoG0x9XFLnxxdH9YG+0lRd/Q7OQc+mFfeTdepnVpAezFe03w64QOA2Ba9/bZmqa3+o0rO6d
nnLFHtitUO61POmyr54VReNz5nS6sq5zJ/uW+nq0xIWfk9ShO/NSMThQlIa4IdXZEyO0sc50slSc
1MZpEM7HnX3Y2CqSt89d3zjRKkNlMrxBcbeHiJoKzHbS0f8yBWZgbBM/Tvjbg92Wn401/BZq+cDM
6cnI3uv5+kZoO4kcX64TLs2OdqOERvAwRVVx64OXWid5mv2ofFQhV6zP8DL17ieF+eS6UCOgIMob
gkLBPMh0flzQqPCGkykAnq9A0ph/M7uOrHWPGOkXtQ37hSlflgjQ/ZXFMrAZyCFciIcYoUfaCOzr
pGaR8Vvtu9sRv82dhJGsYp7leNm7iV+tNccvHhseukdKJ+luIYRcvFnkr7CpEFIqpH/jzVZ+GPTK
aHmUnBJ9Qj1HVJXZbpR8kGLuHgLXaCRrw0HtqLEX1tjldwbyspi2YexgIH9PcNa+DcpkxEfLbjsT
BxIUYDeal8YoBYGC6VfWqC1RWi4DH7+a9AvaJS9mAuAs99IaH0Yx9N5T05SQIVK9+839kU3bQujT
g99Of/AQxwZA7WpnqzRShBNC9pOCY8uSEak8+mehASQ1BR7yT8qCaFvNFtCMTEQTErmApenswtj9
axat/qJCk3pI0qb0FvLOi1o64721SAz6iIjIza7DKXLUQW/d8UQ4hwgeNtNjibrw3o304EsoJms1
DR7nwxG19f36Zvlgr1DJkQaWcD65imdDU7KvKWN39mlquva185MmommCMPbWR83i0WjS/6LCE6/X
R/1ggZGjAr0P94VUaP7ChKIweGVjOSdMhrNupURhsusce/qRtU18FFX03/XxLl4xlA/I6EHAOrLF
OJc+apyubnoI76cJydebrNKHF9HWAjnQfAl6eZFizYaaPZ4nO6kVt4itk51nIIfdsAamo1pFuwmr
sMdyx4n2iZel28EY4lNsWEucosvkCoINdVnq9khmoI4yK1mgCIj0tu+pp8Gs3ORgZmXZ3NR+PSU0
Cqv6xs2x1t4iqpn9ydseASeFh/h0SNvKfOjoHP02pi5+qsAUijX0kmiXJ+G41D253He4FYBGJkTB
QTfm9Sel08qBJFQ/lQoqu646iI1q1/1L74+DOOqIs+39ABfFz6KpQCKCG5HAWKnsMe+h0A4Y6pgM
/QSvC41u1ynxvDadp4JK6w2FhuBwfeO9KYWchxIQepQSZWSjkDVP57wmGsyy7JwTGq22tk9IK1Bn
SVJbW5VqkDq3Yau2ggWwh4MmenvctUHjKdzIUQt2wKhyZR1HcMH3kOG0E6+oob83JqGAQRxN9V+p
R+64d9q8vRGaOvrrwCmqZFW5g1OgBqur8abQjdTbTjymrb1oNWCTeIR0UpvSdBPkvnM0OzIfEYtN
o2OD92QJy9z78DLC77mq9F8oCNb5z1Fr9FeU5BUiA30cd9VFZX8I2270UUkxtO9ZX+VPyJoL/77n
mYyvAHTIYFzlfWv9u76ql8dZ8gOJIDC3aT/On1EW5t2iqDXn1NIvCzd+ZvnKNgeuKMWG8IpYqvxf
xmfGAwaL1xTFIaBx56lMGxgKysyqdcJ5CtyMUZhkfwmtCWS5LXXvVE4z7bUxElhA2Pg8bY2OcH0o
cRy9CSNHb3/2RUYKEhcTAtKy97sR4FyxDPEAHe8wDdYo6zUZedv1hZrLuLLXpTCoLhH/Mh+Zi0Zk
ZZ0PyJa1JwSgHH5opocbfcKQxaFiar0EpmT0p4Oi/5clItkmtK/cRxRKcqwf89DQttFY4ydTUixY
K6ooumSlprojfinS7LfR3Tz9wooH01J7+TKM0lqmSE2rF3EhpMPOlzxIImFXgBVOHIkJJlURrtTc
MW6boihXtad4m3yofnqdmuy4Qz7damXZ2FyIK4FXILeW99e7qhd4MjdPetGeRm7OJ83zw5/Q9J2t
FNLZT6OoX+umA2J2/Wt9sM2kmzQ6QtTmZTP0fFSlTZWpc5zi1Ax94W9gJfkbp3SNmxIDkc2Av1Z7
IDxmN1lQAEu9PvjllcwTgpYAl6Okhs4HL8zCilwrrU9Znuo3ajUU0Vp1ceCMKUN+x6gt+XV9wA9u
AKBaXFIAYsDgzLcm1KjCzsa4OxWV0XSbwS8G7ZCJLNhEZdivw65EdotW99frw36wyNQ9JE0P/SzM
E+XPevdp26SaJjcU/QnvUyP9zg+AmuA4QLY3fdCUzd9aym8f8wmD3S+OP7YLsevD8QFTSdN5Ghzz
NBdQX04aVoiTq+gIL9URxDJhYOm3H70aVafRsEcVS6XGjfaFYuF7dn3+Hy27hKjwhWllcvuez9+A
uV2mWoI+sp5o1cps48jdmW7nPxm53q3QjcB6dhiUaKGw8cH+kkkmVQSCEcphs7yIRpfXIVrGvKeq
P+h9ZAerEB+d37ofEU1731tKMT4IfsgvACmQTWpoT3MVr9xOjIrd258G14mG23ww8v+I8YhRJ46d
NHcCWOzfRLYQ97Da/T997XTKpq6Gzl/rmBaYd0avJ8pewT8IzHAAR5v6mINdG1paIti3pht/rbMu
she+0VtWcJ41SOEICkFUwqWewSwS9HqsF8WIL1msRf2Tjo+zsSmbNKCXb/h4mwdJ/BgGlKfXE/5A
4VbBkKHZTHhM1XdNGEYFzVB8qFfFoCrJBsEptVqNHj3hdeRWpXdTllnRrHqnLg2Mkgo9+V6iA9mv
i3Rw/sPeSfuGTQ7nD28BGpLogBbJqp8CWHHXN+PlpgDXjuSqhPdLzNLsoTWkjlYajtKe2KrxTc2l
9DXg9XnMYj3acCq6hXTsg1oJ7QyQjAhQglfgSj/f/a0GydBT6w4dtCpJp5XIh9haxaRwD23DlUzc
EVF/x/lBt98Kcrx69dyCjGJByf+mF5qInjR7sn9/dh0kRI4YSMEPSaN5lqggYhUPjTmddC/UDDRn
zRAgnxdJ1TuxS2IVdPL1ES/DACNSjKYHzJkkDp4vRD2UHt42/XRqTaRuezPVb4NBefHdkqBUYJ7x
Jyf67K8Pevm5KY4gQUw1kRonWfj5oDgaZm7dtuqp0Itxk+eJNPWqw+9uqt70g1O/XB/O4l93forO
h5uFnJ6mJPqwvXrqUHPGwMVrfxqh9T2LR/3r9ZEusxXQQ7BwqBZQukAJ5HxiiWsOWlqX6qnMxmbn
dL3v7Kg3WelvhP7IgRO9GehkGWYDmnNK3GSNFTXeG6vrP+ODCfOWZntTRYC9MX9WC/wUnTH0rZOj
jfW0oj+vg/0L1G0DbHThKH3wLWX2TTgHjkeYlb/l3T1qhm5V5H3Bk6RLpz0witFcmVYKjapu7APv
nEzbXZ/dRyNyaUICl80bEv/zEfFGMuG7DVi9Vkr+HDtJuPcGc0CzLxPBZkJdaCFD+WA5ZTmKrIi6
AYnoLFjUQYNrIe67p7ybhmlrZlbnPqqp6Y0rcGy+ufA2lcFutl1hp5AO8Sym2zrvBoNT1b2u9rRT
ERFgMsXw4j0Q8FpfqHxfZiASQUhHg+RDvmpmp1AJywmgUKKf+rYQa60xaf6kVr/LoPjhKqGoB5Tf
YuT1WmrHn/6EnBAeUVBUAHHNlV26wDCGinLsKUkr3K66yD8YPmgTCMJik6PbsaTEJOcyX1ONfE1q
HcI+VmefMKooKAK91qHG5Sa2XTGykF6DSTFmpveaH3trD3LZU4tGz1HxK28d1QL7KTRgluQxPgi4
6E7BzpGAFiQiZAh5d154WFe5EffaiWs4/TLVWvIXHnR6YxJ2e8xBM3PaaIruKgvn9KNNTEXa4XIl
A7qoLYq+HCO1qrQTnV5j7/VuF60UGYGwjXR+X/+8H45lweVChIna7PydTNHJTAr+/GQVVfezwhMS
gQcLEHSnoYjyP4wlsRO8byUHcpY6FEqM++HAvEojG/52PqxuVEz1zvxVCKTHFs7MR18PGQmUTSjm
AA2Y7SMtNr2ppnp6QpzbuzFHI9yacd7svEadftDgn1ZVPUVfPz9FUCFggN628LxYVZSmEKKetBMk
RNKOIFFvM71KszXNFrqm/8NgsnMBSp8i6Xx/to1boiRo6aciQR/lToVdvjVcBQ5CpKTWwnJ+EMqp
xoCJs3lpEoFmy1n0ruh7fGVPWA3H3iaBcKXyuPb0n1XVKxvRRd2Si/xHX5AckxBA+iEFi8/P3xQi
8VEoqXFyFLfaRE5hYOjluPFGi+nkarXh7NjS2kIA+uBEAB2jesQFSTth3gQbnVrg/mwSf6JS/8G1
nWq/qJ80N1xypvl0/RN+sKoQgriM0eFxgTfIH/MuxKDi2nnTaFNTjer00Ofdv7JBjBTtRkdlfybG
kv7pB2vKgOjNyCNBAjv7jI6LlV5EHetkG6Uq/nRN5/U31B0tsWdP+5S8dTgXG+SQgmlB3O6jock9
HIhJgPpZ2fO54rkZC+xBjZPiKOUjiK0s2TsGMjh7gGrJT15Ffb6ekNP/H/IeW9JW4chyKiEinA9s
B0mbh8Tw06TYyaZGFwRj1Wjyj1PgVidVpEW9uf5ZP9pDUtkHUUFeBqA3zkcMkJlQjcbQT5SKlcfI
cHwMOXEjTXaJPWXJwsJ+0IezHXkkJUIDdMa8+TVoJTQoU80ep5oXoBt6mb1xspZSAZYptyRo0a7T
knzVtxmi+oYTRA9hqQS31FC05+szvwTISV4kkCP+xz8gIJxP3TXSIGk0vF+jwOZbF11rmEhbD9Fz
UU/DHbdKe2jisTyK0e59JLqHbmOXQ/0XrCR16jhFPdtFUGRBfu8yg6KuTDGDZxOpGiHs/GdpGAoL
x2rrRx/+B/LYfklaAUDrHtQPNWB02b8k0o80GiG/Ltx7b7HxPKVh8/GClTQfTt1cpQLkWhJiqd2y
6ct/mjKCug8t677KQ2cfakn2nNd5t231yFzZIsCn0Yq7hUBzefhcHRkA+kyS1MmD7nz+lMPhY+Xu
8EhCE4v1EIF7GyiJPLWaHSMvpmf411fonizcUZcBjv1IQRYIE20tGAfn4+Zlm3axV/aPo290/ybX
aw/wgBrlK5B9rmDLDJzg0zcVqFIqViTl0g9kXqU0x6wO8E1yT1mg7cM60XV8nLEjtYzMfc6myv91
fctfHnb5jES2Be0B7oC30/kuhodT1KMErzon3snFv67rLGqitv+thyD55fpQl6cLnRNAPeRPuBZy
086uRDMLuGzzpH6wRDYdMKzPD6JCNX3r9Zl/a6ZoZnWhULdhm+CkWPWB/tUy2hCdd0uLvofGWPyJ
Eq1oF3b4xTsIlgV4UyTt+M7EoNmtotd+1QJzqR8yoVf/Bk8d4DfRv1hSKL3YTVKVh3ckYi/wry/I
0K0X5abmi/EBJofb780ck07bbHmiI/yb/8Pn195dX/GlEWcL7sd2i/zAMD4I2BnNGsWn9MYP2uY+
AgOzjyJ9f328+WbifMqujyQnc2VRbzg/L5XdKBCZouxY5mZy4Fo2joXhnzRESZb6NfOQ+DaUy6sV
M1vqefOOSVplI6Y5WXaMHJ++lpnhHeT6afEd4Cz8S7e1f2lFkY/rRAuMhTMzD0dybNolFhQB3rWU
tM6nKRpr0HvhpsdhoA8VpZUN9S9zV4EtMIWFM2r8y9vM/XF9cecf821UGf7YpAjpz4NRklemVyph
ikbPpN7phftNM5sQcM1032dlsnBYP5wjzUOa1rwG6H2ezxEfCKwHrTZDwqmHBxfQIdJXI4hAf1tq
Qb1uysC8hS1siIXs43JgXjy8HEkJsJeDb34+cBX6aZSYQ3aM/XC8DeLiqxDV1NA39rWbKBmiEzzt
4eaza+tQtidnxkyRvevNvmjWqaVv5UF+DHAvzlZFanjNLo3Mod/klm/ARuibYuFy+WiiknlIVYS8
Enzs+US7KvD1WI3yI7Zx+B2njXejGsCAA6Dgj+hApGua4UuDXp5Q7HuAVQLv59DQ5zwfNAi7kR57
mR8rZJK2XTRpJvqIYjrGNZy2TwZWKetCjZEKE88RwBezbKqpIsxxA8vbBlreG7KR68erNFOHz5b1
GciDpgVd1aCzh7zF+awqQ/PTLmu8behzm/ijaT7Dje5WEnR8at22+JxgPT1ExpMlJRpLpEbzo4hF
nKb0peNt46J0dk3OzsTVkXat0Q9r6mgLw80/2ttw8tnBzCSWfLY7NVpZbqjo3jZ1y+pnpLTVtmzt
aB+mcbWQjc/vwrehUFV1QWdRXpg3grTGKnHtNoFvZIW1KQId9TG9zRaSnHnwlhsCtCTVFGAqKB/J
X/Eu6bCqHnE4xLrxrcImKjALe2uGQDx0Lc92tsJLo/B6HIUHzOCvH/TL+TEy5TCQuDyO2Z/nI4O8
77wGmbAtqnzjQ8//B6jSd/v/v1FmG19HoUtUomWUIdNQG9DsXWiDfLg+yvxCeFtFVk/a0NJIfxNC
eLeK6NEYZW7U3pYqtSR/9OY6KMJx51qt2EYt0gfXx/to7ShHoc6BLQhV+Nk2JKmrahMI/7aZnHgX
TTCk9D5d0m/4aFaSIf0mHAkOfDaK6qtl3WaBu60n175JqMaFq1rPne1UGOPWtiuYt5+cFyYMqJrI
nFSi7+ddItWZfDG0WrKbOrc4tvZYHbEWjjfXR7k4xKCCAecg/0GoYsvLP3/3tQKM5FsjAZxbTXq1
Vm3u0KHO4607VvnCUBddR4lAJtxym0Gb5dU223+KXSoKJoLJrgmq+GsKVHFveQI/nQzBjJ8m2j+P
xP9oazQujkhtYfmn1m7sf0HWCNCRlIXNhb06v+zkLyInpOXKGtNkns2+nFLgDz5+hujcZYfMaPLb
oQzzDUq19LjtSbsd6T8uBLOPlvz9oHKrvVvyBNeHuoQSvaPSXu9arfY3PqpU6y6GQ/z5r0sRWoIN
yCRIXs6HstBVmrAWTXZmWETkhBCx4Am3Y37TuXFe/g+jgdp5w6TBWZzXwYSfCOzPUqBITYR0cK1z
VNbkU429Q6qjWirRXBxJCWgnPZKtc3Dt8+d3BwRqbLM82VWIMjyovGLW6gR1KM7CYpfFTr+wWT76
bliUMDNKQlyxMhC9+26BFfudqXMLjGalUzrth60ROfmmCsjKrn+3i5uIChe6GvxHPvHBr54PpYem
HuRe529NNIjdr2hzmdmNlYRFfcCEzTHWOKb6SJiROgJE7CqUIBeizweTtU0AI1y5UhJizjtVtRbZ
8FgoW93vrb9+beM0NWRG+Yg9TFEsRIYPvqSNRCzlYSiHoD2M8+mqwdRzL6lkEkkx2MhdREAAW6cM
wQpSIfd4SNVT+dnbHsEqnmjAbzkcpPUyNrz7nOgstxS+m3Q3YjC2Rquu3ZS9LnYTYuuP7FmxaYM6
XE9JueSnOP+6vEb/75TwIKX3OG+Tt74NcnUyxF0G2GTaS5QLUiJG84CQfTdu4OE0HsJAWX0XJyEF
net7a/5l5VtYqvFKs100ZOY2HdL7wPGhLt2pmevWa0gx1R9QVsa2E9qSaKXcp++LdG9jUSGENc7D
GyLU+RpHkdckGUrK6Px2eritu8zE9dQfK1wdIr3deFUSx8+uHfSHFqUM556UwQsW0p55kOdHgLGg
kUAApH46z1ONUEG824uREled4sb39ODJi0f3OS4b72kalHaHNP2Sy9B8SzMSNCSqo3JzuZQpz2fe
8msmhDmHu7BSh/pfUyRequ48BFzbrRJrU/srJ4yEj9e/7dKo8s/f7Wk3QR2ALlJ/19fxlLxquLBa
m36kNPDNtGGsrHlW9y/Xx7zcT3Q6AVm8icuD2Zt9Y1UprE5v0vEuV5rJ3eZG1HUbsNqJtnKjpl8C
d3wwRRheZHtvwGde++dT7EqkCMiUxzsw4fa+s9rga2Jyb6MNH+JbNcbRUop0uX9ASmLfQ1EHv3Ig
qecjKsikVm6IqYE2ESlWltbivFI1rXZQA1Wxbzqug4dWt72FptlFC4I9REKGa9CbERmNj/OBwXPU
lh+N/V0baMpXt/YFhpZZ5GibesofdbdybrQOjNij3/h2vEPPUvvqK5aTHmIzaJcoMpdRS6pNSe1y
aFUsxuyN4iGFUeRdONxVsQh+ANYObpNC/SeQRPrCoXJOdGTiZ66raiFgXQYRmTLSkOUwgQyZ+5hM
8f/j7EyW40TaNXxFRDAPW6CqJJUky5bbVntDuO02JGMyJJBc/Xnos2mXK1zR/9oKUySZ+U3voJqx
N/rlnK3terSFk6c5kjCfpDdZj21RlO+Xma6Xm23jO6Tbm+HG86++OJMOhg07cjO6CBTZPFuDF/AZ
6GvNQBb8aKCtP2O2mc+DvyUYXtSfeqev//b12H36/em6svkgryFyQ4YO+u9SQ7WglaeylZevi804
AI6rnoZotYNY6XlKF28aISaYw43S/upTYX7t8z1otpeZ+sokgHkS7gtFV4iDdgN9DgBLpLZZyQHl
6Kk9cWfewiT/MtNhwzNL3OduCAzRXro4aZVlFt4Es+McZuAJdLSaqdeXAn1fv4hemmzFlKBb8QCs
vHfGnvlZQONP/8OC7841OMux7vbF12buwq3JXP5sFNn8FdXlL0VhFvh5Do3xIStE/2Eyiuj4+4fu
qePPcZIXR6Vqr0N2VODFQ00tps2awpWAP/gnAz6DRHm1yL7//jHXPitpJRqkjFFZ3ov1RTV0H4rh
jmLhcs/tFegqDk3DlAnKxkGeOGNlvdNwHuV/TJ33D0s7MdzvM6YZl0fY1fi7V6JhFwdSHvGCzV6W
fvjYjk17Y+deO6w8Bx0RMnVwDvtK/ysCUiKayh7n9byjuz6OvdZ/2F0V3hl5bS/HINDqXW4PEbUX
INQbF/aVSEishyixG2vApL74itkG54aerT7bjItjDtBytueyGx6czbJu8Z2v3Ip0Z7kQHBqmoLou
Qj2qDOGW46xztobZpgaRTlq4k31Pia1Os2i+I2Hu/PDX8qPrlPLbf95I/zTBGXoCy0EY6OdV9ini
t9kKtjPOKTo7klOq1owFTlp5smoVFY/tLJSZBovY/qtvCXsJBVEAAKhK79Ddi6ionHIsw2rdzmgP
qFdLR61MKFaq+eRuWpzDKaTBMJSwYc3JAPBdirm9pYjwC7nwnx9BsrSX1lCvLldfYbO81IPBp45C
7JLNNvKMNHe8eXxqbbG1yWJo3FlR6LGDNsm3IDfv280qZUoXwrfRRivxWnb38fgXs60F1mei7lJl
L4E534hfVy4XyJgMEyEUg2u6TCO2PoygYdvrGWFB/Ra6mZsEZl/eUhG8kpjtLhvkghw+ksGLPTEj
QOGh8K/P9BdKbNQ2vLJdR0UqzvymbE+rp26JF1w5AyEzNhIz8LB0Ay5SkqnKZVnaejsjGmbDFhkQ
8tpKQOxI9HbvXDvw63i1wiG8G0yneC5l77np70/ClfsGxDSOSv/Yl9I6/vkkuA32RZNXmuduCawp
1uCMvadoAvibmKUnX8p8cosk7MI6FTMH48bFei1H3C9U0uFdTIUi6+fng+wQdSZa8xw6+XIqyka9
IeaAHB8KfOtB+B0sGq/UY3YXLrMSxwVulY7BzpiwYCt9o/649kECiIFcvdQ/1AU//xpi3tpZTWGe
SxA5yThE7sModRFb0m4Oq4+l92obkNXxiX6XOX1+I4xeiW8IztNcpIm+t58vHl8sAWqkmYXVp3aC
b43agkdmO8UDMkBWl5AjF13q6x3J8/tNcG3rkyz8vxL1r63a0LCLvBpm6+xLZ8lE3LVbrZ4HYu14
3J3eESW1scDMfvz+sdf2HuIz3P+camLdxYlbHbMVtsGpKozKSS1MN15DbWKOjHlLCqiiPAwr80Gn
XusbyJ9rmRrDs12eBQwz4KiLbeeZDQu7jNt5pgElEmVWSoxU9rBRP9ZRpcq4nCG7/DmpZtm9Obog
wUTStuLGyaz/DG/eDyCjPIY2uwsIiJift53bujn8eUlIaAcYOhUY5z5DM0ubckn1MqB8i1zCaVnc
6F6VQ5NmnWvGI7J+NzbCteOIFSmTTAph+NyXtDYm+6hgevwS3NX6r1r58isMByMZx1zcCb06uEv5
nRGHaqAPvgndPUQTjRBrQbnyxr1/5TQwDqRURj8n2OcxP69KQfgqw8XmGzV6uvPorR1Cmxo2NZxZ
PtuV2UHpaotb4mVXdiUC17tWEIPcPR/6+bEoEHct83F91pExmok14EKQVPRmULTxQ/RCk3aELhFm
q0Tb2qLvd+O9r6RhdBF3xAxdJ3AQFz/AMehQK029XmjTRTQHt1TEzNq3sAms/55t7rgoBta7zTGz
+p/f1e3wfUf6jAAEXfCsx3I9h5xIGS9ceE/2CFEqHnVZNe8l9kj96ffn/+opBBXAMdyBLcgH/Px4
o8X3HmFtvjCGDsnsau/ZstAfQ1dXiofV6PoUKr585zUuRfJKdzz2+i67VSBfW/Cdt0XFBrAfRN7P
P6M2u97yxn3TuxYY/laLNJew6Vu8P2+88pVchmYMU2AG3CCDL9WmHXBuuBoH5plyyX7f+/V4wL/P
ev/7hb0Sxn56ysXJyfsBYMXEUya/tj5Pa529tejkHa0hnA6ZpcLXoM3q+8Dvh9QB8vP594+/PLiA
h9ii/Idw04hml7hK0jjhreGmz9WQRU9hUPdvVb+Wn03dCESjpB21sRoRxvv9Yy/fGvgscEJmGxQG
LgiCi2FRw9RmwLkpODtFs5VJDtYmilEm0qeqmaRKtS8krVLZv/ZTiD0jxpXRLfLP5Vbaf8OeO4LI
ox7+5c6KrGWMdGUFZ0Qh5zDdp55uag0lOI26GoPqxlXx60ozj0TXESY001Yee7FzI+zGe+QvcKjR
9R9NU/ZJg0vA2d+i5b2GN3YIRGjdyNkus4X9HffuMGu9a2Fc3st5qErptm2INyjeUZEMtRdP0xS8
di4gxA2q6Hj4/Ze98prA73ey5z66+kVHtZcjn66Q4VlnukpMNan3xWpif4x+hkgHY+xerWhpbynx
X30s1xJgfPhcZIQ/r26lPBzvcDY656Xt3VuOgqgrZjd6rwplpwhuBOgRB+ut6+jyjmB9d7jUPthl
xEPw+/mx6D/65iwi9pD0VRVjEBZFaeO7QPF+v6xXNisPosGPSCcA7ctK1EX+c8rzOjw3AS2UtorU
sc88+76BfvD5f3gU8IZdjRP2zaUHydj1roiWMjx7myqexsGzEdLqZbLYyIv/90cRz/4RFKH1fBk+
R3iAQdkX0Vkqr3+yTDQtATJ5n5c5uAUgv3ISeJd9grsjHBjR/PylqOiizYCteVZGPr8bNow5mMRk
5yXLi5dRrtH971/t2s4AHgnglf4wgjT7hv1Xc2i1urYsg8E6l6Ka3sZpq75lNjaQv3/KtW0PEJKx
LS0k5DMuogeWlwBFyOrOYYDbX6IbFO/jIZi8e0QszOzkeFl7mh0R3gJYXLnAcZuiHwRi5J9G28+v
F2TjnNuqcs7Snqwthp6hH1xwRHejZ6AWDITQPjW+qR8VRGAjybymuHWhXiZ/+9lj3kb8AFDMElwk
ROgGBmWU+/Z5Ub07xpsbdCihd/VxaNZZJaFfS7KEUmAsbNdMiP77yqNnhBUG3VvKk4sLZ+E66F3k
/M5BMcJCWOVwh+VKdxBGMbxqYYTxCM8w/f1Dr22q/WbdXxoC8OV5AT1j0JAqrLPjTE0qGLz9Jaau
//P3T/kl12NlQRTTHEYrxGIYdXGrmW0XFnjw2ucWK8CHljHLwZ9G8NrGZB+YkgeA0wz53OdwvOsJ
XdF0FFH46fe/4srWhmuBRAEwOa6BS7yM7bWhvTWRdV49d3bzA+zc0U2GCpZz0qzOWqGYzgQqR5l7
bjkjNyLnld0FAZnOLuNr9LIuqyvhzEi0jaZ7VkueP4kmtD7m3YQ0XafqKdHb2vztYLudhiha3sj0
r1xV9BT29jyoiP1D/Hy2iCfdqKvePQvhjN2dUJ3ykrGyozdnXD1ZHHr0we1bKiVXIgyiEHxz0C08
NrxIybK8j8zFntzzCs30kHnb+AFZlhBIuXPLo+zK5UEdQy0DN9bf2+c/v2Cw1blcpLTPhlO23XEa
7MVP5yGXLh4BwFjxbqeg8N4trtGK1x6e6X27yOiWXOaV0wTbio/LUvOhL9e5CZGelniMwbyM6iie
hFsfkCdztxtb6cr3hKPFl4RUhYHP5XEK9WKHoyuc8ySi/EdHQ2qIN68fD/kY4iRVzOON4cCVo0Mq
QrcSAgL50OXdtIUb96DdOud5Mbev9VIxyBu392KW4Ql88PK4lVFzox137SU5L8hw0iT6FbHk2rOC
c1g453qErksD0AUxBKrV8pR7oDC+BeO++jxGtOwgCnD6Hz/vodKtyV7nwTmL0hVpkOFfLMyhTXqn
qU8kMOr+99fRlfuA5gaKcru8KipC++/5VzyviASl2iRej5jYdl08WXm0/lkUOlQHOK3Wmt9lY8S4
NpN1YazHBfnxWzDNKxczLXsQUhEKo7stykVSMVVBJ4up9s9h74ZSJlZjFfKPpVEBKcYgsA72ynKe
7cMUlW35EeiHVsjtIf2Bd3K2VrfS318XhbIJG0W64rSEUfD6eVFQlAwq3fX+uaU9Xh/yblQPFQaE
Se641fsqqKb34VhFn0Kn/R/CP88GoM1IiI4IkPeLZ6sNmiGb67zU27wmxBKk9XLVVQGyaZ2cH5dw
EnNC+w1j6RG0+t+/3xC/3pds9t2lYge1BgjY//z8zZ46SxiZe4Y53bnx1jbLaW42v4x706lvBP5f
b8z9YVip7lBWEBH7j/nX7ptKm0jott45aIU+hGXRHqu+CO6cZXwlAck+RR5kzdYp2tOm5rK9cYNd
fTxrTLsTXQNabT8/XighvVyNuzrTqB/BlBlxjwLgh6WwdAqJHVF+xSAgXYJa4i6OSJ19I926utro
dOyrwE19OViKsIYIgi0gHOOz/BFjoA+jvXT3Yl1vHfRrT/J4CIA9xpb+5Vxh2Lqy94vQPRt9cVfn
fvYtF655dOe1uBHnr50eyix4h/Qu+bIXVxjhFqlJZ/AAm0SjfEHBog2QKy1Es740hcqXIoX9GL2B
yDTz87ZiI/jftzBJBvUkCiGAhi4/q1OVtdf73rnaFuc81OP6wSx6haNTcEvf99dYu0/rwGQzM9mt
ZfZ//9cGrnTlIGUYeWe8Bvw+6UjoxSH3nfbz71/p17DgspLUjcS//RNenkrDnaQr++BMvVwcrXB9
P48ZguhVhp90l223GlnXdstuYvJPA4Bmy8XBzCWxsFc8L3NnvcbjuJtaTkvb3vlzK29smP17/Bu6
ASQImuo+CMEhnsvtouIxeuwkKXOCMyM+/xPejctwjjZfNd91uLrDV3tx6jkesqlz7//7snLB2CF8
w90F62KnhJNaPLPK/PNgMu+OQ88IE9l5XmI0dVnFVlf99T88kJY6529XhLwctw5Ob4ddHvpnBHXl
dBfWWGCgnFfn7+ahiZYDhKdbvbJrqws0hu1D2g0g6eJTzv0cOrM2fDJ+2b/0czvfFUHvv/Okqu82
kZtjUoei/e9lLGAvmMDohpJVQG//+WRwb1ZQJdlBweCCLgDXSME6VPVjKSRSGd6k9WHJjO11VeYt
ZvuV02Jxo3KnoihBInWR89udbTiiEOG5zQyVFFttHERTMLntzSwBC9/e2EZXTgsECKQII2RGOTQX
N56yzW60TJ5HU9e7B2IXPs6qa74sGBvckHa69mpA9Xe6MSv7S3c3WCli3V7TmfOlczDn2jwAmXGT
rbZm+EHBLWrQ1efReSQ92+2rLpG/5VxnfpDRgGynub9fFyN63vxG/rWZenxuqvkWsPvaUtJLRm4a
SUn27P57/nWhimCG9Yv1CxDJtk1HHCk/LJgN/rE62rgF0P9l1Eh6R4wi9kPH30m4F3u0bBukEKM8
Omdz7x2nRhgfm7DcDmPb6yMGukPiGk7FLRvoObVqelKM/T3rM01Z50Zt82vQ5KfsEz+2D0HzEhrq
C3Js5iAR4coQWDyUxedWe9YMiW2q731LO59ct8+745BV7dffX0q/0Pf3dWActDd6d5SocxHF7CHM
UZoYo3O92SYk2bbdJR2j8etoihn8h9vM926EPImB05uKPexDGYNFmPWk2p3Dz7sZzq6Gc+sco5O/
H9V/xQbbJAfmuvznbO268hdHK++lrBDEmA+dZYPu6byqchLaY9OUFFWOOoTfZGadzngmvh88Cv14
GjB5ixfVGeNpNpahTT0jUn8ELIBzUAU4gCRyFHWVU3fekPrW4D5klZN5h92ixUnW1c0+F8ZElwvm
iN4+7XOeO0vWhpEsXlY6OilJXNcpKcvIV27SuHZtoV2RKdBUiFs2VrklKNiI7Fk1DbjPYnZQf0AG
eW2tp9aIFlyihzyIjDu3xBZbJ1njBOuShLWhc7y+w2FY/p67fX0xnZ0Xw4+zqVmWjy5eUAJfa0SP
jsVGPPuTrkKnUenpWnHvSNeI3rylCMK7DBcSqeOR29+a46ifs/GEGFwxQMXc8qh5kJgrqjgosUq+
903p5sk4h5n14oU9cNVKqlkmhchXHzEMSFXyDUcwFmerMIxVwtS1ii0Xead7PdgQryIdDuI05kvf
POpQzu67IkfD7KyB24qT7Y51mESV3QR4Q+i2uUM61KzvW+ii6x+gMtYmaZE9zA52pH33bawGXd0h
Ipy1B0dlno6nnErtaAxjFh6mxrGahMlP3qeDn9vj+0VZ9vY9o5fkPKFNbq1PcHjrRcSRh+rGs4H+
PGaNKAfUL8r3i+27ZwyVOIZlKYqnCbFD47hirzy9D/IWCcIKZ6MuhYe/U6GsBgbAGVTanK/3YFe3
KBnqeg3fpi7v1r+ZaK+Wv4vdVtND7U/N+G3LmCrLdJkWtHgPC2RpN0FJPeJQWc7W13UcFm1eoPDt
9I6yEwwZzDyMRQfh6g9bTRnjHCLj1D1FtZZZmhdUfFOMEWVulHFkFG74uPlI0R2Mbp2WOxvGD3+2
1aLDGYthkF+Ip2ybguFJGPDH6kT62qmtVPSttd2tjLJqi5fgyD/nWCFSSkcT1PQiIU8Q/WdoYH3z
YK2baxzplKu+PkS1Mbsn7MPsBYayUxarSOiwhtMSW7pfigWC7wYiLsVrvMKAqx0z6T+0UQATeGM+
0t2jCT5GL5YUTuknlrJq8YzSWj5+z7OtEslqluVoHQq/UeOYLNsI3seNeuzLfQMdwSaOloUlRmrO
KcSSWF3BqC5V3ma1B6/cNRVbAzhpvCojCr4aDYw9cIVW9zTMuuzizKqmKN65Qs2nCsMPdZikHOVT
RIlLb7sZZPWJdgySeXmTTfK49cz17MSxC99+Dphubmk2j679qDy/9+51GFBFpXUHduRk66zpv2QN
84GHtvHD7XWp534tEpSXlRWXy1bl39HRwq+L1lEmIlLZsjc3LNgN0x9PcOdbAE9G0BldvG2bmXFN
hSqXd6XZB+oeXleJIIU52vpl9PSISVKf51l0Xofc2+KmKwP3e9XZY47tfLnMZSycyNixpHNgZt8z
tzH0Vwf/3uGTlRerfBiqqag+5CLvzZ1HkxtfMLVwXFruuJ7HfbS50Us2mMp8KKBDbufS8Efbvi/Q
Lc9kPHbMDVI7RzC/OjaeD1Sir2Xjfymc3si/CTUPHuAgppaHwlalOlVSmv3RVrOdP/BxB/lNohMx
PPmrZ4Cs893K5CzgBFUsf6m8rbYjvK6wrGNLefN8ly+oSRBhwsn6RmvfzPN4QMlFfzCygT9yQpFV
d4Ot/eBY0ajL38mxV/OzVfTGfG/KsVk/sUECP4HB36vEH9xRnmbfWvu7wp7N4k5P0qofsAVc5790
FwTldh6mnKmTP9dWeY94zpKdBa72M5eUNJgF2fkgrK8z2IXxvgz7Fl/NCVGdr60kliQhOKSpjv0u
nObt4ORDuaLjITFt/rRFnetNSda70C7MvHDNL3A6pffQFlrr6VivTT6/2c6AdsMSEhSsIxGnUadI
+ricxDSdoUsXsCVwdJBbWXZJmS2LvCP89f1HVC268Q2QnKm7g6+ysf+yarYPwWId24D6BuiSfGdb
wtP3VQj67DnwC9qac9Vk2R0j37WNkmLK/e6+MZUw7nl24L9ui17EH0XOqb5Hhz1Y76RhC/Dhntdp
ESNjKh7nyc8mitIxrL96vuEvZ8UIBGtRd6q094nmf4VEei0X304JBMg8ofOK5A/xEl2uU9V7Wi34
/kI3PCnQPtMH2stul5Ksd7QlB+lJX8Yg1ChUoh6M4Iumpd0eWsxHUNhsvKbD7G3pRPBSShLop75s
tuZQzaHhTDFI41ykDXxpI2mN0B8xFEPMBQAnqiDdXYEOP8GiB3ab8G1t9DMa4fp3OXZZKDtXgEfP
UWt2xaEydFf86fldpB8cfx3c5bA6De6/oNbD6E81zob4gHierQ4+lOvBuRuGIMOsaZygA8UIyki8
kkzOafscuEvxhzJB+j4i7JcZp3lrhSgOIH1FIONN+WL7Wo2LrH+MQ2/yCzua3NGLzod++9SVhVuV
iaRY3hLtNhlp44oG+/LsqBGrqm2KHH2sRwRR8WEBstq7CXFyzV4z13KOW2P0E8gy1IRPLaRC+zkX
uujOjM1gp6YQNrCciax9RWrAk9+5ldr1MHVNnSJKAKNS29swxJju1f1L2Rt8Kr3ULQKwLBRGMDLy
ftRFJV6DYShmIreD5otS80hqhlHpuVp19q0XIwN4Q5I2HHSB/F5iM7r70yvDUDxL2YbVqR7DoT2p
tiL3NhGwgKSc2/0RVqbXHJXMcJPIelmgvkpQaZ+XIfMCnjaY4Ul3IwJCcp7m7yJUyovDMBdfkD3P
Pw2ONkE05sFsHUWjavyfc8SO13pbygP4D4UkToXlXHSCqeJWR6WDXj2uFRJed5ahAG32gjD60NTt
8oq1Z7a+9H1oRH9mbWWJGMKv/8Gld2x8MJB+W771TeO/Wp01YwLqZdmL3jw+5+rMyIuaZqO+V75L
dKtd6b6OU+e8DNa2uXHU2lF/1mimp3pn8dybyBOWsQzWqUwba/JJgnvXI7WzkXDHbUlb3YnbNvfu
pD2ueHNKZ3yVDAAEQYFl+nvo3H5IEHXedBr6GWrHnSuL12xmQyZWYDSvouvl9yoMp+xkR6rTX7Ym
cOrvesNeLNFB5bObC2mZWL1hX5wdioWh5RcSTBW9x/OyWz5N9uhNgHZz/CU2NG/axGyMsnkkT5I0
sceKZGYgmOMeh0BX8J7wJsyHhbmkm0ahdlU8DGtoHgXbdcM8My+DHxmwLeqyiMrwlANbkSe8lMmc
F5xuK+AAs6te7IHp4SNCTcvy5hpMrGLZqaU9+HmYR3cV+pEdSdSW56dS+bnjpXiY+Gwfz1mDAxDz
4MFdtU+2bHENPs6zMsXJcnPDF6R3kY9R7uyZH+qqXv8uTfzoUo9f8rFyjGg6EMJcO/bDedbvtkxb
EQWUS5qAuOGmI5Hig0QXxKv7vkorPc/FA5PlpkjLHvdF5LvyQN51kMOjPwmfjXcoiVLGiTnaumXx
ZpqDkS4dbC7G1GHTnioHm/pnROSc/HMVDEF7WKQ5Oqdycc0u0YXnDUckZ8TyNOpBMUyS7dh9pWGi
6oMRVIS43OE6+7Mvt86+3+F/AnLBskZ3ObYO3WfHnf1Tn8kB1E/jaJQIm2qtCuTcfLG8UFkES+pM
VYjeu+xxfLIlrE8KRVy/quxsdmGZc6ydMnjgBtktfrwhHPykrHpch0sdoa24RI1kRe2Jsbe94k/i
1vUSJPDkiv60wbKaYjfMq+ZzB/FgRlLakVsaqFXptAq7bI51hJr9/bpR2B9sJNPrtJTIWCZO5eUa
F8AhMN+UrHGSbTvUxE2OEClWfkddpdfp40YDFQwF4OxoAdU7WlOjYqP081qcvWwNrP4lzMDAk236
blG693a7ms+dK9irq1l3Uer4VGvUWBmksMR118h7XMH/+bHAGaRIVDbMmOjOVTvHe/azPAnIC9nz
ADgg/zZYiJ6nwASBtypVBNM7CsN8S1ZnimCURXn+sQp88Hu8UmCkFXCvryEAeQ7fYDhv2nUENk99
VjOosYvFubdyNQ0PEltjPylCjaymMMfo1Q+E90fFT/3ikcya8YoVzoQjNIbfkEosXR84xmjyVbxM
+LVuA7NMDMW8BT4prgZY1FXOvbPV7vuGgosmyWhF/b1ujb479RYGJDGyHzpM5dCNUyxWI4/SLMTx
KzVWvWJLL7v5naosIEJWsYJqqMvMns5V52ouBAhecUlvsky15QxFjAOf6d2tosqdpEC1+I1uRySO
nQgnB3F22fYJ2teDPJSbBL/lhEXgxisylm3cho2vT7bREOfwRlqP49iafuzihvcjmsf8z7awTTPG
ps7/YQ5R/hfrujXJUiIk5USDxMXKzfSTZ+yoBLP25oCkIyqNg4zcvI6xKPfeoH94P4p1bmY85FWv
Ez+amy9VUMNPkYJ7IAUw3lH+yLLN7rfSVD28FdDDtlMLD7Qn3ZR0cgXpfhDlrhU7KCX85SHb3ce4
Afpr3KNP8dEfqE5iYa9+eVirOjBAxwV1lSxQBGHMLgpTQ8OYRoPLNFDv26UZoiSjg/FozCv9mblR
1njoXZ1jAk2WacTOqBWGyK7OVNIhSb47earWSgTVSZEs3RAFcW2sxTv2OO5Sfq/W7TRThLzzq2KH
m2fooR6hxiuEXTIxPVpBCXd2ddX2Bo2Xwm/J+o32QL8O6Dwj8vFR2SW+TkvgVt+ozzo4vsagh7t1
P3yPcz+UVmL1QsxxNkfwgCM9Wi+hs1WIG5jR/GK4bqVSobWvkhao1OOClswTlImaapUbcuH2HeUP
eyx985ANqkaebzK609RwSacgpcoxCaraJFquWZHHdU5dHBtrxNR0i1rMBUb08H8YosX21hoRQUnY
ZfWQzFU3fXD5ZdYBnFdeHCZTr1taCI0gXkXXIohxlGo+ytZeESZcJeGhGMno09wX1rfGMVGOVZ1l
lWlJ05Hfkpe4fqBp2L0ojPpE0vpG8bWzp7aClFuZRkxFC9LdU/WCWRu1x3GjOnkCZkUHNFxKj4pu
he1wQHrKn7kzKugiYTD5n5eOKnsKIUxR+PrTJ2bkrRc73ubYXM+bs6J0Z4KtXEpggdk6IjQWjdNu
HzaGZDjhVlAUWE6pMtZ4T+HsFb+QtJv871ipQDBtbC0Suwr6v+WiOTem9akqxnAvbb2/pCitL2sV
Lmk0QNpKzKwtn9VMt4XbJAs/9rkexHFwfCJuAdqnj3Fp9WmCdJvzNnFr1tAoPCwwG5oHdxyz1oEX
3VtNPC7j6uCl0rtB2tqbzvm/l+aAtJKEo++gMxcDWsJ01cJJpmZ1iBPxuFpWBoGtQUc3bLVPEooD
lreD6f0lzvpqhkWaW3MfB7K0c+T/uqZJrTY0n30xTibR2bQxK9N9ZONuW0bfXafDVLbg4nsTKOOK
2M+wx4uDYe7ekwBNOK05DQ7K2u+gaNqkA8t7gIsZ4ADNz+o5uX3iTE7dps2kDbIeKfslCUS9uu/8
DDQvK2LZR7j5tLisxvSy1BOt+IuUwYZ10yvj+9KNlXdY68F/bYnKTdKpQlJgm2HxwyynbjrQf9Jf
Ghsfu7RRlG3xVMBKSzbMyMZXQMt5847wso7Pnen0D8Hsi1dR4skXd4WFQyZRuj1uIRDfB3wb+ZGt
CqyOyYLK5CHHefLHFixTmZSrrD2ye4epI2ry811FNzFIKozgK0ysIz+L2Vt42jV0JIojULa6O7o0
nvSRBiJVS+fXZiz7cSOwd3NWEDKNakpyDwbugexiKM81PWZxMJmmRB/NectobPpLTaXYlG96MUR4
6FGrpOiXU1MdbGWW731huOa9zYlZEmitrfpWGyao6K4eXPVo9bT37zMF/+AuE1tZ30ckAzLNSIte
pbOV9F3QWAJg0do9HWHK5Cnp9RhQpEvbfdJM0q14bVFoAGeNzdwpX0dfp3pWBX8yBW5+TzKymknY
GNsamw76FgnDUuZMVqvL4k6u6LslofAmkw/j8q+1WmZ5rJ1FN0+GsbVTOpM85OQITWnemSUAQDFI
vzp15lSWjEDAGyU7CTFKKMnxXGC4Xoynplct9Vc0LN5b4JXBfAxGGkIJptFlE9MPnaZvWDx6DBMM
is+kzMOgSVuM2fAO3nDuDNkAZmft/eB/sia1fdwoaqr34WYvn2wyPZlI6fOodpqK8ako6ayf2lwZ
rxMtXjvuh2YQTJ/mLuiSeTMsiFhd5v9wbUmAa9FuaeJeRNTArUK9PbaA9RiHhbJoTTZ7tO9lNPX9
qQVy8SkHb9kkcw4Zu8fObTtmnho+DVVUQQhlp5VpTcHXoBzCMOdApKdn6HRjERzc/+PovJbjxrEw
/ESsYg63DN2tLFmWZPmGJXtkMJMgAQY8/X69N1NbNWuP1E0C5/wx6qOn3ooAbIJqUzZR5h2nHcf9
VERJbbUZtMLxg57w+JctrLi5jYXRzrMrZc98446VKLAVL3PKrSK9hytsK3O3Poy5iRBj/ajxayz5
tlBTU7Q9L+XJMWsZZrzSeqPRm+X3BgNK+SxtJWShp8D5wZ2bCNok7eHXsulApuYaunJX2zrwC+BV
dp9k87wfHXBpnU7OYP1po0EOKbrcoMT5rCfwiJruQla4yvUyEurljd/gj8+E3+t/fPfWt9YYt9OW
eeAfaZVsN8PYmC61Z3+Hh5CivqY+QSKckqYTTaFISBRFQ9VOnHXR0v0dPTMtxUReCfevOdbHUQXe
H/+6+aSLYX84sw30ApK4G2+HmGU7P+LKLfNtWvVn3Y/hVwgX+K906vFLJBZ5fmVpzU5q01OwF1wu
TFXN0oOGLT1xKvdt0B9FP63LmLcAAvzOrHXpFLTHU7cuc5+p5ghe+G6jg5fZH959GY0teSXVNZe2
WoP3nm3HyeLJaJ/xNYx0xs/WjyfBlA1wSNUxJZ5EbNDI4JtqLzQn9MP1rXwjvqqcsxinWV+UcBnm
RIG3+yr36JpxEGxvc7zXe163RHFfDnfXr2hYhir3Z2We5cINV8TDqM1dDSp8FOxZfF018QtJ1q8W
NBBVqIPgY1/9JgvJMZgzVUpvyyYwkqGY6dhWaaJRkaXB3lXsanFr+JyrIawzo3xzDalG6tUz+1Kd
vTWJBCtY6iiPZhnnTbcSmRMSn3gCTHDFybeX/a/DnR4W4ujFzUrIV0uVJewIpNxCos1WVsAfjT9W
J+0PfIIDqbNjOsq6etVjCKjOszv8Gp19Z1bawq3NeiIap1RRXv9sZC1lLl2reYNmt+sMhtt8lyub
US66bg6yqa3j132UMjpL4st/J5Ri3G7WrPS9YGW6qYNqCRnvne2tCTblZg2qih1uSQ1Hjqeo2c6K
bveb1sgoOcUlNdlZAHVksdqp6hawZVMptUrJrfTRh6fubOYtW+2lukNQ0s5ZF7rllLdcNLesw5Ko
gGj2VN4vUy+z+UBsksl5qq6wWzJCuUUAm2Co6wiN2wqNn1Ya8bYQsySLAOKJeYxJrMlbYalX5ulx
TVdvpQJvq1oKDbWnzT+vjLEHt+5oHvjFTfUQBFa13dbHyq7v9oH4iklRstJ5BYXOfB6ph3hEl5rp
xB0/pyMGQo/rvYzTRnb6l5kPq0wpm5BlpgEnjpPAOPdu7/g7bWi5z7IKrTdf2OUXrUQLSdRjC1h9
GJbEDfyVIuZ+G+3b2RPjlrlOFdx5zKRrBuM4vJlZlP92TuAjZYtun3w8pF4K8D/qdG/QP2bCdqzP
ZrfaoWgTVsAMCbVpCivxBgg+b9yvhb5D3GW9tq7ivNYFf2qnhISiNeRBzLcVB2HhK1Mz6h1TEKah
nsjWGRMRUbxnIr3kNIzAJkqDkYD/7LxBjVjBQPdhAjGZb3PALmDP1eHdBlpaTrbqBYho8tfhOfK2
q9t2VzJOCQHrqWNIBvRIZb//itZpE6cjSKw1BzBayxtLzIP7aCEc7U4iBO3luq6je2KtNxcMp69/
OZoEQgZfd+yBC64duuMuj/Xk+DRZZoRXcVNOq8O7EclDMncee/3hTTx+p6iqqK4YzVB9xzI2BspL
1fy1Iqootocv5c/37hZfajaa+KSDCghtd2qqkvyqq85WB7twnqdhWh8VTtIopSQQFBDiY2VPnplk
C1xDMs6YZpua/Y0z+oTmq9wupaO0ZA5xnZ/NHlXmDHjNILv01dbmEckz+1ONGZg3p7tWhV8f9B+4
nOahWLttdrgkRNV1vPCysoACKezbyDQPt+lcq8UtKLSR6jRO2pfZoeOpTUEQEvsS+l3wwZnKwxkD
BPD0dRsddF6oA4sLnqEES/p83E3trIAoN0sdqQVkVacKmg+gXjR7QwagipNss8NaZm5TMT8mLMtd
Wg4JkXkj0PSHy9tKL+3shtcvRCdNyqPHP6Vw2tu+WZJXQ4dgmCF3A35cqVTFvOXvzdcBh8NUMyBZ
KCpxuM6lcebDMNUF5ZfXJ0TKenunTW5HVnUbkZ3zoaoKBTORFuwJKEuSrmjCTU2M9cgt0LjZxGe3
61rTlh0zmWDMbdaM6ILW5Fq7/q9Bip1oGunFD8QrMrjbzjbfQ2CM4gxr6PS3VASU7YNFgZ/4icNM
WheEJlz5jvHXJZ0m5/hMai0hxXriFu4CWTfqgydioQU6UF332DA5AM6X7tZkQxyuMH5e7zVFXU0R
x31Ur/FJbCUslxV4Pyh7rdxi3weL/3cb1jbBzmJkQCewI3q4iuvIQwaA6d95Dau+Tctkc4+HbnCa
/nXjzn8vhdsfr4T/8ZETaBX3BRTv+MefvaU/8WPtFYY80tKfFoWb77PdHSUfSiTd+ry51VLEK9P9
ZRx6rsTJ0CSf+rMf/t5HTxECDcTVXEby0r2LvU2D/eqjXzD5cfT+UixxOHMoE/hycAwq82LXfX9c
0AFBHKXGmavgPABcOakcYHTujwnkIfUZWdXL2O/8swX6NizlhDYFNy6UevSrixCj4FZK1v152hVf
6C5jVwGYNsH42iyV1WdmpdL1bm3YaE6TZ0XJs1nD1TqpcFynggzEfryrYtvMqUdBH9GhZrBXuGav
Vtk4+Nt4X9Udjtfrh7TdDYkJwp8bQfP7o8MTJphlYPOCVxMsmxMUyB5n2RR+zWLMMGmoN2j36fg7
HD331sq1c5ljt3zfwJ2wHa07ZJjX6ThKpZ7nNS9bMf/RK7xfATnW/jaIg6qCBp0uydfwGPAaq6p7
XIPw6G+EpXUGHLRm0q5eWKhnzrT2ifvmvQzjMkvCef7TbXqmdF0Gv+pr5XxeTlv92+C3sx6dzWfZ
XVD/88bEXy0xt+/RFny0JHQQHNZNb2KNa4phWek9GhPHLqetbTjXs+jeHbX74cmeOgVUUO2/I4DR
hLuqK/V/nee0j6E9A+a1TCA69aU01q1O6pgudO1Xa9rMsxhStQbJt9EKrgIneX0RMkgekVsAXJWl
iP5Kzxf+ids/8X+M0TG5p4ppbc/7RrQEJ9ptmAaU6boXEbjmDGvu3YF3gev5Y//DRYZ6At+Ih9Sq
q/Wv75JNvqCN4LzxG1XM8dSsp20Y1X7yaBKjO7cn8KcKiAcpoPyHwg4qAtWwjgV5zFYCkxM1wVcz
VMAAlN1zvAhxlH/gsaevuDmeEJknQ95SQQXkPSdUoq8u1rp0oTOlSvFIR8UsFODoUpeHpoBSrecF
bdCchcru1dntuKPSSke1nfPoJJTyhu3cMUiyWqjdrATUxD7LAnUR+mUtt+VmqXH3sjQl7W8GhP4R
lavNChbOwWXmmfTYxrSHLnMSbXzqurr6R9ZWeC3LHqNPenoSh/UsPv6OApVntpVT/R1VfClBYCr1
gtc0SpHOtRXsmx4em2CPutO6jrP3Sx7x8L1NewvYbCuQ6UhVxwe5t4L1wFwBoMCxrfu2T+bk14EE
yHtsvGH9VZlZDyCN/W5dyk53DcqcmRawcUC+kprA2qK8lxZvf6xcCMMZJfHZK01UnqQd1fODtLot
BHCvgu8qHu3/kMOKJQVit+0fB1MR1h2v3prXo7OxTfbxGn9bpuTNKfemLYZhX6pzsEVQrzND2D2a
qvYWkZVD1olAzuHzXVkQGftSqKAdpx88giyAU7+3zslW9rJlddjIudgYfmWOIWlU32qq9IoYx+Wy
sTj/nYuDhwlIUwKy5R50yXp/zLt0+M/JBOk4F7Q4103sVYDDm6qY0YdgOVUUVFGqDDWcDFmHBqTN
y8ihEaFLdkb42YT8VGHJ9tdFNql+Ojl8dm12julqqF6odK7aycqcxpk+6K3mr99qX5MtIk0Tp6sW
JeqGxAMd9Qi5SBhufC6D2KqiJZ3R+aMG28K2vhWzQ9nsPk3Bt6XWYXk8rJXhzjdkPKJFsZOUdsrw
r2dpNWaLP+8qt4xAP7PFCFbzY6CaPi2PZtK3nTGHe7puBoBfNk9RuIG4p9y6flmog9srTfaoBpyZ
jCygHZB+JKpJ0Bz5umZwtABSskGHSF4a5EUs0oeEypi6pZpvw7Ey4SXC76eojZvFcUMDmF8VNb9M
cFp3isphfYKhQpfXBA/V3nQvU7XPHyw0JQu3ZQ8/ROkEN9w1ys4ToyWbqBmuUL3urJu5N6JPcVmP
TVHW8/DjgMf90+xH8uhP3rQxx8z1P8VICeAMBTtmQsPoA3Sb1b1Eh8fshb7tqbGP9du26nZNd9Rz
XtrLpL9rxkbdSIBG0lcgu66TqTOndt+53yztPaJDz+1/jlHfNvksHbi3dhGdk7ahsKPMidX+2VX9
fsN9b+4iEHrITb8SXc7p9CKMzf+COtmwU1tOnHdxdxCivFV88FFpo2ejV34LUuiPIylU7M+3btNt
7z4Z70E2luVILtZ2dBBh3jrekhfa+eRpWzrA0CibZ1ds7Xq3avalekBCmeLIJ1nWDXvPSw/fmd8P
dwxPCw4f5AQuuZingYn6GnJVN6wmllwiIJO27FJlEoZxd6+ntyBu+m/OQxQgreiqZzu2q+J61Zs8
1l5cfsdoAk9xXMK0Nk7QIReR5fxekoABG8tgHJ+DpAy6vO0HzgJuciIG3QoFES9N53Oh7Qd3xO7P
m6Z0AWcsagyxnVb0+veJ2blfQKu7JSOr2NQFGg94Y4smue4HBZTDp9+DUGSb7/TeTWt3qruPRtHD
arl6mo68rtwKEg2BZQH3o7rzwu+J3FQFQZ+CNg0DBD6PcRHMVT3lXSh9+AWvYWnYDRnWZ8kaMTyq
RNvbTQlYBEsq9VnKo/mx7LHdFqoSTffalS1epoYfl9mh51ekWggCRAisWBdVl6rliyCr8pYmGRq3
AtP64IsWMoX7RbAq5dx/NJQZ8uLYtoPNQrPQDy54X2jRrt0iuGf3P0iryZRLVE6qmm7QeRcp9d/e
tqLkh467rgDmR6qrWX7+hNFYuTkccVBlSAk9O+vsMvoKgp0ghh3mOt+FxGg/tkl1ivowuu/8bf7L
p2p929MxTYVkCbUv3hBRJByhoYSdou5KPkSNO2skhs24/EFezcaOeNx9GCNjfi68TmNWl9Z6dzCL
74UzNPYfUsm3+4Osreq8WXb8Y8No4qdu1+n5EmrDNBv0qnUzXpSmw7BLzGDm9SuhWAoZKUiWLEcG
hZGIJhaEMno3wQFso9zVo851Kqfyeel8Ud8cKDrCLPLXrSexKvJ0ZrV14J5qa7K5ALSjdS4NqbjQ
5l1in48whOObnW55NEQFSfqtymXkCUWZH6SlHW3QBXOSENJY7nt52dwZyRMNcmwQU8xA0jZx492w
BGFj07ztQcZZSQfqUgP/nUzXeI+kfqIQcdypdnJ7MYCrgLE6SkWw2xOz+LBXH1Vdx9ZvwwIlziOg
WJfxhI6rk8K+DNsNF2Sw5ohUwfN2tEdRvlUjamyfXKropCMwz2zbgnC7bGT90DDbuoYrG5mc4Jme
uE7GsLe/ElSt302g3I4foVyCs8MSEl3/JHdzc/A6vsKlUgk4W2XMn5SCkxqljf2DAscNhTL2pyb1
LbiVPVr6X02JuOyB0FtRnbxt2D/aVs11ttVN6J18djNommHgfdF63jkCkqh1bhaL+/rc1uTl3vtg
X9aJ/StSqQudFZ2ZsUAxG0A8+4J/xbJyua3znac0lQxDyTkQxy0fr2XJ/9YuDPU5rlXpM4HUreHA
sfz5Ptz58rJe1uuL6pFzggsFs5cm81Vib0HrDqegNI14Mh3Efx5qz9enkDsi+udGU/SOHbbcTzsc
ZnTbJPHyx+O9Bv/oXRC5KaTaKrUBbMnI6wVyFTMPfcbwND84k93cNc7in1pr3R6SqXIIFuBKeBzp
IXhDI7mEhemwM6AKjBfvQaN92NibPe9lohRYZLMkefS2lJv/M5hl8tT78mhzuP5+K5w1GF4xAHr9
nUD/QUlkW9nwY3FpXXQigVXCfXTtIoJyZKfxm/dDC2Xe+mYM24vhN37EDtoS4haiiDlTnD3d4wVC
6yJX3BFXoUgjubZx6XKphyLMkXluIvU35TPrmoDFOPIWrOYWxXvER5NWCZOUlAoUzTdHJptS/NOm
TY5zhN/oyBtal/8ii0UMXIFtK6gN35w2fNh0rlblLWG2aipWb6/fjiXkWbuymT+OQ7C3Q6pe9eOi
Unam1rr+3C1g3zTkHkbpWv7u+iW6h6jeX9CiHP9dO4PxGABzg9CgciW5pGr78X6tfYQvw7b6ha6D
5l1PDjDMxk2Y26huj3SC2fmBUEb/3VekkywGTfTshdVapkNFPNkV05/utNjj26Uak58jlPEjvS7d
95JotqmF2JTbRrbBc+2u69M4O/qXPXkJQ0eybk+SHw6gfwq6j0Yy1BsV6D1V0+x/94Y3Fd0WOW+t
CPq7XhqbuQsLXk6Z/f4gexsqkbukD6JhJzu9D81fRwO8T+tVna+C/peK2X6OpmOu6aC8XBHamYz9
vbgCx0WtQ3lq92E6Gycavqe9825UGYQ3i7aHt8VZnDvhLxY0qs9KFAxTlScjVF+wuA8oKHXBHr29
oD39rxqQ1ZBZnqRDQyqR1TlMFqQyoWTpS3PpquQL7x3xHs2Vf5rk2Y4m9YQQLny7vtDn1oXSs3Z+
7M349WXwhDrHQ3wvJgBw1z/8lCBeCOZAdp8oeZNHuN9TknQvQxe70JvctdmY+KdmPZY7Qc7DYGta
guPvXm9IEYbjbkSjmPJvd2CscL9fpmX8Wc6EZmb1hBJne6sni/WKpE+dqXhaxxypXPgWt8gbiiBa
vGxg13wIqjBCJD6p+b8wNG54ap0uejBLJ2+2JVwE0O8skcLHI+KRen3Es87TDWaA3Dse9HIy4zrq
omragyCbyYmyMG6DX8o11ovB/Pk+x7hCqlHMT6M1iP82BOOMViQ4fIW9b39oForf1mz5Pwerd55g
s8dne+n6WymsbcntqvVOgrvi3hnXvkgAou9g9ZmS9eH2/6iHFAhtxr1KY38KC41yCP7dTR4PFVyV
RqsqwFm7307rHkfaJU5z28EXn2NE0hBmZKW/h8MRfylu/VsXuvRf0qM4ih4deBKJmF+DWTPnyBNK
if2BxMrhTTiKKT6W8g6oDMt6L8z06pbK/gqwnhSMAZC3qwSvS4z7ac0+WlHTuoVeZv8t5l25tNta
Q2cQ8MpI/iq4t58dSqN5GefI/VMnV9fFHggEf8Fxy5nbwR66w4LWPamdE+Ra9I6Mq79nRB55o5Gl
Pzut331wOUdQd6V7a1sEfiKCOMqRRrnaPu9b3N3ZA9JshEPWAL3i9Psfz7eqlz3EmNPVjfUYDe3+
wzSzu6feIt3TOrn1b2stvc96m+WO42I+bhjWrBXviF++khvQf+5E+aAadvz6e65Kj79flDXQiFzd
3wAC6keI+hO1yhHyzO1jx9/TQJA/IwGnAoAZWyQ3Tu9bYJGJK6/HCIE1RyzwDawb75sYMchMQ18X
2yi9B9SU051CH3nnIuBIVTSYp53MsCpDn+dYebANKCHjiqOuY48sgArH52RqDxh9EMS3Uiz1Swvp
jbbUtnbgZjGK3/ooB43XCgmRMtb4X6UXkS8hOSFpqIKEpSGg9DR1muqgWZpY8YeEMfLRYLlQwLyr
+ZYOuAnkCjpEz4/NG00mo84d6c5rnYcdsQO3iEOX9cs2O2x4qo1byQvjiOO/eMqu3Vv2MDAik1iW
/h57udkp6Jr97lVyCVGMI+j7LFd08JdWiq3/O1fT0Dxxfnnefdsdvc2qF5dzwcZigizWVvsTEWTQ
IUtpB6cvUJhsTS6XbjKsUUPokD9kpllU2W6GNhj5tbbWvcXp0R43bBkKCd+1TRO7zz7GG3eCP6Km
Z8+06BKe5dGpNyusUNplcPe1OdWRLKNnFZex+yB6dNFFEIj4BjuM+Y9E67rPqqPX1aViCxifh55x
4YQiaN/tUzU7fWweRyuU0XRa2DAacV4iULo6jeU6rVjwkumoX6VEkrty4ykTfw6QDiHLEQQ8tgZv
Og6sCgFi5eXszSg5alxzhu7P8YBvKFDHxkgXlCklLmEL+YR9340oF+mKg4Zhox3txl0mhN0QSjLb
kdftIve2sHIeB9il+OL2iyr5JCFw5F8ONhcAdTPSWdWNW1Ky8dEvZrXOyM9qpdN4RcDrMbSXmqIr
O17iY6E8jD3ZPkVxvYmfmjZ470esiZl8RAoza3CMxbNb6jzxDbyFTqeHmxV7XQQRwqx96yMTSFhj
923LfOGWhJV3iDGLGqVfe1/5kSpzfu96sWHO3Hj/xXdRob0Pt/1LY7C1fx4zp+PvJbL7nZ3gaID7
UrGI3v4ku9olacYwrbYvoVbO/DjB4ro3WKdH90xixow83p8hZHgG2gk31N719WM4weMhhFxsr/Ch
a6JzN5aD+heGQ7vAziA7fsXKUA4fo6cduOfNdUFFvF0yo6715NSPe4/rFbCcVhg3q3EflWezhzvM
GosZ14VnW4pht0dxmouYeKM7G7VGaTB5xF59slyv9n5Vqo6sB1jOg693XqzleCyhteKf2FlwFdhD
NZJva8akee7QC1N3TspPeWmMHZUpUfCHuekPXHlPS1IvJQx/5LFTGIv/aJXyacXiYsX62FE92YtS
br56E1Jk4MYxaJ4o4OAUNrGNjmIIpwDgh9KxeX6yqhX8IxWWbEVCAL5qguDMb5hEF8eOWvTJWJF1
d4N3XUMZRzP8eRpuoxAkObE2B7/sLtbOl9/QTFy0m8KpUmAlnkp4TixQ16ygck70eRRMPsXEj+g6
eaeoXD97B7WY3g0HesxoresZgGhwJ8/7PdkWz0i0tJZrZVedPBOvhWNLroRllQytuGuC/b5cgWtT
rK3WmJd8n5FG8ndFQDLPGiZEGODwpfPe2KMnnwNkQs1T6cSQ4RJkYv6noyAYbhk2oxmPUoVgG1GQ
34hbRyXOeoahUNYXSpNy/jfLMVhuBheUtkDaW5U8tOKQZx3prb8nWsFKgNhpU78ouQ/rnTWUZZk7
ESrQLNl8z/+N19RvCkLvt+25QcRknRZgQJysA77r9IhicDHsx9DW1cAmDgQopCks4U4hT6lLzE5u
t9Xm5k7T8fCfYmBu8cGgqOQA6W3tnn0bJLLW24k7xYU1mOuotu7opl1jjgHaG2CzW2LVuTPCAVU7
k86+dSx0g57vfH9NJpjWRTV+LiPfOhQQiTqcV2uHc4BaYhN/DQ3uEBS3jrc+8MCq6sJ9EG5v295T
soadgX9/5YQRE+wzbq+7DW3QetUiH03Gyz4M/zABquYkRscLOObwso5E0QVNeD4kme+5KKcpCi5l
QHDt6yjH/3MKezXdQrj6nsEJYQP7FzFQsHxSUdM0vyenEbyrTjnYuKAj2513n2jG3Vj2mRiW9YAc
xVzUz+eOj+SY3kMFSP9p41hxD5BZ3vvnMQ6WLnxzSw9Dc1pRpRDmTq3jmjVKyC6+HSYx/Fs5SpLM
6tYmOQVCrQr59WRscy53r93uySTHAGtYo9bn6Bi5vGuCaF6ibXXYgry237OtI8eHN2Px3OXPSNS6
g0cxgFkIT/VI7ceTTsa57TNgUKu5j4LW8j8jM1LfSS+RHk7DFFC/kE58iJWNPx3j3Y0M/aS876PQ
AYjoaMHzb614XrvC48DkpEXMmNwdoP7jDXoFDWst3WF8kO7UtrcRVywMzgbDMaZoB7aEh8lszikc
gGMvnbdTjogrxpvFh2e11MYDTCaWe1mdY/Kct3nlwP1bRd5YfQwt0V0eItRmD1UK2WgWJEzUTQ3p
urQhkqBGIQzaHXCMIlgBFVx2x21Rt4uXgE4VGwVM0/2gHGw2hCK10ZIthKLWL0MMOz2kXbyPKI3h
Abv0sOY6+ZpJCVwEiLxV1RVpgYRkn/y58Te3IKE/9NanONCDucFXPQ1/cEXAcvBbeNbLNAF13jsx
CuoqnyzBktZvuy5/YNdWNAxsQBVlikMYVfPoUmd91+HmbuGJjAgEFtHS2s8zY+t/gQmluvVVSfqE
tYYamiSSyfRq7CqZf1UWWgKfc61NpltYIGWBQ8KKjTOeD79kuWn5nKq8ijc4TmYdGWa7iNv2zIY+
hYiegr7725EcVj2HpFz0/5BKyuqft11rONNFkUeOrB0F28GIVtsSu5YMcG7iHPRyyxV9AAZbr+Id
Y0PX3Gi0qeNTiAiheukc3FYn0/jRcLMdjWIGMkQ+dTdezSy1pxFeQoydsQlseGP0dV/roLiUyNZT
zDzrtkz9euomZTU4xlVyrOcqsB0x5s0KQXDBvAkTX16L1u5s3YZDIfvZ+T6Grmtf0OYHy4owlXfv
tkfEddu4oKPM55iAf406icu/SNP1ZqWdRkadS6RgUZyH5RRNf+y9Lc1xOYSI9HswEGAxpJVLklMq
iCkh1AUiB/Q+XkUbkN0bxCxZu7uHUS57sa6nCb5VfvYzCDueSNvZP9BZrAMOC+4f56eHroabyfLr
cc4HH83Z4+QeMVTX4djibJMGhgTGnzYLAMlpyxO3PwfrCmIORRVLC15xVVCep85trmoxeFEPFt3e
3RvH3efmXDIw6csYMeM3jIBNa30a8A3krLhrkg9fjyQ2ZGCSpdpTHflN9x9zvUCtS94sq0oACVve
H56KJLEcIKw/4H20lzUItpm4IE6HZ4Hq6ngXCL8IqbC4rvMxtkL/L/eL5GzEWUa2almDYq8VMQB1
6smglKc6qV35iNnSqotYHZP/XxnZ0bpkvt3726khrqthJkG0vPMDinD+ArGi59cn6qrJHMsHBkrx
2+HAPYLORdwtaosUAR1DY1j2qkiSW4Z1oje6HJbgOi6L6c2K1h2lfaDrpj+pWUXVP1VynCETFXu3
/cR0HR9n4RJFgEJd7YKEcQZE5+ocw86IQpCVxHUmb/hzmKHc7HzqVmYJPa+8ICH3QPSToPutuUdh
g5e7Wa+igDnSdX+pR20jPKFcg4wGtbTe8dNXVNVd+YlwusNMTL6DFTVHszNE4t76TZjIPJ9lgPvs
opK9GxVP8mTtrwRLQNudpmMBjTmCFWvReWDqqXKKUF3nOFkbsuJzGwu2XL7qLTj3gQ6RUKJecj3c
ZMteooofD4G9bivdLrjnczfHo94rbzr5al2TPzhRObFyO1aKMhRRu8fPicLaTyRg/ufkOzu32ISi
qL5vdAACWKAtJY8hcLVT3TnuYGH74jlvZkQjCuApp2aoM/eqmt3lg/FzkR/uhgmbml+uqu2+sy1s
nwxi0ZwfGst4d8PzPixxfjBV4aVdIy5QixVqVfFPu8VgEZ+l1WqBZLRsDF1S3UBIeDwl+3KS7XKo
V9fr1bahKN2qwYdxmJBs3mDy0u5yWXD7NYqcIqPHJyfizR7A9hfDIzzNRC+8Iry3qmfDznz8bpGl
WF8B0XL7n1bQsXgzcrDWBnmp7SRffKzjcT7mEBEUlsm9EbndT2pHYydj9mh79Q/zl8Ay/E3/4+g8
utvWtTD6i7gWe5mqS5ZrbMfOhMt2ctnAApAACf76t/Vmd5KbSGLB+co+HNZM6HOnJhnBcBywsnKC
TTRNTP1ch9I4cgP5InQyLEei2by9eeHG8rrCLB7VHo0x6TtCDaOJg10YLdjVp5CjeP3GMoWeODkR
h2j5m62Fsj/oAO70g1sX+y+a3mryX6mb2f/nLnI0zQYnNBT+vSA+PY/73O1Md5RuNXJ/j3NmkpSX
VDFP0c5bejgS24SkJ5UW4U6VOApEfmAMPk32U+8Ydkwlg7D+774wnrmDaSqnl6Yb0uhBSSfvXhS+
av0he/Jch3Jes+HBxYKLN4ET1izdYbSvviIU//wckZnmPcJb1NsZ9l5XW7cM2abo4fuEbyuif/zi
Ws6sME+C7vZ/wNi+LsamgbrlJi3rtRSvEFzOPjBhe5cX7ip+R5GIsheKbLT2mZMbv9t5A0/kU5bX
sXeSyFrhPul5At1NXBfyCO0pIN4zuFCD05KFFDu70DS/wO9w5xtaYGUGiSptFh5KVobBE2GcNTzF
Hoyn6gTvRuvpqNKMsAxe97xS34lsUl0MF1gc72gOJO0ZL0r6K+DpEDlHF2vl7Fscm2jinUuETO5Y
11GS+eqj1FHfUGJaobdzgTXMqV46HEWH2esWZ7diXv1/VFsoIRPyrWlfblj8yFqlDRHNwPk3BxxH
BtZBxvlyJDs5Vw+RpG/DZuo1KA+FGIvoNIW3tjLwCWaLy7isNLtop/f6lkmNqV/f86u5lqnYawdy
AHMh/TP96y48dKvTThw+2pXqf09tLb3nDNZ5T4aqnFV7SvguJQGerPp+qmXcHUq56GggPpK58RdH
9RKQGN1fRrKxjbstvja7LplBtXY+GSCihSuaxNKyDUPy7OOOvGUBrruivWHqa7aUVcdw3jVT8Okg
UIXPsuGBdS4XfI27jgAwzUDeWQY+SeN5u7GL0xIBsS66+qKxR2sgRSsPM/amSYRtIDGyPKz8wezZ
lLFVxxHG1fiqSI3cnm99kMTvrWV8/wcuIR3edNwJGly5vyR07jp803daNC78kpgA7bvps0AdZNVl
/Sc5Acv0zOHerX7mwTXDM2lHh4McvURuYyIXvnl2LOhizDOvXHdkLEX7nLb6llvxpMfxX6WamqSJ
xewkm6yXuYyvZS9I1KuCLMdhnWqjjxa4S7UPQV1EkBkUoYtrUyQId1m4LO2vPgyH7HFoVizHedJ8
1jnl9ObtWMGm54+55OsdOPtEPHuPbY3OdBEI4s0+4rvPsm2zFFl4LJJUfY43BADFzsySHzGBN3+l
egLfeEHmw2WK0JvcI+dp9v5dk4H63588DSsEecJ+A2d+H7Ohfl9hEsyc2EjMNhzsY2KchNVy2oME
JAbnUwAznV7xo6buDaMYU3TT67Gc74kfzOvtL0Y37eeMuonfTcjYlZd1Vj16pSqaZG+z3kN5zqeA
3SBkWCmymM4NaLJLf7IPvDd7nChnotRBxrJvRkPPOCtDZoK6icaW0HBAdqBG2Koe8iyUzpYW6KS+
Fjuuw4mwdl9tiyoGe5By3CFeVBUzBFCWzegoSjcLgjzuiszSRd2HZSCyt2XoM6K84ZC64YbHVymZ
P3wIPRu0sSWiAJNK/skp1dJdRfEtfVs7+vX0K6ucx9q+8mpWJ6monyiR9zJxaJVFhdetu97NRRo+
FJ7PyePchJJ1y7HsfTs8EbzRZfTCYBWwbppFqkn4WmduMJ8XJSBOz3y/I4VgmyUITXUVHKDiuf6z
aLtqeo4ssvfbBDHB+3BTnM9DDp5E3FEgBuBqXNOn+SYuozwGqJAM6cOsp6a9NNXY0wstqjAdq2Np
w5nVhyoAtV+Ty7Ul8dr+tmQUQ9yvW0b7qBP19KfP9MCXUXreZU4zp3qkBjcwCqqeo8yuownSHR0z
4ApvSCTS7NvFRYn7j11XQidoiV6UNDsalTC20iXI1brH9kU+TQnuM4c5VRyqPSQnkz0i6rbViacN
NhSCn+Onn/3AqffDKukjG/LtEfanfYgkRvXXC9+0Yzkub5YYN30DfxFdGR8ocfknM3rVZ0PjNNzV
vKdkva2KDkEzYeuS/yJy4knTNunqYv2cAGBAgmMpVE9IgaR3zqUVhJ02+0wSLCUNWNaevwcRRFSu
dU06Pq1YUYj+JFUycmeOBnSZ2IKEOTwKUZ38apra8v4Gu1F7oVZLfGlkDOseG0QBtzrr27ms4iBB
E7DbaTP1BJMIbMY6LS7xbJj9HoY5o6NAzD6a9H9MwlQkt1g9t7hVF9di+aVmDxDYgSXqXnfH1G/d
f+soMxmwu0+VvnPww6XRbAjSPd/oumI87Cjp5vZZDKXbvoB1SeP5nKxBOIgLVZOpfqCVUx96hu/m
HwI6ChNeFcm7ie4pCBHf06/eHGvG12GafxZaYbwvi3V+QZdIk6Pb99XfsiCEulmXSAcJsqs7Ou1m
5fEVHBydrb9Dboq/uQHUxMogoGIbRsrgrgkXNf/H8d57KsKuwsXUZebtIk1HidaT9B+XEY3qIJy8
bM4OktOhFbYMqGcu47PxblkO0som+eOhqfbwRWZAMsSFSFPOtJTrXwrEYPdQ8hZuvg1lTtdjKs9K
g+jkj8H8xnM2SYONG/exfVfGcsLYMCp54tAjzd2yqL5eH8aBUiI1xVWZrae8kcEnNLeJAJeChcuU
gIjQlpLEkr9QLCdsTVb+MPKKB4iRFGPyzIvH/RaiJPZN0ye4zFFS9kcizgzmBiCYzzXaM9FudeNT
ey8pfuWIPRV+etDa1d9h1HX/jN8BvU/IRr2S1glIN8A99T/GNmWvhugJm50iPcjmUqdd4IE7z1p/
341jra8V8UX5HLEDLfhN6nYKfxdtqP3HPEXMuHPYSKruKpIGsGFE3PrqNxJmGJ2hYonLMMoFvT3u
sozADVzXY5aXkHP5sE5zrkWeTyRRiz4Ovonndcrdqhoc3JkgTlIfymClsBV7buY8jJUwqN2tZeLZ
4POm63vZRO18T3oIEsT8fzw8YO3yKSQfKjepmLL1krVOPH06vC3TieMioiaqSlfyd7DwxtPk3KBs
GXIn+HN4CkYWXIHcK8+Ni9aKzNhPVdUhwmZtsuz54ZaspRdBVAJPrxdt1myjcG3IfAFhQyElm5t3
5neAYBoSOUvR771mdMI7jlGxe1cQwNN3Dh2okHBo0zf6dxhF0rm4GdF85Pdo8Ym+ZaNRJx8RP/py
MgkEjo0J0Xyemoaq6ZD1zSNJ06XjxBUkzd6LFAcGzjUzT5WUDBdkF9AxDUH3OOM5VXn8n5lqSCXX
7RIO+1R0S3wQqNThLx/0Ic3BmlbrsCMcMn0xNC/zLmUKp0Vaz/bX4tT1dND+HIBYKshHPvhyXvtb
MyN+Ynu4MXvRFsW8H/Ed66c5n7Ng5/JGLx+ssLcGwlz/qSjpPBTkEanheWSe97GI7IusCVZfAwcM
193CIxJTq1H+RVBg4ojMoQOpfE3oST0j0lHhhNPkBkfpU5cmbY5i/qSCJj8LHnn0kTTR+EfePdW4
SXmQpadb5iXcwJgYPK6ElLZYqOOYVhMkk+mRxGwT/MxAJQrqoiH7fRzirFbR5DJyJGkMIK2UkIlD
QaJEAQacughNbODUy0aSsVZ23rNrl40Ehcu4z5NxDqHQbmvlTgZ8heNknK977z+ep4JEkqQ513aX
oiLBGh5pj5U4r6hh635cbBEia/rtd7pYfxi3Syr7TyCetIerRLfpbbnh5GRcpCgYVMRotw6kGYfS
XNi6KPjRc3/MyEFGXRKDbu9Lpz+twFnsM+QOKlTM1qN9syW5Yng0XR3ax75vgv9kEPT/KIK60TGL
0uIhyDli7utKc6pyO2YURmVGQjLhI/uQqYJV00dEdtUcCg5b56SoQEZPuSOgTqxVwL8NlMJNs27j
qTnkGL8vZOFrGltUh6+AA3sq4wS1vQOfI3ih39V9eZ7fVKeaH6c9CKUiNAW4jOyV5ZDiXPifL4fa
Sdbq1xAt/+9xcRy75C4bYHdwDrB8GVq5cdGVYsyKufwJRGxeE55wP44fpvZaySlRD1Pvyjc+0Rh+
Fm0z6u+oRAJC1J6a7uRVRvXnUiicUdkPRb7HPwaKUmQjZQTP0oDHFemb/QBigtx5WbX62SfHbk8O
0jT8Ek80xZVLq/tmebGID6uq8heNFBjshpDT9R5WJ4lFSS5UIxdEZbqDkU6eumClCBEWNbpu92Wb
KSq2XNyciipGQ7n32b/QfDedACWFsJWPglZ0F/m1v3NxlUmmZ4QpqZlJYeITLOIC6kZacyykQjBw
I9k9q8X6YYsTI9vdYtDI/zhVOCxnX8IJeXLdIrc3NhQbVclvDyKB1CA9DpirJMW6qd0RB26TUbar
97qpHGJnwOCihwKH8R96nRP91fBMP9ToVfUvfGDiHwl28wP+IKTYdJ39M14Zb/lCutY5oXKmf5Ge
xCVz4HRRxQjLgfZ6kjwXzOL1IR5niCyUPj1gy/CAW6gBrH7eCgW8DjoLDWrCs5Q0HgOqrciAuawg
DjQrDjvv1cHfGlx++UZhVB1zRG/LEauBqQGacHAfcmA59bnPIlLFeVCs0UVm3P748F76WLim67fT
gr9yQTE0ghPVAJzP9B7ZxoEXzY5u5zRAILDzg08k02x7wF8eWak0+TUzjg0HxQXznwNC9YYf6AHe
5gRS3UPW5G1+LMfUPbeDkOEVyZJS5djcWC+MVuVrg+QD6Y9pwd+CXk2PFoMReT8SHrVvh52F97JL
5KPLRmSxZf9X93fmwsGTNaz8jlHx2BSBwe6wpaTFuN14VefFKCLTMO2aLmlYXGyyMTlxEsAYNXPj
kjPDPmKZ1byqF54GJHjXqhyXHQCjlYAlznOQHe0k14cuYQf1lM+hOMY3RzzGtEmO8TKMcFozCgHV
Xc+OrjA4dPxQzQkbpGBIZtby9tIZo0Rd0gHZxXv3Biea5J5GYUkWgHpJ+2fWsVdfm5HO7pFTWzux
cTXO/1octrtce+lwnOYaxl1A2+CjJAyOUcrM/B4D82D04/jEUoyY94RzWnw1TV9G0J85ctJcu11R
RzwKkeXpgRdN7HOLcXYO7wrohe5+ReiyX/BPMPW/MSA7+tNu3pYCzOCQu+xBpYubFoQkZHrn8ieT
9hXnbeBNk0geGURDeIJXz562LXamV1ZeQYCoL/PFWsLLRdG+izFbT/3o6eJDuGsOTNGHimQOlbKd
ol5BPHen5xgKxeh7XrDxA5M9wNXVuEmSmMiB7C2ekeM4sIRSj/uN6LVifRI104aGNK+vlUz9MumP
avHEAhqoX5pdACYs2+P7w+pVsw8zhyvk4tLBVCfDssqH1FbJsktaa9ggUxpdeS/sHjHN30VKiYOQ
pwPkHggzXvCb5BQ7D/Y+o1F/9lUCX2rq+uxT4rxkeyQ5VPBKDL4+De1ENzzNC32hfRalP6mF9fDB
M96WV0gTagcjzKa4KXo5V3yVCCNt2jW/yWdUf/0mZtM0b9HI4j/I+ZEZfuleBaS5/0ZN6Y8y8iBg
DvgsMNxUYzc27U5WM0FiakG2uIbkP5Fz6hnOh9+Szzn7UOSBnVStFce5yZboYHsl7K/KZ0MoRmqW
DhcJzbQkIOTn8piqNqJeOyDrbuqVHC1aMNTXBkkSR+M0zOVCCCuFKFGQn68PBHaYNpN5Ec+x09hh
V01+MxyW0tdQUETDu7NIs1nfL0M9XAaudQpmyeoc2+G2PU930n3OZe2k+zqI9HWVq0f4e+XOvhPE
SalJ91Kf64D+/a7wdUPq31ZkQfPcwwLdsOxrIF04JeN1oXnOBLU66toVkuJcZziwvSoM+vLoGwaZ
TWKjOvrTTtSsNg2C/19escVTOlK7P9IXq5+d2QmBH9zMInRntSjCTHjwzgZ4B97U7C3RnyS+1VS4
VpjcqRaCWJHUS3fWk+WTgkrAnzem+D2yPW7eUabwxB90dh1sSAOuD6CMpmKLepQQMkW5A8YlInLj
WeKHJHknekUHjxb2sE2tcf7EozMtRCs8Rjhdw3Gjaz99L9bQ0roxGkgkxSxtY2UcjfK2Ylb2WAv4
tvTJBPnDC8hawS6e/8Qoq9WjqN1C01N2QBryyGzV9NQr5dN0p2xUH0s35hyrHUMHgU1eHT7Cym4R
tYx0B5YMfDQdu7Y6qj4Y9L3kpKtPspmLb1PzEEZZdZfXwpo52Gu7wnCqcO/kDkGIMw0MbVduBStg
TuDCDWp9WevXrKii+NAG86wPcz3LnzLjoH0biqeXrnaigUqoQ8OO+SEAp0N2dqZAvIa/Bcl+sW8a
GzSbpay5iEPBi3/DJD9/ZMWQdDvRdUG9g/Rg8LoGPz12a1/RAhyqa1tY8TbBmSAZ2XXNH9KFhbgb
IOC+ez7wnDuYRcEzPr94h6uz4ub5xXhJU6OplRPEIfe22pkGZb6sgXggn5b+w1EtknMI622+kK/r
5UMWR91ZjwNBUigR2Rtta1DqRtClJnlVD/YhbAt69VWDBVcaUwd7TAW9J1JoKYVJLZB02Po03Fhd
OYle6EXZv9iY1s6HkHneHOohwnnIfSjch4ENBfkW8kR2aXKCLDvKic18akwQn8EiTsdOmInGwVxm
xLVnDicPFCpbd1/11qHKPbC8ggYcSXSfjO2xojmOzEXWjslvtQ3PniZx4wM0svXNy2vfuS97zKob
+FxRRAQPwA2cA8mep+oT/9XlkrWDyZIHEde584I1hXuULpGaLm4sg/G8yEKoQ0X629nUTpb9WWQO
f0Jw4gO5u/h0sOJxKdwTlUim36zDEHmVTRphujtLEn3QMK9T3h4jgQm3gdW8G3Xi5T25cUuOKQ5s
gm+4Jl3X7oYcnjao8WLSn56fMW5s8rGc3gxLwNB+vUnt9OQk1Yu4JYQ3U5c58rFRLI06ToLthGd6
oI49TrWbwAYzkuDOKhvm2XFEu9iuBO0YHFlwpa7apF33M4I5eJwnpu5rrgDF9h2DA8ptGQIH30xj
HXdXFH5oYsDtjCQ14fLwny21x12/rvVzEybiJ+cz/hprhh2K/XyRiJbGvAIFnRSCo1jxfxMLah/S
OfbAEBECD4YuQQovhqbbVcmaDqfYktnisdZk3kUlWXJZRhu8R2nVPrCvGJqOR6TtvXR9MFxh4sMn
RcRcflmOT0BfaJWP96Qm8cyLhQQnTXTt9TuvdLrka51Zj3Fh3WBaHquRmZwpE214NwCtoznsgEKE
hcLjpp7oY2z9EKLrJoGB84Z3yw9c2y7nuVCaZTpwuhTQLiMTgDPunfpjjOL5DXg5GuIA5+2drETe
XNll54yfcZGwHc81pTqgWQj3AexydN8F2A04lVX9Y92iu5ZKqPrf6AeuYikLsjQH/RTGaVJYTCvO
wxArjbETDtccrvJjTvuJ/krL73Yir1+/TaxKaN6maZX3Ke5v+5VGYSSfyEPN/02g+uqt8FbvD6ep
obtAplYtWYi5+R4ip3lqR7choBf74ORs42ak1b3Jzvd+5FIgYqJBOZkyV6nnrIwwGxN+7as1dfWj
g9x1vl36sbQUE2WTA5dFzizD+CV2np9QBsIiDE/LiBRwBnFjwucVg1h+MGks/X+gmaLlTrilnz4n
dOWDHSn+pbl4fTv9NV7mDkc9Z6K/Y0GkwMmpItzJbiZ2tpGpXAzanR3d3ezHiEubKXJW+UsMYZs9
kb/1F/7Gzv3XN1UWXvwo9V3+WqNf+knk82WsWpNQg/C8Ecgr2dwnRhORvw50EvKtIau+7BVM2JeF
NGCP46DHc1Yjuf/qofKyWyPQ0bHpRiDgHO+hLFFJqAlGfJJSi6P7FNxutTEpeU+2iLFp4dRkBC9p
29VZcxjdlExYhjuzDYFD7yGNs4JTV6ETPKmZrYLX3PrkQ6EB6mWLCYaq2M7Z8lzagiVenNwns7VB
FX02i/L6YtsXXjtv2iFvSWZHsO6IqMiSdg9nAjCIKg/+hT2Kwb1L8Oo3lL3aPeb4EgnkIH96iWbe
Ubu47P2VZSJDPf2NAKLh9GUIMwBp+bL3LT8z2Zqx8lBW1rGPdlWNy3wtJbqeH7U6/EgmqYPvlMPn
eWQrAiogW2manyC0wbjlnNNTLeCGIA2RT9kFpcFjql/b4VpNrJjcUYXLYav2DFXbku0OuJr1qD67
0Cux63sVRbSHE/mdNR1gCLWGqsKQmgj8w/Bd/zp5wAABCzr8u7Y0NO6LWVs8rrTJsQB6Jho5ap9J
jUm437DGg9Ma+F1CA0YJh6G1MxDpQG8mXEsiFOMju1XQa/Bti2QbNbOFXjqy11ERO1fQkRqWizBl
9TfQIFmoE2mIHE1ME5jwKph7OE9DPG7ZVdtJBBzPf+PAHoPfDzpoYk0DjSUoI73xeSv951lC5RBx
Vf/DloCCTRVMFDyJc2S6jWvy6Ymmp+blzfuxBBaZzq8zKZMfOO8QGrLKzJbJwYUJ5gaGpHNko+Xk
cTZeSF0CHN5KWE3PI+lVooICbspGEhgKdnAg9WfZrHBEG4Qr9quEbVzfV2sCLiMZHHiATmT6j3XE
b7+lixKAUnP7Ilarj1wxQHjgHDjPkshMznmtlpcgy1yqlJHjdyisOvwvyFxUDScIxKGyjfNNvJ6Q
V6Sy+lEvA8+4HHzXgPgr1DtBC6CwSc3uMaRQf9w2w00y9qg53CoiMEN3WbD474Nfur/G1vTdHj+a
/HWjW59fwpjlLzpJ+xZR/ovAcOHUbPw20GzcQTgBRAVtrwX9FkdUU9v1s2+k+F5jv4QgikfDcrw2
pMmWT1OOcNfEMQI60urGC9L2pZzJrm7ETN6Wj2biHwtH9cSPFtttCblD0n2rKufglvHAPnB7y9q2
TTk8yXbwC0qdFXoDSbeJJSY2A77LhthVbD2ms1fdxfKJN6cAShjxQKfD2LHIPiZ0/d66YLU5RPbr
b93GZAC5M9tym5g4faw8wzmBQVtThvQdKzba88mIQtfsYezkFOsOOW2XdMsO59ZjQKgRwMn+D+9m
9NcvuAF1QkmT8HSBXwhRPjLlf7fxGE796i6/kqSJQLiRteIUx/fNka1A+rQduz3CXjt02yzdZJc1
Go/STxb4ujB6080tbXlk10yX0atVFNprxJBqW3M/n2HapfJiBW7wpoRlQUe2TIm3ztRcPme/mcnA
g319No2PrSS6PP0RFGjhlsSUfQ/JEKfvnm3RzQVH2BckTv6TIOtta001cmM6kx6S/don8D1GSHvr
3k9z8VwVXvk16BttMG6w1TpeO+VWDSNXFwSc/CH2WjrEHB7wCvkieBnbPOMsnRTZ0m+X6jaJtF3H
IUn4cV/sexOMaH51JclSsCvsjXApZjsVmFv92mbqbDySIbuJnME/Z3WKf6z/UT5Gfuqf87hdfxue
g3qbjSL5WBZHlXhOVfVGIXj+EG3kp1S/Qv2YAkhyt30ww9szLm+tTcUk+ysbvRz9NtbwgnCwmfmD
msQ6OgQpRLpUTXSpk7H/nVlErUvOl/dDihB2CAA5Jvy1KZNLQoq1OogeIgIZgEnvO50nj3FkHb0f
o7a8+u3CIzlY8rqEzxENj2bs0h9bcbscKGRkzobFSX67BxiJv2hwKZChMX/ZQRAzhq7Dgueko2UO
dlGkAKviRXl/vTLxCPSFSzSeKj3mz00bgMIwAbHL3QKvuN/2/TRDolKVG4rNHPg+F4s7hxdaZs5X
hvqUcQRfmge+S2zrkRWQZ5wvPgH9n0IfOlY4MWKNy3DX18jduzQLSJrfVlz/CnK8NLnB4fE4MkLn
p+BOeZp+CvpP612D0smBJwxwtn7XhKOSQzpC6KcKhGSinoQiGbthjRJ3b7dKQBOYzEV6V0RV+k28
ncx30Cv532wIHrAXpJ8nFn1OwDx/Vg8aSrhpvUGlDzciAGE0LquezBsKdUCQn0BH5x9neN76Q1AB
UBSQWauwQCMiuMRSmbw6Ea0ekBLIMJiJza8uJ92PJLJI9AfLEBmdQKTiaGKowRzGyOaVI8t0OWE3
U7fqjbKnmm0IHA2TpmRjV0YPOyoD+VWpWKX7tPQEYGUZl98DD6avBHQwtv3UZyUDdolqt3QTLVWF
PPk3y4Z4zbdtKZOpv6wqCNIzOvBAxzYjVcvXryKlw6vhRdT+YyePZaidRr+77YFSt0kGdFvLRDFk
OvuTeOTFdmiyRUS9DEfm6A9deQ1aUsfb22EOTL9YKKJZOgC0OIUa6+1aITloUXr0/IN8/sKSDkke
eEO3XC1Q8wxcvM8ueb7cvp1JDcFpNfIlomQhY5o9CQs+Kk7ulJcLJJqzXpV6a9yaP8cOCjs8Vgt6
yCYRTvqV5ZCsOJVRMdh0RK6bp7loRtawNHnznaC4ZiedTOmbo9LZEjeMadMEba//kzakI9ZCjOSH
ccDxshWaoX4Pmy9Vx2yU/SupRRVtNMdeUBVd0rIgp1BL8jax0fB1htdNliDIRnvylgCWdcEmHXvM
KFMP+6jv3HY3JVPwgOWjJx4FyK7phr5WI+9mT1XTd4HL6v5ziKv7vCVGAWOHsvdxDpb4qZgRXH8P
1YzrXAfuMJ/7Jm0pgYNL68UWLasSXxq7cxp3XUnHmDOFLajgbjz6fs6V2Yabi5B08tfoCewfH8UR
16pbgwwYyxjhJue1jO7GlAQmm5SqvN5MYTSwTwqS0+g/suueY+AA9H8FwlnGBOGCpqlJgMyz3eK6
lQC5SIa0y35wRa4gdftNMD/yaCnbfxE+tzqF6LZs+9CI+hvIQUX3i057b1+8OrYvlgQrStViUm7w
PoZYyLVazZDg19r/tSK+l7zGM1O+wXPOlt/lWJv+6nqT79+XrP7mcVfXIQAF6gL5nSbKx06jljrc
PolpJ9E4bv7vP9XqESGhhnI01I3aDazu5qgaYbBskNrz8THVytqTFL264/XOq4a+3Wz+ooix0ygi
fkTmwObky3Tnq7fC1l1yPzdRFu1czb/4t9B1H37QJPWS5wSeK982iWRUV+hYZIdYh6UfeYj3HK2p
eJINZd+Fe5i1Lo6cxqtkK2Yfn53LT/ebliDv+EUkHB0UthGRx9zOaHeAegBHFmIx8o2yFPCLIlW5
fsAR6KN9r5HYP/XKPSL4zWD3Hog0iOoZxhgGSRhr8U5mUsabSdr5sRxnqEbdalYSojBck1MgomG5
w9OV/ns/DqvZOZGKWU+C7U2Pe85dr/4Pr2AJzorKxfQ0svVueO+DmMsEKQXVIyKQzUX/d8bWJU6U
tKQxVm9MIIhqovasxZxJ6zCUUDvaAKAPac7gHg13DKSMXS1Bn/CZjRQqfQsAdNF5JYmRf6Z+XLov
8AwNyC+G3AsgGpU8aAIo41Xg1h6RPrqOED7ZhTPNEsA9q4co+Q2AM8LMIffsO+fKOHH9yoGRnDww
fqFcs21reiyvaaK68JUOWABCEBmOBh85SGc7Aq2gMEgN2YVvDjfgtSIKER857rsnkhEifcX7YxGX
R6yy2g2x9Z/mtirtKQJ4cJ3nwnvNs4YCokNZYN/orrpEnYv0hmVRgFSpWg5L2cSlzwYPI66LvBVK
Yo119tw6WOmXifoNfV7aIlQNjIXIQ6pwcs4rkciSFqMLj/AxGAtlvoJ1nO0DLhJJTTZ6V8GfxsO0
/eSeqqM9OU8SH0wqEa9wLYhw/mFTPLnLBEWBBW4iUaZlSb1FsOCQm1CK2CQh7+aLj8Yl77se874f
hny6l5mTEQh0Ae8lFNIy6qkK954CAijpMsMOnshK3QdBJl/JOHVfzLBJ/pXxMb90MiJoNr7fYKRU
a/cfNTeVIpcJHwtpWZayPC99UT4Twl6L3QTyYNxq0K4QS3AP7hF7Fb4cv1IlttKvb4+jiDLXVjqt
v4vqULYvuR1G7xCuLXPqtBBdBZkyr5alX27yGKVtlB6arEMoiNISI6IzCwiPvJXZLsRT4qqrqrnf
Gd7HznuEoht/TJPzVlC4oUvRO8cw4VURdnzDG5ZB+Om9YLAzKDdBz2td0S/yObJmg1Oz+GVZKRlP
TYU7qSSGWmqT5Tr5rKXmmAa+nMUbWauHlfZC2t/3wlVvVqrhhnBbPfepRix27hVY9PAJWn4THjV3
uzqmljvuvfc5Xm0mD8YcoLnMNMd6irLPskyTfykJYg4Ea2b+Nm3csuBh1AMYAiDuv9QUt2zcZOFO
RxqnW96Za4l02Mp417AjKcVar7nkMCJpap1yBEya16woKc/eEAEUIiBBi3St2LhwrGhgfCXkFuyv
G9fAPmZkTsGbSjzdfWurotrGBAvro3BlxX7PVv6ITLg9c7YzkJtksWlwKjis9fuIjP9VZrj6O4R1
d0ZTHPwZrCptb2LOjXg0VkYYSNBR3HcoOJDoIFQzApqk9dfrstYAer0gG/SpjcdBHqyL5k42R/pi
y5ZXzzk1dLcZ0IMaLhfkgSneso/RRRBMKDntclyw5/9xdGZLjuJaFP0iIkCAgFfj2emc5xcis6qa
eRIIAV9/l+9bR0dXV6YN0hn2XtunjoQiCu94GNCu6pzncLGa5cP7f8JM0c85TltB1tsVhf18ohLy
sqsQbfdJZ1oPB+FIHxDCoIGypyIbtri0Okw5UNP2rmzM3goIBtmQnbvM+3qIVH6qcyTv0E+ciIEn
Lw1DPmmC+ZCwXqrvHSqE9eL7cvJ3YxKIW7ZHPhXtUfiZ95joyeu+/JzYaAJDlkEfWOYG7wnJYRDY
KtaduLJDQGzA5IkoyIU1GtolId7aJqCi8mQvKbejLJXdk7c41cmTVW6BtnWHde8wHOse5bQO/yJk
r2wwliV06svQpstWixv/munSup0sZvUXhrVsN6wWf8PjBJKfsBv8Fo+VCLt871Bw3NJL2sL77NHM
Yz6fc+vHcW3sbSx6vHqHGE+7eTwBnKiObB/W51WkfTQfBG4kjwIbi77g6zAui3l3tawLiibkIXWd
UGqm0mINC0cP16cqiz3HifWIgLFz4nbEaR0R6VfKehdKL5jiJmOjgLhauXSmutHfyxCWF39GpxVH
jN6jg9Su7CEmwfORlJIBFW681FJxg+MGCE40086MtF9yEZgGRDEbkRXswMo6U2YR0tdGzqX1kSFB
vChdBXMsYeQse+IDST/tLWQDVJRUwsCM1vFjxRNU71HigUUeNVgi5MPtEwec/UIsSLI+qT6gwGO1
2TbUSjOWs6q7cZd9v7YAIVTjJ2l1aDocZEQIYpvkLUEI980uURR8hzMDDLRRwj22dVg/OL3X/rTN
jRiy9nCS+yha3LvCGrj8x1XMsJSK1r7UnbPo39rOo+7Jxr+4p2Du6OkXXzavTlf76Tlgz12dbQZl
By93FYqKuRH2U8f2EMmHI8WP59yelDwUhrC/1m9hn7ghLs8F4KHZSeJIEioT7TD7dpy0265dCtmb
dEgCg1ghuNnLMk+Jt61RQwTbmW+h3N34qR5HPPmdezqopeGmH1XxrBZ7sg+eJnVzAwGDIQtrNRAa
k7Dx6TAy11ZyYJcs2RsOaRL4h2Tq9G0XMrjrs5ep+S/pFvJfT0l0BwkyQ58gSKs+DCqY1je05FQb
vjMnf5Xu0vGqHCt55MCBioVueQQl5oJr3bgjVf7p/7kgn7ZZuCCRwKtE/BmDlKxnu8dPsoNOzslZ
d1lj/VgDxl4hVBk+lFnuv+P1aO0vdqtN+GwazkmUlFyFNunJa+fHjm+v45c7T7bF0uimfNhmWR8m
iEFwLm8MHQAC+Trr1CkHxhu8ItHxwGGxE7W+htXD8g0/SgENLBzcUlGpIY9r34WZbvMvQKj6eHUg
VzVn4wSp2WL0r+5Q+g3pla+o+sLRWRK0MXTBRMRDO1z1AMYTrm03TZfRyUiS22RunfJC85U3Pylz
IfnpdcMgaByaklguRq5I1emJ+Fo03y8VHhgtj7OnJnc7BCdwh/cPVMyIj+Ub1EEUcgbYyXRSKpyb
YxUg1917wDnVOaPC84+26yfXik5yffS6Fc3HEKxzSkhIJtITXTBi7I3NnjI597fs7UckBet6sHO/
sx+0C3i8BpCGEoBgnRIzc6+pUht+W+yPZST8p8Yt1fnmkV137W1BACzDfZTAq/6JhVnadkIkhViY
HPEtBkDnjCtYsoNrwzQdXsvJDNOf0aqHZkT3pYLluQ2zytopM98edCEkrQOV1GsqSuKgN4YH6YeF
nCW+bgIHdwcBMXEfHZPr6BR1NGtXwsLleSXOwr9DXMlUMOQVHz8YYurqEFWuNcfZEI1wYBY1bEGn
VONuYGjBbRreXLBxJT05/yxJMsAk5vGdxzWOgtW8WcC73QcflBfbZ0KlGfdvu8XCA3/r2a6I2lV/
zyxRDvuWpgIRRlbRuKNnLOefcWk0g0XVmT+F6ZLl0Z/mHu/2OEWE5XDe4mzzjT89MUlxHOR3N3kV
V052D/cyqJnAMVBjl0+QViz8xTRPpHQO1SGb2CfGhtyQs12PkowLM3KKlnnRtVuQfcHDzZFLu0Qo
o7eRs1Nbjw05ZMvGdwfiVcYe5uLeNrjBoX4RAL81vpW+kPshnDMC34BfQ6dTvVdQBF7nHqh+DDU9
IDNlnjK2b/MUpMG+zh3rTHoSkhVRwOPZsQmlmurG0OnjgjxPTDgFyiZCOYrCqRfIwamttisAHbl3
mbr92lGxJKwjouGecdBNmwmBdptixl75NGYYffg+qEBMpkGCMbComz0DGDbskMVvtDNBeGQcjPDF
3b6bFekzbme2DHXbx7TAjh33yUCngMBdkYVwiwVeHCBzcThak81Wb/T/BF2t27cR47d4YONri7iX
qYPyE0jhFdlheVEQFtd4LfCVkYxWF+ZMuF7xzwEKlO5TcGcXN1B5CvbA7ee3pugt1M1jZF0KkpTk
XW67a3TOc7+tgGR5879IdDr/4CibnuooD9ozq1qsspuABdlTETnzjU5sGyaJ4YSE1CXJkvTyuaO5
MGxMGUQ5lDmOHjHQEl497pI2az/xIK7VA99m05yx0BHOtuQg0E7sEPEU8Ji7y9+Ckoc7Q8uhjrH1
CdIJBCPsLRcN63mrSwzZ3A0xRBTUSeWTOFIia++w34cbR2OtCoHl2mhs8/ZcAZAG4cM07Bj0xE7A
D2SYtdVIocrdysL0eUUYGBzZEsr5rRoDPCgD4Iaj8lSZxijZb8GThN+0z2OKfEdGprZewhlnJccb
y75Hxgfek9UyF3hM+YTISM8SRjwe/tVDYBVoVDs2Xj9tTc7wpjNKIy0IvPlgLXV+ZW0vvEPBCXI2
9mwylCEAOO8jz9ekpXAAFy7WVz9sHvDN2gdJkg2YyrZRw37J0PO/sK5MX0lPbbpjU4bWwdQjCSR2
H6pzGTJvfJpZdxY/uOQ1bLtQrvlfVVikoMIC5cFnQer2HxOKjXNg9TZBmTOm9am30vrOrJhyN7Mq
XdjGAb76OMT03J0XDRGbLVjkV/tAWzOgnYXIBv6NAazj8HtuLXIdmEpMbNPIUvHThwns3XyG5AOE
PYPw+R/AQ42Uib3eM99/xu8XBnmwK11IBMgJxkp/VFXSYqcO2BkKgomZQLJvaXZch8o7jNw6GHMI
c3I2aqmAj+K00Hd1w67q0VaYoJhdYB8mBjVvd6YvYA2yAFkpf0H3kmRphmTdJcaAy/UZyQR3HgTT
x2wity7usqz8GOuwcPchWfM5keqr/7A0zpjssCn1PmbFG3h7ZZXzhIaGBQczXRc1ROFE33iQ4N3A
ERn7+5aheLBBVtN9w6HLmDwlN7phQSnHYmzCQGPJqiCkr6DF2/gLlISnyNhICYVddE8tVZl9pFEQ
H/6gHdbDRWiOOdru9XG2EWchQUOKjZl6tS9FB32bkI0ujJ6zoA7VbhWFYiw8iv+YiBraO568v5TU
5oxOFAGyzVkMGWVS9n837TOpk0QpuudedvopBGfkx5ZlUP8gTsM2uhD2dSNi9+QS6bL66ww5AvaY
yi7cQ2zxklcdDtnZAWtZ/cO+5MKcw/0qEPKRAw2E0DCZJ6Xbne3poMFPzO8ezaz9N3HcPj+GyJ0Y
CuJfBpPvNK9T4iOfWb08xf6b9uR/blmXTeMFHkYITR430W6FwI9TofGWlwEOCJVWlC3RF/l/AYAd
AQwQsEmT3ROssPBKLy7ao8wKRA6qcs5JX8yRkl6SMC/+GwKJxEwCPoMqR3iRg0fhlq+Jd52iKJhU
+jKrdbozC8viuCW2NYntsV6IScRn9iC4a4ZXvwmTdjP0Y5MfmsnyIEJEc3rPSo1fXChNoF7jtOIS
jXAANypZsQwYBKycU2hdfqmwdcpf7DF33yhN7uExqIB9HPVg9YfWw6R/IJrgVhlaLNpPfd2Xx1kh
8I+XKljx9KWOugCTnX8R99QVoRFUWvdLrr1kmw1tCK9YI3/fAkD0caNKWAdo7IltONoqXFIiCLyE
PD6nLpP/GBdxZIAK0dGWjtn6QRZN95i1NvjGxPN0/V4uycqayce5/kJfDy7VCmgZYxQSSMdEEYgj
sXl62cu1ld3ZVJnf3lHqzfyHwvL/g643AqwaRHBIojAE7yVr5Lcpbvr+RIYgprkF1ljCKJ0P7D0c
c/cV1HrIhlhiqwJLkwpwGwU6wRUThjoy3ejGzzTsgkBeXMrk5atZZ2WdZuI3r4OscSIxafTeJSIW
GeeDR7wWCIMVgKCx2gEFoMw6NIHkX8IBsCMlD7w/mXcwUQm1r0Cz8zooIsmOYM8zeHSq0OIWZ+BB
gbUHBnos6mjaxVTSGjqRLi28DrO+uYbscOepfnmAJCQ8xLHRcOu7cFPvROEm0x7EAdkwCPBhcbeT
HaoNgbJwSLlw9R0RljeeFeJcepNltmA0ucW6ZY2g1TYyi/qYDDlO1DDo0XZMsDAfhIHQb/BzR7Im
aQO+tGpZJndoiTnWIa3Z6PiJqtoktDMRucrD+AzRijwKelIL15oturMajFR3Ns3wDa44Bubg2E1/
z2uarZelnLzvwirp2knmGNa7sljsn4Ewoi5O1i54G0zZ0JVj5SeNlJM0i7FP1wsLftqBHchG+UZz
nJKdULhWT6qIHd3PpT2G16EyXNBQM5y3zPTRPZPqMufOyyrm5I0xd41oCYQCmzLt1QoZ7VqaPH+Y
HROmcd8q8vWsQjfZmYunfKhpW4l/dIIovM6MWXFqu6P7XwF84+AES4lcPxroFBFLyjMUzJnDQiTZ
I5eZbTYssqWzM2uOBDNrYc0JlDA8Tn1vfeLmF3/CqidSE6NyfyACqPrXCav9bUYC0xAhJQzi6WSL
ooE0mzqPPpmVAIY8YaHEhK9HMywWphTx4IzI0BNnYK2buCNprS3T27uJADcR81IDgRq7FTXfJuDh
Xbbpuvg67jygPVvHWOW+ZZDnxnWXu94TW/RS72bim24r+Eklu3UF741Y1aq7K0UDSX+biRTDFx6Y
hrRDppd0UW4yvsuypRSzC6KkcHxHiEadiZdi14Ro0rfADzCKD5h8/3liCt9KyloSmcGY/cKVRC0i
ZrPoa2da0X+4bPx2gaq0z8jQYnECt338IMYDPpNEyvhgdxmidfKZUexA1vqoyX+KYpwXgCNyTnuf
TdU0nv06nO1tKVwWJCXZzY+Lx7D7OBTjPJ7MkIfPEA2YG3hMLSJ+dE3KcM5nTsYSNJ0NoRR0+U2U
kJuIITQLj2HvB0h5BKbLE/ngaJFhkAni/YiNfHfpIaxfJMYJWC6j1HX2TZo+uVOApJq53SdCHwQ/
vo+rcsfkKWPJnlZeM3z4bRKtJ7o1PUEWbSNw6mGy2kfFJ838mwRA+wZN8qtn0jeWh0UHtCkZfrMT
Fre03nekZLb3rLrCC/Rdn4dO4tmBuNDCml7JqqkuNWQ255Co/zPZ5zAETNoCwB/JxdpFa+KpQ+5B
9fhGpC8ezExRuHWIwdCxUIC7qL4WWBsxApCMgJLZdEGlNh3AgfKATXDCB+lbjuDy8pyK7AF3fZqE
GzD9Lc3wVINvY2I8+li43n2bLICfGkKFvESwZWGJRUGqne4xzDwk1Vv+tmaxuK5Lh9EFM0+XZSgX
ogGBFFbEHa9gBniw84nZvoO45gWigmn3ZjbhE4Wl1+7GdW4u3VDZ09Z3PKzr7UpB8klblKUHtgYT
o/BSDOfIBZq3pdhwo101yuGtWTTtQZfZBujQkvvHNmDmvBNKyL94hDWHo+b62HRNIz6KSYQX0JPF
Z9gSbLEhlkWTkadk/9Mqm466b4lYIP4WxczGZ0FGh+OM/iNazoSEvKAdwt2ohqbF89iWJxeRjT4u
bTt7B8YzpAVRQrK4nUuE1gdSGtqvldxO69O2F/LVLaB4Ff1MMh1JLJ0fIzy+CCysvmx/LAuVbhxB
PaCGlS1SQoL3LEYfmardbyi2a3kaCRG4DvBV5o1IlvE/oBaF3K6ei1t2lRi6j2RPGLljetbW58ms
N+cC/CVUqyS/Raz38LGjdfOHP4GT+r9Z1+P0Dq2xWnHXEfmcTQ1WCUyqVXbKGsd6wtyu8KSFSC7u
yGRI7Av1eYISehG98Q8twVnpiWDeagtfErlGDPgoqY9RBI/kYtwFCg04AoRsHgPtmI6mzi5sbpen
JOchPeLmXLibZUbKp/K5QpH0gdHZU9kjj1sD0/svuOKI6qxTnbk73Ee4CBCqGgMZwyN9CbAanUs+
MD+Hgu7qLN8FYyVJzABTtMy3FgJ7CZQStX5Gkzb+ybKrIf9TliUORatWgsAVEPxo+TbUjyuVPX8O
zN6eDWupnG2Bn8PdEQ1F5p5sPRramnZuhQOBO5C0KP7HW3xVKPbhQ4w7qv3on0ZGOqI+7lkEtR7t
wsan7WeOo6r0I3UbRpoPkjVM8kJGHDZLGI0Rvk1eEoQwl6UaOvcfVcha7CcuqH8t+Tdf3Uhw9ikK
e2BWhgXNirBBsDXhCWyiM+4KdSaJIE3OXT84L2Mka15LthXOvsJOZc7kRcz/kcRs/2mYAlW3F6YK
d3hvJEvQMezWrbKhcqMltIZ7aG3GehMTTqhkyZkyMG8sXRrlNEeyxXSs1K81fBn7mqTMsv92JREB
hwVJIp8pFCvvkwcQ70U8AHpKjhlfvvhVcrSd05Kj5mO+1c1WdQwC1y7xrgrvP5roHv3+zFd0TmZJ
euzWcrwRfaTHFO6v5RcU4CHvHgEJyaDsEwAs/MQWUt7k6Cw8lOcEsyuODoF4lBNJQKBPfNvrAtJb
UVvHMmGUq7diBhYLOQXMCZs41/K5xrTLJWQnmSWvHUhm68Kdl627NAK4voO6IeWz4/TsnXG7TPne
nviJ71FHI84yg69O0rKke1oDv2Im50mcWhOgLpdexvL7fdoH1T3PaUKq2cSUHuhxCX8mGGu5y4Fj
eXykLJPns50hwmNG7IfBW43FAU5cpQKXBXGrP+28Ez892pnodcCcCAyfBeE5MoMmYVcWwTPnvEWq
2WIYtYImaO6mziN8s19rpPoAbKLjwJKKLHtndC8abPB8oMSk2e6sMGS6iK2l3vrh7Pl7JAZB9eEW
rD5OmaEkf40yCCYbPaaZvBIvgQgaorTMURcUtcxeGMn6NO8lgwJ5GHvI3Yx26xuXIvLBs4JLD9jd
bNfUomfdBD1Jpi8IrLz6fgVTle+ZpCW/TQujFMsicrR9PZKLGdeOYSFFi0R23xx086e1TvNnFhhp
HTu/C7wrMzWsfEgpy62CUfK30Z2HnFEWrvdmBsexNjXWboO2UDJoWtEqlJtlsrHMF1rPZlcTdhOR
ZeV1zdFr1yjcgegkpAU0V4cxfCIP6ZzqMnwlsra7Z6DGwiS6qfG3UNSHikAglNbcO537FRREt28o
ohdAoYmPgHHFfkA8mWcTvBPaif9NScE5MzTUZwexMMbYJMgcENxWBBsd6sgjcB7XJ/xTMfrmEUV2
WL0FDPNuYcJaXPi1FpfzEhHJtkwisJuuC7g3qrql+opwry9gB7p8sp7l0CB+yTXkFay/qDjeofhK
+ILYedDhG0QDcqd0MeSXhHRnpLmWl5WXpTNe87VKEvx++KFU8tP5og+cn2Zgo3rEop5G+9Yd3Psx
pKvBB56lVjyVkC7O3EIrSEoKQ/5ORzbWcwHAiqHN2vXr+GJauy3RhGswBGcNtEzutc9g7My+Qi8/
mSinzxveFP6MWSemkUlib2E3ZB6DHKdOsxPW6sACC9wFaEPHdLIvlrJlGM/kEHZ3sprIWIwYzDFW
zr20McSgcaLCtgBHl8VOqcL72y4GLVOR1+AmNZSvDXLf4FKIJCVNHMwNYnhyxOmUkUhBfb31NO20
BsVhDuvC25GDwyslB8gv4BRbOb0wfQ4BDi0RJz5ME8vEc4qSDQVs5HG3tWOa/MHXMkVPneI+vivn
VfL5SP5s9FBIvQyvpOKp4kmi2rlpdrSTUEuQmIOlmRXnqQGGBZ8PXB+G+2LJJZgrnMr7YI4ETQTk
4g6xX54kh1ZmYPs3zszndBMPrqP2t5yDK49MMI3eF+3v/GRLt3Gg0+a4ExibybPNesmitbc85PJB
KV7I4V5J7TIVNI8dfsaah53DFptN3rUHLfs+ePOinF6TFeW6x5uN96EHBDQiBmd/w07KsNvPAxG8
ceiiEcdOLHnLVKAJRgS/9T1MgfibwZhDbcQBCpw0YoiE+MK2PzLGsYRToiMkpNzu/O85L8mvpkAh
I57ek8jJpCOSB+AJl+gj2iAyvVyncR/6Rfpkq4F0popsh4DTbdMnYH3woisgEKKMcnu3IHa6xZ9I
3z6sUFtfWT+zXWlQWpcHyaADcVj6/3BkSH54RbQS9tmbRVTApJfkNKua+oa14UhW6ahm7xttCggT
9mgYD5eQaT341d6vLlGt/L3L6IKAl76S85aCUnDekkqH3lwWM6s4rZF/cSp10NrxTDCS5tJOYlAb
6b98tHuiF9up/yLo1/2rc/L40irJf+mMYF2gTPwLUpaUBwfj+MmtGaBtiCIvrF9OZwT+ycBDuKN0
JAS0spwAoVkFkvCubT0gdZ6r++aYz2hlkcZBL7/PaMK/ayZYxTZQQfFqd97DrOeoelDFLO6CQJdz
vCjfJS1mCWA7Rotlu8dezh78D5aETMphQeQcESg4X+jeR7ln47rmUNY1xU9VLQX1aT1QdYH+W02D
J7OmqwRdhCwQrn1TPgWdmPKrFmv5x1lbz9nVNYYHzW9m0QzFdPXrb7mgLDzUq9vNMZpVQrhTTad4
dhgIDnETOEW3sUrZIoRoavtDTaX56J0+6Pd1aJxopwrHci9tGiWfPBNTfwBu6qcfU+XSngfWwNg8
CBZ5rRc6jW2ICpDA6LlLCXzqE7Fw7ybiNQoNMXVdNK7Tu+oNXE4T+fZdS9ZJvYVeQkYo4zB33raO
l703i40fyy1hZ2BAYusYbecIFV5sz8NQX3GctNS5TYOWZ3EW+2IvPrHVHXZUiBlhqm00cEVNRfhq
Ywe0nyeMWfmFqLSu+WaYPgKLVhkGqoUncU6qZ/rh9BMmHyM3DFpMunSQpF7sp7aFQTGt0QDX24Hw
AaR3rQQuF6ustca7tQl0Fy90Q/nL5PeKQ2wO/GgbITzDXTgx/IN1hlNlRnys+qTyONS1jWFusDQ/
4015glWFsSt8KB7wyRnSQ9MOWGK7qu4iQOoAmzqWG31aMFErOlw9fWcYWTa51Mh/jRU6iMbx5tFq
VIPrtPYhI9rErFesyBlr2t7Cg68eRZf3zp5+rGvfl8ZeyfBy3W6M9mWeDJjLZYZxeZAYn5/rztN8
sODmIFEgPdZYMFlxR8tZrYgb9zPBOfW1Dxsp74p85Hy8OKnXkrGCfpvokW3LOecBQ+h8fWBZr/Uv
26nZ/0zYmxbvKqtROBOGAkAhdgbibbeF6tbmzmaEj8asZq4LOyxMRhhSfYBlfmKwXh2chj/+klW4
oOCuscBAvttp3zoXmun1YbXrLH/sKxScG8YAPf9RbUwG2S4lRAAl/KTuRmeu5q8ibQVRbNbiEd5g
V00cdd5wIZXGW19s4HPuuZsqiFGWs0zBSdMez5ucwpQgUVIqmDw0cqEI9nrYTAfDUuEPXZHBMVAG
DtIzSkv0VVzSDWigFJYQ/RVI0bNi0arjRLtipWuGs711wH6CR5C2abZji7J4GwlLV892Qfqf2vSS
GN2rWri4EIGNUJyuLCWkfi6EOzRXBAfL8O4bemImnmWabn1rxkvoIs8FaCLb8U8CuTi9H7JkvGsc
rV4Rf9v10e0FyDCJRcRmjNASbLO41IdVI5gQtU5jsx/K+/GumDVw5MokMwqUfrphwlroUV9NgWYW
c1AZ/pa8X2YHbVRWRLRQiG7GDLoYAlU7AovOF+MFB7eP0Hrn8HnlcYnWgSUctWIVo+MiFhV+Mx6l
KI8IXuQepGhjK2O669wKmvemhzBN6O6MorAkhCU6laOnw0+HYe5Hix4YJQzSnGtWFfl6b02TXX/D
HVH5IzEInATs/c2KSFxVUfCi6d76LQAG89MOFoV861OZHFHJJ58ohrsTCDO0+KjlbF56mqy7qe7R
No63Qo2AR+ZQr6wh+uACZRe3gY0k04lNPzvzUaM2ELu+dkb5mPHwYhOrwH7cW5qgh+3MtfcbKkT2
ByF9neGLZOS4UU4oi63TdFV05onuH32wf7fQBtN9sS+p1NaXdAjgRYblPPN927HxGTff9agN0HIA
pB0vquvSVR99vTr139UPF+vM3xDUL7nTz49kwM72nSVs/4PK0KsrcpznAgYnyAYUJ3FXDKHzMdfe
vJQHvosyZT2NqdBn3kjY6XeXuTohzCYo3nMWrASulbx8mPluVPUX1phRxlI8asa3pEhThe9eKKyV
8PEqZ+9ToVVXltJJ8s3Lu7oQclnzo2jos9Te0nfezPxjbQhOxvWkgho2gCiKn7GE4nk7K+mLCl+I
GwCl9AOxFWHFuE9XyYCyUue5178Y/rE6lT6nMGco82jvtV3H+ZxFBVyGnruFzJuixbfcSUDykIP9
26NWFvKH5swbPmrspmeeMIO2fgrxa5HAQXtItroH+jeFTPyLO8v3jkFYkFafgbvvPir2KR3ZU3zr
OPwXB/lZD3dwL9COf/gEx98jcCA0EADWYPZkjokR6UXSzQxIgnpkcBV673AjJeFt1WS5byj3vfZg
kCM5p/KGBaKcItPoWfq4fLQZp+pYQUTPdoXvdLhBkcxdTNalEdFKeC92roMfkNLFSk52N+M8Gtai
/OUlV98G7zuIWWm7n2yVSKhbQCVGh0wK4pvZrXWfTZA4hNlOQ/q+9rV+hD3FPLvFA4HojYhpfB+t
NzW/VGWR+VdaLvdL5xOQuU21yuczlpP6uYl0+F8Gk8SQzi5MiEQ2BJdVZGNTxgjG5/U9mD1xGkhK
c2PLpfOLR+a0HYsdrqIDa9YEgXCjQafkje+9tKFaSjxYYKqUU90qps6pXdYZt3B1lOjFzBCRwNFT
OE6Ibepuqut9Ps5SbQ2VGaGQYNrJFkZ+TPLv3LFMzqK0RTijciaaMCuROFKbOYrYEi32msBya1f6
vn8VpaVRgqxu8cD1wn5+ioQAMK8Cn3V+O8s+iHOL02lPtMocHpI5uAHD5yktxo+kvCGIKhWmCjWP
jT1zSM3wUzo5LLYQqhA2YCISJlwJA9NU4davDXId3nMKOW9jsK+AksU0LYZnoyNEAhsU+Ku4ThiM
/1tz+OGxMp5VxvXChAdMAgE5Nai39MUB4Y4qz46Wd/Z9VNCAAS0okcDagZbmTouwNzDWv6Ho84tX
t1F5bte0y46WTJtrUxKhjRWwnyaxmfPVJcXbY9aznbCZfc345tJzLsH0vVM5FBdtq6a4GWuj9mqI
k7D/LL4gjwr3bgKHxxLqk8cGWHeKdaGPmSr7MI9kkb67DpabQ18L9JcnaN/1/DXhGEDUOvtRddDM
057BBoZ/J8R9qPOn2vG+TDLq+Ur2D6GeqGahOAPobwkFG7Hmb8JMdOwfneYP3ovwSmgusgYX78dL
YARJxCgpPPshtBiF9SdntVe2nlBZ9H3j+KML+kzVzqO/zrl78LmNIgTilleqbq+nsjI90nSiFDRE
MWSFVPCNH9rLhWhoFuKbygm8aQMmurRoVljss0Ts7fAvXqnQ44cgCfqISmcKCD5GsLup84HxAy5H
AyPHHhZM1LkzQLdvFglayqNbwodX44Gh8pzvoo6M7r1n7PAMbiL5nQI4m1tdOW73SR05FaTbc1b8
CMgZ77BNNFkhafMvUJM5NN7svmPUCP5l3MjkXzh0BDjHyesi8vw+QnFgGNAAyMOuAkWB/npajrNd
wPDrSAV5R6nNoY/Njtu4T2z2I0EvmNJkRvrJBXbw+o1WZf3BrOl+wzrmlxEhyx7mehjt9gHColu+
Dla8nISX9bhqSoYYlwmGpohS8JOwaGflk4+i+Ug8h775B2nOH5gmF/IRTVVjI36h4uqvfi7kegfC
0Fq2eAgDXObkqgAEdG4wLtXQJfFuB9ACFWqr+rfvpBlOHdQmiAeBW1SXBMiVBaWZrJRn3+ZPFZsE
rSYjYhT4HJ8dctsrVNcSs+Gkgue1G4neQLyfk2WtcbvxNpCNnHOFvrmdbf3FHu+4xwBomf00Z2PC
7Y3GgCQV3GrtVrl1XdzfNO9vvCWEzAxFtcSwcQrBgnYpj8LpSzjWZUJm1x8cLkhCx0R4R01WCmvT
wpvvZFQM3qkgnhNQGzU/iHuMSESu5BHL/PbdqoqaRiynaybVFpv8zp1qEng8PYkRGFtmuu9ZCRVs
3d4Z1wPr3HI5h8y12MiDYW7+oi6O+CAK3u/2q5bQBQ+4DVyzvyUGLe9+aU1jXJQ3ICjICyJGWHb1
SfTsFrznVK6exEmG6R/yEuFqsSo7cms3BQqWjd1affSQppRTZxnVQw+dFyV6sr9d5xBiKuK1hDfe
NK+uI14blmgZu9FlaGKXyHURr0R1Ti8VlXy2B65lP7cpPM6NffuWGXfWY37A9FNGjDhaTtQqHQ36
IlPbd7Yd1kcCKAmwoEVa+yM0H+QDBaX9V7EEWBwiTtrjhPaV3xdR2iOUGpn8AiTLcdSksqfkSRT5
gCydlitbDeIsksy3AGJOPviukCP3zYgFKZ72HLaos3QV+MbRWna2cHv3MVumldsGfz8SIVTVr2Mm
FvyJa95fJ5vrORKdifaZ5zCZYk3brOh/K4/kW5Qg6pl+QmHtxV30L6x7t78QPGAIMJhzfcd7Xweo
de3uFbkGEeCoPOhflFWaBErhorOdbn3/oWB7uALVxEaaq379bXnfU7orDeyYYb3v4OVk/fc/js5j
SVbliqL/orGISCATkmlBufbe3AnR3bcv3psEvl6rNNHgSXrRVQWZx+y9NngUQLcxLAX8sOQX+Cec
OGzGocsA4uto/xBiuYGTH11Onfo80IXN+x78cj0dWKlkzp7f1cYCnxrNxqmc3G3fMd8Jhqhv2L94
R7QeI+ejyOBU2k9OkdPldb2yrOPYuGt/VM7At+BkbBh4FBNUI7m1itdJKlPSbFnoE1rBzCkSWRb7
v8tWtjHRUER5ID/roOnVwLFRXpll4BVjslo+IWdc17u8xXTFswzbtpnmlsuU+IRbVqQTA9GJ0+0I
NkF9sfpgKL3QV4/HroZDf0ZIie4qK+AshAr/xsvFHpZyP1sd5ol6Hm5ziwL3ZWLUfOqtxRmZDScj
VeNYOkgAST5I8A+hchivjMWFEWGN4egkhK1OrjyScCHYDzq5Z9YOGMjg3jF7X8tteZ3zkSAVyoYU
Zl1CSuWHLkR5GyTQDchmxk+DjRuB+OjKkGEpx3lsdfpbIjMBk9eh7I0G5uWMGOp0etySgdgTJg/6
ijgOMhnbIk6u7cLSwVsnpulUEgxS7Dw9I5ggHmxFYxaQHUU/aPpNivoIyNMxN+xkU/8JIhJYX6b0
+q6yBelVDY613y2j646QVRoZiot54eRV6QLoSAV04RaCVoPaypWnNl1Bu06KCAIKoFrrA/XLZO5b
opL2JQ26v0/Ac7g3gw76bt+TbiJ38wSk4FDkDhXXnNl+fl5gpf12yYLuDpMi9E3CAv/1W4KJNvV8
WN9wXIhZObGSyrZzNxsohVlOwc6bLIlYh53VJ8eRfQ6LXr/jir5rUZn4Lr/G0M6nohiGP0O+jAqd
E8nPl7xvIA/c2/00ZO0NjtpOzyePiL7hqhBOaaPu4Tr9sLsWT0JlIBEh1OoqfhrjLOw7O5yMIfJ3
qI49bcxX57fFjA5h7dYZuSbQl89YlM0Rxlgl3iQS8eIJqkfc3y3QsYhohd0PdhAQo3cJTs1izHcO
C2lmixv8BVRsOIl3HYO2/NmrfDQJPgnbmnV+SkWcU7vjXiqSwbvDSUE4EBuAC7llI3FoDRtnYMtQ
FPNwcbNUBUF3WcFAsdscyBpDXFvnLuNlZRZUMjsn3m4k/wbtLsc/+/JyZWEb72Wpa9oonkoZ5wcn
JfoSassEg/ipqIQdXLAs1rA8BQj3EV90qq3GXUGw5ZocaDBK2UXb2gR/lFUWadTZ1ja8tsS5FVGJ
TvkOI9rynFlxbna4YBn0LHTxOhzAGd/WDCSfqp5CmY3lYK5c7aLdVNj5nxIryehmDHHtB6I087OP
lHo9tuBr5adFt54T3IImKA9nK09g/m1ZCaxymIftc5MGeW7Iy11C1xWOQbQhXS/4s8Glmn62YnGX
82qT3vOsNbhqUBAGThHAmqKM2aSiNl3HXRW3SF2En0Fqkylz4rvJR3lyreHLsSysYqSTEReekgci
uy1NzgVp5c0dp2As0XsmitUkHnuQW4jH4aMcJZM2rU4wq+CERjRxzeTsHHaRMN2RuGXlj3YRqHFk
cjgj0SeFC7RaQagjakWKgdS6sbrFWW+nOlHtXyaCCyOc2BYevvbGyexjDRkJAV+J1x3vPEzoTY97
lPlF8tXYOnD2ckmX5NqBwjKReWkvabx9LNxZf1OEcgu11CDKR2JfsCpELeKRhYp3KO27PAsutio6
4Le+wsL3xErSlR+tO1rwPRw529lNI7Ze7ZcF0sseJXEx/UoaCRmzb03BZvQzN7C6Y6WrKmSOTQzh
lnLHTe81aek2Yqcs7/Hhlevc32H0nIs9h2FZ38OOksgMgd8lN5lC1fHQ23TZ3/EygITa24NcYvbK
KD5TbPRsarwfRU3hXFTBcfnhcr1h/5gYZV0FAhrzx4prD3V8NbQiY/nWsDAyhv1eGzn4uYM9lT5Y
HP6NgIi/gmXavORF4nxgs8ieJfOPDVvn+XuQ2u4x7aatdTBN79lH3Y0UzhvAwBRIkU/6RjQgFguI
xdKxEfipK+qs0LFIV2EFnvrNDQLxICF2LdskWxcEL3NyHuxeCZBenWfW74ZEYf84S489KaxeTMuf
RU7xjCbTSZNolk27ors0QXWzFJ3TEKOe0kbPMXiQb9soEDeGedSIJoKbIL4HB8IVgZ3PZp8VpMI6
MQC2lyiFPu6jS1S8xZwQ8+we29zL9GMKg5+GHOeod/DQfrqPq1Btcoq3kQIlVk7iRIVQFf6yWaS2
9WLXptAHh4TKlXMXlfntyGIFxonvi3Y4rm0qKReGvNrk0a4yRfnSw6K0fPLEF/o07Babk0EaRC6E
aj+g1gGXC7HhAHawq4tTBQZCNlg0OBiJV5t9mz+ZbKFc7Fa25+1nMY6j9+J1SGkJZOo9couMTyxm
2OQmdQfM5nS37JKZigVt5OeYT/iHbC6+62kt6hA/3mB2SxIL+VnotM/Ta14f38U4XaDcx0VQc7r+
8MhVdNsbUTS3iehjsGYe6/WdzjsPSmYvyXNgM7ZAgAJohPmA5rnls/Tc4R8LYxD3htVFIX69Guk9
Wt3FAm+MmlpqwiYKBqNQjYk49wS6erCOvjy5bTK5aBBXtgtXlcfQ9WSkzi52SOFywBMlQiYW7hpE
eiPj/1Ch9fhTUtLNfxFAMAEk4sjRE2kpHRgVCcJl4PYzxnoaCcmgwZKGR1/anefBq3bRLjO0HoX3
oF0QOxPMXYhPWEWbdHoCXjx3wRWD7QGSXIgtNIPPU+MHLrM7H6SQye+AFzZGHxoobF23xxjsVCAY
a+ELHYLVx0i9ko1gkLfrfJsPRZ375Scz8GC+1lu+jUdT92RXVEmQmQOdq09wElzM9NAKm4Q+a5Dw
jJhg4IQ19rqSvnShkJ6Z/I8zOuEUoWc/VA78MKP1iDUYHNi+mrzlXNJmIRflS6qiCkEbsD6EC8zO
8jJ7QkrbMfJXc0HyUUcHEa4YJdqorin/I8sEI1USowwat7QmvQ5ptbMb3JWwXWY3aj35LAFFxHZL
oK3I0+AkCF3+5qxn3ljlnrxp3JGQW3QX710pnGkvqqI2+MYH7F0SNwnjJRUjKMCOwIi0XdL5TIRU
/Ds0LnHLrYr18It+RKkvuhy75SdBIhd66FwI5gUSaR6R1xGLMy0u+IUmHyr/wIgPRnLRDVbYEL3G
5s+drZm9HufSELWY/gxOFOKVvwttmmvEIznEvWKjobIp4KmNSrXgAkkc3G4aZCmO8q7Iroehb4Jr
qAxzg925ROiWkGzv7NlSUbX5SUKkiZ9nPFi+1eTIO5tFbRyNoB3R+ur0wxqbbDtVMB0Hnm27jq85
BNBRjbMef1IWkC+iFAvbXyxpSOnthtK4lihBGFNRMjAfp3fb6UI3arfgp4M6sXq8AxZIVOKXAu5+
G4qAelhdapI9hY6HFoVeJb0ifcaf79GS59l5CNQorv2lXNWe5Ij0dZil1siDaQdv4Zt3b7lGffnl
1QkDulrB24qQwrjJoS1s60+iVfk7Yjmv+TXs4XWythXPFZmAVWiQgn1Dk4EBQE4v24Q2vuRzzp7o
nvAsV855I9ntp0y8toH1BIEcwV+7ZSQKJsZh45eb6wE65+84IxKDVhoE2yO5Wul9AxJqPcZVpbqQ
Ze8l3KYRfrP3SXsmhKb36xMy5FRGdtsEHeNQVJCPo8Pa6TD2xFbdbyND/mcWV6R08P2kDact8Uk7
dgfqSLcETi8dijcYC+4/1WT5Cc01GHycXdmL7Kaku8o9FzYGOTxw0z1tibs1mbEGEz1aPc1Czs2h
8lZbk8AUSKL2QOF2O+llw3NXLwVzag6jQ476uT7qrEnutWTLfZpdBl/E8pQBvtWZKMm9NXQedCmZ
xmLn+syi79O6Mh4o8knifhhGzWwmya3QszM8CoJ5q39m3LKcfctG2TQZX9Ix1AnuHzKiuzu4vcTx
WJ6PJdVGR0SILd4ZYioCzzrWfUxqRoFooGAQLRE84TpkJU3wqPXQ6AVqIeCb3N2hWkuQbWKFupzW
uN4Oncdr/BUnON0iP7bUExIkoPZTbZLHrhL5X2nl4qZmYs5M7v8ULytQ6PqLbbsciJjzUS1W6wij
fcyZqoHrrW8UHAsEZOMgWGfiBA/ISIJ3VlyohuM1MAIfPdqwcdt4RWV+bJty2CfpAAyH32TnmaiC
y8gJeyBawVmS3WVt1RgJr+3Wa8TvSXuDeg3PxJKnn9R+q0fIV5u8TJhB1JVRKYlYWB+K99oa2++c
cPm/ORhO++qS9Pxi9WgyQxaO9VXHR8qiFK85kxubPI6Xxh6Ct4Rz9EktRVsiBePwFYj0e/FSgdxt
z6T1zAdWgHzLOvYJKnRbZUIfdfpAiQNYdgEOHX8zwXJRdoAxK49C5a5zEp3OfjYhtr+aPROJjNOW
HwMIt9j2rFLoEwXfysYy4NOTYC0SvKy8OgH9rjB+VKEDIforUcPNCGlQsijnSWGE0ijQnrJgfEZC
03ZlptkH0IUS/xbV1Zic+QVdoM424uioFqpg59EGNHeLVcRAvMdysK9HTI7ZbnIXjFfcvPXd2mdm
xr9gbLBFjl1H7gZ+52bb+u5t0sX0gRES3k5g6aLY+wnVZDiN9qVZzJL2T8dcCChKxrzts7bm4W+/
CZz5wWgIS0I3knv6unRqb/7GmsekFjix952YlZdycmTH4gWp5pEJATRbD1rfgS1jDF6MnBoe4i1G
u7nz6jj5sVH2FEDttsE96YxU8F0DnYeTFem8c3CmVte3U6dVfRjo9tzQ9TvVP8sqZj/uDcSuu306
kQdC7OvlBe7HF5OAbNmzXb1wB9FWEKZEJU/aGrAYmuCacIvj1qOGCc0ocVckaep8emyJ1c1Actjy
UmO1hoDjphURv2iZcEZbMwwgN7bss56CkuiXoqdQ9sZY1deozcgThU7R/OTWxpA6o9R/1o0sPrCd
Jd8x0Dyzr1fucUQeAQ3rOPvY4DPZ38ctBWOYpDOE9Wbsk0/KDbxKMJ48NnZN3DEjStjt7XzGbTEC
nG2KlO+Sm0WoVVmFhQQJ0EhEajS10pJPaILYQ3oZoc0LUd76obI99y90gRkouuzdrzJFZnJalKFR
dhs0QASDrf7eI/qovnfxmBTc5Zko7myBq+/OZL26IFOBJeC40ljRo1Lp7QyhfYFnWC3wFUUVtG6U
LTbmmNYUg4ycoZvgaCI7HE/d3CxQ0EBv2Ec7QDjIX1URdDTCLYlSPMhihxVET4+mpwna6R5f61Uz
qPxUT/QN12uXdsDEewYDu42WSO1Ta8r9A+f4eqbJkCiHiX31rDsj8Wz4JxHTBu1xo7rzO9PSVNxX
LeuFf3hwMHXvJ7+FTHqYUV5nyW2ZIJ5Qx2zeymHc5z4GVCoPNa4XUIKzvcf8VYhRliCeCFGYlPtq
NTPS1mzK+4BqLcPiMJMgPEAQ99zRDj2Dx5tcb+lWX11aetfTiM0AGwrigoqsKLTIUbHKqbtFmrcO
h8msDRJDRDLWEikKspgH3bFwS3Yxw7wntr44JxRM3W5XrJSjsBx8p3/3ChQcR9y6bXO34iC1sFfG
cKFDUF11+kBAWOYwC98Y46DDWREZs0rlQ2X8UQQl6MQrw8KSm7k2nI/ZaeOcRvlFumCCVxnZ0RlF
yUhnKf35kkfgBZwdWOPKcFNieU23oJe4goeqPyA0squ9jUbxSSWY0SK/ImaIAYtVvuYECTi3cetR
wzKdQIDKrL+Xr8zppt+Ad5eSWauZ5MDF43bGI+QJ9oPk24Y8MJdbwG+66ui1avZPrc2wmT0XqJsT
6x4n+UsKGPJIsIbSOzRtiiDcxwicngjaWV1W6bIX9bVKp3H6yz3vZLfAI/i+cox9F9hOI5+dS9n+
hDYiiZ+hUV12jOsmgRiUK0/0IcdZnh7MBhKMqy7RzkmqBBkmxez07q/pmh2TBC3zrhsWzGe050jb
aewFU5bUpofxqBwh2HilrsJcU/qGNZol+0nR4bNtqEhcz+9TjZGViwDUVLFBgKY2gg4J5EFrpQEY
tesDxY/D0amhR90CgVS/AyCP9YaZhh5eZluQDceUvENS5Fv+uSqAKT2ajAr4o8VZ4Z3chEkRoqra
YFFPt3m3Jsqa3tNU6eaqMUhsQ2atrWB+1PXBvdssg9gzuhRcEaRYNv8cmyXhAUGbgoWa1ilDURfe
5zM6+Lk8z6lhiMZwJkAMlSD2lI8uktTPCd+Ye9sTbjwe7Jg6A9aCwzuzFvxch5mA9wtVol9MF2IC
TAna7ntkKD+s5LsmvNzot8gDFxumPIkHCFWtuE1f2kqvX5QX6/zYBeQ8k2RkbHVEE+dgLbJaqasd
mvS6vU3onvNrQh38/K5tWAdFAaBDlth4QmomPUjOXYyd2AXh9DsuFFZG4hpeEwqttgtIFMDVNtw0
aGHG/hFQw0b5gSAAUaMyApDKitiq4oYJYush82y/719oOAwJpYmdVOykrG0kr6KT8ei9txhZFmAX
E952/hvtBu+jDtbhbx7QTZ8wTE3qxNjOzt657WzrgRm6iZ9kknfDiWqGAEKz+C7ectfmNqnUIOuH
BbV2ur9sgeyTUHjj9gTw9i+01iy42T4JokpiiS09rhQ1KtXOQBotRAyrR4YkD0yrDYW2Q+aRvmoT
jDl7T2VD9QO4AP7FkvrZRydNcu6t1mJU4tmOQ+ZHPL+WF7EdVDtHLGd7zvGOycR4P3E+bEPYM6om
pKiwuD/9YHbuPJyIMZntPKvR5fLyLnNY7z1wQBAxAocnxUqwAV+DcAhIZz3Y/WmbxXShWnUYr0SA
AJQlzlq0wAc0yNK+1ttV7GN5YgC2wJbsZi06QIKG2J4B+UcSFiOSlb7Uyx+rzsrHNQ3SFINVqtBw
Is6G8Aw7731puRqxTvbJq0hhwzCvN9athRkCR9PACxUi0aOoR8Ym50tSb/aGAnv8l5kWfZKFKJ8d
c5sp/i+QNBixWxloc+rAvxi0sSor9MUxW2U8gZGKJyyTCMIRK1OL6PfCK/Im6hDgf6D0Z92XeYsh
jhY/4icqG4dcISJXzp4i5W4/Myp/G7fL1mdwqvWu5yG9hX3IlLMsGj29gx8tv7bNGS7oNRNbYepP
7iNIIfNknHj8JNqy/ucMsviOVz++chwzAXtskervFu5x7HCIjb6YlKLF6teub/ekUgXWPqjK/COY
alB5Norozww/27OFWj5F8IwgJTJYG++qlFytXdA3KLKAvfU/Q0GhwubdKR6x3LpvgXCdf0WW/T/U
aZr8cNNVj1578joBIdMuSBBEj8w+L6ntiEeNc3FBjFpE7JWra41WE0ISacjdDk0j7GUD1rTm0Ovw
Oa6yI+QIGyWrjTzmXCM8hVVSpT3MRI7MOW+3fMVY0aXI2XZ6EDQGNH1WifNPNv962Q5eSOhm/0uJ
1WR7x9R+Ru1SQ/fMa8e/HpEhChxXkt24blo+a0cGTkZ34QflleeWIwYkzquJTCmkrFqgWkHBmMfz
kcOg+jVzJ78tw3l7AYdX1tXUet2Pz9IvQNVX1QTEBkzn94kFIWs/bbK7G11bP3PnJN6JwD5iHlaU
tEAzar6n3cS5ShNnZX5/7seLNcvMSfncdwPZlQ73NcG/DWvcvc0S5p8cJuvFoBE+bV3r3MNevlB4
wDcNbNGKFAkKV3togtypjlmcYFZb01Jf9+UWvNbQMqZwgveA3rFpMJJkDkUKuhBswAE7wgcLGU13
NpV2nuZ5TB+72OYuRFK4glRYk+WOJUgNwANxubtLgZhdY/7bvsVMYR6mLpHYO2+hGWfnauO8lfOy
vBmxwtOkJ2UTyha7R6/t1jJkz1qdFfKnOZx6NT6yaOte8mRtbvOaFK0dKhrmZ2rwh8cSOiTTmsRf
/tlFjpqE3Zh3dIuxbA6jIMb8YJHDy+HoMG9iGLJsf7BZdc+6nxNkJeLiIR5nu64O1E0En/PeN3Mo
LMqpfa2yzYQm02CwkNeJHaO+4iEvRPqNPcpnVGQalUV4HfOngP7WD3nlqq/JtfyfIB/nPOJJIEqr
pTN7CqAC8WfYOHv2bBS66+BiXAi3pLIYuG1t8doHK8qVyjLqJmnt2jkEVE7dzh9yDtCkZ55EuhDn
6i4AYvbRL4uPSdnj96dqiHk0uNCQDHE2wHCf2sx+IDKRcwpwl/2VsNDmoWrYHA3rWH6oySk/ALzU
n+PoIrW0xSpv2D7kL3HtwYwe61ZV57nKq2O5QAWMFjbdnwhzaI5iv0PcbzZkUdQOOWWv7zQQOh30
5+kJGgTr8gEb7HyWNV20jpGAg4FaWXr1vIxgnNqWcoD8G2RXNnP80zzPVP9c2f4Pke+9CedE9R8V
Teez61lkM2MJ0RiEOvYF+IeWvYU360+ZpvO90Zj5KK8dRdE2V3K7SLMYhoGeK18tgfZrh8VUoJJM
ksBEDH2GfC+QBSHtHBgH74YpuGDaWb0w1Gl8+03z/rJi9+oCRLmh590lfTKNITOiuWVTjjZgj5QC
LjTxx8W7Ih9M7LbCkH5e9IMGPzenJEh0Q0z3lYAXk4eKo/JO+1tyjVSmXSI4+XnymQ+p+y9D/OTt
UHUNTNnLEVtGlTZftB3ltcjMJSTA2FCM6ToSTQDLWr/DB7bXe2a2PZQQNFy3KTd0dbbzBeIJcI8K
pJHTQQDNt7VtTnWfX6SYsCrgQ3W9SPYWiOb5GqQlm0XZo/lkZmGru7mrrN8JefZRXf50uK6JwUxH
8OmPt1Y2engMfLgyZnURwRY97MIgb7vnYqn876AfDLcoZyB+Vpgh+1U4EvoSE9EbOUlwnPRmIH00
cLWSrTtrjsiuoOnsesepFiISAM3t4CUYAV7a8cklRiZLX7Uh3A4ndm1QmAzlO51ZWjU7cAvjwJKU
Vnhv0wwRCOcMToaFUSRXNQcRw2NSZf5ZM5deaMGBYe3hAQvCGlOvEuFTThCdU8AU3Qk6RCsEsdu+
jvAHQZOxTb9hT8xWS4iZ7k7Ypn4vSdHN4fA38RvifQygcWLYa43sMfl5cJ7bBBhewjUXfXFi13Rv
Tlt99mVVp9eUEPKeJ6BDKd7m6Tdm5eYViCVz6DaWSXWVOMvChN4SjAcyVkrDoZ918xyTpUMBXSTq
VuJ8AtSzeOYzSUbuaZYdso9S20n8/ewReL8TTtWi9WF0HRk2XprWFdck4v2hv3c9Z8bFr6zum3ed
5AzPi5t/C04ggmeRXSBelVP+pQO81u5EL3moRQoxCrfe+BgQTMTMMW/qM6L2dmYQ5ZNPdik7mXT4
i/NegqNnMcLq+OJ6JrAGsKWuz2WSXvYAQ4GGcMJOTLIB61juoy5Fgeu6C88pP2h9t4Dm/kkgGhGL
s3VZF6ZjkbwNSEwXXt16vNNNtVhsM3hdd04x4Wgp3X4kCyGIf3nEmeXAJK6ZsufimbOxek62uq8j
NQ7rHxs7xiObh1GFzNk7oOCQs+5YOl7kDITbvfv+as5E2koRbkMgLuSqGMyGncxFAsJk2T5s5M+3
1YIjNBITyA2+PsH8zVdzi3afVGoTdtSe8Y4vg35/XWwoX4I9K2VLYakmKgPLvbV5Gkl1ySp9TUw4
9iV+TqeJ3N5lhbguLuXYSBKlCC3TO6y0qU+wB9lbYPZ9YXn9HuE23z4Hkf9WyozhbYrgh6FH17qn
wbp8tLayu3fP0TRw1TLnAwG3ZfO4Vhf7FOWtjmpA/PllyoNVtqOoxUtUShqzCSPBqceJQ7RLNs+v
pB/Wz7Te8zdxgwVWo4FAHYthQxvWDC+rXUr2uAiTrbKPUL2I/RqcxG2pleriDRl7/zbA6Mu5Hi/u
hsxi5EKllaaQG3LaCnfO/H8cK9qP8KPkuInL0Xyl8LPet5Y97M5zGefuyZXLvFOnMZsdE6rW+0FP
NF8oxnP0YKbM3lyJowFoJwn2V+lg1U9oDVP0O1jp8W7F9fKZtlRbYVq3KLihOtpnzi5a+gFhShlZ
qAfMCXtBcse0h/WWy+wDfmPGxUOEWaXyEP+hF+DWzxJuATbf4NSTxnxXJaufA26pYW8TMsC6sEOA
w6yz762Ipf6cPjFoTii42saKFtyR4m5c6HmjoC7Rnq2afe15JIr0BY/vcAItKNgTbkgg2duya2WV
7eTTPp+2GEgDj4QbwexxPydrhDDZE1U5nlON7f1weVwUXy9v0Z6tNnQOWlC4lmgJe9K7LN/rDhZW
aFoocsNXqIPEky9NR4FVaglFQktiEBAuERDLinUQwBKDxhy1bboppPzk8sC63D35pJolh872lj9D
tlzYML2DiZjdq0TQgPqDgK9xar4YtEoABw7WlJ2FBPk1B30DT8YmbG/X1QgyI1kUUHuEyNCK9LC3
Adpljf01tuCoQ3z7zv0GmQjVjDKkTM3ouEhsHSWHtw4uANohLcx2tpc8Gw515ZXvekVxsGvhcaHH
oGIoT+PQBsRN4+6Lj6R60YgwOgRq2tPc/MunHF+kM6LwOleWP8A1pJhh8CiNjE8JwxJM8AtB2ZCJ
ytttnaWFDy6Z6xfPJyglwkoRB3c55/OfKTUpS6Om03bU1bGhgSX495vRAFSSaRlaxkos9dxHKDJt
H+HBzB+yondNSIvfku5NEhXvBfYSwrk1ZU7kKiv92GSFEjzJ3OShnGt33JMDJY+zL0hfWlQx3VLx
LdnRoanMdpKLSPD2T3B3BkYYP6Cg8i+bbNNLIpFV9y8Q3fVjJSZWjGbDp3JUE2pRtMw97R3LhAzS
N6wqpjxOl39hRa1/MZzbTViKGB8HGZX2trekl1q4vHB8cKxnFlMVOhWYfJR3KfGYc8SF2VPLwAD7
mAsN0g/dhvclvU33+GVcG3Fmkl5irL1pPsWTkogjCburD5qa99dlBJlEOdpySsxc2Q9YiLhwVcP+
DmPW+KuXCukua3gf7BJOufg4C5z4ACxU9YaAiB1eO4xyz0ilRNJYJLRyJUyGFyZu7U3HWA7fVdnX
5qUCfejv0OewdkGqQ/wy0maHwWTu5xewPxmlSaWy04Agxecprlbw+Axcp78bQqt8P/RoLSK79NeP
gtP9b81x9LwCq83CWnnbXtN0QtJvEvXmTnl9LQYyTyLZuKzTXdX8qXwXVQ20qfYBBFp6v7laYj6Y
yvUfc9rlV2Bx+aSgbK80E9c8aoEBwreSY7Uv4ZK+pfzAT2yrEA4VE3P9LG1A3HdBLdGZV5dZW9BO
w8I2pyKgCoNPcccbBv2Ianc2LXB4MqCnv5RfTFF5Kdu8fEQ8k3roVnUzOwwjOJ4jO10nDhHhqDl4
DvCn1YcxnT1/59irKdgE9cKPGZfFYpgnzLBAax4l+oM+alp3dj9JDOBr8guWzYy4h0y45wSi/8Te
plk7hEgMllm415vDzCu0rYpVcMbzeQncGN3sOBIsuLD0XgVvSmcnQSG59dDHni9AD5d4+A7QyFgE
7vLgkKyKv0JxgnUPseM7bG7gDXgkteVeOSVvjmeLSocTvzmu0C5XRARA0wJ4+ZyTHg1O37T+dE3I
XSAPclpzdfSIPqx/8Lk6PgwJpx0MtMa28fbAHsApXrkBDFc6gMSewNOnpe3h7GXsuYy3qZ78oT7p
gHQm7xoPP9uHfZbqjC9kcVvYPPuhwDEh90ALF4ArKQl3O8GEX1z6B3p8fH4LpVpgbQ8lRP/qiAyc
HR6wTw7JSo5c+NxQbCdykgatcLHrhnwKRE8ks2K+ulDDDEj3nJjyDbQOEcJhmmJjB8PgcPzgCErf
c8IZp13eo1WlsshqG1+tp1w6dGq9SJJteqeQ2zfs/9GMsEfp6HTYyf/pGbn986Ts39Du9kOYgx+g
oKqIdAnHLFbvbLfJ+pkax0aSp0hHj7IGU00kEl264Tx7/b+LjJi0ACPzCyClV3jzkbcTio5eiMSb
rJY0ZMv6T3uYr0nMrhbWQUj9qXywORR7vFnihMLQUQwh2v62nSy17uCCB99+adYDTHjm84RvjB6b
x5E5mi9dRHJmGrPPBdn+n4RIvWy/1G7N5Il2jWwylmLqxN/BEl5bUmwnTFRU+aCEKcrapQP2nmxq
kvynpW9lhVGG2aHyUQNtIy7ExaNaDelu4n4PG4kk+UaRP5LNdfDBbB0dC/bYyrvy2OWjsBwK9JDB
WFlPwpNMaJSbd/9Sp3bXsNqUmq513jvP1HxIuJKAwni3CTJG90YiftkpBYJJCuHmZ1JS8Ji0NSuV
EEMkMqTM0YS9u9Lyu6vx8ohEOVYa6yjMsmVQjzr0NTBaoFpoRXQYIM5Nv3r0tGxSEVQ4pOzNDuYw
pKCkjnQFsetmRSi2sMiihnMY+7QtpnCOB5LSaIMRfUMoqIkYmdJee6ehr8erPB4SL8pmx8yhVjHj
CJAs/K8h8KhdXjfxN5Ki4T1AJEqRivHi13ed/gvVowlCWhue7NYZwcovEG532QjmNMLuJt8Dwfz3
UHtl/4hyjAkTn604TejuH4ExLd+qdttbxyP59pCxxYn3hNrIYI/gzuXGdC8QJLfHNRxJBzNyqFA7
s4qIvb4Myd9grgb1NRA7JSUcAz3HK5vSPP9blzV773qorTvwTyWUOF/0V3VRQ2L2Pd0dq4yox3OA
Df9ajH3x4accyKSJghyMYCCgRUTxjJDJHj3p72K0xO+IPWy8f2C7vtOsWBEE+iThYlHxh51akyzb
MRqm90litjU7vg5u/oGp6KuXOubT2cbmIVb8UEwYa0YRtQXhnrAxF7DuasRXXqn6lw4veyrsy4w1
q9x1Bseued4k6XRY8hbmNnR7GAsoXjEJ+InJv0QD3tUushkfgwXcAS/Ulr0Hq+17UYqoMDi0bKfb
HQUBRA7wywrjns1lDQrdpMAjiOLCDYyljow33/zQ/K3kKXfLeM3vSFee23F26bqYx+0mjiKwl1CF
9IWz4H+qQF6sylsFoYbeq0YX18jpnhZraSI8Bmo6MZvsu3DybPUA2mf5wtPYf+V0LD9BBXmPhm9b
Pkr8xk9sQMcPAN/98wLNvN0xegG5Y7senxhcJF/Ef3HDoZun0t93kEzbUyf8FNhGH8AXPEwtq6Cr
DK0/QVYe3gJn/5//cXYeS24r25p+lRtn3IiGyYS50bcH9GRZslRSlSYIWXjv8fT9QSMRrCBDfWIf
Dar2VgKJNMv85r/+9//9Pz/6//Z+Zc9ZPNBj/6+0SZ6zIK2r//mP+M9/0VeYfrr/+T//sQypqkIK
B3ilRckTLCq///HtFKQe/7L2v3w18KuyisU6N5L6oUU0P3f99vn6IPJyECgkto7diqYDZTPOB2mZ
OpabieWWOVDpxBtjRNaFEIo+fwfq9Z9Hs4npNVui92TwYuejsRQgINoWEDiVeHINDwt5+EF3moNB
w+H39cEu50+T9Bdsy3QA6eH3eD5YhGQ+jXQswUChlXCXsPzkjFKMt+vDXM6gxJ5VV4nedGEB6Tsf
JgdehUCUI1Akg2n2gGiH6X/pAOebu0HYrvtyfTht+vv+WhbCcSwL6y9DQuSSOqqN5+MN1BMbvPfM
Y4oCOlwEtLcqQjmvoQS46GVVdFuas2C9E61tC7wfdDRCV07jxt8V+lP62uqlH9Fl80Tb0oTBNBuN
oNRDN6QVOQezGYYFKguwf7iptzeeXrt4els4JtsP8oOFGfz00f5a1AOmp6DJRvOIUGSClYGBONCA
Q2RC9c5/GDMz+Ypq4WSUGXJdcHfFCJDk3Vsu9LA6XH+Yy5lkqTm2ppLTmpJo+vxZmoGQmpaAf0o9
q8LNSngmAVuvfe1K30KfCuqRSqPn7vqo5sUMOIzF/9hxOF/KaT39NQNpiDJn07Xt0e5S9ycGTskn
jlJaIxN/nMJQK7rh/vqQ2uWsM6at60Iz2AianH7/95jJZEXbqOpx4Ns4eyC/A5qhuHbTOU9d/Iy6
NThdc8vFnFCtdXozzt8VnHLH1eB0XonaW42u143TwLmcCVPDsNlwDBOMhVTPnyofwR/3bYWyFg66
tRWj+sXi2Hd6KOSSJm2KnqGo5QJV39TY+QMX8fLGxEyf+K/NxBGrcjCA+AXRIhxpzM8Iq0ZlZnC1
Y0oqQaqbt4G5JT8elTcDk8DnsU67lPp+iwp95Q+VjwWR2iUHOpyOGh0MP4JpSCInE8RjOI7E6voD
ytka5QE5KJBi4HpzHI0HPZ+jMitdK4JmffS6QhvDg9mY6ERR0PCxTO0gPSn3ohzafj/6NuRd+m2j
pS3D0nTMo2p3DsrPpYzoFaSIesDySDFyfCGW9Ko7uORot1Pu6n6XyD1jm1oodPSX1dAl6AiGiAiR
rDchQqsDTlVuj5V0Wb9gVerXBYSJnGwQwybFrle6p2g7fEFkt+k1wpInbI3zaEMyizEdoL52ONro
IXVIS9V+vYaJ7nfrMAaTcsjcACwG2Mruk2wRL1/jAUrPfOmTX9ePDSevOObRnyZvrISd+YzlLhKX
KbniuESmCHc0HQTbVhkjVTnxVPGbRqFoKsJ7pDcy7oJ218EUTQ5N0T+OCrJszwDc4PXeWM7zXTZ9
K02ojlAt1ZEml/f5t8K+Rk1R3tSOHYqX90gp08mYXDywc0WpYpkKTDtWEYLl3YaSh4ugZlfQTvKt
jQyQaPh0felMK+N8aeusGm5bw5GgNOTspK2zTngIphSnenSfuqr3dw4c9GUXV6Jn00e/bZEiANq6
2Y3T5sOBpdQ1AgtnOk/Op0HpRI7aUV6eEOnyd2qI8b2VVhTecj15DhGkeaNQxA9LwMS76++sTUfG
7KU5XC12syYtG4L5+dhAwlgL/eCfcoBczoqIGB/dPofPB94ZSAcYztj4FLQaUATszU4dYO8vsRMm
Nw6WyzkwhK6quq5JKVXHni6Bvw5cBHYAzWYKRBaLlS5cTV9ocTLcJ8ibbjEHCL6Fqukv0WFWPl+f
gssDQ5hcK6bD1DsUIGYnGpIFI9KkmXKE29eHG4TA/eGeVDoUKyH0YaWZ9LcXGYD9m4fpn7c6n33e
FfiJqiEbCKF+ds2oQdxXQF7jE6mohT1Sa0BR2vTot2kxZNAQ4eCuMUBngJvFH8l3RDq+9L1sykU9
QCzyV8AiQyBrSqubO0dvnP6bXQSe8tqXuBuFv4YEaeyHoXULfduFSedva0936IqiKofhaN74NP99
aLkLM8cuD/2fUtOPJbCvO3q32CnGFbuQpkqgPmBdopNRQ3SflLxGYCXQHPFqo47bllCvfLhB8Fky
hDm9EpUH6PBRU30iMMueYWmOX11OQPcos6Iwt32vUaxtoWU4m0KoYbWtYJPS1q5N8nPfbFTrxwgP
NqFBAtXmIE2JKgRSJR3/reGH5jMN0eQ+DbtG2Q7oBYHvQzEFWO1ow1I4lCiYYVeFvF+zslrDxum5
0k1KW7iDFC++Qq34GR/7OrlDWQ0/HEosduQtMtm6ODHCZQiC+6pP+mhjlb19QjwCOVXLd8sv0KL6
EKYjMrrv0kzkV6TbUDOgG1VhRG6l5rYJaPyDdEWpDZkPRGc2ta52OzsBvvS5E0O5Ax0cgiY1SZ6h
OxLiLSBeDf7aDLUIPitmglWpwwmtRPizpLGDrxi6x0669YZCFF/tzrPM51KHDvRshRWwayPzJXbJ
A2Lp64qICBVY4ESINhRdqj7Ql7PCYjMC7RarEi8dewlfiC3dU2Ks30tT67J7C3DCnYb3uvmrGxIb
AbCk+6xnQ0/3W1J6WXk4kuHakeTdGjKsDigILtsu6i2SpCUgZ79a0sEblKUaj/bBh2A9bGVnZ19x
HACF08Eh+2KqMkaeUzHR7jQRr8AsaPT0ctiana6Gb+i9hs4W3dV8gEtcgFMuMxsbidCWPpo9Q9fR
zwG16sT7wehjdU/Nu/1exIlHUQwpcuiXAg2q16ozR+O+gfhvbXwd8C8SYHVrJZg8h/pkeSnaO81K
LPFSDxo6vZNmuhasROKYwxMLIU6+VVCc3Ue317NurwDYRKQd9na+tegeQfjUuii5S6Oglp+k8Lz2
fixUWS3a3td/jCiTsLk6Sh93nZ5AZV6iiVFAcvRRHpjMI/NtYgHH/qQUozJ6G5PEdQ+EFhjGZgpq
iKgSS33tldz20aY288n/xZXZJrQrvU8eEX3tcmUtUQIwAIxG1RHqaRg/69ii4FceJYr7dP2QnMXg
3NQgdGijkM0jUCHU2UEFulQpsyEPT21TeM95gDrwApwH5cA+QOKHOEe9cSH8OXdnZ6MhuJbotQLh
soxZsItDCLuZcsUxCqgNU5BBtXbpmza9SdzxIg0gDl5RI6ZnxqYu8K1lfl3fwUZTQw7kPrep5G+9
2suKAz0dI5x0sdk0iKKMKAQngB0oGOFhiFb+YDg/8atGqRoMeR9kODyAj6YJGJSctTci1MubTkre
h1QGuBil+dl7JbaKzSTwwSO7hEel09g3QGSpsRsAAgJTbH1AKO2jQWc081cVVAL/3299aemaQJaQ
rwkManbrm1WCom0fBCcKjcRcaA9ET5WDFZRICuAL8MR20hiQoIBGduwdpVorAPBvpLazOgBrit1O
nQaxYYdL35lFfz38u9jRMEuLZYKuApKcdHsPdH8H95USmGndWFGXa9gkayXEmeoOpj7PDDC9htGM
Yf3JUlX/mAFq+FW7SMaYoE+fYO9oxr/Ht6Zq2Sqhlcb9ZBuziLLNa6zSjTQ7Vbg+pTsFhl0PwQJR
vrLIMgtdaN+2H4ei+wyJMdy2AH7hlxIgggjHQff6Fr5cd6ZqmyblJJYddZ4pDvorwoJYNDq5puWn
rszirxVSyvdIzkp0A8f8DojG2EPA5aDpeqW5EVlfhljEOKYpJJUKA1rxPMSyuPjjvshORlOFj21j
qKu+k8233rJRNIwl6TLMs9P19/1gUM0Eh0DdAMcBXZ0N2gN3SyszqE8uvfBV1WT2Osx99X5QM/8V
jZDoQI9K3HjTi0kmTiA7R8mHM8u2xGxjRdaA42CuuqcoNpsNVg7BJzu0sx+I0OFDmxGCaHdQzqD+
1w617Otv/MHgutAt3lUwzXJeKkJKOIN31oYvoPnjcQUsq9jR0ZVbLcfwzXKCrFpYFIfUlZpi03d9
8FltgjU1VfM4VoglrCmhOF9eNBRhLvd5/CKk3wHeV/myxEj3ah8jXYcqMmC2yHgyAKIclCDUXq4P
/6c4eXZd6NpUJONPFXYhpb7z8akOo6XDNXT6o6O8VMIYSkpmt/JX7+B/R8VKAN5QrWobFmb6CZFV
SAw2+/d1cNNkUSNm9vn6I10sQI4YVAunOoQ5LcP5nRlB8VdiDNTCKIhPRmIpOxQbMB7TCyF3YdS6
9+2Iic31US9OOdq87DAUJ+i561Q+z+dhdAxU5jwhToWruPbdAHX33i2SbK1nhRPhg6I0P66PeHGO
67ptTtMLOF1zhDY7x6GbAayHwnwCoJZ8qgpcLS3Qyls0ZY0bi+xySg1DkwZJusnNqTvi/OU80HAt
rFnvBS5T+SXr9HfQxSZysgaQ78ZtoolBGf5rek78KrgtdVVyflKyOB+0xJYHp1EIs0FleHdka/ZS
xTyJAM+VjwhZWndFSsC3IGZob5Q+L6eWkUGYW4RelEfmB+eo91kfxY3/klGVwSDFQ+pXa0vvCcEW
6LnXv6OhfjAcfDUH0oRgF7F2z980YzGTPQXWifigKI/QL7qCQ2uEw7xGPF1UvwAEu+0nkBYqgCZP
Syg4EnzTtM6avlVRSHDA/Fd1raUbU8+VnwhN4LBWBUHy3GEO6W6MBhNsaEqgQyi9Fb1/KOyoMrBx
UC1s+6oGhWT8hCY17RpwYDDxFZJy33UI9DwTh2vND0AVTvwYSbtQya8QWeqfoOJhU1crRo70X1dh
Qm2QT3/OkyB5xTjSx2U0CFDhGWHjYraCwPkPjQMhWmVmWHogViqjRYkkjR6rsrHdFSG1is+Xn5a/
7EoMyBw0VV4/AIZU3kMp2uZRi/rqs19mypudNtWPGBXDcO311fhsysTFbrAF1HivGo08iT4Zf3TU
3178pMSlI2opKgMr7GnQB7qO5CE9Lv+hM/TAXXQquvWHOgmzU+NqTb1P02qUq4yexDJH1cE+AOPH
h4hWPBgFgS58Ahy7HzF1HJA3Vmx4p59RVAaa1XhV/htkIPxl6DVltY1ttfNfUnJ25RewsyJ7Hpoo
XBH3Zf1GOpPZu0uB5R6RIljBlHTr3/xf6EeiwO6HY4JMWosaawCAaWr7qnRwDL9kiIdi6Me9cMBb
04D62blNuBp8rXk3yBaydViOabWgdFeBvKQYayxyUFJEtvzcXOkwFFBI16MsMzE09GhpYmGlO882
eVK/sdVsKO8FVYvgVVYhZhoueV4Pe8gz4l3fE1ItfDy7rKUUmdyVWYpeKrXGLFs0UEzEVgZJ0jwU
A1UT1KSQD/1sySJyD5hxwpZcg/YPEOkl03Lyr4k+YXwl3JrPjTW40Qq4WrNtcbUzXhBRqgQd+7gM
N7iUA5onjBxgaugOqamiu2MPOiOz3yjbO+YPAJF0/2tE4F8LWuYQoHGuDO+kZqaTZIsGXSCxmyTb
p74bfMPaW4Gh6QUKSXw7wYdXbd6FPzyuKWycmuJrEqdJifNnnm46x0ceOQw8+6EuR8xrCxeD6jcK
31m+omg3WJMzEcIXFusfkcfBGYIvLUixnxz+dXVsIDc/Al3DeiH3E9oFDYdbA7e0ph+GLLz2hnBo
rT6jPmLSsbcC0zzZLuX++xip6fuubB11R0zFKUI1IAIDgbeuXwxgcSD8PkEV6/uNM0HcXrO2/yOl
ZAm/W/CogwqeNaF5BDFGSY1N33ZgKl1ksdsdLAkFnkYbgaS0rIonqlDQlQ+hX9Zv4M0QC0OA82es
sbiBn4RIe1atU32FptoH9zidhdm+H1J4LeOAXo4Iwh7FiQp16r3au0pLnpcGb7LBX+anW9q1oBjQ
IGekN6H+oxB17+6ivMHSL04IkFcdthMB4C06gnu08mIMU3CPFEffQRV1GRllhz58BTjm0NaFN76E
jYRgCOm6pm4oTSXaFiD7YXXUufzcsx4lgBZui100KD2NRQzaAIP4bbQJ8yDIl2ru9WD6CaBRqOuB
+K3U1nbFHs5jiKSQBRWRGUQNDUmjRHep3cWBtqrdUjxaY2+BDg4h0wQbEmGTEqGI8zfhaEG3aKTb
ZaCiLHz33kf+fnym4JhuUgII+VobbtM8tC6FtGWi2Wm57RMTqqDwdPMzPEEYUK4oy4eGWcXjpZh8
mu+MHNbFRm8pTyyEooXJppcov6DuTQMhEilgcrskwzw5ZlNwMDtY65jLHoxzvoLAoyBMlA3Omr9A
L7ZmVme/oiHofoGMT18NhAqbHRzyWgAOAbq28wp1rBYq0CfK8JasvuWtoctH1Qiw+9RxOsN0zsgN
/zDUKsRCioRoIK6KPs/0LR4Ek2xW3pe/M4hbGI3HmfJLKYXX3jWNI4t1gTGj/89hiqB1OLU3aNaR
as0iBmF0Are6wTjR2fVQTZBhvlKFDRdVDtUJC1qUjLys6W5c4JehH8Na5NPkINYkfXd+fY8lqE4k
L43TRBYFUYfkK4eE/RjFY/JomtmNkPsyGGOHC9I5w5b4hM0LGbCxh9TQK+Ok2Gb1Faby5O8JYgT/
Isp3jUyrXVGo8b+msfRjTUml3qL6LqE3nb9kliM8GbZ+/IJIP6K7nlOg+Zcl7ROGnVAplQF94ppO
yUI6lZ3d+LCXSY6tabpBKAbdw76AEgSJmlKsaO1T0+XA5ExBhbzXAayWhoSq30QCuOtIPWeZa6P7
BR1vUKTXo7QPHsGgAkAxjvoRicUs2qb9W/YYeqQvdR9hVNlFqAN1WBIBdMaKk3Ynyp0ecipvsFIx
QIkj2T5ef4LLZYboLy0aUDYqklfzeJgUV0WKy6peCFyNSeSjm3yqNHGAh52eKr1MX68PqH3wzha4
rymfAgRDDef8m1t5XqN/18I6RIwEYckutfd+oVFGiMbIQk5P5pX5G52r4ImqsaIcPIPLDeHrkj4u
gEYo31EY4YUTcDCvZSGSXxMTnYZK50J9kg5CPtswKLt7a0Bl+8aiudwntk3LnCwQGTRNd2Yr1jOt
Ckdmv3yZtEZywr/GWfexZiN2pLYK8Hq/XXFcIGN9fdouZ438T3csult061mz57PmlKrCxNX5iwEp
hEgZ2nGyrRt8hRcjfiAEMDVOPqAqh+6ti5qimziJXn/jKS5XC5moLqeclBQRacTzpyjoaMQIHGYv
Ix553wvGxbvZh+zW+Jmy1PtR3V9/7YsBHZVij8URIbjAWASzAdUKXgImUy8avLmHolOHVRcIeaCn
UxyM0G5vJNyXLVTqeyAhJCXdqaY5rytamQlVL5JYbGa4qtA7+uMOjC4eLoaK4uE9CyP5tRtt65Mw
G1RtQQ5nTzCYhbyRLl4WQaZH4b25crgFVDEtxb9qfJbMa6MIW/dFpE23MbBPeoRgny8Dzq2Khmoa
bJA6Uladp7rvsY7AaqCVxlcQ6topR+nRufHxP3ggSaV1gpTxLegzzzLKwaABZHMbfkIsWOJQVPjv
DWwCVKHlkPpLPNaCVQGGicK7Pg4Hz4OEvIqwHP4i9Vz9XrcoVF1fHhe7wpGUxjST4jvfirrk+RQB
nHWKUvORqSjgxi1QL7C/gTnuvgp/lPdcLW+DRGspa1R1HwWYON+Ykvny1IgMdOITexpeco2dj+8g
dy7jBsCtUgS5f4jcoIyfrRwf7B2MbTT0rVz65o0je34EMSi7AkV4Q5qUJ/XZZ0i9NEjC2LafI2T6
f9Y1WfO24qf6VleJGNZmjyTNBoPHony5Pt3zmiS3pU5hCOCdrlNIn19XgEsBq0E3PgJgcb7jSYXv
aTZq8Et0p3PWcgyVd8jJCk7lJsjWG2fBBcJkgmiCalABkwL9A9ZxPttg9SCTSekds7Tov/W6Yq5x
z03ypQG75T32rHqL74hyxGA2hMAZNcglt+PCJgC/Vbu6OCd4FmrgNB8QSQVXJmYHk1K4ogLlEB8R
Wh0ONopaENn1cIeK1XiHmA/438ZxPPx9CeS2rj1Gn9tydI3d9S/ywXNwIJGDgillWiixn88JXAaj
6SgWH3EnTfflMCSPouwt8kDAST/KyNa+WaKvXgD0K78oUHpr2Ok3rvTLZWFS11LZiFS1aADN5sKJ
0EkN41Yem5bm5tJM4cauyBLU11KFo7byBT42yM5iQ7iA39LcggpfbghCJ0tQuATtQ+itn89BE481
SrNqf6wNIzlGWp9sRmuyiHThHcdGp+yZoluBwDSxf5eoufttzeJG0gAxUtKb7ULEB402x176WNUj
si2mm2Lb18VS2VPZCW+ccxfnDMMwt4TKQFvYArNzLgAvUGKnpR2xaIMtZlLCXfhJ5f4OUJrbeIaw
b4Q584N1ei8BmAOsGAreBB7nU1olfQXhDDCXGEcHLY4xfTB9MPGPAC7aPes4+kwPW66p4aKCZ4+x
b6+vr+yPXplTnbDYUg0p5ze/yBAjLfGxPMIv8zDdcst2ePQaT9u4aaBp+5hOW3yjMX6xkHlrifAo
FX7emRj1/K0DkCVJFQ3qUXoNOHwJt2JHaaVBxN9uLeOeKhKU/sR1UZLNXP/n9Tf+YM6nu4QjnVSM
NGy2jcy6YM8g0XTkTsPJpzD88ksuLHWD9EtS77i9wm3qU6Xq/cTCzslt99cf4GJJGyrbl16XQ8BB
n22anr8CDpoNuTooOuxw+j/1SmBXKPbwp5RF6bh4N1wf7U/ifLaDqFlrKgeXzmvTOZ69b+WnOjUk
xzmmoQM0qyhaiIIrJPS7ezp6NZaxVQSzOnF9pNmwogCQmSFXonwHRmIYVKyR0t41iJCvUaQKok0D
NRWyRyt8YEvLAn2b5A7Cu5pba3RBEDbOVXhVWSjJqXML+b1cx18F8bRxAJNlgmWF6BIk4HAhHVMS
D/K8NeGM2Vje9nJKEWtH1E9B24f1rVhvCpznc0EGprHSp16fmK28qg3w/Rhd8xgPPSWnNjuGhujF
Ah8OscLkmuTPD2LrrsFKd436WrcVGLh/Q0h9eHM8PFtAjaq3Hmr6ALOHmhDKk36fbeg0as7Xgy/0
VvpGNB61lGL3FgZY6dxD28MYHKZ0quAKFOdUGVutcNZ5rSfK1uMUC06hlqfKjeVyccij0G+jIgUn
WtUdfY6rBPXmlyPeD0ddT30s9zLfXQVDP7RLS8vl2p6qY2HkGqvrq/SjYR2YO2Q9xDz2POaIc89q
hJ5pR6ReVblHdsAEpZ75VK2LIm+V+wpA1KYq6vpGo+qDzch9xikw3WjUJ6bf/7UZ+1LqPog+9QgM
LfptljZWBaWCJGCI4F5x4y3/0DRmnxrcIgOSWRLZz28zLrvUwdVDPbqwRd49Wu3oH5GXobxexP6K
hv4Y3gHcx7YEoRy8Hb2OhoWWhuVeA118D/F+aJ+DVjXfWtiK0NqVEVZs75XqqjTrcFh3Od2IlwZo
tr+s/TKwVpltFbtglLjbZlGeOivR4du0G8p2Qr1rQ41yhG84cMWuf9IPTnnSl6kxBheA5tZsr2kY
zDRl2xvHPHS89aSZtDSNAl8tcOD5jhIzNh0jHd7fSuqL3fWx//RP5xNNS32aZGJ4c55DCRBzUVW5
+lFzAIhQNXUit1hW9tiW+wGItPGCaEe3xbXeUB+odqQPDik3plikq3eeP9oDkmx1NwmDKjJ5gJHY
PUVRaus3VsQH1y/Vzqk2RY+WptHsLtA8OWKqTgBQDpb6GVo7Rl9R1TfLBPXfdFXaZfByfWouPwug
Wdr9hgreAqzYbMQE2QMtiUv9qJvq6D01qN2/+roSD6vearWa5ErV3kHZ+97esCrx+frol5cvRThK
rfzJ1QtZ5Hy7DXVrgPDj7msmklCFYskPy5UtmrjAp5QCL3MqgQ6uW9THKwWjyuvDX063hioEJTG2
HvGWMx1Df+123lJwuI7G0cuDet0iegkHNdHRHYkCjV6DqMcb8dXl+ULgqtGBd/5APObtYaCTDTKO
IPLcwIPcEFmCJiA2DtYSU1f9+frrXZ6iDAbhhwyFScYB9/z1hgH57SpP5bEefJySeqtWftNLgQRg
Gmr/MKiR/ymp638PaKCP2Br/WKSL9vwdmdJQSVhrGK8o0XdFsSkHgmyxDngx4DH97+84QWaAMmiT
m8lsBem0atCLZrAc6RcEuntFOZqtqz6BPfXypU8qhLk8bjfXh73MAFmzU01uuhNN86IiqfsB4MrM
FUfkRfCdHwT0NograOXIAA/xNE2qnxVNWOr5SrBOR+mtSY709/+fx7CmVNQwCNi12SdG5grRIsUS
x9ZQNIBCRrQxIUMAxkFu7Q4bBxje4ZD/GPzAfqyqzKUqE9y6rS9LBHSUOFw52dmmJrXD84VmygJb
FNvU+AhVg7XlQDd8S4vJc9act6C22tI3nzEqMlOCQuyqIBUjnMKB4seTSk4xHK/PywcbGySVBk8H
/BqYudkDoU2QxmimC+Tpo+CgloG/gZuiT+rL0X2NJPaNc/tyW4OXUomaAaxxn9tToPnXQeKHhLuR
bNznseBiXlRlkn9RY5RjUgRQyxtnyOWhOQHjeDEYWrZE1+Z8MMeNfPjJeXTUelSnn+oSUeEtmWO7
QqnOx/sUkXNrlfpF8W6aY/zmqC0okH/edySIdMk4vAFEXlRsa2OQSiaH7Jg1VfKd52mwvUN2ZRll
iT1uXdfT7yKkw27EoxcflnOa1T7BQckVKdGev7vGpdR6HQ2zqEeue+NAoaTwuMdMKa82KM+kN17z
cjz6ckRctCJJycF8no+XwXUbxkB38abAXGpfG036SeR5FQMh8JDzjkQ/3mCIfjgkE2oLjjRakbMh
U9hx4BZs51jJOm/2mSODbRFbDhpsMu07nAIR8r8xrRdFZravnEqMkkOUwu48EvXNGJfeLPFOMVpu
aCKNalq+Td4p46e+6kWI64zmVAe9cOIHi0rAsB4cD5YZVJak3xd1gU1ei7S7cmNjXax1+vxQJVUU
h6n8XCbH/iBzki/nmFh18xqVXfIGEALNPrUKKvHU4kL+rej8Jj5ivZiu4dsHN/KxDz4H9V5kJVWq
bZRGZgFSqyUFqteDd2pDpTvoXqC/41uQQe3CWhdhtNgTN9bcRUjGO9OYnFDlkJAB75+vOawwMC5n
Oo5QjkblLjPiZB/nts1u7pGsQM8+FytMsVCLJLuAOHL97Lw4ywQlddof0MhI/mhTng+PFWkd9aBQ
Tn5R46DXIai1rYCV+1vZInt2fbDLdzU5NnlPSvkU1+cZeGvUAWJVRXQKFaXe55T9Po2yML6S0b45
4Kk2QFAxjKajSMvt+tCXV/j0TUHZArWlvXaR/RsZkHKktxkbeMFnYOxiqw0ZcmidUr6bvszAeQXB
snaVEpGxNPjdg+i4sdk/2HgTvp2WAgXUCWwqzmcbewsFI+7WOhpVD4tnkRt1/RL0niKfbKzjxgW8
IqKXgHozTHuA5e5OKCmaR1rRhajD6b5+X05C3DeW/Z9+xlnKBH8TkroEcg7g/yLASetMT1s7coji
uNrXtabIYgVSzWoXcakOAbQ5G+Wr3PdU1GHMCr1ESOYVAmGl5+1s6MzgYHDnDbHfsRGpw1kk+aIO
tm0cgPorAnjMADElBBO7aSyn/w28sH2uIV6NJ7TNczwrTbXI135eh99vfPmphDJ/N9rvjsb5ipGY
OZv0MIxGzapbdhhtk3IdeIa1xKLT29ccM9STAw+GnCZocdC7v4sHfdiOVhndW4gt39htFzE608yD
oE5gClob5iwFabh2LJOqIqqyhkx2MEW9z9j5lda6UjuvXSS2jcqlhyf2y/VJ+GBgLjXgB8ByyUXm
VF2kN5vM5Qg6OrLUoDLrsfcWgONrtxBe+iUFqPaT7/nKeGPbXR4vRGQQ4CW9HIMXn5W3/qgEwZj1
TnUttQTamFYsQVkX2kIipHejtHwZmU7EVEDOYLlJ8tR5hmfnZZ22MGNOTRx7v3zXqqItqshG/dQh
WSfXA6iLiSttKvV9UmOg9wJMAjVkQ4uQwKvUQrmxrz46dUhXputswkRTZzrf8ArCqaJoTf8UoKz5
mnObPzaZSotGMyaBwzooUJCN+n2SoOcPyrftF5gV1dvrX/8PZmC2Bf60j2g5gKog9T9/DEwTgMFg
qXfslCbN9yJQsGmFuajDnQcgNa6TIGuBnaERCNKwteSbJyuQgTmU2mbXZ0rqvroYxOE3JeLhV98Z
EGNtp7CedNQlnkfN97FnadW2WLpDn74M0A7l0sZTvH4E7ITEXyMS72H0/PiX1RB4wCxOjfvSAQS9
8SIjDF5sFaHdpWJWGN3B2h8Y3I7gX8ATcM2Dhqr6WjZeUG6wxEA3yC1CW9vKrFa2TWzDApIu/DEK
W6rrrOgQZ8GPUPOLXQmoAbVfVBPDZYXCDbLfKALZG1YsqpeOPUTaXeNMOjTEt+lzMYTtcF/D2e4Q
iFf84oCMjGp8M2SMIhMyf/qw7hGvgF/q25j62EExPqHDaHzNnVTDwCUKg9frH+9PVjf/eBBFuDlA
xgFtN84/HgbosUTc3z3WIh1+DmlXjFvfVkwMXMEWI14OuRHvpqFG4Dap7KT5rnOV/RE3Qp47quoS
t9+2qB8FSGZkEO2s+QFgswiWuMBX+Y0j7o+gxexxKUDY9GunhIFHPn/cIO1bhNcc5eiPadKuvAbb
3mXmuQPOH9S6/btWb+Piyasr1d4qNMdK2OsdmUyV4Oy1yIEQk1SVnYEUudI3qliztJtdE1cheHT0
HL+Prso6MGI1/6Z1YfRi4UqGhlEwqvjT1QC61tmoJ08y70ygm5EpGbhKQowEW1wSWOVthHSwQw9z
HxfM1yL326FY14gg3dr/Oi87nwxwLuSIqAVMd//5ZKgUZBABcNxjkFCU+8ZFByN3kYEH9RZlPeTi
LUUoHdO8bkjVR6usnQM2eEp2AAKvdsi3t3V+yKj63MphLwPdib8vID6hTgKZcHYwm7Ul0GMy0lPk
40ryhHHO+B6Ksg0eS/hlO3o01Y17+HJEqrGU3Qjs0Zwy57UbvzewFoqc5BR4la7CddcJaBKrLRde
NRxxLYpu3D0fDUjLnOMOHAW16On3f6XpOD1olu5W+QmJfnvHDQhveWji4Gfu4vy2VSs3r3bX9+rl
NWvBSJIUN2nzXVaeY09JnFFr8hOkmwpP5cR6r2JjxF8lScOlgTRfsShh8N8Y9jJvIr4hZ+UPsH4X
YUWSYUstAys9dQ7mi48Y0bV43Th98RP2Pkh8XdgjzsAdtP7FKJXWDBcSGkHz7xPOjid7g1AHkMyZ
ranWwsKhJII5gZmBwV2pcs156L+bws0XWZHlN8LpDz6wQSmXvhn9Kpse9vkHrnuvU4A9lKcMLv02
ydyvDj6B96Cxqy2CPv7p+sf94DLn1ejgsGwAcV4oS6V06LthMIqTC3kPK6cBcxKsEHD8JEg2hk1J
vOGviXE0/Q6oN7q4ss3wY9V65D5vpMofvbtD1Qv3DiR7EB87f3fsCCII22158ly323r6mN8bkWaM
gCSyJwwC6NRdf/s/fMDzo8xiWRNDsouBocyLBlUYCof6fHoyA4GKlOvjOEyBrHd2Y46xPHqekyzj
UHkMrUK4D0AVe9mTCqYuRZLc6GpsJgsbUomaKgYEKA0vagcwMIo9IiLFLgyRryovxTJKbUZMyhqO
EcQd7caAGJNF7cZHNxarXBuCxkoJ8XR7dnpL3LjAPtjDrF8qfI4A/AVM8XxmHREqRm/W8akom/iT
iuXaJk6UhAGN7pDnY7Tn3ttfn9wPEkPaIeRfU6ho2pwh54MmOt6dpTtaJwFi+sTnLFdoyRpfi67U
t6ZShV90H8cr32mYac8z80MBaV9HIhFdTwR+tOGf9xZdIh2yOXfWBEuera//x9l57LiNtGv4iggw
h61yB6dutWTPhnDbHuZUxXz156H/zYgSRPQBxptJpWKlL7xh8OrIwSzIeQkiLclXYkDAL0Ohot8i
2Kk/lwmor4UPf72lp3KyCmDZAaoNr+LyG4QRXn9xmzgvaYsdKWwkoPF8hOEtitVEQ69U9Auh1XV2
wogGEkJTwW+iHlyO2KFc4KY1Iyb+OP7Akctcp+MY2StR5e32/hLT0Of/dnGAoPwCYZzeP64t5nk5
mm8lFUFe6HFLO2PzMzRr2eIhEqdp/E4ZBrPfXTCGaINWRR3piNp0CQQOdJwC842TnXrfwV4pUl1x
onA9BaOrQDnExyM9WIWd4q4raCrTII5bd1MknRv8xFUAeSwLvU9rHSN9Jw59mAePvYpaz7Pq1sRb
cI96+D5ZZx6D2gjMzxPIOlmVkws9H0KLGzweifM0YhK9HIjzQelo6QbJR2V4hMqqf9KDTFrNGniD
ClXNtBqdjHLw9DeFHI2HoAx74KzY4KIVZCJTZWWGv0OcAslESxUIwiq4Rpyd1mg/TwF9chB2bO0g
XYX1pkL0IN90nMeUNnngIQKjqCCF1x3SPupbUxm1ukoIOf112Ynxm6tUnrNNLa99D000oDauVWDY
WHfqq9Zb2oD1SW62/kMcF6X/bIc48BHEa9a3zPUlLu96qp2tPJHDqio0/2tc9J25yUZDoi5t1Pof
4lHLOOUcw+IJoW0kzdpkrN7R7hQ/RUP5bN+omnziPCvKKtYDHDSSpBiioyhouBpdk35HPKn6FplB
NSCEmvgvyAFbcOzKJFlnLWW6Dbbr8gn8cRGvo6p3XmzYbifMP9pj4iT+rzbxtHRF9T3HMEcPgu+l
l3l/KE1q/haEehW85gVtznWWkAfgPAFXcw29vU4/51jKdJ9jXITendohixq0mPJvZSBXvlJSiLqr
sNGHYD9QLyw3kSfVGlZWLt/xKhHuU6iFMSadeKxEWCtFHm50Oer5n9zRr71vDoR5xEHUzH5y9aF7
o9yJqYc0PSxNYc96a4FSLeKqIkTbdYiG6ps95vgHAJAL6lUc22VJcjZdALhmSmelKo33DwoJxc+m
1LvkM5MKN8jiu8127Pzw0Ydepq/MTm2618HFv3KD6evQb4WfVH9KH/Ao4Z7ajfhYOk361tA91OEW
4q66NlupOUfkLP33DmMU5bWhsI1pu5pge+mUjR/uwwxxNwoyQytQjy2GEYv4DBMY/BIsfIRKum0/
RU07BOshJL63MVpK0/EKUM2LohrThYZ2Owo0faiRi3llq64wdsbAIlYruAS23mrf2xyC4A+trEz9
SwAhqHk1+PzfqeAU7bsZ4j2Jy7Yn9eIhDNLuWW01UfyDJV7RfKMVO4Lq6ATqQohxSudXI4O4+1eG
kWl/lgBGx11mZvmwKlH4fyzUyOtXyKGWBksEtNdKpPelxK7BesIDWe2fmrSdDCgE+pRrJJfJmjY+
BNvPYAOt7JF/Md3WcFJ7ew0UkfJkSqw08WmIFQ74/mnRKbOSEHUdtawf0rHCBGis6wF/JMA3SBoH
eAvgO2VWzgugswAbHCWR7gZzIEwhalF1XwQGg9oD6Y+yt9vY8vY4aGAxWiP7BPG3GaJ2l3s1MkJ6
lQ6g9QNXBg/26A3jsTVLHI+Yr1+8xXHck02mAiCZVun2V7OuA21rZnX2p1bgW3/0qQQ/BDua4qJN
5dSZy6VmhRajJKqmr1rZVP5OjfX+j4L5Bo7vqNvLR/SU9IWA/7rSNSGliBjo45BxEJBeviXo9TTS
ZBlfpBEVq9SCvBrjkvWpkhWXN7Il5ecOfUR3M8hUvpeFP/mymWh/o8yPi+H9p+3q4Z4QyZAoCEaJ
Fry5FF2MK08W6Hn/ggulBTdcwxxJqWsEfq3a+ebVSrDQj796txkQMU1tAnPQ9p1LV+SR6oxpYwwv
VpmOq64KrUNmJN1pqAt/iZFxFQ5OY/EuA1kBVAHE4fJLGxTDSgQ5hxc10K1vPjhsHKW5XVAXR4r7
0RxNLdr7qZ8swVVuTJLUBvlWj2RqgixeDqyaXuC2pO8vdporv3F1ONYUpKKNjtaSXAjub6wgZXgA
BXSzyc7nKiyqiRyFlRruS57jd1+UY/YekrhWK3+wrBe9FsNC+nKdS9FuYvNOMzNAPs4ZnyN1w9Su
dNj1EF624KTVz1Ff5L+b0NY+a0L2j6otjb02Wi3mbgjbY/vUmt/vb9x53gyEAUASlWne7KklOn2W
/1QIInrYmJ852as+GIW+Mkp6nFpTRO+4CMQ7ocYkyiNqOz288Q4wq8AqYqFCNN9e00+gwU85ZIJd
IvJ8+RPs2FUwRgyK18YSerDxjNoDbFkhL+U5cf0cNkKg7l1kf+7P3OV/+99YlGGxx6TrCPiU2vRc
JjvsSmQihV6+ujDa/C9+nnNdsVTyPBphsC+Dtgg2WU6+9cmAdX++P/p8a0+jTzxflh74Gz3f+aQt
DKXAKr5SBIJSleWF8y1J9fbBli2c7vuDzfc2AjeUuBB4ISKHT2XMgnxnTFAfSBLnVe/qyevA9MIV
uMXe3dJH09/NAGfvhSGv2mm08knLUdcB6wmrbF4DhZvdFaHwqiMYd4fnH+gqYOfMzp2YsKzKggPo
yE47FWpPrE48P3obADPGexHotD6FG+Ba08vEGTHgUlVcL/vYjXc+H+nZMnybB9bAsg0JW7f/RIbd
Yls/2YCs8Xrp2t+qEvRnpMG1H2nT9/br/Q96vWWZHNRSEie6uHzcy9UDYNLhVVPVx6b3UA8Cq/gs
yA+OSd0Pa6WX9hNwRmVhw16BOhmQDhIKx6C/eGivoItN4JajmxdHBDpFuc6Ej5ll40TBU2A1jvUQ
Ine5QcspC3bZICzn0UXE6VBKRRh76CltudLsZij3pLP9AcPptD/o2Pv0L/c/zvQcXB6sCUjMO0h0
C2lpXqyPLAAxaHrqrxjFltAKqJXUewOfxYU39/oIMY7HZyUHp9Q4x41rdYGiJW3917aS8bDD3vq3
BeIMM91Wpcnx8Unx1jIfUlgO7/y8ZgmeYygMvSq5gsRDEuThg4O4xLAQ1tya1H/HmWXIjavFKSbY
+iu5QIX/pgcOAYNmOfiTETpAsvvTujUcRBCU3cgirpveaBw4Ze+OxmtE95tHvYyeLCtKf6kYQC/V
Rq/3BYVvSIzTvcuQc+hDFOe1E0Y6mYafdD+wFMfNpKWq+fbRKVHVn6QFpvM5MbUuz2ZVqbqI6SEf
g77CSEtr6pGojF7b5HWjv98f7OoRoRbIowWkQ2OreXPGlI36s+YiV3Q0iqTBGDLLvXcSP+g7bmMO
z6DEoqMVxeW/o+ma3cIBuLqFpsEBIJrkTKjWzXGngAWMMaEecSRrQmDH02VmbHKUjnBqDlJ/X5dJ
/qD59rhQqrs1aRQRiZEAwxF+zm6/yMWkVzoiPoa18GnlIKewxcQ+OI7IAh6LZErru0a1sXuxKvvD
jxkABsooQPBMYCT8hMv1dZCEQbOpSo9ZTLHU6JJ8jduV8tOUVfnQhHKpJnd1RKbxCL7YtIB7rXn0
C7bTDzNghUd4CK7yGOI7Wu56nB5AzyT54C08nFenBDONCXqFDiBUQ5TXL6en28LRiewRzBJBnVE5
yczf3lguUeyvqBg04ye03ZS3QPYz5hkLXlbI8VbZcHQjyiP/IHRpOJuxwjF2E4u2+WSnVNIOemN7
/tagcUWNtbOrqtrnljc8pk5kYRVld3I8oC1f25vaKgd3i0Cd7EKy3kGMj5VdpeLoupi6FKoqNMQD
lAaXpHZEkkzoClk9psdk9PVeT9KIEk2Z28gsivhnGMlgidpztZDYofBiOES5E0hi3isRRHJO7YfN
cbQVBzRG73zXkGnaV3YjFvLh66EsIlk2zBThXWMesPoLOovw5wgNpT6GYeLpeFrLF4RwrGZ3/wq6
jrT+srnUCZoDuotS9eWOAW8bkVzo4tiMSB7v/V6mB5SCPdzE/KgW/2LYhCUp+JbR2odGU76C+B+p
m489xQ7Nl1kBbHccw3yjSkf5NqhZhaVSJXtAA21gotFjBuOvOMAObI3qkv6vRbR2oHcwlDulnhSu
YiWU1ZcKMmO2gGe5umombqhHyEqWQph8VVigH5tgzd4cNUe2OOfALIb8VTZfe10U50HHENxEQnKP
0Lu2cLteBc3T6mnkvYD0Jg787CBqXlYFPtpFxzKklrfWEH2vVuiymc1aRGol91mILdPCoFdX+nQa
aR5CHOKAApS6XMumcnkkMZo6apXW9HtcQHMwKTjSGxvCte5zDhN7h3nZh58SxqV9iAYp0QBknNmj
KYSF25Uh2qOOmjZu9GjZPSL++uDCz/nRUn5BQ9DWl3Luq2MyRYdICdOuVR0iuFmw04bo99eWrxzz
hpomLlrAOFZeq6TZzu+ctNzePylXJSN6lg7gEXivPB5c67NZgjUC1ZYP4dsAVv0pqmhFa2EXP1Pp
+xSJYm+bkfYF63f5mUKddWiY8udKdHJhka8yf9QcmDA/Y1K/5Amb/Q5cQjK2exK/yUCOWzONdJx5
Qjk5aqLNhe/sGMrnoaxKf4WbbU/BHogIpAJbeguf5Gq/8UuAOoJOowJBGDh7TOuoK2kX9PGbwXud
wLrz030XjeFeK0fx3WsHY0v4vnQ9XvX6yEO5riYTj6n0gfrs5TaXaNC1Ue+kbwkCzl8qBCvjValm
xoPo8ANd+YqpREj0tbg6mjXK/8ItnU8usKlw3ZRVtWUNaa4u7I6rA29OogIUZJC5ppg3fx9i39M6
NSjLtxL38BoHehcbAGk0+JVK05WrsGqcGsHI1Ak2ZT6I6tDjbpBsU+TBjm5fxb8rU3F/ZUpNt9cI
ScTXeho2e9ml3UL17y/s/yLH4r+e3jF2ETeT/de/6j9lmwpzcjlW4fAK4rPK8aghVgPVE4FgA0Ej
u1UbBVzr0k81kEedO5mte1b6r9kq2XfWRg5PQ1kUJ4xn9I/2TWnJc74AYiChQcXQnCKci9/GWTdw
lUAn38EAB4WYF11ivjLZnWYPCKUg3Xh/6a5XjhGnJqZL2kmrdvYC5qaH+7zS9K9p5Gcexvah/4xP
Dw6kGbZw0arsDYwg/j9jwlkgJjQngvnlLJukzfTW6fvXiPz0xbFdHGnrsjtrA2o0HHrz3/vjXb2E
fFVqDqw3AQzhy3SX/uerTvCPmnXsX83RegxkLot1ZKfDm146SkXRDIE8drD8Wgm7/OgjzNDg4ymU
cc9M3N3LoRF6iVxQkcMr5XR5aFzF2uD3bP0qSlXuksYyH9Q2cN+y3Kzf7k96mtR8m5NogM8HGTCV
sGYjZ5rvupKRtWxMvpldWQn68Jq2UQLd+GjMBsAQuAMQInIbm3vxcqygrDxcYYfxNWk0+V3r3frJ
d5S62eD5bS7VLm7sWAaDrWCDKOFszt55AvI2Qa1teAXCQlW1dqXQQMA2TbmSahN+EknlLZGCb44J
PXKi7zn8mZ2Srm7RuGprJhhYv3rhYpnt0ppUdkUiTB2PTORqF5KZG+s3eRSxewgpqHPOvqkW2Zh+
xoJpEoi+lnrxJZeJcUqH4f3+Rrl+xzgV/xlodhpdAaHFc8fhlesZ714DGrEnBn0tmsx588EBHCor
tn7dH/Tqg8IToB9CCg7UeoL1Xe4Yq8KNAeXj/mhhtilWXtjh6ewnKETuoqJMu7XtU6k83B/0b1nr
v2eCjshE158g5dx64JEuRyXLHfG/dsq3uAdEiVEnFUAAuSnRQ1TGGGFWlEgfEAnSD1WoSWXnjpWm
PuQ6TNx9EBqyehy1s2OX4gzR2/lqInmPwlc5Plcou1U1kncOEqvI7johPOzeHtT9UBkIB46KRe2L
SBFp2gYEQfgamH5/qP0AB0Q7lOjuBGUchGt6OsZXA9GW7gDqVZzaKIUHy6PTfY+90PB/d2EfjD8x
xSl/F0jlPvd6a3hrcKGh3Fel7iYLH+0q8pvaSPC+qZEQziM8OVsqs2wdf6js8k1YSpLuQuSKMdOu
h97fa2S72aosLaXZxMbYvve1jat5anUOnteWXh8EmpUfRWaS3asqgQ+VRIg4SG9erqJalqF0XL9+
03JgHPjrFgCy/RzXGT8bx2STSdEtHMarqGsak5QCGCjFMWDUs50TYOBUdUXRvnW51nSI/A4ZJMbW
TPEvRrbb3Dpa0v724hK18go7708BrNV+N5atCQJeGwuxxvEE2+CFp3R+S0y/C+fESeaIqx5o3eW3
6Muutg2/K9+cus0+BWPjH0ivMc/mQcP//f75mR9aBqPY+VfQjUDPnfOPBN01UK+KfMNzwHj3/cb9
ZQZGF2wkyoboQjuoYy/svvnlxJA0FPneYAdRkfsLF//P0y2NGribUzVvsMTHtfDy6kTKq+4kTM5f
ghuxeErttugW+mrTFrq4KOjGU33gfSFEnA7A5WfNJMqVRWsqRyP2MrnXa9v5YjSu/KE5MZovGZc+
11XuFE+obhRLi/pXKvJyeDb21AunKsp3ntfphB/RiR5a56imk2yx1btp/2OMA3wFLWE79Zs0gMW4
WWex5Qr/jXKKYh0G7IzVtW7Wyc8MRU5v32G/4u4HpFJf3SFGpiHRpSa3o9kCnq6Hzsw3dFh1VF17
gZf8KBtXHEzMjpWO3MGTXb+HmYFX+Rasc4PrcKJ1zaYvHdfdOY3qvblDpMb70c8FRalAi7eK2YbJ
PinYCZOpWNVsuwBnxj3iyUr9qe9Dr/ui0YL5Qxrnln+6eBjM14FOVfnNkoPJuK1AVhh/bkqh4pPt
wwf8/cFNzP6l3gwTfyoSEEBcLm2kNk7ljoF3RDIHr2/HVIIjILHsqdSj0t7SHUIn/v6QV5sYvDoE
RLYTaStZxewpr/SxwEWyKt76PKrsVY2I1Jd6yNNmmwU2zs6ab/TqixbgBrb7f4zMWaX3NbVq9dn1
gBb1qCl+m7/x6nWclFJdqbXefHFyTaUgMlDjT/FUXZjvXzDvf/cv1FfieovmEu3xqWlx+Y0dkDmG
y+v31hMQ2jshNesMst3xHivaMc6OxHqyVse+fNfHivpEb04p1o1nyvCRPrsd4V6O/dVKRXTpZ6a0
xVJwNV8RhIwn/AcnnGyaXzs733iSqwC5CuWtSWxhYv+olz9pBIhi6w8mwoXW4L9Wg+cuUZTn1/Xf
cSmkEtLhWkNod/lhQtFSr+vz4KRYfvkGks7YZKJ1v0VtWGzvL/1VpeR/Y9FG5NFCDXZOYBg6zS0r
TVHeRF/Kp1rW5U+0LrKtEunolWgVVqYZchvWGgM7NUaYULMfasuRSzJ887t0+h0UqMhDJhE+6qyX
c07MQXFgE/hvuMC6xmEETPg9lRCwC+gsYmXKwIzWedCM+nMW8VQubMb5o0Udko4A5Ssa6VB35zp5
I/ZypeOL+NT7KiYTY6c26xZT2TNCKliserriL3z56wlPI04yvGwtvv5swsGkAqJ4YXLyq655NBOr
3ODt133OUldpVsLgdVYD3Mwp4Ntyf3/Vp417cfIm8iL0AgjwNCiQP7782FGG0V0NKPlUBakKSaVT
n4u08XeuWU964aJrt3VsWF+ACIot2Id8oT53vcGZ94QBIhPEZnYejySYILs1Kv2nAJnjJ0UrnL2V
IwidNKay9Eze+s7s7Sk5IgrU3VkpEAPLJPK1KD31IzYNGIBkP6Rjdug8i2QPk3P8QeUWCledJks5
6PX9MVV7UUBSDZqI1nyJEW/GkqP3kpM72ukuE178qobNpG6fWY+j9Kqzr2jewmV+YyfTRkN7DgYu
VJJ5ybfvs7RRpJWezETTypXXmyJbRZpJrzuK4onmbfbaR7X1OT5TYo/gIJqyRJmzG0vRjOl1L7JT
5kX2Y92M9ZGdhYiNQ3OBlMewv9ejsoQJvLGNpu4FH5ZqDYDw2f0c154/NsaYn1w9e3QiF3XYjurK
Vu/g+i0c1xtHZsIxUZ2ZBPSutywtLfJUKzsVvt/+k/m9B6AMcQroBOVD6Fb6U0ld6gcAEu1TWoKV
+fCJZXh67gj3khLPwT58/ECpaptVbfA/feqhweQrtxBUcbOmcF6qoW1Woear1iYkYd1UtKTshTvy
xnaGOU49ZVL3mgwvL2+NOuqpVvtJfvKlHp74N+QmcYS3qjHSiLCTGIJVj3zQB2tj09aCQUGQC+WF
+uNskXFL8URXRvkJA5HgYGO5a2/BjMl9UUo7wCy1rtZq7nXhuiLBuv/Vb50lUqe/mBQHLdHZtiZj
jSFtZ/kJX1ZFXXdF3gcbnLv/+PifpjBAh2rparxKpCdhGO5Fji5FCLLI2XxDqLOhExnxuVR07IWK
TsTxPurqcFtbmDKtiijtviLJrXzuWyKFPQG09egI147XbJ84XchxrgOE6fcAhSJtVKndzzsJOn6m
rajD6Dz4gZE9lEXX+vuIo8LdYsKHBR8mo37rJWXkbNW+xlVDADNvkLBXvCUx2atTyC1q/S9Q0ad+
yuzjDGrku61uBMSJcf1ryArnGZih7++buB/6PXRf2oa5KIW1bmw9jh9ylMQXNsXN30A1GGgpDziu
gpfHwBigDuGCHZ2FtMZNR/x4UHBS/Jkk7c9OHZ23yMjwBc/9cFwHVRIu3ARXp5BPQEeLZ5szgeTB
7D0rurIrrDQOzrkaOFvOSxWv6KOKTVvX3g+tUapnnaL8R0sb1vR+AQFDKJu6Cin+5awLIN+jjIVy
CkSIQxdULXWNVHqyT3UvesvM3tnmboVYfKjWz6Yo4kM9JKC1A7X70rExF2rJtxYB/4SpVM8v4sW5
/Dk9CYkAjxacjb7V2lWYG9qmH4pR3Rk5PHsjG5znwE/EoRjcYsO5XZLduwor+B5Tb2JqE5EfzpNv
zcLoI7bH8JzYUXDM68Q7KV5uPqeOmb7ZCkC2TRRV6a9+BDP+wVuJoSED2BxLUqArhZtRH+BGWOwA
rZfFoc5NyUpUFJMqFMwtSKEL0eKNHUc6Ss+Kmig80HmKYIyR1mq2Ep2JsDpYLGlNKqar6JtY6mZE
E+FrGLAbPjxJ9jZCg1N2OHH9Lxc4cUF69p0en73Gsb+o+NZtRKXZr4Mq4XAoS6pBt+b4V3idaAJC
ojv98/9UkAZSA1tSFjzHSuA+G6oyrnWqDhhwha23tgM12+Ey5i1crlcBDO4bvOUT0xWc0NWrrpQd
tP3eTc45vsI7eKdAbJtR3WuoZiyV5W7NEPwBgShM3imnvZyh2Ugem6xUTq0D56inWP2K2L21bsfY
OcjWSkhqcQS4v4o3Tgmo6KlFOcH3aIJfDjqGtmKgcKOclEZBVj3w4uRsoFKyCVKr3RCtG+06zwv9
yYltZ+GevvGSEotShbWRiKU4PW/o5WWn6rFl+6egAMO20mE6iFWNMmm4LqXm/2OTAgD6sNJs5RG/
1usSXC1l2H6gw1mn3f7+t7habCqE9OTJb1mEKUK//BYhgeNQ1kZ4svFhfbAHNIxWkQT6sUlrgAcL
wdpV6DKNxr4iAZn2tT07PwKx9UTia3Jylcjb+m2m7is/eWzyvKlWYTl4r/dntzTe7FX09aqv0X8J
T02QRH9Gx0f5BIn5LlsPjf2Ok0695Ix5a8RJ4oqUjr8oOF9+TzWLy0BIMzxFVfkzUJph19ZOckTB
Q2WCuMp9fIJTb8+yJrQSMcjlcDSFoXMmQXxSaxm9mMLLHjMnEDsF7xIXArl044f7I15vGNJHlAB4
4KbmijXP0m20mWu9jE82VPVV5bWavoqRilnhV6Aufc2r62ESNYJ5D09jMpWf1wBdcLUaNdf45Mbc
dUqs1P4jImJ1uekFyuob1/GNBy3ElGV3f5bXy8jAXH7wsaerwpi95NqgJ5a0regU9jUAtKH0UmWj
mFGibdvYkW+dpo3lwpe9upamydJOhNjGAQGXfbmWKtCN0cWY9lTXdfHmRw0MWmvwvM+O0rtHf0yH
374h8Kw00xD5qvsTvo6oqXLRsaXQalLgA4R6OTrEa1jVCc4LBDf+P5lwk29ZFhrBXsl86x0LQmyy
KK/rXw0nJHeXg+y3ei6rhd9xY3uBjbJA2/Oyg5eYBZI+QM2skU58ojE1tlsRW0mwVZNuoEmnOMf7
k76K16Y5E69OESRcgvn2Ejym0iuV5MR7gBeAl/fyXQzUbV3qVrvIo2SAYk1d/pPngU+bICmT0/1f
cGOfkTv/DdgprSLTd/nVMd0c3WSk5oRgcqN/K8cy3CcBraH10HbBTh3TVPtokDqVM3mCaIxzrq7a
bhpNjV4xrOQ0Vo2QG5jl1K9ttyxekSYsDq6Q3q9gQIZyDwEeenIk/XABxzTN6qLSx0/gvZ/AViTu
NEMvZ532iYe8uJKeKp86NYxiJ/3UCqX9pVJW9rY0Izr3bCddsXCqp9r99bgkKSAwyODnndAEa4cE
7Hp6ysw4lts4b/XhUCHQtbCqN+ZHy5XMZGKOXO8ru/EaO8uwhvXwgf5u1W72MIHIYfO17pHPEXzp
U3tYeFuv+rzUqad9TPqncmNSgrr8qhUs/wAdwuwEar0Pfia+iSNWG+hYDHaKEbwSSgpzo/KsN+9q
Y3ZoLiYiF2tfa5sH2VeIgCuILS4lRTdONCbcE8qGzMSmtXL5s+xC14LM87OTZsD+3pa97qxoi7jt
EyJMol+I0G+MBjFj4qBRxWXA+TVmAnVoSla0CJFo/hakleOsqHk6yW/L181o4c6+NRzJP5EMREaI
nbPzS09MFKoAUWfXNf6sikGOtabeJf9V0DX7cf+yuLF9+X7sXXA8cI7nvFhNNoky2FVxylLLQAnN
b/L+0Y/z5O3+ODcnhRYJyTyUBI7p5Yph+VrEXA3FaSiT8ofmKc4qMiRd8kJrF27gG28e8G7qN5Af
cBOfbw7sGRsI9yI/2e7YtHg+VO3TiJL2IR1Tcndpa8dOz5FHHY1mwQLjxtXLOzNZ8aDUxp/ZJZTr
GR44xpCf1Cqz1ZVpC/Z/4jt7OQbRa4MnxcLWvHErcNtNu4Tol+b8bMB+ABxqpE5xciBUv3iBnW4k
WdghGNPkU+iXVbClHwWU8/5q3ponpEWwJqT33EjTav8nidTqqo4GoypPuT5UawQUom1pJMXGGCRa
Fsq4lFFcjcd6IsoFzhrXU+jFs92DQbmk5JJqJ5PW8FOhFxJwi0nnfZVSJcUDp9aW+oVXG5ZRprNO
CYqijTtnMyumS5kdTvUpGIN4F6aD/JKEdYa7Ty8BU9//nteREhctTRtQkUDKPdBFlx80NeoCmLem
n2JtkK9OXnVf3Q5uyS7LgCCtu6S0qkOrafFOS2GIanblPIAW+Ch2n6iF6IVTCp6INsMcDGDQdsx4
hYxTS+Z28EazP1sKzl3crPmDK609IrSxWJr8NLmLJ3QaFTgo54WmvDH3V80x6ByCxNRPvduk5zhs
433vSudrM0gkNYO+r96hFPWrXq3Hc16KeNND1/zkqj6SfmNl1yt0Nvo/95fkesvx9BHTAHOa6kHz
uluRwFtQG8s4KXkavbcySv2NHXWeviXaCbKDwK+12dwf83rPMaY1cTYQgKArPtvmNck6Ejm2ccKP
0fkZI0X5ueqSfoNB1JID3dW9P73sE28AuD6+jPOcUm/jcXpAzVOLJE+9roMgTzeiU5Z84K4uKMaZ
ardciQSHKNBfbuzAbVQsCgLrpKZp+Uxb3/wnaHOxkoEmf1tWmKSrxjCWnoBbi4flLFgoAA2TO8nl
qLYy9EXCLzrVjZrga2ihaETQKdqW/rrzvW88bIo/vnb0mKGF4WszqVtcDinqijZGIFAzikrzWQkc
s9qnXS/WVdGiGHN/sOvVo2PCxIgSuJwY7XKwoqZ1nsHEP8HX0hWULsGdbWshVfvX/YGu3lKyJsAZ
k+AwNNsrcwZg5ABmRss6RYYa+KCgpnwcAyD1JeQu2+VuqNubzoDl0WMJnm7vj369eRide3HSMeON
m3PjqRqWedjY1qmMtH4vlTI9iK6qDkWOolsgAaysPHuodvdHvd48l6Pqlx83TaooTXWFUdWhfQ1H
L38oGtOEl6Fb/8bVMO7vj3frGxPFct0SpiOTN1tMUWtxp9mFfVL6Md2mrh5uKSVGq8oO5CetQ0Mp
9lF7ll60xPe7NVPmSnEA1wIeu2mb/ecZj1sEtfpmtE+BaqVbJzXVCP9gTEu3hdfIl3AIuiUs1O0h
OSF0/ZBHmZfY2x5ZK7ym7VOVJuYBTVV/i+gkMHwghTb42MSu3u9/3lubiCajSkRId49zczlJZQCi
mKA7cqpL2z23otezHRr9jb6OA722tlpW0NRFPS74sNEHciz0NxkW1CSGVPPqS8+MKmswrRNo/BCp
NF98DROMxLYopsoHJWTNAzD67uH+jKer5uI9nay6pkzcoiA9ydFezjgZBjeP6zA7t1WgHiy1t3tg
bsUfl5ZavUrTzCJ17JyNrSGPnnn2R/czIELq0LhwwKw2rmpOTVurdt8r5bmJAn01mLI+a5HWbPl7
yMq1mfGmicF4cjIRLox8tdQT/8EBk0trgw8+R9sYRW9BO+2qc4wVPB67+PxWXVugWBFFD+ZYBo8R
fl0Lj/aNrz2JO8IpZaG5JGdfuypLF9KdFOcQ8bCzKILq2fJjzAdbmsJeGmlb2wjLreiH6sXsamXh
troOHemeT91BepVAulj2y9Uu88Dy8sQQZ3ts9GZVO4r3xwaVO35RDQTC9g7BEqKWtqVIQpcozw+K
Vif2QzL4ysJ9PU31cuPRsUUoYarIG1wrs5us7BOTBUjkGcaUbFbBaKzMcYh+xlpnLbyAf+toV2PR
XABWRl0P2OLltDHK8ii9m+KcxmHprQPCWoTSnUbb5oYnn1OzMkf8MoWXrMYEUi5AETlVnsIIVqTZ
K/CYExvNuzXXHqySUUmDCPlIxflqhJbio/Tddo95LYW6TprG0lYl/o3JWjXjwVm1KLLXazerEmcd
Fsn4mkoRf7t/iq83M5cHvilT83cqVs/urTEtuqqWvjzraW1tcLYpVontiU0UKuKhbsrPRHflp/tj
Xt3O7CWEYWhjwSqjgTYLYgBGAsd0gvpsphi2ek3T7/qejtI4CrlV3fLjFeJpwAmvPzEXQJbPDg8I
I09gWlefkbk0z6WkBckToOwCNG8eKRsCeWmbKt5qMfLn69DFQwgFvODl/rRvfGpmTDN0agkg6T/7
FW0r/aJXy+YMuin8wi/FJT4K9i0U7a3aCP3g1/oSpOvq1XcpWwHt4JZG3hqS9uX+7YMYBllvNue0
8vxoXXCyQZJYwlg1g2o+dk7m7g098QM0QLPv9+f7l+w2OzzUfMi4+AtzB2s+uF5KJL7b9EyNOnzr
EjU7uL1onHWFKzuk4UoOuyLo02RVZ2H33Gue+CestfBfRZRt+9BIrYE9h/3Kb1Rf+y+x76e7xiqK
g61h9myUX8Nipyq6d4hh9+2jBsD36v4Urm/dCS7Ft5uI2OTns9OB5XErsjRKz1YyxD9qGFrPdVqG
KFgibbzFBCjdaA3tBZjB4aoaDf3h/vg3Tgr8FzorFCaAk8+5H//H2Xn1yI0sUfoXEaA3ryzXRi2p
ZYaUXgjNlYbee/76/bIXu+hiE0W07sPcmdEAUZnMjAxz4hynC9oylMvcq2wt+lyPcvQxkpT6Plc7
BzhrZe1UltSN8wIPOHk5hUFwrOtP1mcpTB62Uni00psPrWqld+VQDG5sooLqSo1efkK9PfpWqxYc
/MEwy9KhgMThOWV49WOmWu3XeWmm3h3hYDhWi1X/Q8F+OYLAd46ZYXZHYIvSM53MtHfLNuvTw8TE
/l2jqflXSNezgzUvZuHmGq9cnNf6hzSFXnfns6riiVidTNEEJAlmJplO2eoqTpIDeX6l5p4DGtl0
9WC2xmNlNmXhdkY7/gS16Nw7fQp1KN06LTw1HcQ195MZF9p5TiL0LvKhiv9tl0ryoTjVmzPjabrh
ThWVDwGXQT4DEjrtAdBODZJMjcynSoUU8HD7gLzMTa9XwmeimiJQM/Q3ry94TacHXYgxJfiJG1QZ
1ESDDBVan4NK6fhutpxyPgpOv490NJLI7WlZ3OdaGHwLjXJ+bkd9/KXJtNCOZoCo5jHJF/OsylJ2
qKP8v9s/dsMB4gbIXskqeb3XBJgDLRKAGE3lmZki+XOZDx9Bh8D0ERCsRkGb3lVGkP9F5CI2h+CF
uX0BdrveoUlNaXiiFeVxv7L7qdaku0GL+0eRDn2QtWL5J6UjwbilbDxMYZYf4rlMfrx75S8uHw9C
zPwGRNxNuQyhTN94kCT2Lt132sCjnf2g4D991BBpOQLOC96L9IT7h1qfBYWEKL2slfEUPaP0VEMP
OEAifRrnYOIbl/N9FKnfo7lf7g14ANwiRyr69mrfei0M4u8hXCIVekPR7ZSGzERyOXps7njftVp4
H0yydJoq+Vde2e2Ok3zrs4iJRX4JuRoLXTcX1DBpuwgFE8+BAvfOMhNUlmd7OpZWpB1DLUueWzS4
n0ent3cW+hYSI/DLGAeEgoTRm6RaTvBYU9zNXoUS+UO/5PnRknTnkNSZ8l0O5PRcoaPMcwGLOKQz
9nxso1G9m6R3M5PwxgrsGhExZ5ya28oPRNNS5+XYTV4wzeqfDuTZnaE1idfWtbGz6hdI5LXPYSaV
NIBwETQFT/v1jUqHWDIzJsc8Z5ic8qDFy4IzH2j+HtLFsiM3qzJ8IaoSMeo6RrX821NUZvKXUZT2
Piqd6HujmE5+6IOk/qRVtJcRlZ806SHNx/ynYdA6hodbKXRUSOcuhJsrML7fPqPCw6/XQNGQWgiX
hNhwtQbbnmudvHzy2FNGNudKkUrYJyAbpPjf/Lxt7O2FgHBNqEWD/bVF2/h6w6AFKZeOd8izrDig
pgXb9WnJF0b1QYQwEVSrsPBebtt8G7rACsK7AAcBo2BYv7ZphANkz1qveDlD0wdVk4aj0lnhjJ6X
DCt4EymXogYa0KXqEh6Y1pg+3/4BG4umsA3UUOwwPblV2ScTAzmAeFRvDIWuq2qWH/J8lt2xks3/
YrSr3h1eM29lM4bD6ad/us4q1KCpl4gSiSd1dnAyrRSWb4yeTKVxzlJYhUc7AtX6F4skxqWlQcRE
o+p6l5khBw+md6pX8fpeYNTO7vM+7z4aS1edCo7Tzt17e2yZl6DowKATp4n6x7U9IMlSthCReOGc
pX67tB1qW2GvPM/TQPZ4e3FbR4hqoQCNCl32NWaUkA+++rTVPKtolOiu6p0O6T1yqcbF7wfVqeyG
0Q31MalPILitz3ksWe8ehXmhUibLhJGEpu76HJOUVxRHNdNr1BpSJx2w6mWGDuNghKU8u5C5k6Ma
uznqm0cFszZtmZe6NKHDKkLMJZAchlHrXrEEvWsqAzT5MbPgxySRDM+ixv9otagO2oyX393e9jcX
h8F/Rn5Ei0pUl9akT9xoSYLKyvAA3SU/meFNHpw5sJ71Si1OY8zU1V/YE2OZdMVEtXTlKex5smce
ccPTE73AbVtTlbiA/eOP9lBGlwbWiJ0VCud65XxZIUEJyR+AB+bLV6eYqmGlBNxVDy3w8bsgjP+k
AYk+S0pTH7OoGL43eWHuxcobVknjAKnR3iW7McS+v6pDp/kyZkzTS94cW9+dKAwOpaL0xzwwYUur
O+1PDhRxT/PnzYXFBdOqof0NuB5/vDpHQJQyprNVybOzIf9VdSbvoFZX34fBsr7f/o5vj6wwBRqW
AJvoek1jZKey3iDkI3mBGcuP1RhVF22KdL/RGJQbdZ0iR4dcKTFqsIfg2TQNcp+GoihOrrOQcqh6
ZYqj0Ndosc5fMpR/vzhGDmVGJhdBTd1MMs4Q1DF+WYwKvOC3V75xY4ACg8MA/k0lek3gO9cJ/Qy1
iXw9qcr/7GLuH6bJqp9nZZZR9EJu+71un04t1UAcBK0/i4nL66OkTw7alJUa+WhH5BGksJQ3pqr7
Qc++QKoBMbbbC9w4RaJjjyXBoGqtRTKzrtHyJdQcb65QYiNuIpg4SD1DrogD4IJ29nPLHFMYgmYc
HBjVm+vlDSbT6bNmBV4Lj8jJqKlnubIayHdqM2b1+/eSnpAgF+J28oau9hLdZKgIgiX0J2BWyh3q
kvq5g43AORgUd4yj2Vb1/bu3E5MkRoRiMGGtkcBValYEsDEqLEafwxYaDdJX5Cen6QBhwO/btjbO
Js12nfoRuGr2cxUhRFAbaRact36TOtUxUWCJL5oMjdO5S865qv35C3PsI/N90Isxhn796SQEqY0Z
t+3X/QKGok06/UFNmu4cKsYiudEy7TEyby6QrjsDhfT36PJfW6Q/3KM4lEV+ppZpd0A+Ix4e2qSw
1GOzFEnKSEvKCNHtZW6cUOjkyHaYyOWZXHczB3SClrS2JE9KMkl+qiERKA6MNc7dGYiPsfckbzwd
ODcuH+UihrzXNYQKNGSUO3nkwxHSRQd0dKTijBKqdFmSqa6eKCk/pQxe7JTj3q6SeUXiPXH3X2Y2
r7dWyZuY7DmPfbtRgVSD+jIOZTPxUivz3jXctIXvhqCB7I6mwLUttVRSRqvq2IcoXL03ik47Iw/S
PwELLHdu/LYpQQqFMYH3vDbVdLY+a1XDsgANlseplNUT6HHz2ZFRxnr3SWEPcdX/z5h4ul69+vIo
+CJlO/IrlCNqt7SGGapE1UykOzspzB1H/fagYM1knhkIOMHNS331lbVGUnpH0lha5Qz6fIAAn4om
+i0FzEx2+XFp7PmxwF18e+91YNqJxIcojriGcvH1ItGeiAA9mbEfJ0N8p2S948P6UJ7kSNqV6Nz4
egIZLFCcVJUoN1zbqsxONcdIjf2eZX13KqSZssBifDUpsz1dv01bRDJMJIpm85pOr1bnKW/GJfLn
XNM/MC8nPWUdpF/j3O5lclumIEWkkf4yTbQG/zkA/yiNSpG/ROi4unXbokVl9GMbHngYrGjnWL71
mqKlwCw0uBp6b+uDgp5X1aswqvoNcMvP5lh+HxnuEp0N5Vs89v2X2wfkbYB2bW71LMxmGRlhmER+
MS4I1IFjyHl8xtH5abdm/ckJK7n81o6VYbspP+h02/rOYtcZjRQzPOygdOWbQzxQD1AHNyB6+iyh
/gaIW9+TbN+yJxp9BNy0tyg4Xx/RIgjsUef98x1IAx9TJ5G+hrY1MFQ9G7+aKTfePR1G7ALyDHcF
FAIEt3ptsOzUsuD5iP1hdoKv8qQWTyUcQ4cO2a37xRz6nTGErc8JlAcl4Jf+2prIz9F7rR46g4CX
grLmtn08yE/9HNXjqUAzbblz+lq2kBuclgRyO2MPGba1wfSHBA4NACeYk+v1DpLVQTUtPHilj0jJ
VcRPs1V7eSGXv9kNacetbl1OU0gxMOaH2XW/JsukWIvaIPazqhm+ZKPolGt6nNyb4QJd6u3TummM
MTi+KVVsxVxFbJPtDOlky5FfSkHbf2q6ob5Xy2quPk6ZluwU6d+WkKHpAfkJNQGPBiWx1VkFyq2M
PYOcfg4DY3AAJpCjmjjFhgsT9dK5U1hnP23kBw9qNKJPbOUjyuyqkn6YSMR2AuON58vgJIPRB28N
sfeqUFkURTYMWcXFUUrT+KSFztSiZhk45zHgZLvMW0TxHaW1ag/Y+HYGhH1gwFIzUfUQwA7xVV69
nEGXx1rWd6mfFAhgHuugm7/rZgBPY5vCN6jj9/mrAv+920JW6SGpXhA7dIbzcQaA/8RkX3m4fRDE
h74uU4BHFEUnEUGIBsP1T9Kq3BKqYYlf5EY+H1A4hdMaCe7wctvOxm2C+8ASfNY2deI1qDOcAPwa
0ZL5ql5NJOgy+NhlabPQted8+dPXrfV82+KG/8ArknjQFUK8ZV1GVFOed2CxuZ+FefA4z2Y8wTux
wOodqMvvuHakL22gtG6c2tbOjPbGYslf8ZYEmUD636QLZlSk0wLYQBsKv27lDqZ6M66ZYJaK5zky
d33zxlek/UcZmiY68cqaJXuQ0ZHvB4fdTfJ+PJW1w+GtUV/tdvzGxsqAaFESAOVBwrdO0qdMCXU5
qnK/SnUZIcG2gYq3ie3azY0a0gSz3WP833IeQBMoMRkImLNK8Z1fXZoeUqkmq5fcb+JAPSPXaiLm
vKh/qC6GD51exHcU37oDA5i6cRB9uUMK08c5UaT5++0TteE5BNcz8RNZNVQKq+s71GoIoUxU+FGj
OhKlUght45K75ZpAoWPZYjRcS+XTbavrLRecbgKaJai0X3QrrtcPpLK3qJbOXj0o1f1Y6s1DEvf4
zmoc/lipE74XWCoMwkVKjw0fRSC0cglLM/AWsVL6apr9OCVhd1+OAB6Qyhz6D8rkxO+M7IVBMnnR
PxF5oLH6wnmXhjljTaqngSks7iKQcX/UHpTdsU2Xvc6e+EivHZ4wRl+P6I8CNAA7sd2vjlNGZbBh
jlf2giXNkiOF1Lz9IjlWGB21usiWHS+09fXE8JlI8+gYr0PuoCgFV7GyeFHW2mizw+mZfdAn0O1W
79jHMNWmPQpC8X3WK+StpegDaJWnffX96iFSnKlgwAMRmQWyTNoajWwUjyO8AdGhXEjhZWXMf1C2
WS59LERub5/Y9T0RWwyWh/KzCJyIL663uDaqqhqqRPFU6lK5q/aq9iU3aMZJoaP/O0h98nnQnezr
batrH/h/rZKXMixMfXR9O2GoNYalmxVPrmulcKuCXAs1W0M/3raz8UWFVJbIQoln3tTyoCNv7biK
ZW9Bz6W9GAAbh2MPSjS+xIkqfxvU0XwvkJ61ieYFYQPXA5jfKmaRuhxSHKdUvVwFT456GzMnSP/A
n5Q89AEVPpeyXCn9uL3SN4BYzLKfIA4YPGFP10Iv8C6PVL5GzUvapfwcyXp+lIOqL8DN1CN/G530
UU++KMOsR8Byx+UxUxtzJ3rcuLA0x1/K/UzzoIh2fZoSDYhcyhgwdWEra5jSNYN7OQLI6xqZuacC
sg4axIqZv4YZl4QVuYTVRjOmNdXwcWheGsyL8yAr0PgzE/vYOWmjnCbDoXbTalb5ATXvvSLjxgHG
QXBjgHdAXLYucMRV7lQ0qnVvmLU+P4JpTPST04Xl/e3PunGAebtR9nyBwwK2vt7QIlNrshdNByxk
NA5A7gR9ojYKdH+cl+QH/bHaubttcnNbGfslIKIg4KyJtZtUohceByxtHMP50oYVkoyd3Sm6G2ia
9KFbnEw5DpMe+Nm47EFYNhyioGMDkiSYG96M8YfTUtB1mHhfkKj8VQHbai7w8qrpGQzz+AApcTHf
A5gdvxhdSDKQGMg577ziGz4R+QIyDjHHwJyY+Pivnp0omKqhN1LFA3ObpI+zpFZIb2WzMn1sIjNF
Z0At5UelieT4fHvvN1dPwQ5SfJjpEQy+thyHVW1VwBO8qonU9KMUTPmxlaHsOGnZMFoHNIYWEQUX
JRzQ/Me1i6Sh4t/+EVtnju7H//8Rq+KBpMZjtCiV6tWy0n0CVpX/yKmRnMzCaEF/IzJz297WdkMK
iwiLEFN709qurWhBmN5RPVUCjsHTnA1HWqDqt6SjU3ias3D+nU+OGew8Dlt2eVMIkcXssr5u9HRz
1tnKkGpeVDbtr8jo1OApylEOP8eokKOgNCf2TxWBly+317u1v7z0JPQwwwqC8euPLI1tEOSVrnnU
mduTlGjOOehhMHVVc4lPizHtjVptLZQ5WiGyCOQa2PW1QYChtOmaVvfsUmk/pM44PJVWmdiwkKQ2
ZDBFEYWHkNrV3ozrpmHw7aAMGa4lDbk2nMK2UlhNqXnSWCqMzcn/G8Nm+KgWORTUVRzAhx/MapT9
xYcFqMAoDvULiO1WtwiyukHRw0bzuKbVZ6trwq9DPtDzUdG2jFwas1Pkmkln7gl0bj1/QGFEFokH
A1R6vV6ljsp4jGUAKhqwTnTTVbu7yJOOnJC8MCfzN+sEakKthn4+Tf1rc0aXhSOIH90zEcL20kpa
Pi9MQQVuoS4VV7WJtFMZCV2u2wd4c5k4Z0E8BSvsGuAYtHEeph1YFN2eFuugzAs9qDh2ivEYtFk1
/cUyGbsnlOI1B8MpnOYrd5wV+jwZTa57cqx/7KpQ9bq61y6kk4bobfePpSbNP24vUdzBVVxOfQ8M
FXUWiuHrvEoCiqZFxMIeErxJeAaelp2Rak/0HYe/tZXkqYBASBhhwVt9QktG+L4aLE5MLVl/mI1T
M8ipB4Ci+ix30461reeF9AZkGJUH4H+rixEGUCEpZmt6hWIEj2rVl/mxnMqnuml8qUqyi4I/tB8U
1A3dPAiqHfMb7gAfBI8vbxtV8PXEO/AhxrSs0vTaGUXpizQEZogmis78GASOzZ0pNXJ61PN43iOh
2lg4xxVOF3B4UFSse0RBMlrmkNlYNhCRXSTUAINEjREjq4L/iDHQaA9RzQ7dcSrB3E9lrMvvP8Ug
2kURE/wjycjqFCdVm5R6LlteaaKWMOQKs9jSRGsjcowFLjW8xJkuarZTMxQudnWQaVSBRUZ5gPx4
DaZSbPp8XWVbXj1qcnyqDS0dXKV2/pOSsFfdyhy1na+8tdcCvCVcPuNFujgFr67rrC0ynzm2vF4a
w74/ZFMS/Vv1SR4d5aEPJBg851a6OPpSwifTWOq3hn9T7eS1W+umkC1wggKXuH4D4D+c5blJLC9p
8gY51dF0kemLGtdIgi+wvkR7POR7BldRE2NAKCfNgektleU0J5mZKvMhAGeCoDjoMVdJYHg+3fZS
G96D1F3M2hIzkzWuxoEaFYnRrKj5uEVUVXABtcojfaYiOehh1+9MyW24RGCzNJNBepJnrpFjmjpl
vakHhhemjR648OfEulvYw54u3NaiSK2AjMF1BHBk5aQKsouEYIW0zlLrpXQrrRieo6liwCmetLnx
3r+HArUhOF6pQa8Pii5nLYJBmuGVc9T3D3FkW+0hqExankld2DsDnBvJlSiyMAbBYwZ0au3v9TCR
8fKGZxalA8NuDJ5JHTv5awFn/3fD6eVPKM8XXxJ13HtGN02Ds4e0i1IPM1XX99IsMioDo6l7Ey8t
GHZNbu/1VC+SexWoUfOg1gOyi0M0x78l/nmPPGfrs76wYvCAcyvXkBVYvoc27TrL0yIG7JihSn7K
Q60f5tpqdpDeb98ZYFRwHXJ8eGkIBK9XqmYTY0SxonqBHDbjAc7y6ndkoERyzjLN6E+2HGeJK9cF
fdjbh+mtE4AGjvXxvlIapQJybbmFJT83+8LwpD76F6X2IjqZc1abzy1KY3dRYzaI0f+FSWhQuZVA
tyjmXZt0Yk2JLUhqPGWcreeF9pCLW5SjQxprDCIDOft92+BbPwD+Goopm/SYoGwdGsnOAvVhFpue
OpTx/xRrVtpzmDl1/+6XCzuQ2UJqy4ckxL1emAHOQl+GTIByBy06pakVL8dQtybnMsDddUrHIo7u
bq9t4+QAdqEUCp6SN2xd3bZ7y2yNtHE8+q1afW7rkpZUUkO1D06nDR4raOf+tJZS7xUq3z6apL8U
W8iD4bTi/Fwvlk2c6eiCGA3K0nAOE3qQ55jeZny221D7lbf2ckTLBblkCYkJ/ZhPfbrXbN04vK9/
w7oxVastEnhhGPuFIaefwraLk1NawRNxtPu+PKDsCGfo7f1+65NE1g+yXZTdIUNafWN7tLt+MMDp
8uws0SO0XoN2qGMn1VwT8qXHFhLYxk3mvPsnSLp+x/VvW2cGG2kxKmxrAHY8kzIjmBz6amAo32Yq
AMGBaML81nRM0ddTkXwmQi2/xmGu7USDb72hyo0lQKL0TxK1bmxrdWtmmW5K3kQZ5lGXYFbPU0v6
2oEGutze463PynApSEjiWA7XyhtmaZstxZSGfqmMjTuWY/jZSYL52C/ZV3VyjG+3zW1cIZQxmbEm
nUEZZa2uCApGzoc5lbysiKCjWJR+mk85mx+fdIieptBtZpBooTWZO53cDccEBoU2Cv0MHKK8isDa
PkRjyAwinyr7bJ5TaD+tS2fFxl9sKKVfWD7If6mriN/xKsAdtCop68iIfQVajwsPzeQuCoNamb0M
7SU2JArst/d06xPyrNAJo7eKCMvqmjT5gGLkpMV+x8jieI6BBxQXZ26M6I4ZAqu5z0uzfr5tc+s7
0hkifqebS9YiftOrVeZpoBSBDk5Y7TTrw7jI0yGXAvlglJ3zbPZGc2r1fI9EZetaUPmlLMbu0pVf
GZUWhkvU2g59dCOtCfnCsrxX0Vt4bhsGFm8vcNMWvFWk+YJ97A0NEIU5CUwRmPlsrD/LqVwdgjFv
nWPZI0O6c2a2ziahF1+PiQ8w86vKUGEpYWY5Ueynapf/kpW0DC9dFtfF8f2LAiNCnM7uMXsgXN6r
r9ZGUFZoae54yKoO57QsreCgdV2o3Rvz0u6x/m5tIUeDRgFcHYTOq3OpGZURI5zieIM9ytapbpOo
gC1LLuJTm2jR79tr29pDclna6ywNOIj481drm4LKijIiDc+guf+xVgsAQECimvR0287Ws8BD/AK3
wm2uA2UxvGWnfRZ49DyM/M4JrfiJNon9tCiAWBFbsosBHFTWxL/CyZGbHfNboQDFEaFAIjTb1jxG
sgxx2rDUkpcujp27ktYOp0qty8eyHRhLn5z6zBbHF4gs0vaUF23x/fb6t24+swEgy8GCUvxYxSJK
GKVVkODBo74KngKm2p5S8pYPhbFkdB1MekJNru3cxo3+pUrFTcgf0TIV6vHXX1cvFIglgtjxlHBu
0qeybAK3hadAu2QUbVR0NoM8tN1kWFT1kW5Z/jEwYMLxC3lp/9zegBeWw+uiCRUyMMXkEKSEFACv
f0tIwXWonDLw8izDDTVs9x0j81VwGDKle5AHJ7yEStrBIDEbF4lINT+Qmirw8I/jjPxvnR5rFM/u
bv+urWcAnQNuG7xlILNWTiRsVQNG1yRgoKrM9ePUZvV4X6VyzID3HPZ3EnwX939hkisuSPBEirz6
Krki9aFa6pY3dYuucRjr7omfN9onTZ80QrMoN/65bfIN8k68qkARBPAO8Cr51PXuVxDRFfnYm1A7
VbbiRbIDLwsnQ1LOE3DE1mXCQoWdMzRG6T5dpuA5cOS4Q3A0Ku6dOpgKX5P60Tje/l0bboEfI4bZ
yN6F5ML1z4qt0gk0Iwxo21RJ7aJ13juHmQza6wZVSka3Uo38ZGiZbXw2qlbby983vj4PIlVbCBu4
KuvAalrm1G7ha/LnqTWeKLf3RxOVsIOekDBABD/vQSA3HBEAKjEiZBPNMfh5vWCrVTpZneTA68EK
5v/qRTX4ajkGd/Vcy85TwsBQ/oV5M8P8rFCvcA71Eu69Zxu+SNBdE0kS0AkS3OvfUJAdDsGySB4o
iiA61oUjE5nXILZ/jyk430NamHXgGnPYVDt+eMsjAR3DG4maMXwVK9vQeybqAN7JT6ZhONl9mBwq
yFfPMGJJzp1lpNZ/NWNIH1u9aC5y0UXJaTGbPXaxzR149StWx25o27EdWmbfZq1sx7tMA+LgkvUv
zbMZx9MfsuSE0Cxp9L0pRrG+lRfkGWQHTG40gPhVdTELciYqUk3y1FlwRlSzrj23FXVMhK8ZGHv/
7cLTcrxtOu5vHl0DraG6CcfIHxhcl7/IaqFK7qQwaAwPbBo+6m1np3+gThgvRVW06o75rctFx46m
t8AKqms6OWsxqqxs6tAPGsbgnCpPPi1FUf9InaL5ykhXYe54k63LRT9AYIzBP71hI6Bj5YRjaYUg
JUd7PC7EPacaeU7t2Em2pF8WXbKgwE2QbD7Aklyl6OikUr2D29/6xCDKyT95dh0Kk9fXa6mrXilh
CPThXg7uRs0JjpBZwxpnFntonW1TtLlAfEHDsL7JkpFhfzFCX5nG9J9GFVmS6kymq3SDtTf/u2WM
UQAwigihcohXOa+m4CPNjtFqJjinJ4l8KYP5pK7g9VBiQ92pYmxawyHjjDi4/O96FzvFGReYugMv
qhtFOpqpFs3nUWrD5dRypq3z7auydVYZGIfGQnhnkPHX5tS2m8JSZNhGTWtjtNT0mELH+HmO4C0N
g/n97V6iIIEyZTupWK9rFbGMiuwgV5Kn92bgVo5F8TQbwuKbo0fZHoR4417YMgxjCImIx2f9yuoN
fRuJETnPavPowDqXB4bwy/t+qe7aeXC+FVpsnbVUgkTfLiGZ2LmXG99SYLOFqCtsC2/C0Iq5w4AO
QOh3ypzctf3cPfZRrri1Xgd7pds3cGmiCIxBBcV0HoCr9YyB0WhWl3e9xAtbNsVHK5Ss30uiFfHR
tof6lI9JEx+WVNDi9ssil4fadvLsVFi1NRzrtnr3oJL4QbQn6ZQy+gA7r/g6r1KsIER8FLIbjlal
jJessTSozyL6dNXU9Q8Ke7AHpNv63kI0hkF9XMOb/c7TWGpaRHt9XR3+g7JzyY+B6GQeWnzfnbVI
8afACrJTEGg2rGx75rc+tyi5CmqqF3KN6wWHaq4rWRwAxjcS7Wdmj0AookX/VeD4f9++tpumgONT
bEBZkMTu2pRphX2rOU3i93BZBgfyPKYwadONlTvJWb1TDNuIVgFmQGoB3Y3IFlYpjK5OydQ1DNhl
S681X8rKyOXPZmJW4/dmiS3nsDjDkP8vUJT20hhgfXfKRxtOCnozsicaTRQj1hNZFRinIMzsxK9C
HeHYiB73fzp43G+W1hrDOTenaK/VvbnBDEvaL2J0bzCZVD/BG6Pa6OuFOU8HczKsjIhtyJZPQTIp
OxxKW9YgRqOqagGoeIP1CTpw4RAqp8yMTAH0dlMdLtanHDF19d94HPX3vzGkfKJ0BG+lKBtfn56s
z6uIGkvilzqDKu6IlyyOXVsud7VVRu9v1qHf/cqa+Lqv/YDqBCWsuYmvdXm6PM/10gSPcekYv+0u
mk/vvxgv0xIUHdjN9dKMJF70QWKqvKjSoPsyJVliHxa6aNoztJKBsVNp2LoZlFBJ4oTPQd3mem15
V5fSjDaVD652yF2jInFSC1MpIXkMzeQSjrZTaq6aD+1vmsNj9xc3gzFQjgzUKLgB/dp+BYNYGVYW
bEltY/1qrdm6QIWenkqp1Z7jgvbwzoK3TiqQG1FQpZQLj8+1wU43+5iiauqPSiMvRyeVctNVo2gY
D7lcW+8dVxRvyIvmAVUZisfrN2SooqGrwCX4ZqSNDMc1ypIeWtnKD509NjuAc7FZqxwF3JRQuQcL
DvnJKtCbg64tuizJfKcf7fpRnuNFexzHNj7cPqMb7swR2jaaQFDy8VbuFK2FcGiQivaDfELrXYl1
I5nceGzms1FLy/JQQqi8V4jcNEpTkJI/bFPA+68/3KhFVj2IEcR+CgpKX5MeOa7UT2N77MpUM8/K
0hR7Q4Ybp4UZXio+lMCYZFh3N0KK2IZay6kvGU3ETIoC6TPA0LoOqvhoRAVshn+xtbxVYkqNaHY9
qzyrzRQubZn6Rj2PP1COu5tDVasOVa3k3QnoVreX7Il4fH1oAJZQTeGL2nTNr/dV6cI2meMh9Ze8
LL7oC972MMWL2R+MGi/75EipqVxkubfy97/KdJbpxgHW4Wl0Vnd/mUy44IIq86kh5fXZqLr5BHN4
rj1liNPWh2hSoQJ1wyqQ7UMj5YP9z+3N3vq6ik5pV4CtgWeJP3/l2CkYDnIWmrmv5mn52x4c6ckc
NDM4TGM9Xd5vS32ZShMRCIiBa1uORMs2RsbZr8Pa+BArRfGd1CgIELnsft02teUGGJEQTQ9ayYST
16YkHR0FB+CTXwShMh3zGWbBU2sRWt22s7V9TGHTrX6RrlgPi5aNqY56ZxV+GNnGv33f2IwT9sWx
TAqmoP/CliVOCpkQBldnJc86E0oGJ/cBd2R3CXC5z8z0W5bLCdvDR26uC+9Jz1ZUvdf5MvpHUDwU
eubXKXMP92k6theEp1XzwpRD8e32wrauH+GFGH2luA57zfXHWhYlYvSTudR0SExAn1Bi2XKYfQLQ
oYMInKY/DXzs97eNbq6Q4jms2cT7FPavjTZWupR9xsFv0hYV7y7rf89GM8BF3EnIXN82tuW4ycxh
ByCvs6BFuDaWTzrDtzInP8mKzLo0yD/Pbqw0Q3GQFzWE+KGQ+z1Zk60VkqSjlUubkfmz1R1w6LdD
/cjsrY2MXuzChIrMnDbbj1VoGTt+bNMWwQR4UoWagL6yRfnPVIMlyH3HGMcCzcsyOZXGyCyBokXv
Zc8goGDelHErliZQeitjsW7FtpmZVPX71kCne6hRdE4i2KUhJIrsB3LiPZKerQ/42uTqtNjgIyrm
cAo/byWz/xBn2vCTOYWmPti13H8Z6/79k8MskqMiC70hqgKrqDSpu6Eds670TZlhjDZypo+BFCuJ
O8DkcT8rSfH1/WcUmBNhhWA5gJH1+owaC1zhMOCVfmRF+WXkc7omPH2HPm/aR56nZcedbW7pK3ur
rzgaYZ7pYVH6IzOnHSvkI1J61P8Qexe/MqWyd2qb4pKtX3nK9lQbAZExR7wKe+eW4xK2Telbct7k
x8ac1OrQlna9Expu3QUiBAE4ASXB/19vZIWsVg+Umo1s+vpHpsDn3YZ5+dzNzrsRuJA6Cwct9N2Z
vl5ZWjogeUoxlD7DYIl6yroi+lVDT7kXAm59KsERZ2o2QywESdcrQgwBsk38h59YTficl3XwNVna
/k4Zpi9F3Wg7zmTP3OpDjYZUg8hLSr+xxdjVgFS1WxaC/3iCNqA6mlb7FyknSFhw8eL0C/WL6xUS
NzvIxugFbEdQkB2txNLOZpA39VejUVN75znYOokvpAg0kcDSrAfNIqZJ0jAaS4BJhvU5kfq4cdO6
MnaeuI3EltBc6Agwlwpgcr2PE3Jv7WwUfg/8KXhEUUvuL1ll1peKzOVDZ4BgPDRBVMpPxVLtNfC3
vuJr66s3T7ZaEa7YhEaLJj+HSKm3yDgqpeOmljPJR6cCfH/bhW3tq9hQEDVgCGEruf6KRWNmqMQr
Bcp2eTJeVEkZ63MxyNZf2SHzY3CGcYJ1I7Ducgr6pAp+rhRS9T8nVsbqs0P5R9oxtLmHtBHoekOd
ypG5XlBiTXO5xD03oY5z6RLlzYM+laCWC+tjVJZBcbq9gdv2mCATaDZYbsSfv8oGmmoJJLLA0ten
YKjdbPw/pJ3XbtxItK6fiABzuCU7SLJkW/LYavuG8AQz52J8+vOVzwa2myKasLcxmIsZwKurWGHV
Wn8Iq8McIa/bNqK3g9jCeOd2xM01iskjoGz0FWjXXUcsGyPDZkWpLgjttg9utXTYdejGj4W24Jnd
2j3DFMEVQefmux15K+u0fom82vKtKEdjzLP6snSpe1Smcb7Lla5AFqWMzwssxVevDpWd4W4GRVgY
CXxZ216fM1Vk1xFiEtUlpEE94VcSun49upmfksocVI7xPkAabO9K2twYkDQkqhaE9lrQsM7Gmk55
xIHj0js5I8zquMelM9Wdq29zeL/EWX1Nb1GpSKQ2ScvYHO1mSP6BOaa5uJ/RlD8m4FOeskiI31Sh
lPkgkBTuJxSbya9XURNz7mt1ke+HpVCmczr1pXpqjKk2HhM1teadY3Xrfsc+AqQndyJPltWm5NXQ
9ROGWhfTynTlb1gMffaER2ptoxpHt3jPm2Pr44Glgy4rIZ9vBImEibeQF4vy4uaQCXxNy0kIm9az
92jBW7uf/gDFLMaGQ7X8ur/sfltDdAjZgvziZFXyt6hQzLmrbPbDqXbrDo8Zy+jvbm/CzZDy5Yey
lNRcWl1Riz4b6uyJ4gIlo4g/eFZtFD+GShPdQyQAEQao4BrtTn6xBeeSXWewGB60ojcEUnrojaMm
iLOm7RJZ37sl1qsT2VSh/aeZQ7UcEMTM9TOiTLb6IR9zzUkDrRWGldP2G+Ped6rJac9t08XJ40yy
9/n2rGytMN6lKF9JFjpF8OsP0Qk7QlMrZIXV0fKpnL1l8Oc0n++jwvM+3Y61tWUlqgOZU4qW1Bav
Y/H6FWViKPmlr6q5PahxXI+fdGGmoa9SiQ+8LP3mukth78TdWtXSBgGqPdDCNwCLWFAUblAwuwxt
n3tfHM8UShJo6tROO5G21phMgaBY2oDN1yWucmqFktZzcencvgoPehLOP2DXq+9EFpbfrE6bz7en
dGto1IThqoAB4IWzulmcvHIKMScsaqUQ03MsljY/t5Vb7vlUb60TuXkwEQWc/AYzwg1mLVnJq1Rk
uYHKt9Ym/Z2rzn136uJ5dHduzM2JtBDFpzhLlrxWySzqASEQO68upZimc6Ib6jt3scFgJiJxnCCN
pyn8k6lEN0Y23yllrUHnbQawTIU2ddFSeC9H7P/ohph9Xv13+5NtDg0mh0zoWJPr2hp6gVOZCx6/
tiIS2j99DPE2ac1kDHQxxfYhLUWxJ8op18H6QSonkw4MIuZvyvlFZlTZPBqkqw7QUUtNSxzL7KU7
OIs7Z8FARw4NxTC8K9Ks/ghjov779qi39j7abBRjeazyUl3lyyDqOd3pGFxUFEQSPxSqVp+yVETf
mrQGbqV2dpMeoO7aX24H3ppu5P0YOA5PHHOrHZLOKdckj/+LWynqkWRdN317EJ59oBncfe5AsC07
ScLmWEm44BqiBA5W5vqcU+vawMtGKS6idMb0lHnC8R4Upe7b70q6xG0QtwJ2gV9g+baX5G7H5iSQ
WDZOhNU8N3ltjRo88stiUBGIrLRw3oFLlegcNy+/Tm7cGf5ggKTb6YZtHRA0Fej5S4MbELSrQdtz
Z89KR8UdbekB7Yesm965Ngffi7dgE7dXot4CsIDogsoK8Iltu/a4qTtUBtwspe7ejtoXa4rvzVGn
6q72U/QYO232rU2H+CFFbu+LnpXRIxdT8UnrZ+v59gp7O+U/Fa7JzhDNQblTvx65lkyVswAavCCR
2pxyQ3HeuQKxJL9p07D1scMCvdx5U/fxdty3K5u4P5WguG7Q114lNNhIWcmAxdTFcIb6rOdmmB7Z
uJYIcvwf5aeus518dAOXKmNiDC2Fr4w3Cam6QIiEwZ/y0hYZrqzOkt/pFEXHz1Lqu/VpLdnOw5R4
XX6aw+xfngmdF+GgMtXaTmr19kjjp/AAQNSBpsEbvqTjCKFavZNc0oaXzZKU038YNS7JQ9GAVT6G
kz2Js4JICS8EpXADS2Smc779CTYWIT/CpZkuUyeYL+v3AKWBEj3U5OKkZLC60lbin9LoEV3MOvvo
JEn+BLMS0BqLeL4k9sh/RGc0PfBK6ZZo59Z8mw0gVgiFVBKAOXbWB0+tL6JFEx/d7sm1G55CtVac
qOUBEL897s1A4NR+tk0pC64O1WpWwS1B1rg0sSJyiH1ZMp5yZNf2cDU7gdbXRqu3ttWkDYEMr7lL
KFKkR6eyknrnQ27tJVA7gAeob/Ikkf//l/eI26pqlrlTcukyLFJQyaNafjYXxRlPjW3l5fssVxv3
dHsW5eK4vpRZNejKIM3BeQnz5DpoQ6tWKSOUsqNqrOJ3oO+mvz0tj95PVTnlZ1AVMfLk4zKcy7mx
s51vuLl2GQgJgTRke6P/qCdWrxkNLgdi6KsvjoHt7BCLyDpNEe8YP+9iw3wfVam9HFOqtaavTcOI
H6kbutp/Za2K37VdoDSjonuDfAedR/5ZXSHCRJEm9FBcTker/JKrS0uvBT7S0S7YR7fnfmthQYO1
Ya5LYNM6U48Bk3fakmYXMYpwekL5Si/vl7advL3iz3YktLYMyUx9C7RMhjATcceoItOeDzXIWfEj
F0q911V5ewMjVgqYmk8qPRjXFmVprneNo2SAe/T8vTrF1VdlEP/My+z8yTkDmZYWvtwIb1yy8lCh
/4ZK3YWfMeZ4xng9KjL0Bbod5NnWGY8anNR1lOLja7PAwgYHXzpsyySOnfnFq8Y8+d7qVpL6EPLq
5H3mxkPo66Pa9OdBEdEHxFZCO7i9VrYu+F9/xeqCV41B1YFMpBchOvVucHN3PhckzgcxtuaDlVv6
O5AV/Z516FZYeTjglMjj9Q1gI6WJa/V1nF6ceCyzQxRF5n0JXfYvcFYwkdAxDRVMW7tlz+B+ayGZ
qGHL6sxPVfvrcynpR1RCGj29JODj3wGmJH/RnXG2A2siM9g5BTejSSa+LEEAx11lrF4821Y6Tull
gPF2bObJ++Ql9UwJb0p2nudby4nTHcyWxOfTX7oeGO7NjWnVGE1MdhwC8NbxqfJ1kuE0iLrI0oPO
MQDh1lmWJ34k3blVLTbdl9vLaWvAlsTCSaVFaWR1/Stare+XwSzjixtaEV35KdHq56pIRsc3hgrC
8+1wW1cbSmn0rpGy4DmyGrQOK13gVIXpC4We/wZL/TL2eIekibA/g+lOd8Jtj+5/w8nj8JebNGrM
WUN0FmqzbWTtcWoA/D7XywK8gsdtsneLbW2SnyUliRqXOc91uKITrt5qVXSxe7PKHwsd25yMohk2
zuc29ZRvTtiM1jFWWntPUmxzpJQoAHRwf7wpnXENzhO0KOD6lj2+DBhNwcxT6vzglqr7B7m+hZSW
5P+xT9bgHzGj5220xIobbQzcSLPeNXWv+sD040PsTM5vN7Al3QIxHp5yFnqCqwRPMZO5tDMluiym
WU6HuLAj76AsfbRzwG/NIck75XQKE9wnq5KgMwrw9gg9XzrRJB/Sti1k0UXJsHgQOoLQO8Pa2guU
XqS8LKp3VDyvV4tXDEXYN6TrE/2n2Z8W0/quzJVxdDGd/bJM6L7u3B2bA/wJaMTjG5Gn1XYwMoqh
2PtK34RoOOVD7NWBklXiByWZcE/RezMYjWXZVePCXLPH6zCOKgeI/yXWjbZA/ketZl9PlFz4FUrf
Ownk5mQCoaIjQh/7DVoTtRoRtokTX0ZaFE+J29VPGojNAyic1AoSNSFX/P2jjPIjyCYONJ1X7/Xn
02DnzGnP+8apmvIDvrI/LOyDn8sGLwMN5cLD/ync+mZqbVvpUePD/MSqxkO5TDzj7Cg78j5OfixU
E/77k3iSC2cB0X7ToOwnTVkUA9ulOHPsfwHCPVmzrSVB2dszJkHW8AdHtfQCk2Bbidxa3QyNjcOf
RmPhMtilNgc1SjB/oZMVemcy/T2l3a3HDlvAImGkt0Rt5vrboUfejSMVi0uuNepRp+Z3VwOzf2fH
Kh4JrtFV90gUev7S6Mr3359Xip8QiZFUJm9dLZtq9HK1HZTsMgvja65MaurbGHS/M7VJfxKRmr/e
jrd1J1HrZGI5Yai1ruJlWdFZpTJBz3Ds5j9Kq6I8FFVWHge7Mu5IZ707L2z15Xg77Nbup+TFHxCb
MAJXn7NzCphtTg+Qsp/0+2mkEBW0NiSmMq2VYmdvbAbjmSH5+Wgdrgm6wqmSLlLjHJTa0F1gQLND
LGfoj61j9nvaodvBQFDSMqT3ujafydWkFClO6JcsgirRCa94dpWchlFnxX+SUPyE/CFCAbp/zXAs
pqhYhlbLLpPSN8ud42bLd7uOy48JHHtfzJmz+PoQ6XuM563TlIQQvyzGx1NxdTVhq+ZgbQE1Q6RN
+9WsXPc9iexyXhJj1O8KCuvOznrZXKa/RFzVrhY3wdfZtXkvIrMBg7P0Ak9pomeAAmZgSMkW3y7m
+Hx7lW6dAx4axVKnmN2x9gooKCC6/TzDmqCC95xbqf3JMEpFOYICTvRgmb385Oa2ejbaFGuj28E3
J1lSX+hg0co3Vy85p7GyLgMhd0m7dn6scqN0n123Dh9DBf28+7olxdp7/29OM0I/XP8MCYL59cGn
4VUS20LNL2XJyxG5Jq/9t4xF8nVYMs+fY2084QOcVTt35cY8g8Niyzjgk7D7WSUe6ClSCm6S7GI3
00sRKvVhcLMGuahh0IojqgLxa6ZVOELMXZ57O1mP/MtXlS2Cy5YkBFOqW6vDftbnMUnLLsMHtYnv
Gx5a4qFSnHyvp78xtyCcZdmdrE4S/q7n1m5xZyQMg1Ts4ohVeHgcAWQ1/jgO4svoAdEoM2v8ensV
bRxHJDwwjeQBD2ls9UXdfiohxcCHY5FPlR/nIpyflEQqc5iVqOPfL1URjuqyVFEDQi5/zi8vqqnK
LDyWa06GFo0LT0ut1xhQ2B7vbmNvYGRBNUfuj7fcsEFbumkomhwZwImCtValrXMS0+w7KVJcftTE
eni6PZFbn49CqrSiAirEUrkemRIpOEsk8H2S0dSTF8BJqMQpRJqP0Vib1Te3idQB8VxcCnceHlsr
FPg4G4SCGb2T1eEHOBdQ/gD5Fr02V/Kb4ro5ZEk03P3BEH+Js1qh7pAtLrT/nCZN1ASTaKJPEBya
Y18v2V0RJ9oBOa7k79tBNwdnskQlzUeSOK7nFTzzMs6GAbrGq8TwIcsafXi247Q7/EkcSmM8AUiu
1sadrtc6cLbdHBDkbKiHsVOX6KUC3+rtLJTNAdFaBOcAGuoNOBG+ro3uellgnpVb56y0puiIYK2z
Z/q0uSCpB2N2Ilnx675Gnlsh3n44d9m5E30uKi/WjhRdvRwJ5c7RH0i6Ou1oOxSod47rrd0n1dn+
J/K60cEZNqBzQGRAMuoHzYEIj4AqtHF/Lgv3706ky84ZvTVWHaQuRTdQ3W80eRUVWRvOaIgiPUZ7
oZrETwI/0Gc1nqNjkVfJwe6VIduJunV2UlZEcZ4cB7Pq1ZZPGnOpx64sL2GW0hjMANP9jZtKzZPO
Tf+5vTy35vTXWKs9nk1NRRKX8DUTQ3zxFNHUPrKq1t2kRs7zUHTNy/8t4Gqzo6pCtxJrxEsBfo7B
KXZSHq3BrT9pnW5+bcox/IMnscR0SAgQufEb16MYZoheJ2xBSuPmOestSzy5qQdsb0EMqjgsTmrv
8fu3diM0EVN2uylHrXdJ6OUZWA4eGnWydA2wbtyWj+TNys50bq7Q/42z3hNWmTZgcUj7lSX+jo3H
HEBLhafsZpb7V5lVY3IfJqGzl7BtLtFfwq5OT6G2RTw4XX4ZqL5rgeUWoeeHTVVlZ+x5zD3fna1w
XH8/oSLwK9aSd7FIh3lJgHDVAHBOmZitezLD6GEYiz0Dva0JBZxGe4iyPgar8sP+kklwTdVRFquk
v7o5/ZPFZvdQGjpE9NyNzrbb3A04Bu58xK1NyPECF4Y/UnLoOqZd4N1pxVyAoI8yJ7Awr7ovQaG/
G/s8Kk8CUsdOWWMLpADCG9wsLgA6Xjf6dcg5sythK4BLJxQDvjv5dG6H4V4ZKifAFqUIornG/MHz
5kn4reLW4mSNZb8HUN78rtiRwa0iPUXk4/pXLJ5orcJAhULBDrHyVRO3kAg8kBvw4qj3AF6bnxbq
Fm4DoOn5ttfRrFRx9GimWRTahrhfir62/Mle9Be7WNQA/SH3Fb1Ic+eE3ToJpF61zN9gBamrE9bM
oNXPSNKRCcfQt8Q84MWYaPF0uH2wbs0liQwZsEsvDErv9ehyvOSayIA1bSo6ojjIcfanKVsazfeK
JtwBlmwHA1Mie9AyHb4ONlRjX8bejEM3uoPflTBXHlTQ9J9BTPfH2+Pa2hyweUEB8JBAh2YVShiz
XVLy46uhdp6ii8K/priZP3ZjBu7Rs4Zm54ttrROUqUyoQNT8gItcD64pKrVwyhhev2gNtPCrafwb
5BZe5z0aDuKg0AJvzwKi7F4mvDWtbAcp68nTG7LhdWS3w/FJsSmsJKD+RDAntXZcqACOBzROnJ20
+6f86/oFSnuaqoh0IHnzAuVGDMs5E/nFSro2qE0z/ovyvDhVTmOclbTEIQmfBTOgtDp+MvveHoIk
tt2PXYOUg7fwVwfuDPnTz8Jo+YL6mX1/+9NvwS9w+pSYBzizQBFWO3bu3CrvQ37hvLjj4xjazl2h
tMt/GcJLP7RMyz4ooOCfB7SWaz/uNdEHNe8+/RR7485v2drGPJ//P4Mdca/VpxHjqGr4j6aXvOqK
yq9iNUqCalS7+HR70Jtr4JdAq9WH7+XUZTV6C6JQu29LveT1QQfIpt33VYeG4e1o8vRZrwGHpQva
nyvvDThLhbsuUheZnBx6SBUseqco0CaA4gT9hGiZLGE+NVOavFcRQAluB5efbx0cB2B55cnn7Rsw
y9QNYygW51W3SyU9oibjvp/dXP+nS1Wj/iiq0FQ+1ak+p2cXoo75pdLsRv98+0dszDcpPntACk2D
vl2dz309xm3Hb3u1dBFlBy/HRuXOFKBr6gp5250hb8w3VwAQHm47SiPrN3U+ZI5GGc17VY2+/dRM
WiWw+2m85WRh+pkcnLJz1UMZje2j0uZx/Ad3oGST0CdVoVvQVrw+YfQJNf+sMZHxFQC9Dk4EZKEM
8rDxnmfNK/3QTOLoxSr3pa+3jhtwBYj5Y/VEmWbdYghTTTQpkgyv9kA/IBh6QDrY2C7ex7qoO/vU
eojWvSxK53HceSMCy0gBPBsqfnxHJfTa9mCIYZweI5O6QLDUc288zVMJauj2gtj+oXRaKX7S3IXB
dD1HRktBq0308NWbdLvCibZMs0C1hvljaXKFD8pcZL42UBcPXDEt/X2In+x4xg1iGv28HqzwHDVc
WZFveplzZjW4Zy1X/wBFwAtDwvG4gnEzWR2ObdSIMaxV9xXo5nAyvRAiPDYV/xjh2C/+7TnZuBKB
oVIKIpPhHF7X17JcUSK1KMJXA7fC5mCZizX7dTNq75ShjJrUb7oxNgPkKr1kBzS9cUjI3UlTjFuR
x/BqmEukTBIJ52HBhtvIoRdh/gAHiFe/Wap5+6FrrepHTgryDbxa/jLlipbe/f7o0WxgrkGj0LJa
Hcm5WgEpakLvNRoy6zUrlRnEY12Zn/twyfGFRArv2xyO2R5jeCP1ITOmJycNMCkGrIauR2Xf5rqG
0vmYIiqESFRTBikwy+IULVlyLiiRlztj3TqgfkLUuQ5cug+rdGsxs6Qb6jDEtXdqk4d6wFc2zSod
LWWetEcMy/rWF0sJWt5Y4uHr7ZneOox/4tV/6u/gErTaep5earE2QAUrFH0+2F6SIySpu42R3g2m
aPeI5j+RPasrCBQHswwagANxrYM3DqyeRlHQBqVq1flq4zr3S5hV2pcondSXoanmT6mYl6Cck+au
cSc9vXOVslb8orFCpqas1KPihupOQXsr9SHrkcBT3mlvL2bTKYUy1Kj7Iv6XfInaZXjKmBsMWBPd
Tg9DNxTvqwVdnYNR5p15WDjzP+bxkBvnJJfTdfvDbCxFcJMqvAWq0FRoVvdGCJvBHmdERvOQtgEP
Qys1/1vyZPFLKlMQ1RyThurtmBtLkZc4apdS65/DeLUYChqrrkgi77VvHOOhKnUsIGrUJt2DZzdZ
fTTHIuzOFECi0O/HJA+/3I6/kfIxXGqpVL/BjK8lcbVcKWr0lR3sUbPi69xAQA7QOMWq7nacrbml
c4GrBu0+noir4wU0s94YTi1NIXAZ88tZUx+deNDCc+fF3YM3VsPwfDvkxnlucKZQwSEu9W+5D3+p
ckza4FWxq3ivXlR371Ko1/FZJHrmQ/us7KBoU6RGqgiltsPtwJtj/dk/QSSR00V+818CW/1gt944
eq9YYUBDqMPG8XU9NM9SuffzoEXt7+uXMVLK7xxnwN/Qyb+OOEBkn7ukDF/zOIVilOjR19nQaFBT
uFUPdZ9M2un2GDcOMW4qnuGy98WlsfqebV+VcRwK7zXjMD1BnM3fZXryV9ZOe8zUrRVKJsnJxZZE
O3D1GW1UAQQZHHWLGLYz134IZLPBEOAPvhqOyKaks5BorE/JIbKptReK+2o2HY65wmxiePGG/WIo
SZGfykr5fflOTj1A/0DPZWN2feXak9YnFeXv16bqu/BgeomtHpSstquHZjATsVPP2FqWYMKYRmqM
shp1vUiSukHZpffcV7fjkIEyv8zBoi6On2IdcIjt0PB2Nv3Wp+NatwHakWqSVVxHTDUs6nUdPw2X
FXm06NYUQWblyx7ZbXNkv8RZFfpQY5qQo1m81zJ1xhd84JzsVOHbXfuUiL0wcDG8+fe3179su+Bk
KPWnSNyuh6bNWIPNeJe8Krr+3Qwz73UxllfIo/bz7UBbVUwiSagylEny7VWCVJTT3CYGTwpoONm5
EK36tIxJ5PiW0pbnUhHDMbe8vMaHJnFfrdFKD3pX5//d/hkbUwyyjxRUyruQqq5LA7zn+iye2IWo
RR+N1NY+jyOWy8Qr3mt1Oe4Me+N84bVMxZSSDayUNamtimtESEJPeS2ilCx8caPnLIy156bQvT2X
v41lKpNPsNgYfsKvX52eXtYgnqub4auylLbwQy+cm5OayNLpb08i8h+uRsWNrJOCxPWi0RNHWGOK
tLXpdt0U6Fqf9X5bWEp3Z1Gn6j4jwrroO2+LjQwD/IHc87inkGWtRud4RRi1YsF7bbSN8lNcRu5R
06fBubfGbjEO2jzo8VMdR0l+V0zN3sLZSvKID5Eaehivq/X6XbTGbpspRN+/dbThpLOQPH9sh8gL
3Cz0njUr0u+pTQAJV8u+8TPsZL9OY5sP59gDpxv8/jfgp9BBRglJkg2uvwGmApleOiCaE2U2qAdM
zpHuKhLjdja5QWot2l+3A/6UTlil39KrheyROpC0A72OGEdODdkXm4XKVRrnnuKIdSl4CTV3uCnG
DlbPNkIpHx03MsIDHrqpeRnyYVge3KUs1JM6URu6iyoRe63vLlryvkc6SfgjbbH2BJ9rTBChM6Ow
CyA/huPrxDX6BHdd0T64XSIcv6tMNfsMfW000eavTedYg+2ACJuGov379mi3VhtcVCQu0DWGBLua
3iijgDeayMlXNmlsBk+/8aYPhTaXf01D6TwXmlPcT7ntPA44Gh5vB986NHjjSKFP0tk3gMsGixLp
Uodbiqd1X8IEjSvdKcvOz0C67MSSx+76q3ImS9oxZS5eMNdfFRPzSW+sOXwtW4N3oq5GYRuEg97X
flSMTw4CrxXvGFfrjkM0qqPfkyumO4t5I8Wl1cupxekFj2Rtl2noXd/OQr7szDgcwJTlRvQpLGP1
hYM8Hw+9kYunWVhT8eP3Z5o7XXZimABqitejRyRfRc1EYAOl1dXR7two8jmZx6OKyvr5dqytGxAu
K6AkKviS9bC6AZvG8hoAAtSqongx/KQuwkdVmaMqsMd0+qhVichOritA0iKJTF0ogQLtnNqhneq9
nqI8LdefXUrc0XtCBe+NcnaZzpYW47X0mtpu8thPpvlRrz377M5agV+9Un5CKQ5cnWqnH/ClMr7Y
uYWJa6ssbD1BSp5gnLGXZ20tAz4G2sVUeaWm7/XX6BEyafvBDV9rvXDdk210pXpXZWOi+gMikpqv
OkoVzDRK/2D9QUmzJOUGAPAaxRE5XqPVqKi8Jrkbx4HTTf0HNXYLjrE2s/1amF10gtTauTu7byMd
QTWZ54BFpxMQyeomNZKuK6fUwfUPKat7tc8lulm7N2ZjfERZXbm/vQQ3w7mGLKBD9GGw1xOsLpWN
/2vMcvfa4rM9UQX161TRg8nRl+6Bmy8ZdigqW+cLByiZM91cEFyrhKuqlrH20p5vOuht4ychvieq
ksXZ+5qeXOa3jYkjrIFJ4OfWRC/JjIX76faot45TRotTM7kKWs0yb/rlHVsZ2ty1k+29Jla53A0k
SeJY9M6/fRoP1eF2rK17Q14XJAgUCRB+vI7Vj1IpGyDea24s/cn1sLbD4GWY/i1U8Cxo50TKs4Ko
rv4QI/iwJ62+dcTAfsZoSgryw8JevSBmpYqHrufmGFtKPHFedi92ZJvp0Zzdwjza2cjeEXN4mQ33
FMXFAFagAuS5s842Zhx0G+AP5FCljvJqI3eYO4q2aJVX5PmtL4iFOs3ZGsX3QYGfvTPjm7GoOKDD
TZIN//x6xvFUiHtcOaF2FW1yn7nFqPtOntsnPH/GP0C1y1aDpJKiSUwSfB2sH9Spd/EKuwyNmz5L
LJo/h0X+NJT1eNCVaq+hvrF7fnZUgV1IdvIa+oF4GG6EA5z23siMLhBoiSqnsRVt/mhH89LDUZjt
v9VigbeL63P8blL7uP+DGZYVGVm4cGhgrOpA7hgpGXakAAgU2WMHBVf9NYL8vJidauxdTPJzrS4m
nLz+N9hq6YjBMgDwISIQm7n3TwI4WT0jTNmf2xmda1LtPgTCq5qj9WjxBv8kqsEEqDylbZpicpuV
lKDR+/nuKtWiB5rZz3tSmVsLjiaOvKZAb4D9v14DRmaC74/5hbNqTstDhm6yeS4MkRQBlfBdEYyN
M5smjseuhlkjyzrX4aqksUDceYRDwk4/5To86tNUOJjE5yB+4kc8KXaS35+dxTcfARqcTPSpOK4b
C2EcRxFwlOhS6h4QKz9pLfulzuZZ93ORjNXdoA6Kd48sb/dYFp6d+sJzMif2e2yP7lVylyVQmgxU
kgLS+1+3N0dtB/C89RWoxciLk8od1cLracG3qS9mwHKQy+w+DTJA3UFVhPWd0vazufPg3Qwmm8BA
PCUkafUNothwig7q0UVzQ0j5UNSFOC35UIjz0sTlj9t3yNYWkF0ESqF0kmBUXw+tGazZiacovRRN
GWMT2wFcfCnceTH3MlJ5Hay/MxoOUr3XQud2/ZAHno5ORFEgfNAoThJk1Lu/l/Zoekd9kerOQJ8E
Ml6gZ6k4p9N9aKT1EWBrFYyW1dxVsTGcbo99a7VboK+5OakW8dy+Hnsu6h6rEzW9uN/SpB0eIJ41
77UwTkLfTM1u7zzfvDApklr/E++NyTOJnWGXdnIxzVQb7ud07otTjxxtG6h2/K6hyhJ+HI0sCmxb
aM4dLyAvwcerqfbYmVtrzAaESgUcyBvf/3rk8i4hg8rTi14WzeyrYZwelnIw/oWWuidDszXL1Gux
QgAoTS64Ws+LGL0FNyJYvKWVqn43OQWGnD34Pl8dGscMSM3UncW2kRlRQOVgNygayaPlenyTJtAz
RRbgIh3YyycvnDJx1qBQPvX4I2WnpBmj+dzXxWwEEFLKXUaaDLBe7Gxgqo+0hvGmXGWidZGA6DTJ
jZQO2wl/Kob6CLPRNKmrdk4XTG5Ks7gz4RP9wQUqrT9dqp+UPtfedAq696HKnr4YlTJ8Gev5ZShz
j9sJ/vbl9v7ZWkUUXgBt4MLGgbVaRSizJwAJ4cDGzbSkD3anmsfEzIxTUVa9enc72NYnpctIWYxH
G1Xk1YyOU90zWdQBC50c8mhmmTD8aHaml4peFfIBPTmKe+hTTyh+2vGjd7KFrXUsE2qZMJP5uatL
IDH60qnQA77Ql/cegMW3f/cNHgfHGgnH7kDLpfh4e8hbi4iiDHuG/JbQqyFbEwJ7qcHNWIRiiA56
qA/mg4f0c3WsFQtxWcUd8oOpREm0s4g2xwrf7n8ir5VN1TBTWw1g82Vx3d440mEXtVTBC733Y5hH
EWTHavl9VWup5PSTvw0SCvzK9abtR9Udc3I/zIozWYaLKvP7nFYiwKBNax+MLFHn4Pdn+CeSU2Yf
OI6uvqkGPpEqo4jB4GriNCAW7iec0Xdx7sVfeCZPIjCVNNtjG299WIQkqZ4TlZxbXsq/PBKbzLX6
KaKeWonF+IQbuvupy5fmoVHH3DhlRZaHfoTK9d7zZQvVwJnAFS7PY4BMckf/ErgiMFdrgnGlqo3z
OxfbnXtNhYYcRKpwXpa6KYLcTVrnHUBaK+gc56A0rAFkdftlPnlqrX8WAKj/QMpCtmlodrPcMUtY
ndfGUpPHtaw3RDzhy5WzPX7T51z860Kp/3r7m2+tbWp/mHaA1pRk1us5sKcWWLdtRpcoHzUzqAZn
wpSzhSPkDFp/yNN6r+y5+blRTpYlAdjl9upzU9GCnaTmCN1lUfUyLS7dtaSefuDlNJj+QsngoKJ+
t7O2N8dpUm6VisGc0qu1PVFrE6mI40u6JMuFZk2vfhy9xlheQoBL7cHstN2e+taNQOpKsYeqBPfe
am7N2WyNyBqQRcu87mubIkxK+d2tA8co3H4nUd6cVousHP42XbZ1sEovyqSFIAhRNu50v6id5Zkn
gR4F1WS0OZp62ULNJ6n03/cJ4l6ns0eZhzoAdc3rJWQsKWrfC3dsnKvh9yGL3Ud3zAbjRFfoW4O5
XbvzLbfmlUouN59EovI5rwOGSq6HVWqgpgGPSQ/0kHb0Q9ZZtTgOPJeTHZDRxl1LtxLzDl6AtAbW
7afGNWpqDCzYmDd499gZY4UFixPNblAUSze/7/tM7+6cPEw0P1Gy+Q/kgVCnRA4VDCPoqze2fcuy
VAsCKZc+1vRDrddS39dy/53BMX767eOAhw9LSGK34bysbh1thsOdmYjMTIj1TIdlMbX6QaHQMxw0
dwLgOXooCO7crxtLl7IBpuWSfm2/gRXYfdNQLjMT3kKDdvC8NvYOOKA5P1C7sd61UZ6fQw0k684y
kgfNKiuVeq8oJ0ulCwqz18vIibR+UCzgGkBnkZ4E8NsOzwKvzGznwbw5Pra/tGXH30NbnQPYmOh2
hB7gKw/cUA/y3Ik9XnyuEx7cCH+B564y7C6gGQ+G//e/J/tSEpioJ2ju6rA1Y70p1DkHP4FP+6MN
e+E0pLV4B8VPPwhNmXdOoa05BSAiuTXSL2LNw4aN1eTpIkARDKE23mtWBgzWqfNxB4myVSdBBgH0
BP0jgzfrKtu2TFEqXt67ryAOx/u0UuIA/st4PzuzEmBpm/31/zg7s964cSZc/yIB2pdb9Wa7HSdx
Nts3gp35RrtESaS2X38eBeccpNUNNzxAglwMBmyKZLFY9S4mtqDpIW7rXVsM2j/UcfC5i13pdjew
2trv9ezJZl8r65ra3qV4AZsRo69Fo+Gss9CUs1Kj6vxf4IEC/a4pePncmJ4c1Pcs710tbDRbPYKS
sJqDTespvv34mpM1UGqDTsW/qzX3+t5JvRk8rNeU/qFKumk7AcrbT6PrbJo5+g/0X/T+Cf+8BWA6
rRHrbWkkVtkxXgeH/E0XlolW1OAO+bBNBdbXIXaR5XAcZ3NOv74/1UvbDUAC1/py8wAMPD3C0QRB
STdK7VfkgbnaWFqj+l0pve73fxiHOw562gLxWANuI8urSy8BXW3N6XiTixZPZpvq2zV4x4WbDVMJ
DOoRoUZifV39qxNjRkkDwKHscBfDrKc8Wrrb7aH9pT/en9Lloagykmbyjlw3pKpSajW4EaaE0OdN
X+pvedQOP0THXfofRgK0AMaJdJYay+kimap0M7NJo19lmshtXtV92Ipev2cPR1eu6kuTopxGmWFZ
qjO5Anwfe0wfOHpG6s7hVHbltPVSUSE6IYLhyl15KayThYBH5UG6SNGfzqsqRszZzFj75SYxrrKp
Psxp6Il+rja5XdS3wezo811gzfWVpVti2/riwnWIUopO+ow94+nAVkGx1QHy+8TTpH3lfIhvhae/
CWUG90aWRAdafdhUjeD17mUu2/3763lh3r5OPoK0BwWAs2a6FsF6lXHP86QMqm+4D43TZuoDcTSd
vnhxmyD9htGMNK5c1xcyeB5rXCxLi5qrdDXrvCHziP0cL3jPr55L1eSAKzsnCl0ttx/JGrIrweXi
gGzZJYTzIl7vWxlBpRAOL/AknuufzZxEX8Yu/maUKje4SIr4ygTPgxkgJyqQC5adEddA7qZw/Lbu
YapMfpU9RobNfUUSZr1+cPkgh7BygD0ovi66W6vdk+llpTmJeOrctvgWVIYvw370BLq7kyWPem35
adiVzocVMVbjrrIgtDiwr4+x6YLFzaUQec5XfxjqQ6lVwy7zUl3hBx999C5cBqVgZKBkCGB1/ZQu
RjZmYlviqWc1tzz97G3eCtJYNzEfA6Hqj8Y6xuN5uYi1QeI6gwAbMB0pgyJC4cJU72FCCEsPpXSF
9jkFTXTN8fbsKC7DLfU/KmKLsu8qhc1TnnPekDdPDj2DbY473xaz1Oomb532UAvb3dhYRlw5F+eD
cvx5vROfAXQCAzrdQEiVitJ2xvppKZ9gchYc8yjtktAdKGUjbkzBMblqkX4W2S0G5RXt8uwj2jqr
XYunW5uUplc/GcGge9uECtVjMWX6tG3k1VfQxcFA5LKUcDnopJ/OMBfOhKZHIZ4a8p2feAyJr56g
fT9LTR8/mjEvE/trrFW21qd+O5hTJZ6KyXXGncxjuwhBEubXOmln4WwZaEEnkKgtTdSlI/VXtcuc
RUbPaUAfRQj/65Crao9beL6JvNi8y0ZfXUnRL20TuOYoNbqLjuA6wRi5DVrwiPj8QKy+lWyOW8ur
piEUBa86r+60r00qd+8Ht7Pcm0n+Pehqm6AKWVHUwYWzbOv5np2hqY2X4im586e2+qmaIn5LAkSp
+tKJrgTWS7sGYSGAiyAIKd6uPrCFKtuIKgN+dVbVAdYq/H479prnbulbj7/en+jZZbFMlHQbjb9F
D2OtHBb5BZ4tGU67+I42X/NRm7xtU1fVtdr3xQ+6mNQBU4RntT7spmZ5Gq6puMBQfN4EZSDDOJj/
1+rRG2YllKBV7ST0zERVXAndZ1nOnxn+v5Fplp3u12buzThSLe6m7NefYrGhcGfQrKaKxU2h+uD7
bIlRhJVfFdGChNa+v/+JLx0Yw+MDAwNF5HctvmmrIRAitfCVHJyjaQr7wWz9bmcWquTCNKuX94e7
cF4A0UDnIKbSHVyXmURA0Obso2dU2zIU+ljOofIpShI88u+e3vr3QxZd00y/MEmYc7wA/jjonYlF
5miWVIHyqyew+N4x1evoAH2uuoPWaCYgqd35w7aOYJO4iIFOA6lAxngV8BoxtN2SOT5VQua7MWnN
5qaVXSE/fBWfjrMc17/iHUbetDJxnH6aVBv1m4VJfuhVb3phLil+vL94FzYrj23WjcUANrzOFVWZ
khCkNXZtlmgMWNuBujVU2/1eYNL40WeQj8OOnM8M27zt/McM8djg8P6PuLiWiP2SehDfwVSezrhV
jZFS/GUtq2iitJTPh1hG/g0JCeqfElD8++NdCHiAzHwDuB1jniU7ytDgM/dW9SRys9lpkigXdnRX
b+Y5qKor2fHFyQEYRrdQh6K2zuRMp5GRE+EGOk+p2kxJPT/SMNdv2y4xHvKpiK8cx4uT44W1gM04
IWv8l+HFYz7MTK7O+/Z+VLbWhQI/gwprsTGw9u9/ykuHH4VJyoM0fugdL7P/a7O6wvTaokvrJ07H
GGZZibxn5OlfDV+pL1zq8y6yOu/f9we9NEW0/YC6IKRB8WaVPcauXuVuMnFCbMP/FAhDD60hc14q
r7ymC3Jp9SBMwI6nx6TDxD+dn1FbWTNMCUZmMqvG+9LKUu2uHpUxfSJHHqMXXWn0Fq/smYtfFV4q
4C2Kkfw9HdWpW8rVUHOeMqHr34GJYc8r9TF/MxrT/95E+adaTzztyqgXrkysk+xFiGeprazLvZ60
wUNaXfmEgUD6I8imJpTKFP7WH1Kj2ESVEyRhMvlmfZNoZZ5cSSgvTprWMUIAi3zTGohKr6eODA1p
rqKoixDPDTwW8W3zQ022xk4lM6bERW+JK6WXSyuMFQUfmUBA7FmFdaQJZCISZAfZwSVwJX/ecEeK
m6xBACIGDPMfprmwJsBqEe54x56uLXQ1q0oEbnxQdYpnLTeabQsD+cusy/7WkcBFNzm+61cw1ZfW
lj286DvQp6Arczqqr+mRBQwVQTAzSjfRhPoPaVD8y9C7cT8OStspy5a/senJv71/WC8tK2k0Ngqm
yz/6ai9XMz7h9MaLp6aX3qeuMkACZDgAhUKIaWu2pdgGjrimgHbhXiO6LGgARqVpu75Seh2JjjRm
viR7NxgTDY8D9jHbaoIuuU074Q5hXimutSSInMek7b239+e97JuTYteiIQsoABwmG5qO3+kXn/Pe
0KOGX1CZs5/dpT2Ou/RP/A8rg/8ZZ3mn0LXAt3iVbppZYreNh6BQE3t+u1HFpNRtO7d5vUvbuspv
3p/WhdjLNsLxY7EkRad/tX2pwZiU493sCWELdlINOcu8dyM7miGS1QWyfR+PSicDroL9PMwu72U0
uhWRdtsFnjaGSgu6X6LlEdj2XX1TjWn1ljfD/OX9uV4IDQwNfoY26sL1Wc0VV3Izzz3Uk6xY+nhm
KuXn+2o21c8mGIJ/8qx0rmyaC4eFERfENHp54OFXI6JFPkq7s/OntmmTz7qVeGCxxrp4TalM/Ftp
PaZktdsnV77xpdPy97Crb6z6ptIMPEeegrh9rUXtHStb5nno1n3zKqL2CH7osyM7dVfpad3s/sNn
phwNrAK5MhKl05PSVROYKMkKz72InwAWHpsynl6lbk8HW3rDx/NrngvAdnii8We9gxHmzrVsyAv8
cuRb19YTKUpsPOHqiOP0+zO7EHVB71HQR7UfAa41tsFQKqqCxSIA+4W7qBHlndVGowo7LVYHfHwl
DqhJ5N+J+ONg5yUs/DX0akmDxseQsEPL2sADFDugJvB2gWY7vzB+Hq980Uu7lnsS2DcwDiLe6goF
bE7vP7ezp7pUfbfJZlP2d2ZT9N2+1bxgm2tmE4V9Yzjzzfsf+FI0otC12HYDrMM373TrVCoOZKEB
6Qa6Oh1HB66ZD+r/t606dSVPuDgUOSCvwD+Qr9VQEdrfyki07Al8cXvrN3N329fQOgs0wx//w6xo
ozIlOFfcYKez0urJyfGLRSfQLdFGm5s0HHNlP6QeF8l/GMrFxRT8HEX8NTPBm9m4xuKA0M5N34d9
Ptl7N7FVv08Krx6vxJlL5wFZl/8/2mqjYB0xIvKIAKKJMWsXKgG065MRDfYmLXACaLyxjEKEgr2D
cLrqSgp0DtzmSAAORCoE6QL2y+qzzmAu9bhndIz7DBg/CTjFbWeaA2IJcMA8ANSjeU8ZzvlWpp2r
b2Yg/HdFrhXX3AMv7SWkxwh50K54w6xyA7NRk5E1WflUDt2w7zG7OdKYb3euk2vX3DwujgVKmTfa
4i+3fiy5uYRKZWA53zYYO6SlyoyNSDsQ042k9fz+drr0jcHh2IviJKqeNDBOt27hdEKbqjp7om8q
p7CyjHzYTfqsdn3RKvtguYYaNvhOutOdIY36IXATjBlAfTVf3/8pF4IS70NiLzYXeCOsAYJxgEN6
BxD1Ka0L775KByvYeNoQOtHvqMyXNS/Na/v7QsJA89vnLvO5x6gfn86eTpg7TwKAVwPm9M0Bmmfs
vbZMvechaxtY/6lf5bv353lxTB5NvFI5qNzip2NKs0ZbdcYg0ldVdhfNY61ongzjDRxS/SHude3D
gtsgfJanKTRUBLdRvT0dEb0GPRndCFnfScMA2dT8207Lii8OWdLGzeLh2oAXUmmeoywkKQK6GGse
gDXIWvd6BsyMzN0oaY71LjcGQ7/yKS9tGfSneQDz6OZCW23ezojdMTZ8PiVWSV/NrBPNbVnbQ3wc
aHHGh0b41BYjBCTGj47MiaE1teDXKBOBajj9pGkKWsI04O9UQ8DDGotCN0GgyRIFQN48RmwEHG27
cYLK++f97XM252XfcK3xREO+EbWG05GRF9IRFA7UU2zQHt94RoYwB14iCXzt1B2tjVHNcj/1xrVQ
cRaXGHipGgFKAaJIdeV04Kzy/bQeywHZe9l+quv+LlaoDYdTXQ4fLYktSeWiu0uTw6DZuNqwYzq1
EVpb3lNud9OvUtnjYxpHySboJ+9Kxnc+K4aiJUzEAeDAKTmdVdMOztgbmfekaH0Ou1oDD4A7rDMe
y8rOt++v3dnRX6ZFFYysGdwNuKnTwUSGL/ic2cWzDwV9h3/n/K89uNOvpNPrH8s+u5bPnm8WJmdS
VKPaD49xLdQ+C6voWplXz0PilDu77doknMugPBaBmF+QGRtvEdMM/sM0eccDS1ucms/wBVEk3WqE
ff7cBK27rSpd00M4JkWI+kB5I7pMGv9pRKx7F4QMUqarN7XgJGY0w4vnUsxDOELg/VR6Kv6UTFm1
F7U/XBnvLC9iIcmb/UVOYxHKXW3QyXLFoI1++TxC+9lNKtV2UnfGH3Rb1L5NYngxZT5mPByC6ING
RVwYvOKhz4JHJq6fPTnLKktMn4l9E0YbztW8kdcsitY6OKQ45Fz0GBaf5CXjWQ7NX0VitEI05XaW
8WqMzbSvWyGfKfVBDZh12MdW8izGTtvnsAR+UHfo7jPVfQUOJb+/f1z+6P38VZLhdwD3+6M4uAAc
ibenv6OqJUgRfW5eHLNwNRFaWjH2x9iCDX5UKkBFKqzhFKQ7hC50eBJ5Fltd6EVdNnyeC3u2b2Ll
1+q3lAhubEv0jH96kdu+eTnArnwBo4yI7Kc1QAawrUH/0A4ufrOa4/xSmtS70LDL/sESrkp/X5na
EldOp4ZlGsgYmHJLqFvHHenKQaSRkb6MA3DnB5AO8iWbUge3qyACWz95erzL0YJ2blKrsa1d4456
Ye2qtCrm46QLw/jipVpShHPiDcl2qrJ4gsaZzuKAPWgePRhAquvbLKbocWuNCOjcitIsja95zn/0
3N5yrqg3raIbdz3ACQ78QuxeNCmXosVfu2YG0Bd5XjO9AjWuH00VpCoMDAwUpBnEe7e65gVJ+rP+
iD4ZMu8tSj4cQn2NMBLpUGkFhLsXp0iFc9C6iYdYCDC+ce8MbTDtew9AjPGpVTDFAqSLpp0T1UYV
LnWact9msf+iJ4lmbKNgKrMQ4Ffvb5oU87x9piVt9Vh2uZ6HQz3Hnx0F6+Pe8aXlAbQJhuqQ+I1R
/ersKIqPth1bdfO5qbtJl59kOZUH26K78jhnCEbe5LUqHZrXmSbKsLXbsT/Qh2nv9Kwqu7AtRiP9
Mhvx8KlyW9MPPfxl39wuSSE82+383a6Q1tl2Ws9pLLyi2WfTNPY3stTy6FBnvQm1sYhr7OGKJsv2
SgSjuhv9uaX2NlhT5D7UWFX/zimI9aFnRm2z8yytSl8ne0IwvssLL9sUZe7E4YjOpp3t3WKI0m8w
QIrnYOKTHSta5N6mccoi+yQatLgVZQKbpnwoncbRjlYTeS8eiVGys5qg+Ny0s5IoJ0SZe3BQRot3
XTAV9u3op4bYShPE5G7u20HsfLa0DGUxBo9Ip5oi1AenCw5g9PIonBwY6Jsx7qx2mwtrknvYPCq9
bTUqNAgWzNpjxzUW3dQICpQhwKsx+R40g/B3leEm/rZT4FrvK10XBXLabhn0OwQ7dJwYkUj1jr1d
Gx5tA0TjNk0TZRCDptH/aVEgdY/eZAbNd95Ntnpwaqey6f7P+Z2pkAf4JhJO631bteOD7rRKhYWT
pAE6tHMb3za9OQZcfW3j7GyrNsqDpgIv+6TnZu4+CIyswfUinT/fdKmfBaH0E/Dr5VzBu7dH7Zgq
WnGbXs+G6gWaZaw2Ixf8m+923rRp3Fp8IXAuXy2z43Fno4w+HS0kI4oHrx7mf+JZJuhgy9oTeZih
joKmA4aikWeGok8Hf8Nt5U6HGHOY8mEedM0oQisnrIqtVqIM8MkmJYm+Y2VjqNumiQPjk623WnUb
lXU71htLNVX5PS5LLd6PSBomr0bv4m/b6V4h620ni8jcDZEpkJjyylTPfkZaohIzHIzOq81NOaSl
800HdOgeyxpw1a3X1HFNu4h3w4ajp+R33dfMKt6bs2WJeDOkmoekZuna0d0wuCNuJG0a5y2k7b7w
MxliF4J6YxuZebI13Smipo5x0pOYklj/kcSt/jjTFozDtgcfeJsSlI09kv7m/yI8wfBVRQBgCwl8
6ndm3+rW9znRpuHVsIQFEKXXVfZjEL3zYGtW0tw7ilspJDYhiuz7sd7eNdEQjJvYMWW77QMXWM5g
1qX+mDVl9j8FyNV50HVeRBM1PTcctaycN3WWOYcZCWcj1FvPfXPnyvrVoHJhsL0To92604wtcSSs
ocCm2+u6sEa8KN6YTTyj8e11dYeQlo9ihF2KEajRnBpI4s7qt28kU7npcq380gFZ9MPErf3xpqLN
MoV9F0dj6HhVXd41WE51ez2Rye1sFZaxbaWctDCY5CQRuNMype9Ip+pyi/qs/7nH7rcJOxv33a0d
OXVysOzMtPMddjkamvGz3uS3PZylDhQCJo3OM3oj5e+otznXhSq6ZIvgbG9/hokn1V3RojV7j9p8
1pf7TJ9t9y5to+SXU2RTty1my0kQ4jftauM1sfMddnk2bLV58no/RM6xr+Ow8XlBb0w0sT/Hdh7J
pyIAs7ShQWRmOADqy+xq0Wtbuvqm2HP/o70lFCHqa92b/Y0+VCbPtRYWyaYck3I+dkMRqc8QrNFB
KKDkPrW0jf7lYrPjH3E1TfvRQLTqt8RY2dw43QzICxX/ojs4Yq6+6EEeOJvabTNnZ422EvuJZlO/
EW5jj3uNtibY7Ryny3DKwTzeFPRHkm0V2d6vCnTHdBzkQi/2C8dWt0oGi81pndbhMEtZ3bc5aK+d
cNPRva2Mgf1slLXphnQQ6/bRTqtUHEAx9e4u0ivQ6J3wNOO+75ERMrbd4MTG21QiQfWgQzCFIe+M
WWHex0sJFRxAzPcMuDPUJuIdI36pbBB1eoCIbmvethDJXG6u5EH22RUOrvNPCwVcB+TYVQWma2Pf
oZ2QvcaJ1B4zKCzyEwe+rrcG8HN/68TU3Q6V0zvB57KErbtrdNn0uzaeuUlzKwMIDgWouY3AUH+3
AW/2VOVk0P8bDYmP8i6EapX+HLRE1/fQAkr9Ng3a7p+mct2Cze6X9XEGk9bfcEFX1hVo4nlKRNdi
UYqnobmg91dlgj4b3Q55H+d1tkyydUKwEX/JzaQ9DlrfpiGFxbq9UppYvWhJw9CG4nJciG6LCNgq
aW5V5U8m9bnXJdSoEDj7kN4pjZduCGVfXVMkXbWiaNoujlVAkahXUklcWxEAfIhUMOE4nMVO19/U
sSy+N2iAq8+RFRGlfRIBIyRfcMd9LaUlwrJS/gf1i5ZfQXWWnJNKFxo6a6YmThSGqyeu8RpZRcp3
DZonQwZ5BT3omkro2ZoyFHUXuhdsXKohy47+K82FeJIlsRTmK/da9dRNMj56Sdq+SDFP/UEYXn7N
gmb12mRyLvVt4NwoZFKDWZd8cjTMch4lyVtQ2IkTap4YHoy+NO6lhn5dLPB78GqBv8UoDXHlgJ7t
pmARJKfQ9Oc976zBkZUz0NVrtexNSjE2m3xy0+eScuLWHYviynvPWT+KOGcURZaKP/xXBl4dl3hA
RXROUv11zHA62wthVOrLqHXDfHR4wgw7pzVm+DwEAmdbmYX/Ai6jNze0ZeBJTfhrj0WYweUsviUN
AnvuAQ7p3D6YolLGTTHFbvA4N6MUaZgt7slVKCwrEf9LJxE5pOc9vIQxrFHySH8IbrJ4FyG0UT4E
flGWGxPQYr4zlWk8Ix05GKFrNw2oSUH/jOeNyLq7ukzm5LvdCqf9EldmrSp45qOqt+C79Xijua2m
+ZvWGqLstrSBk4Z1GpkYGkPX1HaemTtZv5Fub3h7RH7nGWstG90SNPV0UuNsV/ZOP9ZbVcuK9lmU
ib57tGeusF9BFJfVm5e0TvfBqhU7faEI8rDTIcRQtVpteMSFs3Roh+mZTkG8S+cKR6Ik9R+82XrD
wlG70uFaBxQX3htPY1hclFBNmlmn50u2yWgMidSftZq3wt6d8ng/abn5RS+cIj7o/txvTb+wsjBP
UOkIO7fO7SsxdH3G+Q0I7nLAKX7QaFuLlQ6xrsVFUJnPsRtbGwzV8+/VUCchtXublAMS25Uy5FnJ
5c+I3BEANQA1URM4nXUuDOU0WWc+ezZZRSqh7RdJm+6HOopCbXDnA8IcxqZK5U8t1bKjoex44zfF
NbH8CzPny3N/IFVBienPk/uv6FY6ScldUVjPkUzTWx3O1c7u2+krkCv9qKQabt5PAIyzMw+KnuoO
4W0RTSXWnE68nTw1OINrP09Z0P3jycJ9CHj3uEeINJ4epirzg62U+VwcsPfSeOK2WrtTZi/mbTSA
TNuDsoiulDJWdVPaJPwopGJhMFCptdeUghh7HQXJzX4GAJRsTCSUdn7dKD2c+2p4KWtUCPZza0X6
rytfY13RWAamdwnRhph7rlLa5RPINiLjc5L40U/QJW25RTNT3DSJtIJdUifTvM2jLHnOg7r9Rd80
20G51Y0PJi5/fgfjA1OiJk018HRV0PevM2cYnWfV9f6XrDW9TRQkriQJbDySTr/O1eH9uV/45rj5
UPOnlrOQaVfBnz6krs2I0T6LNP03G+z6qNs1zlIlhKsthTr5E5ch82OIoWWhkQaBS2wjELzIZ5zO
szcoSeilcp/7cdBvbD3Bc2OY5/GR0rYd+k4eX6PhXAhvaFMtHxWZBwAtqy8bkGMXvaic56rt5nZX
Te18xMvFm0PUtqMHkFky31iZ0w8bmED1Rm+t6UpjfZ1PLJNmqpSuaQmw3VbVcmU1Ui86Jq2jA3CQ
wD7uyPDqzcgja6vnkA7L1Kq20+hcczP64zXwd9lzGRrEKNgskKv4SCzh56/woiwKbNgT+s/pGOXD
p6xiRzwmhe2AA8kdU+2QBcvbB0je1mZylY8IEi/4YZMhP/5Qo2SX3JbZoN30bqTmfzGXN1Ua6vQb
0n3Xecb4e7QHqTJccBLjcYZY4W8ENK57SEGd+PAlQe2RJhUy+fSNgKafzqVpa6V5dcFnFFzhmaNk
FiajXYCTCPL8wQBLdCUZO987jAisjQ6ST/dhrY/vxnZkSKrTz/0A3Wi2Nfk0anLay6Qs7wKsqW46
S58OgqvtUHCRXgkKy9Y8XTxWj8DokaQt52V1R+E4KG3exu5z0CfqYPq13MZJMCIyO87794PBhfuQ
4MuRRFoWiCStjtOPmwh7nqJRuM/u0BZpqFBuupWBoZKwblxbbntfFVSxlPEJw/gquJEct51JRwvA
XSrq+MPBiZ/DNQV4XfeXPvrpz0EOye6LyXCfm8nsv2JA0uwSMRV7LxFGOMMpPXiF/UEVUoITg/LB
IWB5noe63Omgo6/BuxTSfSZF9A5urQ9vmecBB+lg7nys5fp/x0K9g9I9enjrdzglYqtrs9x9Nmoz
+zkgkhhWiPnfdnVdXVnb8/CzzAtJjeXGBzm+irlNACBLY+WfC7fHuoobOOxjs91MeX2bOrGG8BgC
jaYTp1f27+WB0d8CMg+jbT3HxKImZPeO+6wNXbAd0766wXICh6cqQCNb1bt+aF8jxyivxNu1hggf
FzkdBuX5Rk6JkunpQjq9Sh07aYoXe0Sj5DvI4sAILT82aPoqvQhrhz7Pfiqtwd43pd14W/ZWbmwz
2ozl0U4MyYYfBFXkrreynYWRyjUjzAsHjm4iGf6CnoXKvO75pbWs87ocrZdEyJcoKvK902fJxioK
c5vH2AuCwrQ3djeLsInHYtONcXDIKN1t3z/550EGGyrwl/hvIHXgrhNQmeqdSpLef0amKwFy1I9f
uqbXXqfB0a5Vn85TDrCP6ERQpLHp66/BdEDLRenyAnvO6UAcI8Nqb6PEyYDb69rP2ZA5spnttVO9
nNrTKEqfCKQ7lQO68iQBp5shm2OvmN0+fWlNi+YF7fdnhf1Ex6PKVlvRqvGf97/opQFRnlvcD5ai
xdq7iQrXkMS2nr30nTP9Arrb7YLW1A9QGaYnJfW394f7kxyvJ0h+ASllcWqjWX06QVi3nlCeF780
qS/cb3WZm2JDNabTj0Wip6EmKI0irfVPNybRsbWwTQwnTxoHQc67690uB0M5pKrYOwNO808CkuuV
T3Jh4VH2Dojj5CDQLlcZ0BSMk5VGnf8ctbbY1g6JVzbKglpKPvy2S+WHbZJxwbz/ZS5sbXRYYZbx
toDstSZGa13RzNhnMyrqLgCVcvN+DkbnSdeyLrvyoDyPdeytPzqSZJskJ8tv+SvR0gonKxIU0150
L802TVf3h7LtirAifT+6ia4eJ0OJTZxDJ/noLBkNCgWQMzzDzggHAu+BblBJ8YKYmGeF4JOqzdBh
9BHmpX1NUffCZmM0cHSAMiEnI3O8mic2WmoauvwFS0zd3FSyGXEltNHX/aJlmDbubFk70zYu0Pna
Ffnge6+QtMfPgh5sFDpmpP+rI4HoHSfRN9MOBUo/+57Ljn36wc/CWwpUtYe3EWXKs1JwiuUlJiQy
eUsnLp1NjZXolix5inboTV9DTpyt/pKpIObJE5YXLDCO068y52WLe1OQvJVmlN/3bl4c/LKkQ87n
Cftas360bnpvdX175Yo9izVLmYgCAvkpwlRwMU4HTqqRShmFvdeM++GVEt187HsxfhVFM75CCrnm
6nF5POBb5OFUp86KRZVn1faYm69RV1Y3ZoELVz9Wxa5CKq8JY8SWr1SnLg3ICwZJeJozXJWrCXpR
MaRpNCKRqgv/de5H90tV0B3T8TTcWr1dXbkOz+sjhCfcmDjDf15t3nopDT1plWNqv/2yVe62HhrJ
i8dMaIFHQVodrTYp+rfCmDxHu02gOtePYKGl/FZZUxPvcUytCa1VbmbRlbcz+TireRLpF/YvLAku
Uc84z2s6Pc5aicjyb1ABieZuzaBLyKRA8abeZhgr34nufWo3h1jzi/mz3dJLoC3Y8bjTMicJHkRs
llvkZypvOxpOOTxIoRCFqTxb727ayhuq21GLkRgqoFgjvQgcyrmZu9ROb1psOfv9oPel9iQjBfCR
QqVV7Hwlk98WuUKC+44kOx96I60e8wJ192QD97Oasp0rrLZpworO8Q/6t9r0FCTSe7YcHsafDDu1
n8nNs+L3bPex2mVBVSQbAAvFWyKll4ai8nDTE7iBHoK4QTx/6Mcp+dKYLaUKKSz+142j8xhBd48u
6HBbx66TPnpZph5RqYzGG62Kym9ARlA00BYE03bKPNqAWj6K42RK8/scdNJ4mcoZJ606z8vsc083
6eiiBpmGMx3FYnH6cMsfnT3q+q0/dqDcwrkDMb3tXCu7DyC7+nd27Fsq9GKtxQ+laHPckVMRyFua
bknzv66kcrTpGqOlnj+b9WMGE9mmSZ/mxT02QZbO8gXRD8dT2LZ0Rj25oePmNsJBQ6Jt0xpSwAFt
Zu0+Kssx2KSDV7ff3WZK9GGn7Ebk1c6NUONNsPiJE38/AmZ/mrVMt3/nSZ8N+7SkyrsPGs36106j
uS6hMPkBBXN3AAw1XLmAz8LiUs5aoN7ktzBW12U9I4j1tBT69JsQIQ9JMah9ast4v7yqwxbkHbK7
2Gnr6ZBfeQKcjexBDwM+Sx+VkgvXwGlcrF1EAcqpt/9xB71skZaAUbQFO2d8pVVZ/2hB5+AqQfWz
Dg4SS3gaB+9fP2elAxIP5FjQmAIxuFDkTn/AVI6pU5ZV/K9EnS/+avnSf9IGYyYRK9vPsM3/D2nn
tRs3lrbrKyLAHE5ZuSRZkm0F+4SwZHkx53z1+6EaG1CxhCL0D6a70UAPvIorfuENYXg1Fl65Cf0m
eeB1GhYusrOQC4QttQMaWWRedJtnAQmdWyUlcYleCO+VXYBVjVjn6ZBqLsol3yR84mya6U6+BJec
X9hUE1GFIeAm5J6C7lnuFdtF3eelbL4MaLRvi3EoDrlq57sY3VG0EQuMLS7PtD67FGmCojeBQAN9
O5C3c4vGJhYoDVu984JWmzWCIWpjV5re6AVh9Hk0OeHdwdjyCqHkYVJSPF1RWZLykVfWeaFSFLh6
X7U/jUwkb4BujC9KoiH8hDTBFE8SvaiTxdPpWOqge0Ogdt6LjNnTPqzG+lgFhYwiLsIsRbsoovwe
gH98Wd4HBJYE7Y/DQhhzOiBi2HEcOJlDy9Pw763WaW89G/pxK3f1YcDPTbheTs0gKXP9oBX5H7XO
pf3lhTxLid9/BGwu4ih2Lp3l0x9RtkpOWzR2XpKiUcu1Z462GxDhPfh1Oxy7wdY3vhlGr10vvDfV
H7vb2EjlxDUS2d5e/i3z++O/n0Kpmv4QNeM5PTpOG7kf69Z5yR27MQ9O26al2zZ4jbpOh37NWlOK
kfZjFt4rzSDuL49+vqVZfhRU/v/os4lAgks3GoQ+X4ouDdZmZQ9ipfmIyC3cz+dnlXFswirI59Qg
5jSrQVP7zqkrJjxWox+6AxvHHGtjx9PYXZmBMy60eT4bD+wKzGecfgDjzu6krLXNwXEG+6XvDA0d
1x4r82HoVhjf6L/rogwWvu+zIwttg8iYQwswfprnD0lZO2F4+0Q4L7EojTu1L8Wv1Lf7w6iH8RKN
7LNvo5NOqWGiGRE9no4VlUSEJYbGL5jQW/0ua8z4KtMCe3SlWHJw440N7eHL2wTYiUJ2Q9kGGaPZ
dOpK2tlSmHkvkqc0YlXRvRJbOeIpX7hiPzkNDDQtGp1KGrWzpC/H0mPQ89F7qeQ8W2Wp5wCwyaWN
iQ/vXi2HeFVkXvkzDMtqd/kTP1nBKcuAuA/JgLr0bAXVGulNvSidFwWLdmeHJ3WIGZWujxu5B363
EDXM30xOPUKUJPDIJ6L1Neezm4FaS7EipJdYl/RqKsgOsVuppv/q5VJMFFEnrtAc7/nyR36ydbjk
kX6gMsYuPas7+7pJhdlger1SIDGRtXtSxf4gYWGwMaJmyaHns/FgqUCJIYVjzCl2+XAsaAaWsSIP
0suEjzhK8HHWbQZ/aiPZQXitMwtL7fbPlnFSwCIOmsgx6mwZaTuFjod4yYtAbVOs4dN6K0k1w3SV
+qG3sFs/uT0Zi0yJo//e/zr9vNjo/Cr3W+8l1fNGpZGsA05S+lFeuF0+2y3EHeT7dO/ZLrMT77Rl
oUWj5b1YiWgOo9oNmyiOgiN9a+/aKsb4UA6jt/BIfjbo5CtOURsGHpiN04/rMy9zoqoRrxKZwkqP
y26DPTRWHr5S7Ju80W9yNQgXTuH5oCilUcxUaaCiozFnGnReKweebIrXJvAhxibIudMhgo62tXtR
XKdq6eQu/G99fflgnK8k404REHUtCEBz5x0q1mUvfIszEdVa6RYsBCEJJaN/l8c5355coKgzMZ3g
bejTnk4qZmdmUmWN/9p3lnOtDcnghp1lftdVydl8faiJPwHeg9yAH3w6VCKCKMRPMGCoLrkeJDX8
iWUk2GZELL58rbz7KsJ74c2dYDWnQ4mi8isIHXyVo6U3iVRJh35QOAqtf237Vba9/GWfbBJUOXgc
uEMnGZvZraJ7uZU0AcydSq6MdWD19bMjafEhccIA+KWmoj2bLUmyz9MsJpEOCgrhtC4o882/EXxL
meppFrzKctftNIouaw3zUzcYIu0bFeYahmGvPgLy6DdOJJsLV81nG4fQYiqFTbytuQq/FxSDVWhS
8Ep1rj3wTIYr3Urj79bYBofL03t+aZMVUMlGFJ2zwG49XU0js1tjNIvktepjrdjISZBFdzZi+eoD
Far6XuTQrZckpz4blFoYB41kktBmtqZJHkVA2LPsVemg98rYE99TF9Kuhz7198hr9Au32yfjUScg
ccaXk1RuHmikjjmWwJ+yV620DBcgbICqaFfV627o9H8hZeKFF/98AadXkIYU6noUNef1TIBBYSqa
Pn6VB3Xc2pmwHtpAwxJIaUf1y5sFeh1ixXQjwHhSLT5dQcKIzO+6PHqVPDoFP4eoJP33HC+RDhl0
gZ+X98vZl015nDLBoKfi99lUoi8p8k4L6tdJ4Ol3jeqRqxCg8vhKWvt/GIvMDITEVOqgGHb6ZaDH
clMeg+ZVkzMDlACCVhveRAgelRQstSDO7hmScGqzU27El5Enng7W6rCVC0/tX52+qq41LzBXSE8a
t30bHlon3ARqGi2cvbN3CLQcuHLwaSrHwJkjMrPc9tJYhOqrHMmEL1jdFfJGpVa4kPedr9lE58ND
nE49VTptOh4fAjMnaquWPE19relRwKvFXeTo915br2LZWYoCp3k6SflZrwlrB/MU5WV6wKeDKZUB
56Vx4r+x0WiAH1PjAUZouBr72AIAGqQriGzORkRq+vfy1jyrNiAQirjCpG+N8qwMQul0aK03taQp
2/IfJVPzT4DE2RWZ1fC9CGEbxaXo/ubIBv4MdaU/YiJpP6rJ0C3M9dwkbMI7WxoqpRTSiWv4+/RH
BKnUe9lo1G+aBk1gM5qhV7pG0IiCutjQIGwSyKgeIfOvP0h64gOKGzRln3RGGVEzTtQ/dQSR4hDL
SiZvF2ZovuMmgD/PGRK1ZMlIV8x+nBYgHVLHhvqGTJH2vdU97Y8E0uqZineJd5kCna2nerQpyESv
ijBtrZVjSMrEacymYEJvH8sx6p/A8DdLWgxnLZLpxwEgnbzV2KnAh09nTintuG6VUX2Ty9q5Ceg8
PSuGFBeuWtnabQdHsHOdGkElt6Ncn7h0J3x/3ZZ5t691H/Ksrxe+sbCe86dj+lEkwkQCZDUTT/v0
R1ktcWIbmcrbOMT9m1Eo2T8jpqqqs2rfkSlbcjv7ZP9wQKlRTw6XZN/6PBKHWJT4Sm+9hVkp40PR
pTV6iFZSu4VfidusylP52vIH2dXjsLHXGU/1dy/VWxd+YPI3HYhntr5aJ+H68uY5nwlKv1OyTgIE
pnuel9hxhqJEo3h/o8b4I0WmR7s/bbtrz0K1MQnLt8vDze9jKr301mHls9VISOa1Ss9pKlg1qngT
PALuKOMOU0mFdFXmVX3otLQ96p3tby4POr+83gfFtYsKP7hdKr+nqw1dzodjxqDZCGS11nx9R8vL
gRCYKXcNiqe7HnWZQyVg9F4e+ZPZ5Y6mrk2hewIrz5a9G/3CMBpJvKFQ1P3Kaztb+2GgXelNH617
299fHu5sduGfoDbKLc1rh/rI7EOJlOQgCMPwjYNTJa6GpNZrrzVDhThH0rnUtdDmNfR2Kc+cP0WI
gDCrU0EEUMF5QVjBr6bBLyJ6K2OODuytbC2c0jOw8OXd++qOZTBam3DKCcUm1erT1cxLS23ttIne
gFYEg1vAaZU2sUb1A/y9tEGyo8y/GIzxfdTxIS5p4IKIJWZ3GCTJkEZ5m7wZQqT70rPtK9jA3mEM
gLBeXsJPppKhAODy0CBfM2dsjZC680jOkzc/VoNN4ijStvdVNYWWSIFg4bvOtuf0XXiNTBkmthhz
BRKqkKEiYTj2BnrRXwVRr+0bmlG7YWiluwS3uf/LeEjU2ASZAHPnXjlyDaopVILsLQgNgRZEnhX1
QVZ740qUaSa5ea5rC9DJs7M/fSKnYbpuwIfOly7y6clLkZW8mWHY33thkW/KLDTdsokA3MiVWl8X
ujG5H+fdUtD0yVryvKCAxN6ZEr/pv3+I0AaDhEFA9Xzzmz6DzkS7f18VXRjQ6U7Mu8sb55O1ZDDS
Eu5xYvk5VSNNtSCJtSp7G9NI22SY0m+AFPa7Fj3GVQeLc+Gu+XQ8Xk5apxOWbD6xiao2fp702VtT
huaegkSET2CZ3PFwpfuKZ36hHXA+megqKdR1wUdPtkOzySz6xBJdokRvo9XJ3wvRFGsKzMMdhfwl
7Ph5yEkQBbeJxPld8Uye3aNKDr6TYCl+E3aRY78zqjGaC7b55FRqeI8RPJyxUC5ATrXarQl9dVu1
Y7HQQjyfYH4EDQJeDxRIqGyd7h6qkoMcDhmH0xrDnRFlIXITqfbX6vNoXznZV9E6jIQ7F3BYigaU
mub1bBSN27yWxvStGvQ/VVPUe6HxcOWjtQ5IlbaXt+v5cgINoxNLWXJyJJ8LVkERaiLNk5o3LdK9
b4E8IlkTOsFB19q3r48EkpCwg+Y+7e1ZrBc4GGTWUtm+eZ2aX4+q42+6VgRbPOTL3eWhpn3xIUsC
1oWYJehYIAwKAmBzI55hrJDqkBL1n0gzHbZppW4qxe7wGZcQeBGVeUhsQ6z9LggfZBvU3+Xh57H2
f+NP4DJuPI1Qe9pSHy6cDshmV/u18g/qg65vartQH2u9bnap6Ix1NeTytSy8X7Kn2nsQ3IBwzHHc
6lY13sp1snT9za7e6ddQLaEHRLZPfDBPUGndAplWavWfKrXWGlkDKBhm6mnfI3TBd5WnI3yQVJ7i
hlHZLgQJ04s8WwlUwzjCdMa5LuaVU7PHZEYVqfbP72k4iSYbH9XQkhYKQvOw/r9PnD6QeAQm+RzK
l9QUMdNU0f7VYH4OiLNoblo5iMaoZelv5cFQ3TRE0Q9BmPEmrKRvGtKjh8CqD3HW5T/AT5dLVi3z
xji/6b3Uz3tHvkrwPrso7b7pHSnRtX+mmv2pssTb+yDct7yRvxortEtXQe5/XDteG3wvhgCaSNAA
xBoJai5vx9kR/++H8ELAj6ASSf58uhvzIkWDUI31f8Acg03lhOYh8NFClVpd2lwean5jT2MB+uJr
KVDAkpiXdpvOCSbjL1+4kmajokFEd9V2tfiN8k51GKsxWBtV5q0TRPDXveRR0Ab183L5V8zC7+lH
oOVGIq7pQEb4+/SDFWFnnQFiR7h6WDnHxnbu87JD1KdQmuJHWOqwjCt84xb2+ie7EKkzZpggg3AD
BsXpuIOH8WmkIxzi9lrwDVEJL75poMIgRSIN/6q4tzd4rYk/PeZE8BmQIToYvdStGhRZi1XQyvmx
q2i2LUR7n1xH/J5JDZEMG+L4HObsRIZvOnGJ4CuYVPlG9I1/QL3MdpvI6ld+6vXHHoET5ENic4sm
D54sVqVfDWOqbjTa1Y+Xl+d8P6KuCS+LVx1RDCbsdJpq1WnNWs5C4UaGDlAG48lbFgW6uZ4tsVnO
7p9JrRVIzjQWJbq5JWmeZp0kVVYr6A2h9QK6HMWhNk9EvrD4Z3uOgSAEseegfHHcp//+4cq3uqIf
ylbuBXq7yRhtHNwB1HVcIzV2n3I7my7ov1ocGxW1kIXr7x0wfHLLMjgx51TlpKfCRXs6uFeYfpeP
GhvPg2o1bEcqnuqVH+fiLkg05NJi26plcOwAI9eDVMjOUfEQUIMxNWarIhRm6hZpNtSuGnUJGWuv
EFeFLnoggX6XJai/rVAYqXUXVK+JhS96FsEfI2wy6d4scz89GqHUyogCYOnnaqY8EMMrPcJOuevB
Yw36la4J+wVVpfTZT3w0I83RKrVm442lrWVrClYj3KYSXYrny5vtk3VBJZimHawdhNHnlx/V70KL
e00Rrsl7cEgrL7nR9CJZ+X6e/iZp7Z8r2y6XWAxnby6RDkySCQRBKYCU53RFWgNRHL1KVOH60J2q
Q1dkQ7nqWvQCr+K8teIjvK7uCt25PNkUNGyWHv1Z1DqJBL/rIk9dRHi0c5SQCSUNKlKn+ahmqc7g
AtKtqbnDO5BXmZM2L6YujIXb/+yjGRMBThQ/iPKmEvXpR4NqR/SnRfvJ1Y3sb4bh3G2KijpN5s45
qn2v7wyYCFuzH82FE/DJ15IhYKnN0z9RR2Y3L6lcZDgRio/uUAZ7qxZFtBeqOorvdaBV+nVGxJ4s
5AVnO4t+PoWzSaYUUhgEmdOvVYTehA1FzRC0sK67NXqJ9UopDSVxk07kKymXnJsSsI23cNW81wJP
jjvZF3jNiYUI6gV68unICDtlTqJp0GFqua3TY0/qW5WrvNGU+KlGlwA0tN4o9d7GtzCoV5YN1Oi6
N4O0ubHSjlBgS/aPHkeJOuVt04yS7yqlCmQ+kZImX9tOre98Ams4h3mFyjUJAeJ0LrRjYf31o9hs
1jqhvHywNBJrhKHoL3pXTs1pVl0ptZQAVy+pGjd6ksjBNzOiILRGRbvM1zGAzC8KjxNecufhVU+G
hhonTYfT+YiI9WVyNPWpc5q1oT44se8mw4+vXSTzQWaTHjVdrY2Krz5pP5D2kNx+cINbZ2FPzffx
fJBZwlv7eJQbklCfSDNdTVkJ6VgGB3tJpXi+dWfDaLPbybSgj+fS+7eIvfVd/jEclr5knoLNh5hl
e5kwjFyNWRNEEfxrpXalYW2+ip/1g/r98sLMb535SLNbp4DubsklIym30RHFMGNj3PhHTGMuD7M0
Z7MoWoWXkMERVJ+8m3QdruUf3UG5+9+GmN1iQafXnuQF6hMX9Upfe66/kbaXh3j3Wvl4d8xnaxZ8
BRglaXnBZxR/im/FbhvAkHCbhxZOwd9AcoNn5yDW0gFZO2OpejvXNZif03kimgRSEdUd3xeKXanv
K281JHdyVbulZBwV1UW75pthb4R2UDTJlYwC8NBBkq/GastvXnfoi5g/EZKrIENfnpZ5SDqfldkN
IkM0COOePeRbL0l3X6W/mnLh/vj0QPBcTLVy+jxzgqnqE/mhF8L+idyfyVH57fwWa7HN9pe/5NNt
+mGY2WnIhjBw/Ihhsn/RPnsdnqXDsPvfhpidBMnMay2htfrUbMRm2qaD+9Vo+n09PnzF7CTUGtT3
MZ6GOObX4qgeikO0dBKmG+jsJHwYY3YSSl/PrVJnDOU2ddz2GvwY3nDlS166jbaK/sov/9u0zeKF
SjiyVCfs/uzfeCU9asd0t7T4cw79fyfswzfN9rEVKX4uIX395P3Or9Vd9tu863i3j225rR/9B310
62d/wUJmacfNHsY6yvrSDxhzGFbSk1mspXzl/DQf/rfZm72MaS5i1CiZvW7T7//bdNrh8hCfPr4U
eImXERrjmJ6GEfgAjQAKI/XJKo+Z9MPWfxjd6Grdr/9tmNneljPhxeHIMLm/cYxdGB3zfBXoC4f0
rPxEwg81itTHxAEB3NLsAa4tOPJlLI+/nMr2U1cJ+ubeA4rZQmmHRL/N0gwNPlS7gr2EpUi6jlAl
/BdEpU7YgWHDn699NeARMGIT4BZYDm3u2b00dH2phbWn/LKjGJM6uU9vSyJkwrVCc0lD+4VIaprF
j6d7AqtgMwRWBHwT6P7Z6UYVjp8TOf5vYSSO7nphEOM97VlLYeH85SD6J+khDwBjC8hnLqrf9B7i
4brq/Wor1S78lZ0boXy0KAJ4yorGWvVFXzHAP0D6iHFB9U+8/PdH9kOhIQZaG4gyzn9rRWKsOHep
vLIlPLcsY8SoOKzzJa3M+QEnb+bJmirZCHRoeOCcnouaqhY4MS34U6lScDX6UXBr4rx4g/iyfTtm
Y3YdQy5YKFqerd/kYqbYTCoiOrSBZocx0WK5lxCJRqtSBTFD1WGHfYG6urwrz1YP7f4JFQDonIod
yLTTT5NyG1n4REn/lFLh5CvkwrMfzmT8vAMOkyy8OOefBGtncgIFK0maOpfftHOqh9jzJH9yM22u
S8wl79PCWJq4aTVONj5g/QnypiB+BP1iDouWPGSV9Mg0HwI/a7e5ZBo3rRUo+1Akj9RAzb2EuUbu
SpLSrsam7RYy8bMKMIuFVDJ5KXwhDt/cp9uQ46iQfGE/FD7PArTc3i7/WL0MyD3N/AYVXrsMAnDh
I4zjnwixpqrjmkJE0lsU839bmPSzgJffQ+MBvUDgsPzLHI7Oc+ghIq+Lx1pCpxnZkqiy0p3R1K24
T5AZsa7KOtWVNd3ysloJRJsdV9bZfT9KlCHyN5yGm8FbVSj9RbVrQh43C9eJK7M6Jmpl5Ou8G8uu
XoVxi8Pp5vL+nD9JQA+gX2D4Of2DwsZsfxaxg+1CF+kPQ2tK38AyI33c0kN+Ku1EabdI9WRAtS6P
eXbcbVqPFKU4fDSwgGednomSrevbZmI/5ArTRbnTcxHssI4o4WsHDzTzjZ5ZxcLbe75rOe2An/ha
cnhYA6eDdnZhmCieeA8tTrzrMtSrGKPPSoPI3tS2tYs7TRkOQdLK6dZEAU/sPEXP24VLZ55Kvhsi
Q0AGscJRBMx5+ivaKf/S4YE/oC6Ujt87qXY0F4N0Uzv4QOOKNStdZJtMRlx7kxW54d1fnvuz+2iS
PplaNJTRYIrMa0pymOtGIKvZ4xgNQUffIOz7rVF4g++mjSmWbqSz4ZhqQIHsLWBKoHJnN7stSgsz
ECt6jMc4pthTpdD0pRDuuxsx7z8vf9zZ7E6sG55KdKV4lMGwns5uF9FkM/xGesANa7iPG61Z5bGW
7vJIdK49UlQa4rBfU6mzF7b0+aX0XhnE2mf6H3jD2Z6mPGUgYhOXj5pfSt/KxHGu9TZ0vmVDY6z4
aP1KixL1XvF0/5uu+P9UpU4WArKzY8VTNpEaJ1Yj/zKnNRo08OuoKxFoLJLht5TH7cZrJoHWrjPS
o16IX0hrmwvZ4HzKESAHSwBQiwAIb/E5sChL60Qt7cZA2juK7ir6r/dd0untPfrm479OtWpzDdq3
qr/hAdYtiTidjQ72DYjYND7TTvH9dMGRby+i1u76RzOz7Gsvpv74UuWqE68CLSxpFwA5SnaDXne7
bEC596ur/l735h2k+s8/z6A4XiuoeZrB8NiRFSkrP1TtYxrZTXTUWjxy3AyA/be0UvMfYVGZx7Qd
ghct83pj4XKb3+LT74A/AANkgltSoz6dB8lQOmdoCvmxqGpvcIkO8nLXqXVcotYnBPCnJskXYDrn
Y4KORsuAYf/rtJ2O2fQJVhT4CTw6+Lesa711bsfCQR8lktZAkZYEzue7G/AaRkSIr5BtyCjjzW6S
yKhHtary8jEcUTXx27q7QYFk3EqOI1S3yFVifkAGfy/fKPOISoMqwQOFBiy7i0d+dqxFZGg5sH7j
UWtwvZ60OMMnQx+0pSfxs3E4PEgbMhiNpNlGTprODkrEibgnWyk4jp4UWytOVqkvbNn5hcwHARvl
Lga+wj05B1dV9eCgJdcojyLqKzdSvGzTIVTv+rK35LB4fjgZinAe1gJ4XDCxpxvEaeB34gGlPCLo
n11rY2ldNZ3u0ZNli0KZCNe1n40vcYsO0+VVO9+a0AInmzxQOqzZHOqsVI6FsKoqP+LtZm3TuLTk
Y0HAYbsFcetPrcHl6csjok9AD5gtSiQ4h2J0USpHVSuLR8uPqq1nWvXWUVJnY6PB4lqwPr+mfwQt
A6jL1B+ZmAC4kM3mVqQI7gxpMz6GmRrvnKqqoAW3xV4ksrnJs+b58uedbU8wzRPOQZ9e8kkL9HQp
ZacdwUOk42Ma+cG3vtW0DZWtJZGlT0exQYtBlIfANyc8ewLN/gYzw0dH6ev1UMQ6lkh+v3BXQhPl
135MYBDEmjB/+ATj3girZpb5GW06Nkh5BA+eVEoIDpYDVqomvlHRS28WQSW7fgR7w3AByhVO6Gph
4KfPY9kayaRYD8L7L0iMatibXWxjA1PHPv67YYobzioGFOa80P6whsh1EIvwnjUn9NpiJflmVzou
gPBGCt2kN81xpY2dl9xWWtZAd077qjZ3NLsbilshDBll1Q2lb0RrD8vZoUcY2MqTK5F7vOMu3Xiq
vbuqYn/4q7AeNZMKu42l0QHnGbgGLtzx2AYaUiYtPXgtJpo19g32xJiIDJlaKKbrg+COLKqR4Ibc
toNEcu2EOOh8g2Oild0awaO+iDZGUdnRFbppfvYchGqW/UC/zg/CA9ZzOmztzpQ9XJ+GtB+E7+aK
is2Q6yO1U0iuquYx5jmKlrXkNlJt0gPsjKI4UM1QwqcxVEsQs76Hoobqjl3umw3ZETWKfSIbw3hb
V0g17cjk7OgfMDMHawVdoER56xlDQ6kTM8VwW2LcFbzC+UrTTYCbDckozooWfxKg+PbY8Xh4WxJu
M/yX9XUkbwtUh7qVUYyt+agh7lS4mhGpybYPslG+s4Xu19eqiI0Alx0tbyLhxpo/ydiFNUanrqVH
TfytVrwYyEvf4Dq9h+JtSXshtLr9roOESdBW5qrfOL0TG3dR2dTOL1mmuNKvlDBBJmQFq0rXSjZJ
momDokrZG6re+aSsq/bBxou1DiyXwIFm5zipJK8HteqrH3knVeluIMr1dzm1+OHgm4R667zXvHDd
pr6o1pYtCX3VeV3cXTVCK/UdNjJOtyoLDVso3Wvz8ogJpmn/iGypsZ8Hb3DKcRW2QFw2vRRnYhWU
jW/sEJdJfNgTpt1uCcXgVBh2hf1vPNpl6w782cG6VcCkRCsnwI8DARxg2NbgqmZnRyWbHYuvDYIb
BbaBeDDWw53kS9J4pAsl6tuubdTgV6tWurHrPBAkD2Mba/jYi7jv3ASdwPGPCHH/2+D00SQp8Vw1
WctRcKvkn9CFgHdbpuab9ka3cnRCUU/Vta1p9lZyAxBUn4i3ZouwjCsqo5JTODcDdHbXbpC5crXY
q8qf/AS7O/Tkq/E+LFpH3jS61iffMyCy+VtBah9hAIT0yt1gK4UhrwJUu4DRqR0SZCrbD1OgYtSH
bJVHljGkKzlWygod/TxLkzVLpwU41Y1Yg3zLdd/C3TkOvNb7XfCTMA6SsH7zjHVc6YiEdAVQqT96
2/ce1CFNICqdpFwEN2HkJeIA/TSwzVWW12Hdr9ohdcY3WbKUTHGDVISj4cKPbXhOlVRIyr5tAdv/
TYFKBPUe5TlmYq0WpEF/YXHYwSaFG+W8XH4pzp5exED+Mx0lBaM2Ogtk+IwQ87lY+qnEVWq7mgw+
cRWXZX9jxgFXjZzmwcJbOA9pIFGrRL805wGgsWlnMRqYHsBApZT8Ch2lCFYZxdpo20iB1r8i9GJY
/y5/4Tys0adgEAAWkTaoDBCIp29hGmLZ4JRR+Sv0O8dZNV5e+m8QKlL7Kipbbhs1Cq02ZcnHutr5
qtErvy7/grMPBt80GbI7AH/h1M+xKJAN8pwrJ37KMZR7cnzN/9vLdnWv6gVGg18e611zaFKSBG48
f5O1CovFobbCpwY92X2WG726pgpdtyB6C7tYCNzO5ha/ERJoitw6ql0Iap3OraoPEp5yTfSkdBk+
bkDcnO945tZ3XZAkO6wS1V/EtpG6zq04e7r8pWf9DDDqVA8IFyAdoFUwT6IC3aAaQ2j4hNK99zM3
Q2oWWwiLvg7WV0KaexuLOHJW+Hqqr1k5iB7iFcyIxlqpo94r963lSf1Cwei9jfAxWEHTkXyA6YC6
w3abT0mVBHA3RSk/oobXasHOR9sKRfvUJia547bq+3hbD9QVqOKEo0XlMPRL+1mkVgLwrmrjKkOo
XMaTZ+UUqS32FAFTU6wxh+N20fJuUZvzbHuSCFPDRzRs0p0Fmna6iI6UDULzUvW5R6rQ3CVWEan7
LneIgYiN/KU046z0MmngEzMSCkMymNg3p+MFBTsxGAz5OQlHXftGsV3t156tVfk26IsEtFQnuB52
qirVoeJaXEHiTuRGp21Lw8IX8/I+OtvDgIIJk4FKImk9/aTTn9MXsipq3Qqeq8qzNkoc9QDkYAAY
oVKt1dFvt95oFKteitKFjtT5xE8qJfyFUBEwUWMW17aNEWIPaonnUEbe2I28NsxupnoYT52HtuPC
cPOrHmVpAuiJ2WFOzKd5Rp7UXTUmBL3P1mhFB5huwcGsHOl74NfhwWzU+IvgFcZDkkzhuucaotYx
m9hUUsrai/vqWakzDxMms00e6yDxynVdZGrpVqMBH1BLPH2h43A+ryQ/kwvAdP5A2s9KDx1N2+mq
758NENThsQgdKb3xg3QM11aKkPhCYeWTDT09aUjzw79HD30ur5HSDku6tiufJShZ8s8AOgGsisJO
8WIZhB4eKQsg+JdhDJKswfzW/dpHvzJY2VkQLVUmzleZe3iqGVB1oXQ8p7YlUWL7Udv5zxMYdT0Y
pneotG+lpa0Ehaz95bNzPtPkFRAUKRfr6N/PKeS9p6I9Xg3Os42Yw0OWd8pdmJsogMvocn6/PNZZ
34aVRC4JozMqZ5Ms6PRjPvQ5PTOtHbMppeekTgUZFcq9VhWsEMZ16HtmeZwM9xlRfXKN2JYs4UuL
LMJjXtC8u841SYiaVs9kv0HvF/ljZZuTgMjX0ZD78TEBnIasO5ZlxoPf292Pyz/+bKKgABAEUPZE
qIQ+9LRqH357LfC3tVJZeaJhY/lH9kPxyyYF9FFMiExp/dXRENZABRXh7PemxWymtKSUUe1NzCdd
iown7HUBjpmSsSny3F7Y/NNZOnnuJg0PVNYg8kz6nfNu94CiHAa5pjGhTJUp9xLroBirfYJo+3oU
le6GLOWBpzbciFHPvhpLTvLOkyy8NdUboeWezmtjgAuKgsJ+8sg+AlpDThrx7OPsciWE7EgL8c7Z
4YLsN4k2Q5maxp2TBxqUWKntyKhKG0290ttRW4WNEEemoAK0nYYLSJr5eOwaIMx0o2mzU7WdQ8Si
AINtp5PVl1Y172y7FccyMpufXZY8kf8sOYOfjUYPYirNw9xGuAc08elk5lVXRzQP+leoAXTXx1LG
ldfKnGCnWnmQbwa0kpdKf/MaEoAUc4rMJ4IMt+icbRi3ddk10Si/Oo6X3kGkSK+a0CoWDsQnX0YZ
ehJjmV550pzTL8P8NUh1O5NfpcZrH43W6DcYK8TrbEBC0lWl4u1rBxCXKBkoNpV2ivsANGbjNbiX
93nuRa9Yqstu4fjxpm2HxG3DYvziq85QWMLA4pueH+KX+VmHFO+Q89avaW+WOzkfux2JyE1O0HiD
vlP7xfziHd8OYmdiMky8utlwBK5hMZjjgPZnN/l82PVW6CJemZm55Ho1/VEfrxaDwJ5C9HQGuDoR
Nz1dtD6cUAsWCkGV1WS4xifjIUAr4trHtPnx8nqd7Q8WCjMEhNZ4OIlUZiEpmrjmoI1G8zrUTvxs
oxpjCyvIcaGs/X0pzIWnbIp8Tr9sOl7UMik883jON70hjyAQ4MC8Ciu3noEHGVTMernDZrux+nSD
6geg1glcJL54X9JtRCSB/hdHbnLzmcX6eoeM92inyauT8cq5RG6eO5L5rvoWj+qFvXI+q9wnNK1p
KXN7sTlPF7BpkFCMG2N4RZZY3VvB4Oduin7KXydti+/xYCULX3eGJ4bhQkd1ErsA5AE8afZ5VLT8
GB6T9ILejt2/mP+PufPqjRtb1/Rf2dj37MMcBmfvC4aqUikHW7ZvCFmWmcnFHH79PHT3OceiNKpp
zM0ADTQMlbSKiyt84Q2g2JYzyUoToFd23oQllLZlzoQaLLh6jGdiSvC9KOukis/m0EAg0R0SVqMr
ersr/G5I0rLDo2ws0+485WJQXUVOZKnH/EgLC8Xt0TWyvDxFdVnCCLXpaZWgiiNOSXNtp3IFfSC1
xBVAsxqy3Oaek1ulKGYTHfI5VOa7ioLlIXfmOkBbKvtqKPN44tVt9x4kIeoUv4yEOMhI1l6/OrkX
UqjWjfYNbaXUAwAyuRJKRPuMPtepjHl7Baz6UdzdK5SMIwW+2uuxqoRNoJP/fkd5cjBfhOykqJxF
c9RLud9j+1PtoqWmaqymBtehNyTgHCc3qVdaqed0q3OFByMt1VK/BbalYw+jN73L+Yt9womJeVN1
MFFRAQNDdr/SeUFUvf62XJ3xkIcif+51pxtf1BrfW7+ch2zENpzSrRRocStnL0MkaR3Wwgjl30Z4
b1NnzIhbo33JfV+cCkw2JwoVmFUsCNoRu9sED7hZ+D3p0CJJcndnVUQiqjY4OwT+7KCYStPPUG7a
t6Iqgo9PzW3i82tUWK3QuYn9IdRtRi2iJg3N3Oju0Cgrd3Y6xoe8dOpjpVLxaIxxOCeCGHY6x7Zn
wsS7xpX1FPZ8szPW7wAqicgTdCA7ZKs12NtLU4W6U9+JMROph+SaYntFP9t7q2ntqw4y/Skq3zuT
TSlvFWUAf0WqtVmwQHVHMVVKfZf1s3ZTjpPYS5jjfIkjp/NtmyNnCXV1//FkvzsowEcabUAX3oib
4nSF0Xw6NndmPshnMa2JvUz59BKFt9CDrzi4iIadUsfaHAO/JhcFM4NFRVkLENRmsdv52Gh6197F
yGt4Br1uDx/hxVfa/FQq+d5i4highkizCAPjbSCTp1JDU0Nt7uJKMssz2GqVjNVIpYfnWtzlSzBG
EBfPZ7vuJfpPapO6ui2pHUQ1JapP3CTbBwdttcKSV3wghx8X9esHX2CxTbQ/qruxTzVIbXZ+6ByZ
rkk4ZSdyis3xh5bJesISB/A/ymFbNRH0fTp1lEv8Z/IkupQcZQj6Kj4VZ2/ytF+jwPTmmOXq5+7f
XCCdknDs1KK8m6o5vuyr9nkppOm+k6MYRSijCTR0RbASS+sD+MhvH6/d92aTMrG+yk3APt3iXFMp
stIh0pM7aXHSW+5nyXOqZTgi01ed2CbvzOYKGFxDAJImkD6vXxydpimXjKK6kwbkEKN26q6xIsie
Pn6gd2ZzRX5QigDOimXbJl7MiyzEuUgSd5kCFQ97tsZLw9D0NSe2gqHX68Mw6wa91LbNvdgaTvFq
t4feKssCtZyrCFjvmtG8fsoi04scQ9furlCW8EYOBe1oWUvk3McMQHwLNSGfyES3kgEsoBUBSrqN
Ht0q8bWeT79VMEBuiCyu1f4OE1XpPB6jKQrGRWp/AO0pIz+nR3pVhl3/jMLfeIZlivTcO3HxrCAs
+D3nMf5yBvuP5+l/ofd282e83P77P/n3cyVg6UZxt/nnvy+T56Zqq5/df66/9t8fe/1L/74WL+V9
17y8dJdPYvvJV7/I3/9rfP+pe3r1j6BEfne+7V+a+e6l7fPu1yB80/WT/7c//MfLr7/yMIuXf/3z
GR/7bv1rUVKV//zrR2c//vXPtQT9H7//+b9+dvVU8GtBNItu+/GXp7b71z818w9AJjgTo2ROpP8L
STG+rD9R9T+oMlM246KkzA3w5Z//KKumi/kl5Q8OhtU7ncYkaOi1DI1K9vojVfljVdPlHKQEAS6H
L/ZfX+vV+/mf9/WPsi9uqqTs2n/9c1NoX2kKmHBwbcI+Id/ariCbPozS6CaaV/R3bRTNiio/wjx0
U0QB8P/d1cnDbxPz1zf4fcTNYfDniGsawKjkINuoSBSxHTeLFXmZZZ8jarsvwlPeFNtrax1jrUcy
b7TcIB1vtuKco0nVlGHkhc1z3F7noUatTZwLeKdRJPm6fFWolVfMPz9+tLfj0q3lTaMMyeBUwDY3
VNL3M6gXxi07DWvzai81ylUV2eemFhhaFEypuFXBItjmicN8E4hw7qw8DNKRVTsBbvVm4M6Wqmie
1QzNqyp0p6EpXc0SQT4MD5WmjT523Ib38cO+WTkrYpMCwMogUFag8OuzJxlgSUQ9Q7Zi/t5O03BE
LqcDsSLdDLL1qaGIdtcWWEr87WHBamE9CwB7FQ3eDIs1RW1VwCS8agHVgL+X+j0L+zYgBjgb0cfU
HDQxLen541HfLFoyV/xu6UrRmKesvpnfWrEhxc5RCjRJR6WfOCh/nHO7OGU4ublD1vfIAqL2BgOL
ovpWn8SMcrNp6xL+A3J7daXsJkzcK7k8H+e/ScdnKMpha2YHn4Xq4nbJmNFA2lQTQZZW5ybL1aSy
4U9lZm/nbR2ETjSoWlmh0P56kQgA6xWaiSlQmGSXdBYMjXEago9fziaS+fNJQGKuiTgeA9tJKyaE
V3vMhL0mrkL0kibhTot40lL5lD72eyMRWHCar3wy+1c35Lf7NkqdVGWPswzilc41e12Fc7d9Sp/p
vVnTV1d7mqCsg20P0qpSqFYCBbtIjR8so7mv85Oife+OwS4Ce8GreaMLil9aL+Bupd7QKo2Hxph6
k4coLqIQf7/Ihb+SCzN/VvrB1yQnOzQOyigq3k13KmZSqjd1RhdM4Vz9/ZcJk20V6EEdCozGZn8X
kqIBOLXRyjZABoGEa6Xc1ZtToPdfycJv5b510XD70ANduQaU3jbjdLJQujbpMk+bxu+NY2H93qUP
MjgzX84MKVDl6sWxKvMr+KLajSsTMpRaU4RMDDm7qKM6OegpGPRaFyhD9Wia9VrjjiDc/EXu5R8f
L/G35zvCKTAyaR5BFmC7vt5HWCXqOTghZmW+z6cfVniVe+rtrH36eJitNtavWQEnATpnVapkP70e
R3GWwQGGA0RtMI+9GMbdWBfTlU2vWPLKpgV+0LQUHtwZeyvT1abm0GdqHzR08vazlFVmIOf17uNv
9famIW76FdnTtabetnlVhWhVGdFwLjcp8mwwIzeTMzxl3aE3zrpilA5lrZyq3byz02lJYN/1KxOE
d/h6IkypKDnulcyrdThEo5279KqPYdWdyGnf2YbcKZwmMJkwkdieKFOCcoss15mXLSVGcF0Rjrui
ssO7j6dwO8yqvMLfp/WIxhCK2pv1g26tqvQF60fgcHkN2in0+1FtTzzM9vbajrJ+i9+OxyWrQq0o
Yx4G+KUfaxFV2Goxz9UBVw2U3k6xBrcvaTve+vPfxotlJ4mGgacymktdOV/qz8qpiXt3COrzQGKI
uAGtvR7CrOQeIXaGcPILs1zcAuBqpZ/CB2wLmIg7krBS2V3pLygybeF3aKj3WQr83TOMaLxoNcnc
U8+cvg5WPFzJctM+gU6Xd8lSu1OBi7zC4bhU/dKeiK6258yv7wFGjZbcCrvZPu6Uz0qJJV7mRW28
H0qjce0Qj6xYNoJOlQckhk41i7cIgj8fnUCEw9hB9nu7A2wgRIZcDhnuLv2010UR3hb9VLqhqeXu
kgzpPQA2w58zLJBqbQBjLqm7KYtvMgX5Jjm9Wsr6oFm3tDrqh64O/x5u5c+vR3UfZhQJGWq6rxeA
sejkJ/rI1wvHFmcoLdtVDjJOaojG2onZf2exUb/8n7HW/fXbeq7RWDPUlNN3BoI5y9oPLP1WNPWJ
R1rX7O9X36+X/Nswm6AMlfExHhci9zFy7IuoFEd62uDP9evZSe5mNVbdruqfrKbK/b99DEE6WrPX
tW8OHOb1Ay5wcw1Ja1jmJu2aqTGz80a1T52pb3cTtxfwR7rY5IFgYDbzyB0sU2LGUjMr8HAG9XiY
Sftco5I9Q5i7Jo0+VWN0oLl9HPp4nzvxiRvrTSJI6M7KgexE7RBK8BZdGklFMy223nhTFP2wOv0q
1/J7ucKJvS/iazBYD3Kv+m2iAX4Ozz6e5DeraDP2ZsVicUdRFDt0r9GeRwxbkQNwMbQ4sVa3tSd4
2q8fcTPJihirGvOBxqsxZ7Os/mBJyVNHmcM1VXE0iyjIhvmszvszzZJ0dyjLmBL1KRHfNwfW+i1W
tr5B7IKa6GZFZVaNvX3Lq+6y9KaOh2MiSYGkpPfg0oOwQlv248l9b7z1HICPxTYCLv16BdtWiPvV
ZDRejCATR8Z+mkrfZE2Zxg5ZghOjvTvJ1mrKw3IGzLNF8sTSMLRtxLusR+cQg/qOjeG2dZJjqde3
SupcCoQdXWWxLkQSqq6Alo223qkzehuAra8aDCq4XrAaa3Xz9UMD3xr7sVNqb4lLvX/oWpUzijKj
dS1ltd58LrV+FPe5DvtnN+WDMO4+nvQ30QuJ8KrEQAGN/Bghv9fjly0aE11H7Jkt4wWzHLmDGf/N
CsqabHMBrUKnNBcAar8eo0qTolInasZiyr8aRu9FIsYDzLkz5QpT9lNWF+8+0m/Dqa+HGzNsqmIs
571USnp3yerjNPT3H0/bugNfnfObR9pM22TrMcUGFDu5WQ3XHBt/LKmEQ55fzwTv48FAd68ttlfj
kRhDXOC8pQ5FQLPZG6Eh2XFexKv9OH7KUzur6DX0itT87BcTt08En23Jb02UbQJUCKv7itTTcDsT
xBhUrFDg2AC/2DBpnaXi2o7CPn5Eo8LIr5JUKa2jmAfk3dxuNpZ7dbFgWI2K9GUuZetcw740+9a2
dRj7ZqdX12NF0uImIqxQm8Tkg+Fbuz9kTd3c2NZciBfQ3+p1CD4g++QoS6RwbPTLxTg5q7m9HWA/
b32ybLm4HSFd2xeJ2o72wRyGZIXt5/jAt2Nb3TZypXmK0pqhay7D9Fke1YGYZLHna10uirMJdFAg
12r4M+Fm/RLlkbhUK8W6Si2k26SsEwc9y34aRrvoZ202ObiyDYoye1G8RIgvV2bsdUATs2DOo8jc
zyqpqFcS0Nf7sNTIxBo6KXlmN7sEQZpjSXF0DAYDMy2KSPHwRRYO/bg2LC9CPK9WeIlYmuOA4uZN
1qW7XO3i89EIw2OtZMMuzzBnBWRgPspStjQHY1ZQQVdK/daZCri76XJvZlV3VVNuPsOwpVX9rLF3
GKHvQrySwrOVN+qFaoVs/FjG3UHCVXP83ho5ur5dX407OjGdX8DnuW6GTr3pwkz0QWEU2q7nlfrK
LC39fQT0/ZPRTe1ITSoRhj+hfFOc4WSynCuZkN2sVgsmrgiwM+kTcBD15GqtHN+MBXbWMMy8pezd
2pbrPU571hezytufYOe0YB6aS6WNVGR/Fj+W5/qmmEThsjRzd8qnn4hqEOLHWZG5clwC+66LvTDm
oyqPkrvkuvlDFHMM/qJEGTldcl9KRjMAvg1xUdUj7aou1OxGsST5lvfVXU9JAvfIqZfvQIwWdIdL
LXKTKGeedaxf3IyQWnPKn9owzYSz9k21FpYqqfOiNAZ2X+kqYBhZf6TZ/N3CveprihzDhdKOIgjL
9QsmmTgbKlOcJXgfKJ4ZSWeqUH8KTW8MDwhE7RYoiotoQsHJwTI5+5RO0NlNUZ3ZgzRTstXvwvjF
mVu7dOVolr5MRnU9V7xjTibFrWftYdFwyB6XWRyhTw4eH5IOhTWPx2a98aUltM8FHzVC0avXidMi
ZVtVM9I1cRWUk6wgZTpcAxxTvdaclcNYUEOAWJdPdbDk8gO2i0Prsu0iz4jWuteADLg2Jd9KXO5c
OF69N4X1s4aCZFAnubgEoLkciZ2y65wd9mOcehkmqBnrx7D5tuTpOZU5ZQSIUkbOFwsV0JUjmnfL
p8L4IsJg7JXxU8XyKG+Ro52qwB77EpJz0h/i1sE/BmJBdj9CC7NdOvrqfS//1PG18GW7983Y8e08
/rqo6lMkscwmRW5cS2pln1ffPWQk++dt2uafUO1PfESazYAieZwdO862ekhit5dq2FW40dGwNHFT
aZ2zIuJUCFY+jJwpl3jBB1GOu1Q85i694BdrSM7b3DjCTdyNswiWrmUDZdi22+ZUBAOID0St1WXw
NKUqPLurPkdDDiUXno6LpYOrjGkTJMhGk8ra/P647PU4Puh2G5SLcxYXugtR6pvRqztoUX7HDZEv
yW7QS29I+8fJynw5TRgu9XMl7370RQQrZpYPrWIGHa4i5tQfRH9IMU1SDPh88ui2Q+hzE7gDmpzd
YRCm9liPyuSXZfuFc8x3zFwejuDxj2S7DWnm8tO0wfAmQrgitz53YhquUpNjITKNFDGibBI7BL6U
74o8jkQB6jVOc/VRb/TlUs40s96BOBpVdErInIaob5/btH62I+N2kfP8YKeos7hdWNTXAhWZYJBS
pQnM0r7XIt50a+jxdYrQbuXaI1YPfRPWd1PWYcpkawIt+FmVb1Qlzz191rPvCwbFZ8Mc/rBbBTJy
BA1WLqP8sGjxpV6GF10sfS4N/UuKNauw09mNbPvG1LBLtVrtEM1LfWNkgO5qydJcqBEcr6U0Jl5U
TzXrKeod5QyztaY4NvOk3xYYvrnKFDbQgp1ad2eL+2HJw8eurFQvtPs0D4qyHqcjxpfl3hlQ35nY
3uEi9T/1QvRykM7g/R7KrpxvNDmb9pJUSBcRlpLmfmkL67yDmi75s73YXtIW+mWuq8Co0+jCtivJ
b5rIE/TOuzid3LGzC9AtynPbY4U3TKY40lHQA7SqQtrN81S74SQv+8UwbqCjClL2IvOBA10lWjXv
iWt9aZp8EgbfzuYjOAU3b0TQlaWnJoUOMTP2etFOhwTQV+eu/liUGXu78jAXlx/THM+Qo5yXjX7X
Rpr20ig1MY4Y+4AgNpAb81KT40tqJFhntAEuOB6CxmF9lQxXSUvpUDgmYlBxdZbnOopSI4UX1U3N
+q6Zm/6Yx81orN37gn1jp1/sKJ7zY4s9hoJqdo1eeDGlbjMDbGBDs0WNsFabs8Y4Q6mn+exMmXGE
YohmnlyqtWfjJOCcT5GxoO1dEykALwUWBSTNLWdKOdRj4ZHHy4EW/vJgD33FA4oaKm8zDhSdGkbz
WtssAyeylkMY9ZZP7PMcyVr53ILaaL1KEV84qZ4odgvKiJ3e+rCm59tIlcbDYhb1VS4NKRSYUJ7g
Z4SzdoWDcFG5SoQkPkdMNuZ+M2eqO6V2JVxAxRl5o1RdTtYs+/jepZ+krKmgFA/pBNARxl5FJSFz
oYei5q3WVt96TeREV+lS29/qRoz7yTEWdLoiY4p8DAzHln5dqfT+kDi14eVG9eiUk5em5pfWEiA1
cskaXXWYLjpVOjNEfT/ZSvUtsYxun+tLvROmpFjM3jgGXTKOV4VZzDcxLD03kZ1HlAvrS/wcDpDB
cUKcYqPYA5AA5lbM0bUyVVXiWZzUkoZ2gDJgAOCq1SJ2cll8wl6YdkcNFBfNBCe9RAK0ctMoir5E
akWAEiY2Z2hRH0SHrbqrGstXfUaWZmrt9GBG2iG20RLXoiSniz5UN91odxdhNqXPxayVvlw6o03N
CE8tPdyjDH6uGF19V8H29meydVQ89OxQ9HF8UUKk7mJZU6g1RsGyFF+btD8bEeCIYTPcFqH9UIqy
vXZC6xGAZeTi27JbDNFSGpwQCWioTkp6NhRfooVZOc/bIdsL7gePMy28ajNUAfRluHaK+N7OjMov
5p74cMjA2YrSLO40hRjXzdhLbkUMLCGjpt+ltZq7EoKCR0jazTk6RO2XfJ7uoly51cLpUZq1/Wjl
XXTIc44czKENDe9o/mJkPkFB19BRajQkXxCFSG+0hMumC88a9O5vkq5qUX4w0MRzM7tsvo9xWT92
od3cCQLf67otOw+anHjoF3E+S0PR+NjB3CWJM/hq1+21rLP8qhLZzyWW933YTF8Ehtm5ayVUa1HA
+BwbKFYBK3uy+uSlKJCxjNUpEoGTGOGxsfpLBBlG0N48RFWq8g7xxM+aVlV+k/WFP0IzdMMBlYJ+
zM+xQTSuIzSz9waUJhd0LNtpTq4iWb7oGjVwFoWLzWrH+xo/Qz9Npgm1LmH5aZU8mU3smYOwfjaW
SbWgE9F10dtHM8kCYZs7slPPpJmtY9mwh2dpBXmN7MuoaOVhqJxhhw11e4AFUHIP243vAKOOYGbK
GnKuy7ofPeyOb+YJpdxMrS+tHDNTsNV16hpT0e2x6cbeQKx0VpXe73CuGUMVe1MT7s3JVL1c6X5O
aUXFV4Y71rrVJBf7TOvmyLNISp4B/obuaIyqB556/NaEREJGEn03VXSa+jCKCJzbO8epvpX1HAdo
uSzFRd00o8sZMndsgDg7a3qlv6wFQVbcddM1LuMYJxuAN3epY06u2ctD5ieZHNGIW8X8nDAeAqGY
u1qn3aQnnKfW1DSwP5ew/KlqsXTWTMIJ4HGkOtemFXdBqnGqFk5DZQoceaBmhUxPuEsDkE/fy5mO
ZxcmjxmuPjiOEFHNSc0hnsWD2OVNrx9UK8p8Ohnkekgjfi51J3P1SrqKpuxnpfbNbWp2Zb5DSiO/
ThKuyUPHMYopYD8ShyoddRjfRIQu8tk45dMC87E+kjaH0Tnm16K8mEoVXzQCe60sDpmROHdOuGI0
yDGjye8Ve0B+K+yK7OCMfTN5mlUjF+I63JndZVZ0Fu2wcALa6oiM7zYrTmbeNZRvtB0tl0Hxk1l2
ztj2c3w+WSVOc1DyAaVKcdmOh0HHWcttUvT+Y3DLQZ/P2vyYNADcEKoY+QKp5LQuDZzIFQj74RNQ
OoUbgYgPH9WqGJK9jGlmvVdiJW1crbfEU22GWPmkmGQQHqEv+WnGcDkPxmmeP1Hgz7R9LWbnJVKz
ofMH3RIXQ6rFN1abd/eOGfVfe9UIS/hoczxdiHQY0QAYFOnbGNlRsV/52J/jYhlmb65wCvmeJMK5
Ie2AOViIVMMbl+85fka/uwzCKHFUN0yk2f48SFEZXgP+b203EpOVXKR9a0ZXlTbLhs/xJDiSCgHF
wOkuRBUrh6kZ78aygqOAZhXP0rw0XYYBjwHAyhUFiRYIcqPRjgV+IM5jVQ59f049Oi8xk9CcfYbJ
xT4hHusO04JhFBWe0lWFEWUBl3doshqdq1VO7ZIm/NOopOewcjs/LGu1dRUJeJrLyZY9YwvffEqU
Mb4QzerKRWuGY7DXYwrZnT59SgYNNPdehA+Sc49W5zExKxJx7CY4CoQZQm8fd1x8YoivqhhEl/6S
RPU9mH0tPIJJVS9IzaMjt+ngRzpZrLxX5FsjIy2eIjmfgqLByvOA+ZWB+W4ykrBJreKHMTRh0+hl
v0X04yKEulLvyk4JBltbSp+JvkKb41xLjEDI87nWPOrWt3lxvKVRkl2ozdVVlGAhc9s0qhke0sIb
ew+yS2RcdbFR3YrS8K3lhgGrL6OqiN04pN+ylHA/WhRSrctl1dX00Tf39Ol8bkH6x6lBiS5t6l2c
6t8peEjeCNYzccumvBBtchHXcnfZkdXB6BYSs2SOHZ7tYYO35IQbeJbI+2Fa5BdMbdXeTQy4QJ6G
1OhDTi5gILnhzHSkhuZ8ZazfwaupP49q/UmcQwJrLqBC5dyWgr/epFjwYNDR6Req1okcG5ey9VGU
CjJVuTIx8Sk5zk1Hgug6xsoul7PwOjFN1F6SPvbJ2FO3J9iLpe+qGWMAN6Fm2qFzwyGL4hICSejf
ZghjKEowDqXJ6Z6jSw1vWR6JDpkhS4PzKehRnqH8W6/6nGYh0VdLHA64KKkbrzTj21kuNGmnN1Xc
XRaGdIxV9ZuzzNAMkWfwK1USGbbLmh17LEiSG6s0n8pMouhSVhRlGgry5QWq1F2zk6Y8DlT2nD84
agVaKZ/bqyirQwo6WgjiJ5b5wgRuedDXlv7QzdN51kex7WKa/HXK8CdpwpEQTu+nMagiVvwV+lB4
1fbxQw3KTASjpb+0uoYMQgunlSzsAGM7tihZxSZCPXN2pcD9cWEgV0HGPnkgJsVUxhE7I8dBJwjj
0DhTFUpQyyhr1/bcts0ul6IacZW6GKYH3ax0l9IX/l6KHY4IO7SBHHUPk4mQ7PdekcOLNLMtKiCJ
4WnczKhVAHfW3aLlvCt3sVWG0llvSJdZ1iq7Km6OYzVcDc28Vt4wN5OEuOplPSgrGQJ4b7eZj57S
ADO3R3gQPc8KE6CehWNkF+iOLp3fRVh9i6U0LkXd9PQbBvGkhGM6eTOR9tEqC5V6QgbkjmLCJKHm
l0/XQ5lxKtrJQh5mVT/zPM7T29Je5HsnpDHkKS16fzg4SI9VlsYXk4SQwzW6azNRXjeFZ71dNyjJ
NmqP6pQVNv1yHND8uUDLh5JoGFZtSbQQs8ryaPEzCBbpLqN6UbnOkpUPceaMZ0tsxo9VrKXlRRur
FeyELK/VIDJxrbqekXtM94s6W/NREdED4dMsBY40Lh3W6pP+U87mYgzajPwQE+rU7ymYnjml2j2H
ujk+tFz6P3K5yaR9XuHRYDg11T99VnxOve46T9PyrJRFd5VKnbLL+JYXqDbYSEgpaXQIl8FaCedd
pZku+GftDKN3JZjRLzTsXdpaU13uKFuLwrgTnRWHE+HS4nDTYZolyEO/jglc5PJZ0ie4O5SUMbVh
PvtoZaXs4nDhT9CyzSSp3y9mSEM7FmjiH4wyiW+InvRPlMNvtHYpDxneQOez3BrXU0FKpMBj9rk9
x/QYdXn+kGK6XlKRUKrWK+TB1snMitQI1HqmAH+YclmMPH/WqEstPY0j+BxJ1sMcPuuErV7msvfn
w8c1/m1DgYX3CzMFIQS+HWIGr5sWkGuXGGmqxmvhICMTSmG98EznIZxONHy2Dad1IPp5aA2jRgTe
ctNbVKe6cyByNx4NBYyRUlV4BTpnWWw+kq6OPn2oDoiSXp1oYmy7Mr/GNYBr06FGwmarghKDx46k
HKDbUBRQeZoouyrmSpyAyWx7iOsoqH0hcLtKD76ZxqiTuhjpNHqIuulpJUL+hVrvFsvelehxnHWo
J5/oI25bwr9GXNuWFrJKwI02za0uHmatGmkjlsW1NJ87re6ZsXFikPdWBz3R1U+ZBpqqrC/1N/QC
MWUJZm9FCSZnFJzJtwJn0FyL2+zvL0PIJL8oZob2hjguclVHAwcMhk71OJLCfVpmzVXWl/VdEqYn
uunvPNUqLLBK8EDxeiNMnk7Is9p5x2ADeSFBBxF2WzUeu/fE/L2BLfCW0J0BAQIOXwc3sJlApOzm
CHQ5q++Lc12GO7P5FBYBUobEMVTKk51tnJnKqTX/zgNyyPGIoJwA5W8hf0mDtq0ckhHlbVz6cVvL
j0iIjF6Z5ZUfVql0YkLf2WNALuEaQGdd99nmKWPKs00+s0ycDLMyrqbW7XUl+HiJvD8I1gsr11+F
rf56LRoykcKYsMXQdUvcrs4MX4v1+cQbe2fqcHME5QFM0FxBU69H6Wmutiies63s62K4K8cfenzX
5J8/fpZfG+f3virrYjWN1JEoQakMpuvrYWQzLGBRTrWn5jTJ0uxzm4xPORfZaOZHLU1vwPPsNDmv
3LwPXauxD1lqXqhW71F0+qQiaudKrT5D73JurPGUS9m7k2ADSaVzboEy3JwtcYcrak+8QOVJKQ6i
pFg/zKI8awDoeBoQo8PH07G+utezgb83LC+scsHK825fz4YyWlqlCnaJ3aZ7J5q93LavUkRBtX4+
ILO2m+Pme5flXz4e9i1geGXKOChDyZzcq2LM63FNdemG0KFBJfz0bOm9nAz/Z3hMDol7PbkvsGfc
3nxu3CO+Oie2zNsp1gFpI8nCfuG02WonJUQedWY1HDqi2HNr+VOHm19r3oWdfWLjvDuUjgQvklSw
6LaiHFOJztiw1kcKitHoIMnAXJSG5P7EHbju8tdvkcsIQCqXrLPqKG+2DrbPnOCCM1yrU5/msN/1
cP4VCKVN7M+dssblJ3brG3CzRdCCdsUKFTJADG0NGe3R1BrJIqroFdTo5knZd7GSrYkXDXr5U6tk
X9uqPUR0U2qZLDmjVqh1d2lKB/XjxfTm6XVkuIG4g7tflYe2szxISjtnK9jESHha7bYaZZRGUcJr
SA7zQ3mKq/Nmz6zjGZxQsFcQmNg6CRp01+QGkWMPGO5Nd764tQ/I8LHbf/xYbwIbhllP9hVWj2b1
llJampQtUJMHQ2NJqxRUbeHlM98JQ3ogAEZaSx38/7cR1debEl1QrFpoHXpm/qPJITPkKD5otD6k
bpcWJ2/oDcIF1OIv+TSQwASn3C3re/0txAEhVXfYVvOAVX9UzPBKawtfkBlTlKmig7o4u0hIu1j8
pTj+F6/x5s+dsSFSbv7574eq4L8tVfIVxXL/Uq18xHb7of8P+ZS/wJ//Z0LlvXhKXvEvf33+T0al
/scqXML+RVhhFbNfQ4g/GZWSYv9BPA06DztdRJr42H9TKnXtD9Y+ApxEVqsc/RoE/xel0vrDXLW5
V/lDuLSEDH+HUqnwi69Ot5W4pWuEjCCGVWIDFHNerxNBWpdk+fCz574cbmNLH4TXOmMnc3I7lE+s
Ao9S15znJVAkjRT1f1N3XstxI9uafpV+gEEHvLkcAGXIoidlyBsEJVJI+AQSCff085V6m5bmdGt2
xEzEmTu1WixWodKstX7HxOkQzrb7nkV2nT9nWBA6B39oSADowLKrTzn25xYTt7YRabXiIWxNjqNf
NSo7HQ+95VfQPdfOh+AaMC4G7tH+/pweOzziGhIx/Kud7s4Icss5LE3ho2dfXE8dtimrEQxuvTnF
NrStOmk3UDU4Akbg7Uq/mdKiYcLHXET2d4YNoywRNuOZ1OxL/A2EWTKh2spMw87OpPFB+Cu2GnlT
ZMNhZEj0zWmVcBhi2SXgq1VgsYa5mnUalzU6ZGJYVOLP5+FyMNaIqaasxL1Zk1Ctd4UKYFxIcq3s
HS9yxXzZtXd1O68PswlPPHYWuT4bdgdUsKhJG49bn3fVvvSmyL9cMUNad3VVFk+F5UvmD3UxH0Sb
r07chQPPcYDkIVI1Lv3ywk/TyGv4BvOTiDrfuI96TFT3wM4mszXRmQ9l01ukNBV5g+XnqOYqnbbI
yONeZf3ziIxXJwbZLNi6QTF66xuRBY+CsRSXKCmr2zEE2ADsnJf5mdOwrvciXC3KiQWm1x2hwH21
D3ujmmMwf5CUrbCiInFHS1x688S4UrdBAMrk9M5DsMEiSUlL41OMdMfPQDYiuqjmzL6fuQC7pEO4
fSkxESL7cZrEsl/Rb7lJn09Lz5zVgWABn91d0zCP+mYHDmT2F7XvdwTams12Gdg95OTGrMPPmoh0
0tgnhgup450peS0JbTFW6LBPvGxusc3PFV7TU9k2PROSBoNw7PsAg1o3t946b1juglHgWaOnzliQ
dbXuq9WDVF9S383ZPlNjE6Kjg52wU0yw+3RgT4md2Xm5+CC9av5id6W2444RDDuphuwHQpRJhgBZ
BuGI0TIvli8WL+YWnQKlH9Y2x/6tMIYGHhgfjKc7MZI5dQuUYWQ9MwObFtbFHeYozOT6YJ4MOKxj
6F6EhsVmw6R8A/5pGl5Ur1YNfXlYlrvFZkTlJn9sxRErFeg8ZTnxEtKDqfqydJnnHoWxbmUJHOYs
GIGPDuYRb27l1Nsc44+7GKDQVdF1ZSw9EUUfFwRmi5sWhG5b6YZP2TMTwtG+ratmyvZ/LNfN7jPv
M+AZX3pjVBwNfyy6gWy0aB/KyQQOZbLUXolqdtgdfl0ReKXCV5x8Ji/F8aVn0U+595m0mc6/aN25
tPH0wYaSODx1zzNxirgQq/tsQMu78ugxbn1rNvq4LoX7ZTFmd4zbrHsrq9o82o5dnkSeDbtJ2d6F
pnaCFCfHOs256ElRaL/lhBumWwvvcI+iqroJahspjYufudiX3aDXeMpGR8Wb6c27tsxoPSdLx4yv
7F25levzQvTbTceQ8kM0nb3Q8erpXub6DGuvWGQnq9GKOdGVthPdZk06dF39EeuF6KL3Znxb9YoL
U5NLIOd5lDpZyxDmDZLIgGToQHyoF+8R/tdg8U0VRZ64JHWP96E9a51GvIIfD9hk2DwfFaz8Cl3A
r/MMHnRXR/j/ZnaxJVUEahCvXt+n0grWh6obDJGS4ejd+VbTXVmh5DtwDP2kl6iHe6G8y/U8FgkJ
/ekA2GYvzeFQPGB6CdAEHWm9hb3YX+VzV+3wlKR1q8cPVTCWN6u9fjPLefgEMaLzdpuXIeHElrM1
Lqamyz4tVfmoCeQjGlgPV3z6Op1CrZ/hldYxMEF2wYi2ItEJkw9ZsXSnUVIvBXhqXW4uG7qYBICI
AfEC985Iwm2NQnYu9L1+3m2VIAbHq8U33a3NIyc25usyi/w2LqXqD2aU4/IP9i5u56iPqt3c9wP+
+6qJOC/8rU8Ed4INRNKUZ0OonCRGofRXxnxFGW+4uxlp1E/Za7dFztFqWvtFN2AUsWsEPZCf4ZsM
oc31sZ97/2ACZxkxKQswN4J1HMMkcksbBMH3bxAeY6ermvDASaKv4KkESatcQmrdsMcQKdhesH6H
Y0nr2pBkADUtzs2y+8LVCKJZ9WNxLLtyxA9BDmm+CauOx7CFD1VgGhwccfoAGZo03xhoYDW9Gd3i
vvti+paZ23CdY/+fjpQiH1Y3yp5DswpejHCZi9RV8svYzq2MIWNlyWBm8Khy0PW0YF3wq6ooOJWl
LKOTWUMOc901S+lmliIdolm+r+aovoWl6u844fs+Dtl7N0ywxq+WNQaPWkw6HaBFw1bLkAXo1t1k
OtTU/k5mh/eSyftrM6z9fWn4xQMHZrNTRb59qqzZO40hkFQXyuw6rKvtqzI365Pe8mpvKzXe09JE
CAjHKAYwgDfiy3x6BkdvOT+CaFCYKojtaWskUmxZhRwMoxrkdKwYe0XPHRVZHts1wbe7srJa+spi
CIfYLKf1GuG2/1xVG5sdCmOEx5/XzjsDZznmRLmuv4Xj7GJbOkv1MQTQymKOgxCIvNg27pNs69Bn
jva+Fc2kE3t0uYxLJvdgQj4k6f1cnCPauA2qT5U/Tv5+rLbp5HrtFKQS0e9BjQqsqw8mr026vhvN
e4w11XEcG++9KfPukpGzWmLGkYsPTcKvt4MgQ1okQBlFs8PfQ7tnIqg1hh+myFpVHOLKYZYxUSEc
c3nphZ/tnjedAE2VXtp4i+8eMwjDEIjVJNSOIgjgzWVzpZbVyijtstZ4Z4ojzD2kgCJL83qNpsSD
+Q3Stoz7ecnyLQHaLiKuO8nZbRlBNAFH2NAdQGX0lfQ6XeBEMSidqt72jQcCF7DQRiMU5DtsuiwV
N75VWy9d4Vov2oG4d6ej1cQcw3XlwSsohbgDTMhB7Tz1YjcAWuk7n0qpuLKyhf5ZZqs9XuZkJix8
E6NTEX8Sqc/F6sp7buRwunTBcqc4o+pgElUX3FzrIOWbXkePKTtZA/ahWuC87IPF4fqo0a8enXJu
8kM5jSZxGFEgE9Jz6LLmGelYrJh2ZbGblb51X/cugCeI+XTnzUHTw+Kw5EE7VXSC8xiFO5sCT6W6
nc3jSvwQ6TFG4Z/WTJ5jKACwjrAyygebLC7wV+l63yiObvymtAg2V9DaLi1HLczV/A3jTiJAFCbw
eWE0eyNbytNcdc6pUaEkH0RnukrqHIrVqWsgau4MM5yQCRnzUMSCOuM5kHkWQmmf+5uKO9RLpqW7
dzPREFWvzUjEmARRdBAORHhPZlCK4ZpPVBYY2spmr+l7dvBuKdY3yoDXoc3HR2KKuZY3NVTXg6X9
99wK1H41xJqgyCAEZSkJpazqRr5EVh4NcSkg3UKF1L6FgkmekddxwqejIgtJxQrbH7gTWwEkLRTj
6mPbdnqK56lwEA80M16+jbn1Pf6zOSkgevOMK7MtQ7io4J/WJY3P6CeSNJyP0VQqqANRG36emwET
Ys9d0ciLIvzYw86EP6o4e5LRj+QFeJdzacsQGl3UBGzfwSefKRYM+z6GEiwRpiDPf3XAPJMAO9or
f/KiYZeb2v3gEG/97NZyOlRjVL64hUMxb9Xd8maPVn8f9l0FKa0XmXsB69q5aG1HzRdmDS0l8bQ2
XzKV15ATvzcBorYW+2qtqo9wOcNsNwCjb/tpQ1FyHMNZOiwgVxi0Khkc0dnKvsHDKE5YUC4X3P/h
BTPv8SpSLQYOvVFrmTaIfZxURwbADtWfSsRmO9snYQ3bR22t2t1Zvt4eg2kAdhZR45xqryrebAe9
edwvS3g3h6wwjNdcKzHPh4VnDY6N2cukjoOdD4+U3xMQuxHE4ToXR5mdG0LRMfnlwVfX+BN1F0oY
w04GgbgQUrx5/ihjAoOXCzbdbDFFzSfQRJNUR280/KMosmpvhFLcu4VXvsMqdL/pyTMemqgYXqJF
RI/5muW7gPs1tQOIxAnZVmEZm0MbwHIu5/cM4hxJRrQsn0eNzBRu2iactC3muj/0wxo8W0N3VvQq
cyXplq8shBrBf3dhv95OxBwktujGfVgFrQsLsRti8gANLBtaZzpOtttermOxHLgs53ilpwzr4Azv
guHJ2DeXO0gA6lBGw6ciCHKQVxsp+uByWKB0O27NcqR6Q6Zj9PZnT84Som0/Y/7dqc3ZUZwMB3+1
8T9GsTrEZ0ZYfljcRV8sK75IYrWmD0ttBQfyX6KPvensu8abbtVoaxFnyomutjp46xYLC1eivOEw
b9HWnMK2KI/jtLFHoPFWCMsL8g6LbrEvuH3eIQDnb77RT8dVWM4u5FBt0wjzvSuzDAYHYqFfdMkI
W9VKxnoUD5yS9XUT6mY3Q/HgiJCsTu76CHkKuEKEWAB6bVdEeaJVXqaOBGyOTAc/Rhq/pC+n4a4p
CgiFzjxdz1v97o381LSO0OqQYJ/c0rCPU+YnAL6Nu8NqoXlHnuXsikD1txERuxsVXjd4+3JoJu8g
qna8cTul7tssqw6BtIzLsz1EvVNRRmWpAxHEdCEmBLSxl4RCRRukNaOhvsb1hhiusCsvzTGb7m0F
dQ7S1iXlBeE7K1SbWgdmzKzcvbUbVX+cGjFhuEpWMXczF/0n+BEr8R6ZoryAG5oMYVTMe6cuWEus
zwtmhYUDQXiOvrht0T20yhz58h2IgETQ1OPJmuvMiGdCmyIk7+X0rR56GheLqoZzMqpEPMiiOsyG
v34JZre+VVJKfQnaNd0hGWMTCXvjuCe/eXgzFzFQMKMgoJgdnU/DSE/oQoBsD1UQLF+yqg2tmKQb
j9275p0BAYQGhWW8UZMPbm7G81LoRzdsjAuKcQUxiIzUBEf3buZGRJYvnVa4O2hh077P7Ge3760T
4QdF0rTWSJzJXPr7xTBezMUMDvYUtCRnlctJZEZ+sdB/QO0z5I4ahbsVQuAUh+QZXsDepDewEAoc
SSmwPixjUED8J6a62vkj73nxLesTftbZmIwLKTMWviF3+dL1L17e+jXdueqe1iV7GhQZVWh0guFi
Hgw2TlC5unwa2qnx4iDS5phov5zvCncystvVm8JkGqboY2vWw47khvmwqrza9ks+w5GnHFjTfinr
B+rBbW/Njt3HAN/Dl8prh1cyxgYmZv30dcE2fUi1s+3WwqgPU1O7BypPI4zDaHYRW/Zyp5rJuOEC
7CH4GNWd8HLcTbKpowXbZhuVXtPg4LUi0J5rfIk7mqT7Zpr2QVCHWxrka/0Ffp9cE67e6MLC3r5y
whW4JBNH8rY4KPQmjkHHDGWmWNcQr3T4PszmqhIvoGlLx+CcbDv5xjAeFtPf7oNt0p97b12PnbbV
eLcO1QqbaHzhOm4eyxDtSFg19R0KtAvNpz1oQ7PRQ7/S7+7sz97lRoqdeZkHoZp3WLcYL9vg9Z/D
ZryRpd3sOoafyeKQrFKQf/gwDDA4vI0woAUd9XNUKXk0EJ6wJo1HLFwXkgKGhpC+cYpwO3IMqm36
5C4mBq65mvRWXdBOtgeHuIEXg5idtMpRv5R8S9CNfNIp/WxaYrF57QWznjGdlb1eaOEaD6rkJqLm
8dgKzoMVaH3J0C9PBNfUfjAM9zpzx/UKJ2IDetk2tqTyKFKQ4y20MKgIPF3cmENkPWdwbo9IMYds
pyujO0XdtDCbk+1LIBxquHr9ZjXLvIfBXnwEQtUUVlmRjpFXXi6RGK6rfPNv7KD+sBlU/+3UvgVd
aD55SrGDVKPa2xpVpjsv6uPotqK4MsJ2/KhcaHOEAY3PIWFCBa1B1dl3JXXE8tJ6sHiTKcBqOx0z
XeqUfshn3DUXubVBInX5jIz62v6u2BqGqUHNzYMasVdPQeNTAToD7UuMvkQ+oyEz+4Nw4HDEvZNT
peKBahpxURvmh7V3ddpPAnVSLib3ZLSEzaU09rDA3bl54sbF7NdvC2qpbu5yL+7qnPHARDPSpJYc
enkaiYIRKanvZRCLsJqLnbdYi7yiMonKtB8HjpnFDWi6+E5Dhk+iqX5lYf9fTcxRDJ/5D6C7KIh/
nJj3OMrO6N/fMYRHDNRo0zuum4uVzNoREeLi59yldjasN0FlyM9/DyL9iI6dp/W4kmJI4eF5ghva
z5booT+p3uq21xB22zX5sfoA17ZMN4auaWH1+tg5tX4wMgw+SZYwzP3f//qfkGV+P1aBeJzQekCc
wbT5J7RgDvWQi7PY0qvRNjDjgg2Hm0LrYzQnG6RZecXEkggxC1XYZCw6Xfxp04wK1nOPrbOaon5p
+Bs7O5fEbk2LsNNNESL480Afko5DTKadGTQyjWALhA//6UeA8YN/i332eQuxYP7p6xMYcBuLzzB8
My0hdo3ZBsxAo6JYv2aN601P8hyNxuUVsYoWwzS/IMl21X4IGNCC+RLOkNC2gAUjh8LJL9PGWp90
l2fILITd4NlYqX656zYr9JEzlo7xi8gG60fKCN8CpRM+TKBKMJgAvn/6FkgWtZjHu/hloHzyD2IQ
jPKNFjlIMk0MGHdjZVk11V7FdyRa5BcINK3zozeW+aOrKsLVtoEA2RQeP9+C0Rv+r9Kb/qs3ibmt
6VG4sU14nz9uE8fhvgiy/izeHcrpkGEU1J2aKed9UXvcj2Iu3qNqBG4qye/48seqgPfBOrH73PZ3
oswLJlbBIFYmoGd11t+vhO+O0P8G9s+0NptnB/f1TLs5Z1v/+A5l6W34qfTA6m7NGnAqbBJf6ryX
085Y2eGvDZk0dTobCJ6uc9vOrZhzU5Q3+ep34uQFTu6hIcInPhlsUdR7sDCVp7OnMCf0BsHpWZ5h
IUYCwkvmcbU/el7mEwE61DDzIYVU7r6ngF7SpqHnoKjuw4MRdiS5DSykb7RO5QPsP4auRQ94gowk
NF4lEv/5flbCf0KI6dWxM46y+9Ua+xEgPz8crJZptqAf2Gf3zPMa/BN+DHAhZNajqxt1HU0Pfxyq
ylblcrAkM8gb7gVP7f0CPIaQl2H1L/JFbfVN1Aoy6lBijxbTj6WiPKz7lr2kFodtlPWLtZ6aoodv
E4/z6Ie/cBq2f+SFnN85jqYQ4EwMbfjTz3yNDWyFDDoGeISjLvCzi5DuTI/FliUFZR8ib4/U0GtF
uli+G4rCXk8bqo7qEukHf3bpO28BMFRxiFogWqgeniuPnIxVeTL9NXT3DdxCg9R111ZpX2nQJ/xF
+VF7IZGLIq81ozkNB12Gr9Jvqu2CwVH5GYzCXJ/+fg3/eB8gJyU4iWPEPS9jEtd+DtASs7Ui781g
vYdw6mkC8KotlvqiQSeCVAtRfW52PuWQO9q71Yh+aTJj/3gW8Q7ObC+PDYSv85l0dL4t/7RONrGQ
gVoqRuKiUN3ezy2XOngLGYv8gUrxmAP3Ispc8bkwunGJEayeT1Yrt796wpNtUkuvcFOb+XIGb4xx
675xZv3SltzjNNBZdmGg1O13OK26B09XSMV7+nU0E95mNFMMrcLYeS6z1sPfP93vRKl/nxDY95mw
iKFVW9iOnk0Gf+JseMKHb+iPbzRX/TXDIvRCtq559ww5omsaYUhshRU4lxlR1q/SbJmIBsGAaYhJ
MoqzmyPUJsgM/OiW9A0HtllZPtroolZgMct7jDDoPPm6ZduYmYeXKgBUO6SmOVvXxQKJn6k2k/9w
dcoKAVAL8Whl1+2aSA4PhK1L+Qu+6v9G7OQTQ1Xw8dDh0xPf8tOZiIYkQOtav43OGRpEV8geDzp1
Hv/BSmiTkOnZtGeNddf1lC/FwesYHdNW0JmNvSOWX5G8fqy2zl8BVpI4ruEFAj3S+dkgq3HdgjoI
S9kRiYd7AbfdeCzLqA3inJgbXEccf/0w9ZMFGD3WWbGbvTXMrsjhhcXj6VHpeAZrR0Wbe9G3Fk8A
JHekpt8ETuVYey2r5ttQEHN38mTfXOup7bG/msOFFvGM0XLQyGdbKu/J00AO8WqaDCC//60xeRK8
wZyMIFlzzFbS3EBAsFeZwRLpRrTXJlourCZUVzmxJxvq3bWxlExmkHhMTzanKA5NB0Gfwrhl4FjT
VwhecoYD2XCKjJ+jtuPF6u8gqk24bn5sA42LHP58+xDmAr2wl+ls14U05SC1WbfsnLLuuxStceRe
tOuZ9q+JObtCfmN9UNHKUNvraN/wBBmCOp6a6BqKvm8lLYYB0c4ZIfFT4NU4fkieroFkT4OYfd9b
/7dpQn/p0P7fkCdknX38/5ondFV8WV//bLz+/d//wROyvd/hM2M/TIRaSCDd2eP1D55Q9Dt/ySFL
EXU2gP1O5Pqn87rz+zm0juSUEHoeIRD/YglZ0e9411Ef0qX88X//E5bQjxdqADhOMUACp2NSL5+t
Fn884tXqEIhJeg+zfjCLaFSL3oWtUdwFFvPcYPCXuz89l38wyP7su34uDf987CLYsCFbwluDfQ29
86fS0VOtV/mTIMV7qct0sFysmGzjy9QO2S8aGtv76f5yLAx8z+dLcG4GIjq6Hz+c6YY1XuAjHpWA
CTgr1cgRhfkoI8dwEGFh9oLNg8ANBhVbHi1muYk0bMxqqK19M9D/1mcewliBtmdn3Y4G54Mt1OIL
Q7K7L7L72nfkTUAeUpIZM9Iz1XnVowZcNvY1NvZjami/dq6ipaj7C0H/TuSDBRy0IxbU6r4u1tAu
e4+Y9fzgBxuh7LFtMr06toXy8j351ATRNVWVjWnthqtOQJIb9yYLdKPuOt8vaAcMuVbXJbY6X7Us
1GkoNgm0Wi6dex1ueXCXe0V2Ldeg+FpjioZnk2c1nKc2VjBE6wbRhvqjKnM1ekyGIdsjXjKz625b
KieKC7JlwrNAmieYoqz1oBFRl3ThldcwB04M5dRzagnDF3O8LX6fH8+L+mueT1b93BpidJJhNpqy
Py2rrjnSTW7ijqwUzspTKCA3rbG3gHGCr1XW5jM/sH3lrZi8ZC7zbxqt1l0QWTVViaFEgdaPWYCW
3fy5F+XcX3tY37RP4dytGAG3nQfpKi6hkZkfg3mp1JpI21lwCwmKjG4Ggx0Pjdee3qaD/OIvRjvg
bgPEJc56CuztnF1lKgwBLsvGEDK4Hcfeb9Q9QFsfwAKDl81wyASvDs2YC4w8BvAED6VoMPaUN2kx
kgXW3G6aqctDptq++XT2697UDlqFnadyM2b1WrdG10fst3Bd78/dXQRvp1SawU/VuApVuSdFV2sY
wILSiGbQW/uHwNGqYUxuuLfZ6Blqr6yC8cnibsOnHgJNfugntTZ7OaB3I3aDSz11Ch15cVkMAkSj
qJ0q3Ua/bI5TNaxhslhBhpFP0AxfN6gT2w52Cg3dZkon/6iHhnk6A2muQSAv5hA5PjfQHZLJzhq0
lDxrxiFt2Yq4D0JdpbqLgh616Dx2oFN5yGaJvOLonNOFYerlUx63TejcBujq+DbR5iFv9wuNc5Ll
zfJyVo3X3QBrh85VDUWsPhUrgBxDcaSBVEwIv5bHEtabOmZ9f/6naLCxwWBX2De+UZnYECxi9r2d
G3oZnmB+VZnHcpWYHBR54Mt3s6txuACOXvOTws96hkFlDV+U1jRbCOCXC0aprnkpjWLK5JnVgXnA
5dAT+qF3DFgVHJ0wizZN9PPCILrZd96CnRLci4ZcaCi7EC4yIa2DAk4CZ9OyxRJMrPJor8rHLsen
KklhWlL2CFt4EOqk0XbQWXpFcTxpKNhD6bXHc29g4gbeYsUkizkydySMIqusztgvDkfN/IT1rJ1f
Y1i3hAd8FLT1mC+wmtTOwE2m/NgR6usfnXGRi0hIzyRU/HlpDaM2EkmU0HjtMzgHKVs2oziuON4Z
qXZtqHemX5hIwphTy6u2LE1xYSA+6g/DnIm3lvAH4P7Na+wYahcWsSBk+c2aD7WDT5y5PRZWPYm9
50uUoyQd96dqWwiJm7fZm3ZTo2kqgVS8Jq2sQi+PrMo5SFfhCffDbGDojXHTWJ/nAy48pal9toNQ
NtVhkPBqtuf1LJt7yIS1hWkLmWXtXkQ7rTZx8gYuW6zLGUG/Q7PeyKId7JjWCpOnXTduoZ7f8h7X
p57pvnuWkX6Zei8rnDxx1slw57cFQ5Gm//Cfl0N/Wev8QJz+/y2N5jux+a+rokfI0+Nvx/f6vX39
H7/9T/X1vVXk2fz22r799jTgb/Ta/vb2+huENfFD8fT9Zf8ongz399BCBkLOBmJPGP0Bl/g/Wdbu
76RGBefYw3OLSr/8L5a1AZWansVlTOB5jm3bPoXPP2jWhmv+7oXIvkicoPmjtPoPgmt+stilO4Yo
5kbATCEFDeHp5y7+zz0yPthYdopLE9cO2oOgM5kKtVvWt8ehtabmA9Nm2X3JK3eRcHIBcacvjqXt
blfagRC/1Aaca5p/11ekr3hn4d75Q58dvHkyP74ftC5rFdKa0ooHS9yG8O8ynNMkLgpYVq1d8RV2
cDgKzi0OG+ectM5xwnTHIVGxICKwNXaLv9l+nBFH8KvJE6XuD++OR4WFLEx1RnIw9n7WkLE96yiY
HE0HVdoL/hCN7u1LjHNEfVhH9iAiQzG4guSRANneBsRch/1d2dbomRnKGcE9pOTQ/NX7+rETPaup
mBajMwoZf0OW/znMzobN3EJEuxxar+7WHdEJ7nJlVJH2Ie/OGIaCFSO9Ml2ctLDb+LjMjjtdVFCj
gxDQkajDEJEZZFugi4gcgNT1OVCfGqsOPllTBV8Af8qyEG4yTB70FpgRKyT3/1fnzP+BhuMvD6z/
ls0Zu+CvjyGas/eh+OGEQb9Gt/Y9GIujgvAqRu2EGKK5Jg2KxfHPE8ai1yLwAg/vcxNAB/evEyb8
nUOJzA5SJdFYkInBT/3jgEEYwoKi0TFh1KNyjqL/5IRxvqMW/97SQLC0iLzeOUyOXo3pzY9bOlxr
l6SfLRnAHSGnGX6kkqoOfSPJ+gLZA5b48HftGRZhbASZjRagxPuT5S49WGv96O9DZx4YbWZZs8/0
Zk4xhpROxZWc4RZZbVIsmJ1U5lWbC6BNvwv0A3AHorsVxUO+j3S+Iex3iuEwZR2saSULnGaZXHRQ
8sNp4LTIQ+N9yWgoEqnz5oT3BEQZDdP80pz1YsZOH4wVf2HBignUhFiqsY0Iz1fb+VQ7o/GpGXts
b1yZl08hBgLvftsFcOAZiUBHMHfNLMvj4tTLuosI7E58mhJcy2RWPg6mbJ/mQioGt1Y4PyO7tC+n
Ci/q2C/12TExC6aXHGcPqNXLWulDVnB97LIVZ5ZYqi76BlMGHk1geN6JLsDd63nABpjUiALGSWer
IR6o2JiYmyp8DFSH4ZloESinRuMMD2tlOq+ICeWFivzSvAQ5716rxTa2pKlq4wqtiNSxQMv1aal1
0R4KVWMhuOLygW0RqSpBTJbkdMr7AQLbqG39XNr5fKr6AW8VwxIA/eMUyLsN16w27prtbFYD/QzS
UYCjm8QQxyGK+CHbxvCUb8H43FuO7JNyCmEMq5BJeJyFYwgOXWzQpB3p2ddelVs3PUeYk3joMshd
Wuvh1scR2kupocaTU1nV54CpZY02cgy6S6B083F0mwVXlNFpUMisMsebEK5aCNIiFaLbWS23AAye
H4eAJe/+Er22zDitOK/KsU0Y6gMOcKD7t7OMGuQj1qCeljDa3iZzxZhOh65mbobP7qnI5SgPNtyi
nR/CinBgzWB82NDGPGRe0VJurN2bMMYZA0zf9DEhmgTRzP5a3oJI5Tg1rjZWZ6p0F/tYV7VzzFo0
BKy/DGPGTer2YpUGbmnYe8C8XpkvfoqIFAPAkcVKLC/c709riPdeYvfkie4JJcg/qFEMwz4nsvOp
GYEF9tJbuF0lLpfP1jkOA5ucShoYOg3yhm63wMGOMJUuMVuru/Wa7GxqQ2MIf05s4ctqKjPC3yao
5l0FMj1dw+lyUEAVAdWrrs4s3qnXfZj6Q1WLfbDN7WU7z7QgYckL4y0WbcwVpI8pC40k5N7CnkSE
LQZZs9Bw4cwAZSgo8ejRs6cFOuc3yyxtZ8/kZO1jM9fG53GM4M7NS4dhXa/GwKJ18ewOBuccfe5w
LnMRFLXax4d2tliHvXoAGMIhto2C58weoVcgY8lqoowHQ+8zYkO+DXlvqrTZalxVPECvO9Wb2Ixn
Fo3t6OaeSph79/i7GR1mdeOG/TWmZYbxWgrHxZTMHmdeDp0dKUy1fx324SLSLMN//yirymiTVdSB
F8M9OG5ESaC7wEBH7sGtu6do9XG8Xl3UvZfOYJXffDVkt2UI4JI0PVnDCaKb2nyICHd6DTOb0yf2
Nqa5cA/MLUip+Jifyqkq1MM0AgTtRxjp+m4UtnuDFfH/ou68luPGknX9RNgBb27LV5Es0IkidYOg
KAneezz9+cCZ6aYwROG0IvbFvlKw2UFguUSuzN/oxh1wFx9cOPfofm0QV8xto5bOrhpUCDUQpXNx
VSJ8k6xzsyyeYyyRT3rZ9pydNEGCps7Fs18kBfgiwdPQOLZM/7tTZ9VL01kl57Vm+Vm1tOUe22kc
Nr0V38yGm/AoZ2YhMyHLoIsC9GqfIpx/n+MgIrg2Tm2lD8ho5z7+5AmcfbttK6W3kYOK+l3U5pG/
cWUjriFtGdKwox8I76mrIssuHKT8kBZK3Qw9XheU4J2Cpx+6On0JR3hAaCZCoaEJ+ms4Hz1lQ6D1
N1mZkP+4HLJvZcpcbYQq0NIT2tPZE4LDSY6WrJY1O8puNJNw5TFrLqRNRR+vB/sdg4kDuLmJS2i6
iNl0BlpMbluru7SIyg2Ulyo8ZhbY2sLyxDsHzo14lfhdIqET4WM8YDqm/NgHjR4fAuLWTQ9Wa7gF
BtoWe2A44R5D0sSEG5LwzRPjsHB3BXp693rXdSUsggYVRsJ5i3o09i1yZxtV5YhH0ejAc4NXTDJb
G4ai3XlRooqb2gzLW4GFjBBRJKT1WRCg/uVTRNgLUtoc/rfSuv9r18cx/Z9P29ZYWf2WtI3/+79y
NklR/4d7H0ZSsFoNWK5/pWyG8j+aiIaIRrGdHi2Wan9lbBq/AlBBVoZqC/V5lWTu3xnbyNcFdmPQ
4gTL8A+ug7931nGvwvQdFM0UEGHwwlEnVLlNnXifhi6SwL27E/Cqp32lI3gZbz5Mxe2/sr+PZfTf
6/Z/P2gseX+4btZNL/qD4eV2LfevUd3t/FDeEUqxOxmcaKGCPukY/v2UCQgF7b8qTzMzszNDvwV+
qdpkwNpaQJV0neVUrsDGr/OuQWPSMEhELJuW0q8/G+F4wf0wQteAl6tR6rG5I1kr9L9vUC7l8yaX
h1pcXX7G7y32v8c3XlM/PGMolDbUAkW1gQA9BpJ37E3vLDbZQ666LwqK4X7Wb4N/s+ep4Pz/mNz+
/bRJ39UMCt3Puc3aQt2vRWRYxeYu6HZ4rF0FZOhZv4CSmBnVVELHi+syM8ROs0NfexXV8kDat6UH
i6j3cxUVD3qVf+Eie3kKx3rC35eTvwY1xQYUoatLOVQsGxrqSkl6qByBdhga+e3y35/IZfz9gMmt
B9KjBSKZUnefpeFXkq/0VFrNoRCr5JsldgYEMT7wrdxJ28F0f8VJSYpXCd+6zCPLTPVgYVYnlZ6/
X2Q8ih82S+xYWel0LJ/PFiyFdtO9ldGxC+VbPgnfcmjCCprgoNq8hakliH06tZMSjiHIvdlJkWxr
vf4G428Xl8JRqROcbcFxduipVu2/OrazW3NuFSfhhFzVhf7nyTZGDzJKexQoMEqFVGtibXt5IedG
M4klok5urVLtsa1WPqTdC+yLo67skAjcqMkZGb3Lj5kbySRsVNKoOotdh51oHtKUrrsZtPYma2V5
ISgq43p/tuMnQUNETS/j8qLYJGPbGghr1O3AO/dRtzLc+yBPdyKIMiE7ejB+4X/CHsDDBOhUESOg
9zxee/gpqe6yXF/HwSlCFdqIfil+B57oRBTgt8BtD+P/NJzSiD0W/KwgKpdZsKM/9mfzNAlGYYMC
s9NIpo0pGUzcpB5ZTB2qyeCgLj9h3DufzNNUJgg5yRgNIcu9Fbmk7JQkNA7YLvwz0au/TuNU+wQN
H4S1K8G9daw+XUdJrcBQQOIJZdSG7tWCHdPMpp3izGirDLBuM9P2WQqL0h13Q7qQec09s9+1Ynks
l6xwZ6K2NgkvGl3oBsqVdxt7vQWgEg3ySPzqacM1QunPfSDa+iinuLgBqHN/vj6T8CLUTqIZReTe
JqZw50jlrRkO6ioBU45apwYRwvR0RBVD2fyGwYO/7jIX2/BByg9yIlwVLlyZJG+2cuq86FYNlQZW
zUoX+5+mGTobSfbRRVSOMRUGrj+ZcKzMoNloQiYvKf29+/R9tsMmUUtTIl2EBBDdCmF3lWcFhFM0
OwTPMA6KmXzBXyVemb9yJ9mE2c4ZJOd6CJ6DRgx3jfmMnxAMArm8zloQkJe3/NyUTmIc3yZJRuvA
OQPkg09q7jsP68g0x7jy8gPmztQkullmSktPi0ObTjEkNad6FINy4bzOxDVtEtfMsO46JdYiG0nU
7gZ0pLBtgI3cDaL+GA+pt/CYmRR5KpgWqrkOwUGKbLVyT1KHJ1dz1+pfvdCljR0uFPRn5mlqHArr
HPY2gqS24ETlPpabnYjMwvGPFmFEBH1MBLxB6FQpLgMb7L4Dz8tFCFte+NszAWda44U/jj1RGgS2
2Jb9KUuzYTsIJmLAQbOTDHI3zW9tHMfaha/yzKJPpU0Lx5FxMpUCe7zPU7uhe38YRtSDv6CwNveA
SZSxemR4VFUO7KoW/E2mIs4dts9FS0ARqsfLCzJ3TxlvdB9XBF/3MHdN1beloFKPgSVDlwEe9x1y
F5RQqMd91p4dT9+XlrobnM6WfGEhc5pbsMmRpyYIgIbEnvSUFroMVy8MVrAnMz2HjGzgMblw9Oce
NDn6YZ6LuYi2g+2a4E+M6MYT4i36wGw9oxqhHn94dCZhAE2rsFWVOrR7N6MUVjF7TaV1h8tLNTeK
SdohalSsFQpGtly38jmjm3tVy8jNY4aSbITUhD6LpdSqUGJnYTzSTFBWxg/uh7ydT5ee1Z2T2kkS
3BaDvPcx/EpOkmM9JmTWGIFoJ7W2NgJCx9tc11DIR3n/JpW6k0oFfeGgzb3FOCEf3kI0GrfIBSex
K3kA9xnKeCWYSnatL6kzzoQ8ZXJPSmCU0JgMUhtlKx0PNMRmvkKz+Tem85/eEN6z4Y/v7/aWFadR
bOeavq9F+TuVyB+dIG0u74u5t5+ECeTzIZJU8Fe5q2Imt6K//WcBSJnEBpwIA5Hyf2R3Kprs2Aog
Ru6J215pN21u/rr8+jPJmzKJAohlwZNR9cguqtpaU40+IbU1+tz2G6uM9rUUbMXcwVbSUhYmbOYg
TWHrEpBAfH6YML8sz6FoA5lfKS32dTXFWBnfw4WwM7cwk3CAd5cn0PbmOYJB6Z0+Veqq5cKd+l3x
+ZMMTpmEAwgidOPjOLMrcaeCio+yEoU1isOlgckQxhFFfdOo/bckfrHqE/T3Q0prvet+CkCrYUvi
hogRAgTh6kaM63OKXLp0pQdfJOMoqScFUGGnP7YQ1WoLGFGjbAiYcfKFgGkGzhX/FPHPLvfugf/B
WXvUjfs//ZJPBVprBNOoZneZnfj0B1ZeOiSrIipemhacOH4nOS4cGLyscDFYNEMep+2T6Rx70R+D
jJ+YVoMyjEn+GV+jbnWH4N/Z0ry7wK9wDHBP9A6VVSRb18zD5Z0/E9fkSdixLMjfOVaNZznXIN6D
pYSTiw/Uwjaf2X7vRKAPYQcfBKl1c9U8D0EN7JXL16C2S3rkcyWd96vRh78ehJipuTFzRPZTy8/+
cOzw+wu7R1Hap9KDESo7rVvY67MPG4f44WFxg5YcJsXWWc37L0jVbARn1efSIahhvGjdHRqA+1LU
dz30l4XDO7c4k7AEULcI5cCyzh3AOBp5uNrh3VevoecPC+s/O6xJXlKGhQIQVXTOerXzswckZnaS
c8sPLsezCW58Sd0n9UJ6PJNNypNopNUWpEmm8SxlMtXZNN+jdWrRpf2aKV8vb+i5R0xCEg4Ofdwk
lXAWvOhH5JEvtojylSVibMbCKGaW5Z2B+2EniAHA99QThbMnaAoMc0zN6CCCMu0WTs3cAyZxQDBl
A5umQTjHpb8FxbkTUyC3QC63l+do7u9PDj1ukhEiFQpzRJENbY2155b4K95f/uvvTOdPwtiUAZ0o
Ftp+5NJnt45XufAgRxTKjJ1o3cObH7xHbVTTPWoxXE2Fnnhw0yc/kPwruoX1mfm2vmeSH9YnkrG1
LUJNOJf+cCMHKTciEee0dK227ovkJocyvLs81JnN9k6w/fAkH5MyoLJMpB53q1QaB4QyUHst6QvZ
79xKTSIArh55XvutcO7S7oBU4CbXX4V+4e1ngrM0Ofpt2LqgClGt6IMUJv94RlBTXYhd4176bBNM
jjpiTlWfWpxDENl2iFlE4w52CP9rNc6VVkoL+eHcYk/OOzgiIQKXLpypG98POMxEjnnME/cWTdV9
pkkQq4yXy6ttfT6kKUZU1xQ3RAiIfZWDDxweKm0P8aTAIHaAnBIPOaorC0szF5bFSQiQB0EuNYuF
59MmtJTCkx8xD/EDmuxnvm0hKmecmcsDm9nG4iQeyG7gYJDKHOZmugVedxyTAPh+uxjx3cuPmNkO
4vjoDyelkaAvNGYvnBXwOF1Sb4CwINK7S+tjVi51XOYKCeJ4jD48RRLR7oQ6wXFx85vxA1ZUNzyB
EANRfaXqTzrEF0UU14tftNmFmqQFTWMhYNKrwpkU2HNgn+A5yiMFdH7z9inDYJ5wh5X9wrGaCQhT
dQfsHDHeM3kcBBHkJh+l6qn8DwL1n14Sp0SrxtRAy6ECcJYr9Q404KaSuzfHWviqTRwo/qr5i5OQ
UHSpHPeaUdqeYvxQwubs+A5qViD9gEOFVgJ7TKpWjoW1dqNuLLAqK1ENj27uXSFK8dBp8c71SITI
fjYg6A6Xd+a7jPYnkWqqMYDwl9SIWVPZ9KxfXCv9EqThAXrvcXCkaykBy6zgcBPUY+MHxdNM5Z7T
FgfIXtnKCuuDkHnbVMBQSZH8NWyEjWKGFP7ZcB5clo1fl18zx7Mvv+0IjfgkrmJb8/sWtyJUf1Qj
r+yhyrYGaBzXhfqkkdzEWvKgef6xUdp1irdsZxlYKisbJfUPqhg8JwYFfuW+p4TX/DBBC5rFq2cU
jzmUGCSvDnIUbrs2AZITrzMp3MihcOyV7gbux7WFGvBQy086/RJPV/Y4e3lIOKoW2NMO5I5a3rYZ
Ms4Lg/w80spTbwW9xUm1AnhqS1l/9iStWSHjgdMhjvJVJNqigNagU2LyF9ix5XwvsY0Narg2ifWW
Jjou9+25l0puA91VonR7WMK041q7bjIkr1yEhDKUOUaCHsJnq6ITzzVamKuq0h8aOVJ3Tm/aWmkh
ruUb2yAVj36ITGDUh/SIJXCHaMLiwicAsQPT2SxEyPdb3n/vQ9maRGHPbUrBQLPHDrDncxBWA+RZ
ICXtDOeiiuwevat1oKJvIvMVSBL1S5e7P7psBKd6lQf8LyvRF1b3HaZfdV/gA4r8D+5P+6q3tj6L
luT9VRgE9zFEGygMiJLm6q7A+9up9KvLKze3cJMwrwS6Pnhil9ttrG4qP/0VNs4p1bzbkDfZmAkM
9Eh/bLrny4+bOwyTeJ+7amulsBLtUM0ICTJ+u80z3mdfalGEpRENW8tLt3/2rEmg1zKJBE/VM9uz
3O8I9QWJtHKE5BrK5SFTNfqv6ZfLT/r8cyxbk6SPFoE0NL6R2WGo3rpJdGfF5jmBmLXqo3ZhoT7/
Hv8XUwJlDWDOXVzYOLZe4RLw0xz8u7gr92bl34MzXJi0uaFMQr5VuZSDpaGwwyF98gMt2vXGcI/g
OyK2sZss3M3nBjPJAX2zbwwBka+zUNXnHgFgxC6oeptX2MU/J0LxdnldJpoT//mAyeYk9gKpxF5h
cISzb33tkjsrlA993W0NnOdjfB31r7n0QGWmCu+4Pw8NTM04/1bFkCtjf1urD1qIzGzzqiTItkvJ
SlUP+Fevy8560XvQzJnzreKrHkpjbF26co9H4ZOoYo5H50NKlGVgkZ3KdW3LTW71LFXYrI54P0jB
8Gezb07iluBZhdYiuU/5LtgbVXw1jraspetQ8toNsIrLsz+DJJLNSWxBHab2UbCyzphnn6tA2Jha
thcQiBBCCNphcis4w6ZG1IdbmPUFkaLHQDAemmKpPDcTbMxxhj/MZJfXBp1VwTrnMtiBortHU3if
B5hnyOVdHwLq6b3HhbHOPWsabPIcASm8AOzIsS0rQmuo3PnSt/LFk9d+fLTYLoN8JOUcQmmNADEq
WM8+JG0naWHy4tC+tH1mZ30SjHwjyFsTGpyd+e5NqCv5Hqmtx1x2bSpDOzds1m2+Q/noG+iptRc/
Fq7zo/fM+rwwEzMRxJR/n/UsNToakHlm62J2i1nCY1M1j0JsiSerQ4DU98pTl2EwX1MZbXuEqvVs
H0kedeIIJ/DMQ5ZljUFAuirrrl/4VM+90ySqhabWKT28A5IE7i64VntrqdaQgHSTV9UUl0Cis3M/
iWvs86EXsT+zPXzsk8TTj3Qn+5Vf+tbG7MRtmbXfM8V4buJ4RUG62hk5x61A7MqVq4XT/V4N+CSA
GJOgF4myAiYfqCqTip46vhm+4jtfNSuS6YNVUH4j5aFW2sdEb2+brH+MMjP8qRX/4d/O3komcmV/
hd2pk2GchQKQAy2zHVUtVz1iYSYGG8KtoAfStZIY2coFqR9E2Y0D+yf2W+Dfub4Ve+DcuYUVa5cg
TbwQhma+NVOXPgOd615CQMLWPZrTaSM89wDtNKAWK6uTe0ReukWAzHjaP5v6ScSLhziGwtEPNi7R
cK/X2AOgGPAY1uW6DDEgT4J7Lz8rAmsOJUgyg20tZU91tBCFZrb5FA2d9sihKqhX27kh34Beuk7y
4ptrYVa3BKmd+TgZkzDXpn6T5fIg234dvDVte+033bnLdwuxYzwnn83fJHYNUuv1rdhIdjWqX1l4
6Gy8HHg17tHH3GywpO/8q7hVQYSZ0SrBrnuhfDOTBo9k54+fCjXMQsXHT8V2wuGxzquDC81q7cTu
fe8aJ7W3HhUIFhTAi+DPEq2pWZrSSJkgOz7wTLg1HuKoY6J97wcYfAqQ+f9w808CkqipQRsFQFrR
IrhK8WTvs+5xtDpIIwp7iws3s/GmCOjO6JqMdm9nK113yh3xl9m6Z0fyfrWd1e8XNsfM4ZoinzMP
9Vlkizs7lvrHtG+eRSN78g3vYMpvCJ5gDH9XIUAPH2WdZfdO9Jq73St3YPfP5nKqUYpuYOi5g9jZ
ZGhPFRIM6zDEOwRxE3oy94t36Zl4NRLoP25F1E9yt8Wo24YUfic31W3ty5ilDl8rBDTyemEwcys2
yY0sQetVjJAGWxSLXeUqaHnJ3Mqq5FSGCx+imZRoKnGEdICA9Y6o2XKowBJytllzhSwi7NXuCWjD
NsjvL++MubFMoobSQogwrdKwi6Bo14OHxUJbJ9rJVMJynTrpwpTNLYz8+8IorecUWa7qNnQ0/H5K
K1/xOfU3gJ5esPCw9hoEhssjmqmLyqN01cdNgNaHqThGqdtxiwlYYnwDIrT2K9Qv8wHCX4OLloK5
stwkv0pzoK4iL1wz5XE0n4RgfRIxmgb6dermuo1CJ5wxre+2Baf5e2022d5p2lNdUPPTHbWgwhYY
yqpJU+VKtpxvauTQ8woE9GmLNtwDHHgbUph+uR69pALaA3EcE9R9QVtZdWNt5Tzsl8DuM2szxT4j
vBZFPXqRttYItuVH+6GyHvxEfFJ7Uu0O/4A/W5gpDNrLgAIOkiTZaFA+CVpUUm6y/L3XScGuM8Ji
JYdDtE0UYSxZpXd5IQvbOHOWrucz4Cqcon/fGAr+ETEkV8PGloAim6ddtQgiibF6dIRsFyjRD0Vq
zGPs/xQCOYEtTK6jq0G8iuKQnxDo6aKfC3MxkwxMEdQIUyc4BvYoezZgkyssvpDm3+WGW10FRnRw
fOs1kgsE7yGNWx41uf4mNPJNnbffDUC726Bp0oWm0lzmrU3imYlEe44PomFrIepmya7ojyYWOShF
BnhARGsq8FszjjY6lGJ+bSbPlydhbg4mCREymVAsFGKPGeanXE6/IX15GJaShPc++yenUZuENkjZ
slm5mmHnvvq9cu7wvbGFyLwJ0uHaSKpn0zNuZK/NV0WRX6EolQvPCD9hZYXMeNdUbwbtQlQe0/zV
9DJtTaPdRJe5PSKnerw8ATPBV5tGRQf1cQchJBv1+S1OvnDi43svdh9pq1x+wjvE6rNJmARDHRsS
RylK05ZRHVq5PvKmHbxn3AyrBz1DEjhXDfxiIvWh8K2gQjxNVB7IG0/NkP8acHHZ5502fOkVyL21
Vby2JfqVNSLxlZtZwipoEv1kuRJMcikSV57XhXduWX4XNRFyVZbe16l/NP3OWvs9ZP2iqoJNEOiO
dtLy/vvlMc7N4iTqhr6uo/EWMItWeLCC4jXIzCtk9F5Fw1+4A890c1CEmYSOvojVyI1NyIWOHbsG
hTfhhErWT0z0vJWmoMvmF3ZpSXupL1DqT79ZCJGD3lK64+gRtXHKEWCfvkhSswRseAeFfrK2U2x3
6GW1mQyKaSPWYryEvYYaaJXttJ5gkkGF2LhA4ncV8sJ3qCIjo9Cm910Frz3wiPTJUP2IS/zsRJnq
ta63110bR+tYyfRVqmTf0Pwb9mLf04SNyiO2QK9ubeAwUp1A8klb1RHuRa/9pY6Gm1KuDlux/dZo
+rPnuFc4kK3EvC1W+DMgrauZyPoLhw4vorc/WvMp9DxwazUs0K62cR+512PyVJj4GO/U9LEW0AgT
jfm/buJTuDlizbLRSDwDWbut47onX8BCSHo2m6vc0/aFV26czorXCMy3ProG1j7NykND98XV1nmp
XOU+ZgSYM6zlJGq3lwc+EzOnYkRIwTdaLgaWnRa4fHd5Tr0nvDKa6M8Szyk6Pe7BKKHDaNmNWBys
NDhEgXwvPGHFpYn9Vlpivs3cGaeK8VGSxEk/8BjQucBmdHHvVC8OeLIqPJS1d612zV1WL4xppm2N
yNTvp7dplchzhZxJY5cXqOBneXLiE2fGdmEq+7CtKGlF1zq/ubxKM6ggxN1+f6KUlBp+j4VltxaO
N7maYnpiIMuCs4mAGYnyqrXfKkTbV47hoMWRRxESzvGvduzcl76GDMl907vOwuvMfQrVSYgUPV3E
AVU0KSqJP4s0T7ZGKR0d8doHspp36qpV3qQK3U5IHEc+8Y332JrPSu+/KU6rHmqjvHXLh0FR7/vE
32hidKTzuFi5GJfhkzg2Bb3X+BkZOASadqs2z5iCNZu6GZVIMA5gkWK1Jg+iKFQb+bk1wMaaCPys
3ZYLysJqzRyq9/bzh2J3m0mN2hkG0b0UDpGZBAcpsa6GzHgM5aOCBokRSes6KHaq8EXEZ7M1lG3W
pduyyoODVWrJz8svIo/r8dlMTDJU0VPLQEkFw1Zyv95asf4jaZqzl+XpahgkKt1J+CMqhpOL09Iq
9srq5KDTuWm6/oTlFU6iUjjcYNX5szCNL4qOi1pVmd3GG2prZ7iYa15+z7ntPQXYIwSELg0Gb7Yl
1LelUl7Hpnmb0LLFU+ohM5QndIC6H4bfrzvnoc3U5yovwI36p1REVFp2SSIW3mQ8UJ/N2LikH5Zu
KLE9C7Lascu4i271VlfOkggEz++jGg/blupdYibmvaqUzkbJfHOPQEP2QlNuuLv8CjPpxxSz78Lp
i7HzLZEbkA9Wlj/lgXvbevVer/Pvlx8xEy2niP26BrZMr760kbG/jVGY7RO52Tol9r3ojgMScKhA
mLe5oi8R3+ZOxHhUP0xrVcitmgdxaaOz8+aI0MbF4Iu3xLOa3T+T8NgmVSAmcVHa3eA+CAXitPGA
Cc9XHJ25se/C+KWgvi5WxboNbqzUX1n4YjlGu7fQkanINi/P60yVZYrox1sZOyNraOzKNfEr6e8s
N96pTftipsNBN6S1VgRfLj9q7hs0hdinZQO2XTAbW4yD765vedeDlCYbX3f3rYbKUAwaDachhH1T
irYIq7a3l588c72f4uwTSW+RxnACW0+a6iA60VU+Qqut5qGis3YY/GjpLM6chCm8PqVnGUoB3TNl
tHJLldsYv08vig8exZ2oRbEqc+wsa1dendhigtPngFis5d8OQHs2fSDvK0P4ennUMxt4isVXVA1c
AbajJIgYRQH3xzvsDHhy4dDP1RKmaHzNQkDXwULbRnDHrjT0/JVNIB9GckiAhXFvozu7xYGMSsZw
VWnOfU0WQg08AKIZLl1x527u8uQGnbioAFEvSe0OVTB8YddAKfcRvvX4XcV+uc3w+S3x3RNr/Slp
5V8JVicNMO7LczyXIb+DzD5ECdymBT3PrcJOu+BYUCyUQ+tgVTueImvUC3A46ZLY9kR35cjCMQub
x6ROmo2j6SfBSpACVLZqcet5KP6iErjwVjMf0ffq3Ie3SrmJ9sVYUI9ClMQ88VVnq5VRBYm3OCHO
e9Pgsxsar4tYv7kTNolmkoTQh9zjuynGOcZG4Sptomsjb/feED4vloTnTtckh6tiGZ/e1mntQEXR
ywIVGDT36Ix9c0X3cHnqZg7NFOtPnzcoqyIBbqeb16LZXyOAdSgHdWG/zIzg/XL9YWFwzohDdNiN
s66GO8S9b0D9biLZOQ/G0+UBzD1hkj9ldUnpQuZ6HsZtuopcvCK6rD44kEP7fKFcNjdJ47M/jCJO
U9NL0sqHJGw95rBuwL7cIL+2UBOaKzVMAf1G6YeIVqaQdMNfpSOdWuPsJXAkneI2ee7ybSSX+AG+
qIrlrlTZ3fe99mIM20zKH4tIeFRHWXRxoaI9s7OnkP9ar/BatHLXLtTi3uqCLX4BBzOrHoXI2ocK
nY/L6zbzIX6Pbx/mtEQkEaNf0bMHjLf1WP9lauqT7KKtbYYHiubrxdWbSaWmNABom3KAqLgLZs/Z
qkKlraRAfAkMB9iSdoOC2nPptKegwwP48tDmtsskOIilpBpNObh27onXHNtkZXauh1yptbDn59Zo
EheMWEgp+JTW2Uu7fQgwVDbrUxS2N7o72msu7IQZ/Qp5ygdADtErUU3lsCJv58OfEbB0KermWOEm
kJTKRsjv8uSnspKurO6n5Q03YtciP+R+hwuer3zQkJcndK6/M2ULNKiZNFnpm+ew7x/rFiuj2jvh
OYDFt3vjWfIqCcCgV9h8FeJ3bC7+md/iX/WgKXFAcHETS+lYnD1/T+1pq6XDXgmDay/GxL4ROSOb
hRHOdGun/AFatZaadoJz7jp5dKM91ybW0h76WBSt7xqkYOmnNyhnCsNj4zb7pBtOmP4tfQZmdtSU
WOB4ZSC0Vaec4Rx+8X0Bzj6W3WZ/yIf+6DkLH5u55GXqFSZDVAq4sMnnoEvWbqm8VcGAo7F8wpt5
o5UblBYDDxtfXepuQIfQCNGVbYGt9+VZnok5U3JBpiYIPJShfq5lDUyXrjxlau3v4Yv5V6YyFh2A
3libuJOLpZ07t66TW1WaiVLWeoF6rnJrF7j5Syx6N4X5BZX/tfY9jI9qH24VIz8lkBPWONAepCg+
1qH16/KQ5xZ2EovqUgw4D2F7bkvrTR9E1E+9X0Ujrcq4esQBT14Y6EzMm5IMhiF0xNR027PamlcC
hrWy1p1S6fXyKGYCwChV/dsXOLeCRG1cqT1rvWiNwiYYUngBhGmt99AHRTZ+HVRR5OJwFclfEQtW
rqB/UbIuw3J/+R3elQr+u+6ALPzv7xBETYnKADKlxlCBBNT2VXoTl+7YrwQn/+RYfJ2DxOJ+d8C/
ZMU/qOdho4p31bPRf9caY1ske6cb9kVy7cC5TpqHENm0Vn0bLbB1fISL/gaCg8XvemtszOCspb6N
/2jVrcF/5aew210ez/sd7bPxjFvmwxc4LhWcaRovsLEguWtED5Xb7lBjFRIY9wnKYHkeb7xwZ3jC
Jm2kDU6Ea6TEElld+XK1zvGyRh+tq14Hyd9QG1oZEGo67Vyha5c3T4GR0OpHOmyprzW7ByZZGJ42
qGbLom9n2M9U3U+mD66HERRbXgvc2pGm9lXji8fF3HLmtiNZ427/OEVxRumtMUn8egq5GNSwqH3c
4kWPy2m30Tx8b7NuowMa9au1Fv6o+iN2pJsoirdxfuykZ5ZaTZfa9u+Q48+WbHL5k0OJnrnRkCiW
yQqrJjaY4txyzRt/yFswAj8U/5Z9aaZfmxqLm6pcaVpA+w6jeK8AZvu1EYZV4ljrIX6rsJtJg6+x
0W9Y/lUY/aJDmOC5IMP/U/yfUdjgcr7183RfBS+JsSnlr5aMZkH84icPpkFHEAu+/Mj+HuIxYSPD
30j02TE92XaVvm5TZW2ZFAKitRSre5jRayz9npQwR/GmOSTipjegqGhrzOJGdFWF6CQKLCejumVk
4xEw5ZMj/Ooaagj+Npe9TaO2145XHDkGdX8MPWdftS9uaNyYbrwvdqyEVK0pqa8H6H1+t5OAkS6c
l88vmdKUtoAIOPruKvtP9Yp9Xaw7aItVaq0ipd+o4I1ElLnTV8GTkWrYsVGGqFopdEBl6U11bnnh
SPmROrCt3KXv2UxRTZr6QWQ9ysNJZsa3SNOAahF+0QP8rpfWY+10z4AJIryf5D1w3lvHr20f8q4U
Cwell3dZVa/cNt3ic7GQLn7+ccWE4PezkuP+RYlYrs5CKm91hAObcLh308jWvHgthe26wAr08lLM
PWqS//a5aabIQlVnzVN+OlWKlGF9hW3ZXVcUz0Op3S8i9T7/rGGe8vugAI+I0ZArPCkyD3Xk3yjK
8NPqxT/6OoN1+P3P53zBGnwbqnMbV4egFb5iEveECv3G6s2r2qnv/2i+3sPJhzCmCbmbdUmHqb2p
cA8pwdJia2T12i4w5V0kq7egBR8vP2uMxp+EqCmLwcPjriusqDq7SbLTY+s56vBtcTtwzdlSL2Lc
Up89YxKW/bKpOhwcyjMGTCeMWNa5iulv5q/TXL6SdZRIdf1ORsivTwYbLu6fjWwSfC1JqYfQNcpz
pahf6rQ4ihHfzDz7kldLhYC5gSm/74fAr3Xk1czyHAvxblCiV9lyN0VonGo5OOSZusakfFiVLTJN
prTVBzAIl8c2U9zkO/r7k8O2KLI4ddDqoaO9q/0hwkmiA0AQyN96D0RA5EEMlH3zsdJzYeO36ivZ
tHMly3w5ELzNN5arf+8rTTtcfqOZM25OwskAprNtfK08F0a3GaRiY+ZRvqYff2P16Cw3NY43grYQ
2z/PkqWp5SxC3CoUjy45F/gd/OxU3/rRarl3HYetDKMyiIeDWaraktjWzNimlAPJbMIgNsL0bEXd
qUyskbMd/ih83VtB/JBW/4+z62iSVOeWv4gIYSW2UL6rae9mQ4zFCCGccL/+Zc3b9KfbFBGzujF3
0SqJo6Nj8mRSZEUQG1gJXBc2p48XKF+lqp+tMrK8CWq1EH8rwdOn3DNJJGZsjQL+LZgqc55X3POC
09RHCGaoJE4XpaKoa9MbfKiID/KAweE1W124JVQLBB23neGYcwl9A6DmpmCoD0b57meHS+A8QpjW
vGW2vATT103x6wISqFv/924oXwgX8pz4XGbxHTK8hwGuxkWoZ1rdTQxxmVAkY7VJqL27vuDSF9M8
Tc7SrgGzg4zQNwAC9JJHVOq7P6vNsEY7thRNU83VYJ6wBXTHLSPoETvg1JQQQumAjWS0LDcT5qB3
c5vVB6cg7ptVq/yxqM1flDOx8hWX7oDmcGxRt35qJiKqSxta9/MOMLODBOWDbZCA0vmYdysj5Qsv
kj46ANEEuzDcWkR9hSnNsAGzKkQqOh9gmhJKSzUkiUzy7fqXu3yhL14mqkUm5qxi9MgHiXihl69G
FXtBb4g1tPHCmelzAywBthGqtWXkNvXGAfbLJv2LZQAjahq36egcnDXqqYUrrA8PeB1LMhaD+LoF
RjCAFCgkzttiPLQgl1h77BasXB8QMIZ8apDPVREyJnYqVGeABBdTbhC4GKH0w+ywB7tx0IkarFoM
4Ku34tKzTdv7fuZ7K/0wG+haY8sm/POKVS79Js21TAQiPYVlVhFoV47Ksb9XwgsrruCPxbxZzb2X
ltE8SmXPEIh1hiZSbaa+2UPx2kFF9LedpnzeKUsMh0y27vR+3SgXLoA+WYCAODYKnitMHh1UBzmf
ecbXfCJr9CpLxqK5EkyfKacZMhUBQFYHkB4JOwvYUdBmXv/9S2avuYq5LmgF+lIFf/9tcM3X3L/H
AxrE8wNLWVjm1sq7tXROWsiRX3RWrTLuohgCtz9RK4RcDukfIVW/QXH2+fpmFh4TfWAgFpikg3Bv
E/l+bYW1nUPIFFQk3ytc7K1fxc2+/Sv53mLAyS721xdd+EI63r8ukh5yh3MXlXNxcmeQkSfeUIdt
VnxcX2Dh6HSc/2SD9mRIhiqaveSO9AyFOLf9AOE0FNfsFT++4Ft1LP8McTfoUiZ1xGt7fIAW0hxO
EJT+xyPSbn6ad31dWlkdTQ05NwpijrN9HNt6Tfly6YS0K68sKjFMZlVRSqu9ypIT+MEOXd09+6sF
sqUlLgf3Kc2j7twB/m5A6RuUsjKokuyjAPsMtByN9GaWCRq7UL6KIIw3ItDsqALYRYFZkKQoAGEW
u3IxLOOapguuNGGFllVi7va6fSxcYR2YP7djHWe1qCNjNCEuaUBTnRn9H5x18do7qfqd5D56cANJ
zZUVF1ysDrSXKp0Y4ug2MsCdC6X4g1uS0BqNO96kp1XXtLSK5jKgwjkDpMXbqMQsfog6+zPHpI/V
EIDDh35DyMv181v6tFpcwYQrVD6LNqK2ec6Qk/h9s2/y+gTFr5UDW0oBdcA71Kl6G1LKdVTWavZO
oy8J+7BEIvwAalE3zpTfe15JAXqBaOiLM/WFtTMoA8hjAD8A5GMh1OiUmJNs4hZ8+4Ns7e313f+F
8HwRVumw9wb6gMSJ2yaqOFUUFWcop9+yLi7frcFh6kV4dc+wfJ7Qcg+xEIzbBgnkFl8HQq3m5FCJ
8dTMNNrqhPppjkEfu1FT0FV4RuzBtEG17+dgYme8N57jmidFpBryDNUwDH8M8UQh8md0ttr3ZXoZ
qUhGC8R/ALCsnf3C9/0PuJ0h6GnYXEdxR6S3qQwxRF7SAvha5AAyZux7Bcm1PUlB8FOycQAl/diS
nV9PQNYYIYc0+9YeaYT4DNLRjflvNT0dDw8tQQEVMQsuV2XuxkxVHnIHEQQKBS8mL1vIBrZ0n6qk
XfnSS+egeUkipVm13K4jNjsbl7rIjqFLLlIWcK9eJepaeEl0xDvmB0s35x1Gy2N+ZvwiLvmrs0t/
6xsAHvbpqA65k2ECKvnRGm8pwc+R6VPrtvXemvs1xPgC9NfUEfEI2EHeEQvjthnQTGqABox9S4Wk
KM9s9n4bDfWCpuSIfoH12sg0bUNIavHQgJ79Ls461JLNRPaBCTx3iO6l2GRWfKuajoU1EriAsvbH
9Qu49Fms/31ZPLCeQDqU8qi3swcgGY+5YY6BB7xo4NFsc32RBR4EU0fQx2DI9/kI8hPq2F6Yn9HW
sfwsDdIaqAbphwUt9rXLDuBDvKOpeaaylqEpIfDe22up99JONUerkB0mBs9SwM6nt9bN90XZPo1V
fwQg9vo2F4xPh75ntAPcvaUJKm2WPFpEFmez99f4sBceJB3XHldDUlZZVkS1cjZc2nvIGxQB4YBG
DEMNB72S6F4u5Bce+W+T9FOs0WAgDLwZiYwycAwEIBQrQ0M0x7QRK8H4kjXogHM7FWXlk1RG46yA
BEbRc9vLhoZmtUdY/lHJNMF4ortlTPVBrrpH2bLfjuweaTl9jF7VrQSGCwQhpq35pBh07DLnqMaA
MOLY4i0Iqs7fcb7r6L6tmyckIUWQYRyoGIAF9aDoxL3DdVtZOmUtomsTPtqYlZYRj5tdU+Y/fCt+
HtYAPgu2rmPMp5oPdp4MYD3xmtvGTKORG+dCmo9j5a3R21zuzVd2onmOFphYX9gEClpp8wtqqDdN
5W+GyxMyW797MCsUHaqeQ+OfVqvoCxmWrcVkmTF4fjei3ukoA+SoxSOfwtx9laCOyQiiJ4z+SLNc
eSGXzlDzF44Lt8wLGAdJ2yHwEnqQWZyFg6AbusaTs2AFOo48yc2qcjnKPohBftA0uUlztl0delvY
gQ4Wn4ko1NCiGG3HIx7A/FDBziBbuylB9fhPZqyjxFF/drI0FjKC+tkvJxnyYJbGvHE9snJPFtIL
HfrtSMZa5uGeQIM5gHjLqePxvunkvgSNlSrn/WqStWBcOgh8TqWbY9BURsL09o5jQ+fZ7EHWWLx7
ZbtpAO4ZWnE7rJ3cgjvX0d5JFY8D+E8lgkFIGifNhtsK2kfNbia/+7FZu6WX2/jFLdVR3eBgN2qL
Kxm1RXYgyn2EDrZjPo+/Btb9Ao3Hs7ALPLWYps6pe9s2zVrfaWl/mntIs372DBeWoVr6SqTYt2D2
EkS1IDc0bli6YoBLjXKdmL0eujpWvJKR1ULKG4rGLuYEEt/djrU8jV7yzSicjZHXTQCCddT3zU3i
s30thB1AaqjuUf4c19DECwHA33Dw09NZUwalpLGqIsc0Tiiq7ptmXhtgXXC3Opw7STAjK13oefsx
90PXl6Gt6tfJkBfJEv6jy/wDGhceUEjeu20VK/jopbdah3nbUJU0BlDER7Jz3+vp6FppMDYbKW5y
TA6iSItwTlmYR7MeJ19UWy9n++HCbrFW+1hwAH8hrJ/O1IcWM8TiaIFAHRyqLFc/DJbfxWX726/t
KInnrWP/uO7MFvzlXxP7tBRqt/7g+2g4l0gYDSc+AlxzNnJ7u7qZpRW0gGOKq9KCJEweOaSxgzaR
F7AtOlsWgaRf8G+70CKLeQYIn1gpch+SGkEJprm5Iu8Ft+5Wy8ILrlJHeEvZQ/InG3FQ/nyXz2+Z
G8bU3cP8Q8Nl9+g9vatspTa41M7SQd6TY9V+rLAYS3KEgzM6F1MJNFv7BknZzeWWdbV1qjpxEqn5
ZMo1moClb6UFG6xuBGeMIGfJk5/MmQ8SszderQ7WwLbXP9WS8/o7X/bJ4iBnzNN+mAFxSGL+JxWj
vyd2Nm8TARRt0Rtbs81/5H4M1hIosodxZ7MLN+ydl3/rmQWM5EitgMSJdU7ltBaaLtVkdHQ46yxu
JaWHMCv2t45U+Q46zwB2NaCqtTqAuCqATQfv2LV7q4pfYqlOmawwwK443UAwxzHKZ5embqCckQQD
HX833S9mGXAXIgvt3Ebukh3QcuH+vcA0x/XDXDBKHUnepHM5gWURkYLXHB0DlX0k0JCjCanRfdh+
dRKgGp7WsqQF69Dx402XgCEWKK2oEnF5hHRlHVI/dm4ly84Ond+u72khPtSx4yBwxsEPsYzgg+dz
7pH8aA+WPDlloX5dX2JhRMXUAeISlVqBkjsam4MCetsHw3wSEOpvFBrwTXlTNflNz0tAHr0DaAqe
bGIcRLxL2LPo+pDnO+bcdKz5WPk5l9bSFwGLDiTvSeyaE8hko3h66YR5Vra87SuoKnffeZvuGbMe
snncShSOmmp+72h/BhXe9cUX3hodRU5zc1AycdG5RoAJGYgLxvcgnPjGR+Dvy+4FYI4V5MHisWvx
kUeNHlQ9EmtJowW3bmKHs8ohU5qeMFu9iaVzQCErC7oWZPIQmv6Y5XxXQXk9dFxuh23X7cGNe55I
8jS76htCvLVqzULkppPdoyXqARzTiajx7WA0+4/Jn+/9EckcpD/vVgvsC0O0pg4sL/IysWLKy2ia
zC0psw/XrbdSlBtFyTn2upA4KjS7YZPMK8Hi1zsjOtZcpVRUpCrLyCbW3qakCyqXnqZa7RJQKv7j
K4+pPZj2J68OPsNyEtQSkT/5u9T3Ny6CImiwQ5FoPly31K/dD9EZ1zPK1QTiFhF5AG1buf2WxN3G
bJokmNeYHKyLJf73JhL/svanbbToSlhWmpTRAMG6WYRlEdv3CXfUb7uX9XaMnR1pVRZivqQOnbaJ
w8mENhLUVXeNeRH1rLcEANUgY/b9VKO4MniFcRY1SfBV931MNnJYG6pfOg8tsAJuXLVs7LOoNqvn
ETzXKK+cuOT/mh4SXwurbKgJ5+gtGLcd5ZAhvHA3QyPINGLMs9dTEnBrBikCImF7JXX72hkRHZTM
eWmVnjMatwWAwKEl2H1vVXOA2vC2z8GnW8qTUv3Kzfj6oSE63LgoIaPiSI9HomNs0yCYwpizC560
43V7XYh0yH8wxOY8ZmmW8Yjk1Y76BchSkmSXFBiadx7IcGdUP6R4HZr83OJEldWifDTdYIDorTO7
n3aXPFz/IUsb1ao6DKzEjWhYHrWp+W0wIJnuYUzfzqq1PO3r94v8B1cMlQUuk4SDaZ3tExCoKjtr
A9TI9nbDw65nm34C37bzrR+fvHpbWnRnVt3u+u7+Vg++uLM67LjwZVrXhY0EA2IRYN/blH6UgXhZ
Zd/KxMR/MRuUx2RXCojwYERoqtOd282QP1QvmMxSADAGdteRI4ZWL/LyqX9RNLEDBGuzeo4le7n+
Qxc+w39wy2lao88Fc/AJcwKvlO9F5R9VvPKVF94WomOVrRmTE61Z8qjowHkIpbO+CCmj3zzTzl8n
mXbnweufoa1OgopO3WZUdrG9vrUFV6STrYPKb6iKeuJRns73WV7QDV7u1zj23BBaeNn++ioLTxnT
3FE1mtMknAGr2C2Ke3USh9JnxdGagI8UGOap1gBjSytdDP3TM2BTcM30VME1VPGtCVBdTQuoWRY3
7lg8un3+/fqGvg7fiQ5THkykrAI09VFL6q1BX2aoO0yO2iRgY4Co9ktuXJTQVsoal1P66ppouV2R
i8ECoxmP2pGm276VKhQ5qBaub2VhvJbooONmZG3XW00ejWL0CDCQI/PCdLAeLW+kkBj2zAOmXVg4
5xMJ+WCAjrzIbuqOgvqMWZl3zzy7dSEhBBGrae6gt+6Kej8qFa9Enws2qsOUSd11XHhdHmEIYgpt
AwldZ/TfwaAyARdarvjChRdMhyeXYip8Fs84Bsf7KappQMVjn3Z86wjMBVVVMCTGKsbh8um++KQ6
NJlDZUQQkBFHTrGvoKeC2fBfGKI+13Z909nkLn6j5T1p5Vmka4wdSxGSDlfuezQI3LIuIqOuLR/o
/e7smUZoGB7bSWM6S1ftW8/ftKgySpf9truXCxdnezLlgAln6u0Nah99EVtBQyHKkmaJDSgiJvEn
3jS3fuk+XrfIhTus45yzzI59KnMRDaz/4zWkuy2G7H4cvE0OrbvLoMXaXPXCzdJ50aeq8V0S4zPw
JH73E//sAzey0jhceDR0YLNAD30AQ+Llb/e/HZIe0oY8AVq/4lKXzFXLyAySk3zw8Oebtgwlo1Hi
o8LpdebGofmxk0Yg1mp0C8pdREcul1BLomT0L4Ufl4FZkfV7Kvpd6hXgn6aFCqDP6IeUtD+6mQzH
cqrHwOATWNmnfVwCYpX0qAlNhbcxIP/kxSmA6iB0HAYHHLi9ch8wpOchFjfHEg9c+W/UDkQHQfuT
VUs5o0I6VpDYw3SoCQlZgmF1UCPKYFLGdu75/XWbXbAkHRINpb1ssjnWcqgAiRRQCWXjrDw2C4go
oqOgIVEIbeSxF1HVsXY7Df03lNUBF88EJFjEXVkbO0hWQqqtD4yq3UuSiU2fOJjsbh3MUtJvRCZr
Bc6FPEtHS5dxqiaPEhFh5rKk33kOicYGmjygW2qHG6T/uxo0SxgH3I88ORO7erh+wAv2rvOrD3M6
jWU5oAIBEyoc4zaZxbGU6pLMlSGt45DT5+tL/W3tf+GdvcuV/hRElJmb2d3siIhZc2cDiihB8lAe
qaT56+BlYMZT5lYWDtacUn405ykPxNC+NK7CiPTMEXWYQxV2DQTEaIJxgrQ427KBMDNlDzke8SAx
WecEjtGfW9Mtwjo10i3MxwbbtrLr+9lPjFfJ827TIiYHef34a0y74sztHESY6fjTnmrwLkBgbEMK
KNNc3/dClYfoAO2OzOCcdlBRSvPmV07Zn4awe9kmz7x3IMHHQyQ7nVWBDm0KnOHUnGy3uEns5qX0
6cNQjPd9XH6nbbFS4Fpo5xBPC+YKYVFaNrB74ZGgtZ+hTnjju3yT0+/SZluvBKDk4UISBBWUIObA
e1fFcVit5X/dxCKe5mJ9K8lEXxswuXj8yHtcadN/HvAMgcwbjB9FwC5VZw+TyKugnMWrrsV6IB73
bIVwOCrqbF+jtKnUzirZzsfsZ0fqm9l3DnZBqhDTTRB/cvZdW+6LftiALW9bpvWKKSw8wTo6vPRc
2U9dhq0r8t7X/L10TcAj5iw0DQg9JY56uW5zC6+kjgg3fAujpjkKi1PbGE9J6mSbtHUbNGmqH9dX
WIgedUg4AJmWYXYworyzdn1n/PDyFoKlZPwJXq7rSyxAc9Di+1+H4boYHPKTjkdGjovQ2T9L1pyb
PkYHN4/6JDmQxg9KGr+D4jgam/rpX6t3Opl770jLahkyq0Klm6ohJ6BztoYrwYKW/ltgrHO0A9hW
elOOJVzLP1W0Ke/iuHaiCopsoH+8ZW4hbjpv2l4/y6XPdXlgP/neKXUKTOg6PJrtn74EO7qdfICP
5nX1xJaKOzoGvDZ5TWvq8sixsm3ceGC5n247PgQWRJln9dNKEO02R+ue5um2Guy31lG70qNPJlQq
Tbqyz4VOIdGB4Ujrc5aDrwRY4upJ9e3NiAnWsZ4/Kgu1V2beWuO4I0b97Ph8XXRj6b5p/iUWLU2t
3uJoWCgRzgAY9CL/aAu6EgctPNOuVrEy8TKPraLYVSKCjv3sMvMMMGDQphPOOvu2OhG/dH46TBz4
a6urKx9YUIIYIKHHyrMOINOJWAE5kZbZtwkr9qZFT6bxa/1RuBzUF7GBDgFPLACfUEfm4HrtPyrf
pbdIUMoNSJebrcj69tFtESL7GfjMGRqkpuLPjuOvvYiXl++r1TVH0w9Jk2VNyyPusaClb5cKBx38
jeO/Qb9tLyQwTfDQNzRFkGE7GDAchbtr14geFp4FHYc99HNlZQKVCJK628Rqb/JWbA0ruReGt6Hl
y3UXsFBc0YnGKXxAVmcoh81Jv2sqee5wSVllPLoQ7XEsA89+5904br3i4BZNSfM5ecFUrS4FFjGO
4QBi+70tfqXN/NHztATi239knjw0cdXApEuQLBpIs67vdeG+6NjrBjyhIGlBhbep6cZr01uXqk3W
gHDPvEPRd7Pq9pYOVQtmbGC7jQI4y4jz6aVux3uZhOUIGnCf5dhWaZ64Ze5X78nScpqfwWSkkUJa
Io8sswNiLJZYo/C3NRjcmgqqYLwDP+IwjFujjlfMZqmM6mi+R9R+Ad3r8fIW+puktjZzVmNeQp4u
OEVuyYDxZM+G+NivtWAXvKmOoWZOOxIle5TPm+Iiok33MzW/eRgVuG4dC6eoo6g9TGMOjiJAx4iS
79oKJJ8y/+1NoJaxoBpSEBl0OYZjULLZX19x6S7ogOr6wlatfJsjTOF3s8vb7cDyjeHO50tbuap9
ie9WQmtCfad2d+ZslaJsIdzWgdZU9YCGJ1i5ockhy1T5gSb+hHon6TYMPNRBYntFAM6NJrCatgmo
P1sr57wQdOjQ6qHMpOH1iEK7yv+NWug2c/wT8/tfqyCkpeqbztXtJY3rul4KgI4aeJhVQ3ZUdO9C
0lYSUIMoVfehMCXdWyO9SwcaJCAs2Q7ltIWEwAN1OhnWvHfP3diH6JrSEqrFO6S8jQFqJJZ4D//4
/bWcSzpT1jg5qoRmIYvAHJG1lgZKoGlRg/GDA5G7y91jmjjJrkJuFuQWBanK9cUXnpe/SjKfYj+7
s9x8gsId+qLZgfneB+PGXVZ69/Y8/lilHFi6tJprcqcBClg2xjv8hNC7uPfYfauKYtek1lp9d2kj
mifyMYZcA6iJGUd+8uyGBFMGBCRED3rMEYUQ1Xq/fmALr4eOyG6AWXVKSAUC/BBva1qB9ao5953/
AwpERw8RyWpNZOGG/AedXQ5uy2uUXaSLgnDchAnYnjw+3a8+UEt7uZzlp4/PGuV7VuIZt5nVP0E2
ecSQiHEexT4DY2/cPoFfasXGl1a67PHzSu1QG7SIjVvVuurYCBCTpYlNNmRw3ccMQplo3QDGklTJ
Gix0wR50tDadwdddTXMSucrZKeH8aEz6q29MuavzCVSaK+aw9JG0OEYkNjiu+iSLCmfbyumxaqcp
oOjkBv5an39pCc09MLOpYAY8AyEDDUzVPEye+pMAFgiV1LUe3tIaWqhSjYXoigxzIJj2mjfADlHw
DRm/fdpAh7oY6OH65VnwAzoWGzgeNliU5FEBAK3ZjWo/zp67mUi6Rm24FJHoEOuk6fPKrlADiMHN
RgGUKkR5a7r8DgWUTTzUHym3t8Qco9VbtLApHXgtakzP1laLuKtI97Qq+oCYXiCkWFPnXkqfdYx1
OlXANkskQLkcjrOoPchPXWCL7imeyYYCz04bbJRNIQBhexwyfsJsfb8MtAWNbHZuYgCRslbjX7AV
HXCdVqNyE+jbRCyNgznrwU2ZJFAjke5WrWU9S2tc/v8nf+GZkDt2ME0DNiwjKUOLTRYYzADO2NTd
pR9i1UZL/+0J/FsX/LQWs8XgIZfML/tBRy69N1pxrqxiD2Y9MKWteMClHWmOokRISfDS5lGZtPCz
nf9Yj/Ld5uYNqAqv364Fl6ejrktM/o+dZf2/o5ga48b0nHuRg4jR98LVAHxhdpXoeOsevXHDT90s
mp06cjIzKKFA3aNDnLF6n5hHUdq/Rjc/xBPYHXkvj7Pq5CF1vH6bNjegivSMb1MCIHhaY1iv9+5S
Wdkrud3SXdQCDVphnm0qU3xLD3pkBbAWkBT3kYWo/fUzXlpACzOmfkqrlgAHBdU3QJbHG5MjrwNw
+PqfX6BJJjq0mjZkbhhBiQUyZ9nJBCLHN0Fw2zZbK+E7RuuA53W8w+jwpkJeBXlwkI/Km2YkK2Xo
JWejw6QN6uS0yyseUYtyCHmI3ZSzmxJ1b9drt1C0e+uqyg9B850GvSnfGhkHVQb2qBZJJ/1p9Ogb
MKRm1w9kKYjXcdQ9m0FrMQFdMjdy52EKPZnoKU4frAJMk/XWHR/ds2+YD+M4BCPLdpUldpYUB4P3
N61jnYQtAjKxoC8fcqT8Awr83KjWikMXu/qiOKTjr60mo27e4NcxF8piDoQHMu8IfamQiqi1bNQ5
IShNQJleopNur626UJLSEdlqkAB623kRWcClVRA9aG7alD84kwQir0ghewGENuituiBFbnnkpo3r
Rlvxg2Iu/FBK01uBiSylrjoYG3qezciBYYoKCX14v7pnNK1CkXmbzqQH1aOTh/yLFwSz9gb0f1h8
vG4XC/dQR2KbViH7WkiUItH+tPP+rKT1PYd86fU/v9QHI1pARHo+cNflPJoS+KrWkH8sB0y1ZA6m
oi+3SVwgWfX34D19n5Xzuyp+Q8y2gxSjhbn87cqPWLIuzZv5NmR0LmI+UeLKKujHLRXxH0jUnmSM
b+vN4mB1znk0ANuDtLES5tqtW+qJ6dDrLB2GrqCIOEbnte9up/oAXApYGAvwQJqhlbUPM3SML3hs
ZRRvZDQ2o2H9hNruq7CKl+vb/7ISY/s6GDsZTRBmu34e1WAGcwdnZxTuxrpoSdfswZzLA0ol0WrE
8eXjidUumcunKGBwBEtmhapgD5GVNpUWgGXkkOUjpFdS2aItAL6c6xv7q0T4H6+BtS6/4dNapBOu
jUEvxHMeprryhKTbaep2AFND3Y2n6Xnymm4jsngzOtUYzFNMXqVC5UmCXNzhKipYdUZ55qisP7YL
0mkZe2BR5tCzpXiLbuCUXhJgYJ5SAzMZF6WN0XHvBDW3CoTOCSiujoPLybEoUrFl/oUOCpC9y+wG
bH431uiy+7nkB4icF0GSz7dd6Ry6HhSLjjuenWbtEi8ehBbmUXue/aKpUdn3y1079+q+dEC2y8E7
I+f0V1MAT1HLIvTRmR3sudkkru9uaoCj3qbeO9nJqzm3x5SwR4ySP6uuE9sJMl+3ieHLbeUNB9el
XQBkZaQu7wHz5wCB+tbj6kmy4d23p0Nme3fePPAD4/YZkIMbghz0wFFkd2IT+gAkTD37AY/bTaqU
t0ud7htEu+0VN/Z1ugJTuPi3T6aA/l4z52ORRV3e35fj7vKMobe58zszzHv6DdjbKUj5eAQ94nXr
+zIQxYpaIGqpPhOqyhCIuvCYCQdcKL3DmOtm9SotrXB5tj7tSQ0OsNwSwfuUi6MxeTsKxCAULg4u
XdNZWbqtmntGejAq5hrID5zqhCoSZOLmDSnBAs4SiHKRh+tn9XWXGYeleWC3MHJgg0QWKQlaLdDp
7bMRwNmZgb5g8uHxnLPnnicB2VcfoppSTEARI/m/vvyXVROsrgWbNgx3TiHzh8bsgAB+Cv3Eec2o
fedU4hHs+qtw168Bqbavg9IpyKjHRPlZVPnzXkzAkBEWUE+Gw4Pt5+/oPVugskyAyOF4YxOWfkc4
dus3ThsAErVDU/oN5Msr/nHh4+oYdeKaAwVvIRLMTO3YkERZT24MZZ9auwntNWrBr6E32LPmhV2V
9aWvMGsLDe5w8i6U7Xn+kvSQvC7zE1zI7nL7J+KkwUVNduSHcdym7ruR/TGH0zD3R8f1Qov+vP6x
vw798Xs0Z1jaEwMmD+2iMn204uw8lzbm6pJd2eaHCWAzh7m3lyTAlNZzGZOjY7LIqNZUPr8e6sTy
midKh36aYgOFk84fI4P2oLkv69h7iqXw32opmiDpm/Es1fRRzcK+HaA0/bOgvI3DGPJKbEOz4SFD
0FCFfCbdAYLSSBm62HhNei5QsSiguhTb1olN9Q8zNh9rsG8FGP7vfksinzgX44qHW7IfzcMNVmU1
hpryyOvVsztl73neg62oZ89jaT6uzxB8GZ7hxDQ/V9R1zosaBpS7NTC9wGPP29Qv76w5ffULADKJ
j9gU3YJL1+9Y2ePbiqVcvNwX8YMOhaeT7wy5uKCzk4epqt4my72juCfKSCIp8uectA/NmL02s/oN
Zfe70sZw1fW1/zIyfbW25hHz2RsAHTUAw2++mwyD/p6CnjLIyEC8HlVZR4GLBH2mh9Q4QcAgYocF
mEFEcSW9dYS1tdgPs42hEi+2Y6FMDJaAwcpQ1aal8cnqDWQqUD3ZY40+GgwVYApMdECrxogEXvyR
o2MDsF9ryij2yA/H6hESqiPHYEtQebQ5yMotAuDpIdmb9mEfP17f9+UWfLVtzRUPDAxVnTLrqIYY
ZGDH7GT6/PtqDfFiml/8eR1v71HMeNs+yATtCWTZBKRqOGK54k+X/rgW2hIwfqd1OdaRl7st9Hjd
IzXkii0uBOk6qn7uAcOyugl8amb7HQyzNylIzep03nuxYwVtTp4ddNc5oGYrBri0oOYlBQVPzUBB
4AaYIEpM/taE9GZKNmkyHY2CbUBls1ud913wJDosXsWd6OM+riMqBy+EylAV4n5tMuqBYu1iprYY
4811C/vLvfSVDWhuyyoKh1gzGOcM4YvvoNj704lpO1lDswMJImJvXvGT6+CGkBGQeWic/6zLbNp1
mZ2HNYBV40gm9AuFOvS+D42PesacTPx74tC6hRZoHDKX0DOHBu1I8Q8bDJnlyO2DO3mPJWmAXsnk
SzmUfugXKm4DAG29XTy25iZT8un6Lv+W+r/apeY0UbSOY7eVddRwd48cBWPjzYGW3v9xdiXNcfJa
9BdRhRAIsYWe3G0824mzoTIKEAgxD7/+HbLKxzNNlbdJldVC0tXVvWe4m3Lv5Fay9Q0XzvAo7cQ1
O3gmPGTRkWid2C/Yd5M8a7PBbKfkLausQHJ72EdK/pSfzI7dOeT+k7vWcWUT6JFq0KZGvLi/Sedt
lgXYZBivpHRLXL9MnLQjqtN3lkMhHmQ3Z5b3gLfI6iThwURK1Ey3SEwf186ot0Tjo8vWZcMwaljh
yhu3nHaRLL6AvI22W763qu5kgowS98kOXLhdNqCsCNQPxXmNmumovRiq1CSIoEsohhRKLj84hyUU
npjy5fpm+LjWSL0lhL8vRDSaErq+Yoi/DbBfV817Dpkh2QOVnfA9McSxhCwEhUN8JR40P7c/izEB
rYDL4LMvoiXWn8GaGf4XUOCskyTkxptN9AlviS+bD6KVMLIE8AtoEXQ1w+XhDQ+yv41rG9W5WcfR
DOimbvvHtTh8zEVkVJ5GDNZQ7DQzcQs11nvAGd7SKv09QP7XIc0Lz5t9oUGgLfrvICRvrOF8Mj44
0EvkflbJZABPFpNL51Jk8o1D+R6SZb/nSqzrDb9AQgQDujxyZNYalULg2D459CJiyoEV0BbxyjsY
hsDi880qzENsgj7AS7fdCxwm+IMpZAu1vWtocijRQDVA07k+/DzKRxNfRDJKuxwMiay6sx1v3zJ5
yQr16/qfttb+9iIMxc7QVIYQ1R3A6OQGdgzZaYwEiOtPeJPZJY2CdvrGx7PXjp1vV9kpLfsLCuVv
4PKafgE5ln055DUo+QULIMeTBlXJn0rZPnrmTnRZqGjMDnX/yVodW2SFZDQI9rgA0tqTuyj5Itku
auvXLC8GX5Nxb0n9fROH+hdd9tGXXyRjTjfB7trlBRD7zfh1BK1O+nEepfvWc5PLrF0cNfEQ8I5U
vjYaGNoUlgppboddA6k+re0O/FfzOXfdmdBS7nrqqYsBAJSfVnx4YqppA524ENYlBQkkifKjzNLx
panG+1Z79x2PcCck7hNNqywopJ6C2vPkLfrmAC9K3e6qWvNjAmmUY9X3/JBz67sDZPrJluLVHAd4
ZF/fKSu1liWYv5bgazhjpgHBbd/akT/lDpyombHfNCz4i2z54Gsv0fxUoxSe6xxD5EVQtJByStH0
iyr5YHswyuH8ro6geW1ke4CQ71n0pPruidW2u2/w+Q4jHj9+ZVlHldlPqtBnhAKraW55Brkf2aN2
qYSfSS9U+rFSblDH+a82Z99xzWx51a8k70uuQNJ0qU0qXOpjFn2NDBFGJvkZN1sSzmtrsAi8Lagb
XctaKK9VqC3a8VeEn3vamvAD/NyLdskHoB2nTVEV0Ni33lKW/VJ1exzb6keZOcHmLbV2gTiLcApp
YegJCamhOChOFnWhUNA9eRV9tZD+xR4F0nJ8dNqTUZo7Dzr/13fwx60W6i3JAdxphW2YCilXbdxz
aK9QBim+vRY/i6deyL0J7/jRHi5lIlFzG2Cxp2M/adKNbtpKRrYkBcA7DABvhm/bRdPJEN2dHm/K
1DtGo3yqafkzrarjxkzn6P3RSVpEyXF0WRPlUPO0e+O1m0gETz7v4E5zcQnqOTyH6SLET1IKKVHQ
uxpU+EdCHq6PvvJwWtIE6mQy6BBDtncE+8eHj/QDWvJIqm9FjmsygrtP7akv1VYRZq2yvSQLMJtW
TZZDv9I1/ziU3tOMnhUVZ7tB8b2WF5Zmb5XO/E2t1L/Qrg8+75InYHc9aU3YeNwZSc1PBiQE7pwo
y/02jn9kItK3iQLGLUCpIKjsvH7ylGEddebyyY8BtjvAtTBGESHPjn2EUyWt9FyJ5qtREMe3XcP6
qsaEnt1Sjie8ssqdhRGCwnXZDqY5WzSwlWCylIO3KY66k0LPtPbMh1hk90wA71MDs7YtrLSy5Zec
ArPTlcEKhRKKSGNAW70UttNv6XRT1dOPdqLPcWNpvDInuBGW5nvi4Y5runvR01tamo+6zW5aOKJC
CLr0oVMwbkWCtbkvSpC6Q2GpKeriLjbdX4PRPMf1HnnLEbpth1FOY2BafhTfluK3hv2dTNi5Ioem
CqdB+3YuN/St137FIgwSL4VwWw7ltrigj9Ip9omyU78EtexzwrvUW1IQRmV72QhjhzvLLi59ad2n
Q/wF6NvBb9Xj9eO+tsZzDPrnIWtCaNzSPUjDFlWtX5FbDwAwoxq+1VX+XsghaN1qd32oj7vFmM4i
rpliRDN+AHk35xnUU51QxQ/mIPZJk+0KI7tIzW/LPvvmOvrd0e4rOtchozFqlzhAwLYdrv+Otax5
yUbwHKVibKD8TnHv7EE9058i6h2QJApsVnDhXSHH3RCVJzFUNwKtQj/W7cOApifQ1fGpaVBwRLJn
AFKTuMcGfq7GFJU+KFzwclVp8gITjOSWC2MnG1Qep+n1+i9feSAuSQ2qduzKrsD9xJF6h9l0QFS5
Q039bnKE7W8iilf2xJLb4LCR1GiY5fBuAGLLftXw02rUnZn0aPNCUa93vC/XJ7SWSyw5DV0BG4Mq
aYGCQa61k9x7GoTntz18z80/RRqdedSeclgSGbXaT0z9uD7u2gznM/3PrufUGNDgHWD4BkvtbmRf
VDfeCVlK3+isJ8gTwQ9mUzp5Ja1cUhhiM8rKDjzou9wRx0kXu1YQb+cZFIIQdnLPJzjftorA9rcz
blFUOg28sfzYzKXP+uzQDOO7Y8BF+PrUP3aspt6S7pBmletWDoRwZx1SvPv3UzHucJ/r5gzviB0E
tGZCtZNPhyT5OdD+pOrk0MRfNDr9+dAHadkcUTndLHWtJXZLkfkexlDMIFV210dc+8TS75CrAZlh
iA9FmfxmkEv3rYyU+wYHNBA93By0U3yBSKgEhGyLjLz6MxaRMJ5YMeYSFAeI9jv0hxGdW7Qukb+O
YxJYkzjOTGGE9o74/e2s5rGZA/19In2QkdBFYEymYTINNmR4eOC1wxIR4TCb/NTVTXvjVI3nN2L4
TbVX54GdGTYERNzab9O4PuVlm9xWrsUOA3hVx6hKeUAcM36gDPYOY2viKQ+TTfhgReSkkSMcisZM
DxFwUBZEKCrV7Kxx6oFUiuih93S2Vx4k9fykbOwTCDEo2TcFlGTtaXyNDZUfqnQobJhmF3oI0ItG
2GuHHn7OItPWi0ygLxcMADh1O7y0jdCKJqgkZDmw1GatIdIGP+MjWlIaRhPx5HKfx052AzMqovCd
SxZ9tVuSP9vAgsIRPImtN27V4wOq+daNyylY96arH4bUUxsKTiu3OF3UCATEvBrocEShFPrBUO3F
cJK9zWaxKKTY14/cSrRZckFi15QD4KZGCNNjcsthcnUYOFrlrmkfaqsY/VKWbcBTj23dtPOv/2BD
LTkhaVUSE81MaP6ZLPEdLFU3ZD/xGx68ybgUtn2Qtfme2/bTZmtq5UMuFfztqcIGyDBJiNx4KOSw
BkkKCgASBP8dt1i0sWArd+BSyD+e8Djx4hgUESK/DAKFhV6jm6f2dsOftvvca2u2yDFRVe56GY9e
aE7OoZJpyBx2U7n83DlD4jML6QKEZa/vj7VPt8gkrZbgdGaWF8Zs9JXVl7tRuNAcBmBpx4m3sQvX
PtyiDsksy+KcGDw0HOjxauxuVSbwUrX9OIofEH22Wm9rAy0CKQX3hLRux0NbmAJOVY4YbkfBsj+6
iwiMuAt9qKJsC/yycrsuuSKNMmIjZ6kXZhXtERRjDfkPCKKVtq/tGgry19dobT8s4oScKJNlXMEB
pSkvymvOiTX5PElf7bR74hPwLVm2dXrnD/XB6V0yRYq8nHKTYCw+jIeJi0OUicSn0vjJM37PTOZb
HrkRvEGMNS/A1h639TLmK+ejsef5/5MZDe0EbbmuiCEigeKdl0MPSvopLFgH4qHcAklxlQ9Q+WEy
iA1kzpvV2pVDsKSLMCUyyLjZMD2CpmfRPWmI9kJuYfPvr9Q1/vaW/pnYyBQZxpqJO03e7NbaQfZA
+oINLzMXxsyih5b2EKPehA2thOC/j6B/xhOFl8NzPjPCAYBqXnR6p1A7sQqk1Ik+IpLsU/wPPNFj
7zbpeLlRAlx7ZP1Nb/4Zt+1ZLGF4J+5oO3514QFCaWhPCmWjpj8OmDVedDyQtGtgG89dyGoMP5lh
QeNC7POoDqdsyyl3Dl8fbaVFwJGSZcJqlbjL09r049RgKELC9uH6gVzD3C35JUU3xJY2uRE67Yhn
oz4w6Me79SEybpwWw2R4ruVTf19y4y4Fxn6zD7i2kxbZmtskdgmqAW665CZyhgBm8z+pHb3Q9rGd
tSYPm9LJK7Htb83sn7VEVczrJbGgFVxVAHYD5AWl+MsQD2/Xv+Fal31JI+EQxoEzgQdr6LhFZ/eG
AB/el+aDMPq7joFDbDbfIrYb4eI2kls4SwdZDy3xAUyPogfIOPPA0ITo+3n2Cj7nkqAIwh6u/7i1
yuCSYSKp0GmBxDhEOeIrxP4hrgqhp1ye0zIZdrkJSX6DZXoH3eh3x8qcw/VxV66vJZMEhqc0crC5
7mKv29W5z8ejdmF7XvPuZSr7/fVR1p4bS0qInZdUdFaPYRBzOq5fLVEcRANctXt22hyoAksXQdO2
0NVoHkA9H4EAB1pjNCCYOn7f+BXzWfzgjC4pIg0VcJQeRQxSok79dIwDb1QXWAj+IEl5aET+0LnT
d5YYli/7KmgkOTcQHdgsxq5cq0tiiEdz7ti9Tu5E+aNxfo3Jj1gd+i7etfZNok7XZ7kGcFiyQLgW
qSoSjELpb1vVcAiXaL89T5V5gnn9QVXAytT0AMXU3fCL1d49KZo7AAouprDUDoY5901PLN9r65MB
H3XoenXkdoIewvXftxJQliQSg7RJXBGQg6kYTl0BxSMZOPG7Z76UTu5PPbQE5cbm/vsC+GjBF8FL
dy5sqYiBBW965Scgkvmj/M6FRB0pa8CgzL4T9WJDztWHxtOrlo0IZt3wesLTv67x/IfPjOzHe0MC
7MHK9KXR+c7sPHIqHUgGQ5pBX1Bd2PXV5FOg7/2CmMCECnT3LLffIn6u7ZtFOmYQbJrS5jBhnAo8
cI13akxn5Yg/jYYKTEmG42a4XzmpoOv8NyUyS2AHDEnETBU+1REeoikc3/Hi0C3ErVO3f/OoExgh
FimXBRxN4l+NAW7AFl/z43uULyknXgvnk55gfCAmcEbV9E7jTYGdj9MUvuSYpH1uDDAkFneCkT+y
VzD32cc47WWvdkMyqkCB6ZrH0I3c6vh8fKmhWv3fz0kMS1f5gARlqvK3yG5e+0g0QQ0K4/XTNP+d
/9/hfEmV4ERVfW52AqZCHihIYsZ2HNzWOAOBvnFgV3DwfEmOcIQqmYBtxh0KmGHXgdtMxvjQc/1o
W/q+ROpKIwrTHfdPXQ8vZQLwRZf9nK/NvIYjMRznJN21WyqwHx8GvlT45ygOMoAOkfI5wy417Zto
ApB5osmzW6pTXgHZ0g4bU1/7uvOb5Z+UpFAlfJBN6oWRdm9JWh+sPjoOBXnargeubclFiPK8PgVV
g3hhoXadoUMxpt/ztt4lYDRJQCxsz7n0GXl20h/Xd8zH8Zcv+RME9IS46PHWB2Wpgvqy3Od5c3BS
rw2qqXwtJo7uMiQ99zzaxCR9fPHyJZNimuCUQ3WBZytJn9oifYa4xavq+lMzEu9QV5B0YYZ96dLf
UOc9AlkR0hZCK+L1+pRXtsySOwFWghzTSXso0LU7q/rJY3GbAZQSG+3RFRVAne1W02JtqDnP+mfH
AJ+cR6AEYDldsavU0fuelBATdsYnYehj37GtSsBKNsuXzIjU02hXRoMX4hIKNfqAxfBjsKpg/JZJ
5Q8NvHfiYocWJhCtkO77mqfuDbSgH2sx/i4yFvJY/iwBY4VphMiTWUvsUzUrvuRMWPFgJVXDUOAB
7cgo1S4rIckB/tzDfECTmj5eX9WV0LoU83exmJkdG14o2uGpMsyvIpvmWv31v762kIv33GBkmoqW
oyRmGxcP0BLG5UUjthk5eZgi92ETYrJy4y2JCxzOirmhUZSNxtzcN5Amg626QYPr81gJYXwRX/ph
BGknnqIwxstKJslzlMRwYIEdFjwPNy6htZVY5CdTmqlkaMcodNvyMHvn8cGdfIXNvjGJldcRX1IB
xqQHIAG2MSHUxtFjbzx4LL/1DrnwqH8sefUIumgemCOcsftiS6l+hXzEl1L8uSVh86V7YPfz6hg1
kQ6GodwlqIPlbt3vhzj+XbumgewwtwNjrKqLbVd/Gmllflp/rpLJ3UVEGZ1kGjtAz8MOBQzPTwnR
d+WElzH8XXO2nzKpv4A31avD9Q3ztxnwQUqx1OcHv1rJLk1BGO1grYVi/p2XwHG6tqY60Kp9QKX2
0jL7dzbJQBj8u1XEcoeKVrNPjcj32HQWk97XojoQ9j1jPApiCXlsyJLjMQ32OzgphHj73tXGHjq0
N40l9lJHfu42kFTOECE9x3gf6kZvbM8VsB5fMhYiRtyWaQqNWNPoj8Ltv2ou1dnrUXz0laFuQM2y
9+jTQ6ugQaCC9VR3S8rkBPvs5MiY6QRuVN4Ms1VybMbWFyT5FJJjwkz0ruRcX8D1SnYCeNNT12bd
uQSAKoAPYLprSTqeczHBwADsncQ340QeiYQ85vXVWglTS+cAxA5oU7i4bzJ5YD3/QiJ9JAkeIgDK
HqrB2bkj20iGPi4V8KWRQJxj1lNWI3HIHMjozG9n3zDPnqVOlKQbJ31tEOu/92fHqFXhq3vhkPPT
HG6HIjlpY9glk3rpPOvmc59tERVZatW0JhimtsazK+w9NdgRyw8YJ7jhmbOvU7Kl6rm2RIvoyKuE
tDEQO2GdwurTARr8MlUPTe8egFFWR+CPzQBixrXc9cX4vXfBAumFHUxqYC+dPbDA0Y9DboOcMPLA
Vls2mis/a0kzGJrYIWZPeUgdJYPS4Sev9O6Ygox4TdpDEpuzq+bGsq5AH/iSThCl+WRmVc6hJpzc
lzTfd40GwC4/uoml0cHIw1mnIsk6aLunh827dSXZXZIM6mGCWEIteSgKC2Y4MxgfXHLYoe66Pgro
ICDT7oabj9e1bzpfwv9kf3FS1kWXcR4SatxCA7fyo7a9abvyfT6Oidc+btaS1mY238X/DGXTKB8K
NHRDOC8E0PL/iqb983w6c2N8pEZ08rwOvKetG3htuDl5+We43IapO5t3SyLsn605HpKWnEjUH3A9
Sd8p0jmRPm6u21947QeX0FJyv51ckWQtUhaBymxAZ7OFLq9BKh9gC2bCG4xXjekzAAmgs6N3jMVf
pVPPYiOo6gC1GYHR4SRfGxcUAJc8RLXeTWY3BY4B8TbXru4zZUa7uRo5ORfIFSegM3fAwhTmqY88
HkQ8+VU52X6McW4npX1ADfZJMT1btip8EUE7E37q755D8OQedRxAvhp2QLreZ0lyqxwG3MvUHFk8
dT5YFrhXanWqa/7YtAARWFCEwT/DhVZa6paQPA1Ml79dj20rIZQtQihsH1qgpFIWuhRdOoNAg0fX
LwDYnDrQAesuf7o+ztpmX8RQ2dblZLcMxCTgM8M640aQzZ4qKYntXRwDR+ahOHEDoT6xFUrnKXy0
KxahNK0bYCf4ZIXtOKmjEFP1RQ3g3wuPJvvJjqqdJRAjndYfGIfizosNey+f63bj087n+IPxl8QC
15JJY0WWFY6N/t3jEWDa5Nag8mXz2bHS0eJLYoGYHGScUKEIra46uKOIjr0DUwXlw+ckNY95O+5Y
hcRaQdBvN1IY14DfYHbRvZ3xA3TUt/CLK7toSQ9opihWOk6sMNMkgtaPdZdF1de0fu/Q+PCVp+j+
+jZay7KX1gHWoCCZk0QkrHXQ0UDU0u8iDUMonbxEkYL0CjiNETtMXQGBE/cwDhn4gdmWyuNaxXPJ
I9At9F06O7ZC02n3o4q+4kENW9MIVE8rSD0b3G0BQYsk8cfKO091/o0xlO0bOzAho3X9I6xtrEV4
zSIo7aa2tkIFEgzu4gd88EMO8jM6Uf1WE3FtEPrfGF4lBfeQGpLQsWDzYie59VykfbpvWte5QGOm
20gUVx60S/JAZXFWCYkPmpgmHgbwQ8nieCuTWHlrOouoA8vZgtgg9QGqYj+QqrnYkn3hkIT+3EIs
IowqvcQb7YqEMoMdTtO8iDH5gy7Zxek3yiMrE1hSAApgTyQlJUawnd9oiD/ZZbzb1EVdObZLuL/V
9WkkICKBOqL94GlPBHb7OFFtBRkYxv4kmN46tyvLvATlt9ysBziLOWEpcHKRTwd2nhwr5Oyu5Ac7
Hk9GZUq/9+jbZM6qQVmgIVwAhPo+yzby+JUtvQTtA81Gxm5qnLBT1TkfnIBJDUW17g6x//qGWPug
8zL+k/hIOTVQCR2hMiL1K0P2XXXTTW+gR2Dz/NHx+o2ZrHT4ub0IAQV8g/D4zZ2w73iVoV5mN4cU
gm4BZ+UPvFfbZ27MnAPZTH7auj91W8iDHeWj5xMFjsbnpruIERkq0c5gZlhUqN1CNzI08T5GqtKG
rIXXth1vlNdWWM78r/rVP991VF1VEKkwEDWDpCr/VI1za7h4U/K0fqZT9qtKvUdDZCAMjkEFmSm/
LlM4vxYhcbtLV8VPxGCn67NeO5OLoAIUmquBd7JC1gH+ShLjN5nYEWJC1//8SvK8hOAXTZ+YkVA0
rCZ1oxjg9Plw6fVTXP5kLvkVd2O4iUxcOZVL1DytJp6bfWmHFNUKH95zZ6amh+vzWDkLS6h811kT
ykGFjTpi9lg1zX5whjfT1vvIaX9uKraunYQlTN7hjYZJRGeHowuFPwWt1pkexiJAoYk77HgPxKUp
x73TVztOyQMUHjUcnp2367NcWa2l/j/zACGGrK4beqV7GIrZFg3aLTGKyyXQ2X6kGYz8mvcJ4vQb
+2Mlk15i5r0eJCITvI9QluypYs67FXnf0cR7gvR+49sRO89NteuzW9nqS0A8h5GZFRuVG6o0177D
2nvbrN5S6Edc//trpdolwH0wPFQnIXoY1q63qwD7jwx77yJ4RNa0q1IcY4IG13RghByvD7lyCSzl
+pnHIR7ICRxwnOFZudU+Q2Agpvfg5fXnLu0lZh1+8d40SAzBx6jbwR3ty1yuQJ+j3ViWtTks8o4p
BQAmijAAm9/TUZxfFG0D4Iwd+DxvjLFW2V1Cs3uKLDdOGdY+BuKEMLa32L6th0eauXnQkV85JGRL
eFIWWU9eKCJi0Ntl2DreLddw96lnG+4azSUC6Vh6WwGSsGeN/Z6XxJ9xRLuGVd/HoTT3Dukq0C36
lyqrdn1NffwxH6Cp6wu+Vk1aIr7tDp5UUJnHgalLEjClGj/XMUT7GPy3NaIBdeVF1WhS9yhaZxVh
RzMlW+5HH/uQUr5Ef+fahNmZ3aKqFPf1sSf1m4IcCofcsDO0voxxG49EV2fYWZl+D1/bE4Q0Atzt
B+Yy8zgN7TfeDIe0t33HzHdFEZ87fCdhpXDa8joFtZPidTI+iXsC/Py/OQxz4wYYf4uHU9uTiwEW
jJzQ9hXtETL9t71ssy8Jgi6Kn+qi5bHH247D4Xi01cbFsRYUlsYDGWzd0R9q3ZAKzk6t+koa880A
LwICnvspIiSIy6HyYy4fVKTJxoZf3SeLnIrONOqYdajwQRK+rUAndodqjwQZQdW5BY/1VCkOqI71
4CSg/6KofX2DrgT0vxvnn+QmLeKqYq5GCYbIo0SuSLS6QE/9qSiH3w7o25+EBvG/ILB/RnKSGNqo
bo52bmo+u43qfMnFjxHQtt6lRwUQsL+ZbK/NapEltV1hiXGCEg1kk+hNbQJDKx0InTm4H0O3FPSV
TNbgj70Uu+vfcSWZWfoWZGYiSgI3ltCsx3bvwKb9poZixMZfX6s8LKHn4KpNlsNNJ6wGArXDkvmT
V0FYvLtvgAvOvPreEPC9IQw2l/KZtpMNcTk1+olQW1n//O0+qCgtXQxEpXTVEfwEuGMEqLSYvtXa
54mznxqVLNwKPMjS6Adv80sF0F6nio2RVy6cJQK9Mygr0bbEy6mHFI2ZAaktRHPvGAhZNHenTw6z
CD0wQoBRWgr2qzSMl6iw8C61jklsn6EbfX2PrK7i4oXmwDIAAuMDCLaoAuS9d4qi+MBrAXya9TKA
3h+Qnr3LxDy0/ZFBrJSfDYduRbaVQ7FEoFdlE+uumJwwMco0aDt2jGR0UJk8wlqjKVRg8/rJNLLb
jpXHBlGeOO03QuCp8EqTZJ8M1i9IJu7r3NvY1Svp69/P9E9EaL0pQ/EFZVnYcp+9hD7qqT0Yc4Rt
7Zcqzr/Z7vh1s165ArHkS2C6Y7aW1cjCDQeRPRNheXsIGPa+Yaky7G0oDmcuVAhzp7sUKgnc7ptj
i7fBBip/cGGolRgKVhmKpRdvqN8LaCbuc+Xu9Gh9cTxeB1Gnf5LJ/iNj+Lt3tPxq4Jo9N30DVjgT
eu9QY+u2WPtwi/CWCGLmaWqzMIJzCVwEKfTqB2gO5/eT1vtSmiNaug30od2NW2JtwEXOl1lwYrcj
l4Vl0lrYDSD8AZJ1dhuC9vCok+omzqfvbQ5rswmgxa00cEXjFcYJ/00H5KwDxPsSS1Y6/njH3Hv+
W3kcnYtiR83ypbC+MaR/LKRNBLn6/Ks70HDqhkeepZPfJNOtXW8KncyFhQ8C4BL3ju4AIPgQZA5j
ab4iAp2FIntglcD6MY50Mo6pYmfYUoflOOwnN3ku2/EOb4zPrcES/27DgIQ4uYHnMnFKH5Lyhzax
cG7j32ORfCmKtvNh2utvRquVcLEEwhsWOugw+XDCujPrHZj4ENcw3HKPh7oZGBBcsmV5GUHWuR4c
14ZbxMYoFnDigrhYaCGtRFZcBzN/pHHy52lIj1RPt5RsvSxXtvMS3Q5Ud0Qg0uGERjmc3GmOtnOz
tRRPmWHhAu3/tEp9uz6vtYRyCXKfyhm35/UQr8q915G84xPWPT9n6OxGKN/bFugpNHndfHKsXJdL
1HrrOGg9scKBSpLxu0rT90xCIbCYDp8t3JiL8NPaUckTCHpcYpMKILRqCM4nUEB4uf7FVt79S/MC
TVVWpcobLrxR7j2s3A2gDlILdQXPGe3PqVS7S/Q4I5DmqVzbukhahFEh90bfn2KneWWxvZ30fjwX
d4kRR6ciY6PSw8XsQd7H+ZWOL6mp/1SzusD177Wyw9wlVtxgUUKonVF42N62qg876h0tFZ+AddvF
bXnUDcUHjO8c7+mTIy5yJTNTgiURx8cjUNHV0JZh1aUru5ekNU6lcEFI6VAiMu8JRNavj/mxbxF1
l/jxcoL+hTd2FvzsG8jn3YydE6B14w9KH8vqKbdEtTMsspeQxfNtHfbjmxq+OUz/0uavYYTEM2rR
oNJofcwgM+L3SM8/VdZxl7DzYpAc3jURu1SqvYtjJBVZK3ZR7SBYPl6f/schy11iyVNtUaqKwbq4
6n2aS4tEvdtwEUMnOagSfQH4+6EaN3xhPg4hrmf999pNvYigKS5dkO67Fze3381UhHCtvEVxaQvq
tvLidZfa/GbeAI6WO86lApjIJ0LexU7+WKtu5zjjjWknb4kc76hHmiCh024ox43VWh15kc246Mfp
2BHsUp+dCqiifgwhxBuC1r2vbaSGjf3DQ0Do+/GCssjGqCuRYAksrxwjzWqX0At0Nd6FSg4txTVu
bL0t1v78fK3+k0s3eWJWJWvHC9jWJS60YvYzZECIfM4riUJ/4b8jkAn1EHSVYCPgVTBhGvpDGscX
eCHfx3UKf1Y86GkvzpZ2dsCrnTJIfl/f+h8/rd0lfJz1kcG9qBkvbov9H9ngjqPf3W5U6Fb2+hID
bhaDHY1jPl26ybohI6SohqzPjq5MlN+XUXtzfRIfpzfuEgLe0TojE1KnC6LQpVTsdUxMhCp1W7cw
hyHll3zLk2Rej/9PUyG+8d91Ss1Wx8qR9OJNhyiG4RgUTgfzvnB7ZNFbNMm17baMEIpFihbMuiQ6
GncR698YMGQgobUbXbe1ARY5xgAK5pCjz3URShzkMOuAZOeMOxs32NqqL0IAB0m2GKMGIvf9EEQj
/+m0zk9pNTeRUW/2F+Yv/sFKLKHgXjfalHFqXbRrnbKiOKP+73PIZVYpQSFnOvSZfaZw0OOiPYu4
OiiDzE3UeiOMr+yEJSjcG0uXo0/DLnD3fumb6GBi/W0vFSAKu4Cm+9e39spSLWHfeUtdZwJf4yIG
+2R2yOAZZMraX5/764tUo8u1K4Xq3QuJ6QPM3597p9nm8K3sgyXeWiUTm1rhWpca9Q5a8re6J4Fn
Oa9dulHkWIleS9hz7BbwUygmnBSmK5/0BbRuM/tzl4q7OOsioxM36ta6tEN3IU1/+h9nV7YcqY5E
v4gIdqRXai8XXtptu7tfFO4NBEIIhNi+fk71ky9jTISfZsZzbwktmUplnjzHgChoslZ81tLGzo0c
yjliGKvhJnBDvgfttb6xMsW2fBjM8XO7OzPzElJDNQjb4dtBmUSBo0/rO1Y0awmEpcWfmTlFkN0B
1z6BHLj7XWoKpvTVAGbBuuaoZOaW6dgjiLxUut7Jyj8VTD6D8B74zLSqNpGJhhUDWzikc0SyDfks
CB9jJOpF25Zo3O8q/F1HGdoZvf2nNmIOP554KNC/N4IRJqePw2gdMpTSVl3E0gyuf38bnUTjBK0A
jV83JTJuLb2Lqh7ApeIEWYOPJ7BQi4/mROaTMEUzeRjDky7biPKrhtyln0kw5ENYDZrI4ZEL/qMS
30lJYxf9yaGsn1YGX7jew+sBfDNBlhWAwtm6v6RIyGxTJ6n9qx79TpGfAWJ2+6YeEzaMsY/ijQog
FGAgbuL335wJug+kPbqkG/ZhDercjz9o6XDOHIOFNK6rRru/QH0I+DOLnSJHlRcUUvVDyHIHuEVf
rRydpXh6DuO1PGYokdmAn293JacPCuUrwLuw0bctM+CpYeNPbqk9n+wb6NE9fzzHBfc0Jy33G10J
6P1iwy2AHdD5u6lG5yf0D1ZCkKU9nTmPrvYoU6XpLrYJE7s4Ud/csqEJY1qkX40cksx7+dRM5mDd
0qYOUQXpLiGR24Y3d3KiFxDQfO4wzIG63COdxwprvOkgrAqlMHLQaLPbhcJ5qtrpqbDybGVLlo5C
cD2Pb+wAWBRaZbV2b0pwzHbuxkH7FwLqfRkOG2XzfRSSv652j3klkjxdJfW5XhfvRFpzYG7aN1U+
IXd3A2IpGBhLQcIXxcxjN5VXgn7aQkLWJw9RAxnXsTtrS6yEWAvP8jkil0gnm5yODeBuy8S3KATp
L2lJhQYOaEVD2ggyXHHUZdaXFuqO98ZuJ/LJTZ15nDzICuBLB3nhefBKcsBUoM/RnVqdBwd/8G+d
tlpJPSzYwZzg20ObgAOhUnlhqHJoV0cx+MzZFlGN2bVUCnB1DL9ls1rrvNrXe5vp/vcMRYxSOY28
utARjFMggZL1zi+T5iqKIL611U829MeyWnn/LXiROUpXjD6Kwmihvdh2leDJ7568SeUHlYJX42Pr
XsrPzam7fRut1qJK1SWX/CmX7cmx7aes8bYA6YPb0XuwOp30aXQf5uNK1vl6sb6zhnPoruqnwviq
VxdEC3yjibulJcgwSvQwfo4vIvo//C6YSHMvjMQlaq5KRlEZh8gQKb3aSrsQvM1Ru2FqTzUHHTCw
lsY7Gh1sBZvoyqW1cEHO4bhhBQ3WyuT4cVP+qQv6Mk1NE3sDv7Jk/gWbYbO2+wsHzL/+/Y1LlJ3v
5mGQyYtdy8rEgVeIV6DoXsVgT79blu78sc13ti/Cm1SDuD6yIHedUltCCyt/qEy48d0xAoFxr8zu
4xO5YNFzAC809ajL2ra8ADKO7qvp4FjNtmZ6C2muH2PIvhO7+BxMPZpzZbNxQuLDouWldpp9qtNv
blCfnKnacOp8+3g6S4d95jAyN8pHB6jki65ZXCkI7ULUe2uX9suql/gHcHzPoGYPlaigwCY5Ldwt
Us4C7LMB248i20DApKMexL3ODrsoHqDrNoGyaYyR0ba4cTJA1Pjh+n/YUFHM9HPfv4CQRmgRwxKb
rL8y6npojglNusE/aQVBnA7B9V8C5+wNr14H8VyvJaoXCFKiOb7XNqh71RyHcUKHL/jQfHHI0eAF
hmV0rhE0d+4hlBe7Xn7ofOfA0eKRj3ncSIDykaRtmou/xkK35BXn8N8OMhBlGCEDZg23NqpfkUIu
v/+3CGXw7FNc2W7wJQz7FYv/h4B8ZwvnmGDIrBOaDwXusbY1x1SR4NZ3yv4C8ZgGwCr/NnIyvo0a
kEC7SqBJmuHVG9TOdN/0kUnaXKPiD0GZk2DFH9siIyjBovbUNlyUW10wdqYeAGtgaqSH3hdMbzIg
KW5YbjpnFzQazBW5Cwxg6Rkspw+60swvx20+SH8HyOa44nAWQpI5JjmURre+spuLaK1t36MwItLY
F8XNGNENov6TUfZm1TCWRrva5BvvNtW+HAeUXi4M1MJ0UEcT+Fu71gfPIDC3RQLb3zB7pa1uwZfO
4cdDUTUmRAPFRRVBMlreNpXTw0jzx085kjniWNZ5U/Rt2VxyywKM4FaM+kTS4GhnPz8eYGm1vP+u
lqkNXsIEA9hNfmFWsONNDE7xiYNK2ap3YMK8W92ZhW6xaA427mq/HdzRwmyKap87UKDtXiJCtnnH
Dtw9pnm6TbWXaK9D46djg6HIAmF9NGwi3q0EV0uP8jkaGYwPRS2yXF/6PHGbu/GqKfXk1cc8Uolv
yk1dTCdOyhsVjn+ctbzV4qizl1tWIjUdBKnGnYOGW6m/g/gMlFbeORiiH8oqL7kv9jX1khD6Ck56
DEiwckAXrqI5btmine0DmqEvNBUxNIuR2s3usprs00CdPj5DS45zDimuI2jd5zbG6LJoHwXygvsc
Dx+Nh9x4ooBSyfDaS6VjiAF/POSC2c1RxC6EkjsxDfriU6eAzVU7ElYW5BvXsDUL0dgc9jsOskyb
DsfEydD53LPvoXwO2+k2HbVzalLk5T+eyELPajRH95qAZYoCDH+5Er+Cve1UW8HJbhQqP0hVuHdI
4tyCVwr3YnHjDRWLmyA/IC+G/EIRRjFAKp/ro4z+iWC8dZyTqqHFHaiLhW4KUvAbV9LL5Nt3eECv
PNwWAug5tnfIEeUGIHO6QHbpqyudJFNr0o9L53wWcrEe7V7p4NaXXrUx9yRqtpcIx3CVYnXpRMzi
rQr9W56hbExUXg/1RjcGqgKOdAjd+DkR3db3ApD7BdXafiwNOPMZfVdWrhbFkAyeNjta673EiUf/
PJrKjFXuVmU9F4LvOZTXtpqS2YMYkhoNYtFVpGSSFXBcCW8e/IZY69TNS55iDtkF3UB4VZrGnGSa
xeGQP/duBNQOpImZU99Muk9qkQ8xKRDo8aH4vmJl1016J9KaI3aFCyInPZE+aW1yAefOOayGbW8j
TS56xHgkERQcSJxE91o10JnLlFwJfpYSUHM6aRTZ/Uo6dZdACPYnBZl+r+iRWGbra3vf6OyHyYGd
LyUoWlh1VpCX+njOCzf7P4fzxpyhP+qC62EQieVDGQvyeiOYjdMRXKbspilrgDTaKniBivpzNeZ3
H4+5uL+zHBAdDAhB3VAkkR8i7zRspFdvIWi1ySEggewrC+KpwdPRBq5VuyujLhjKHLXr5m7GM+KJ
JKWgvUxJt+Ft9k02gROHjD0WDr//eHoLt84cr1ux1vcy67qk4IO1IfPYRCleTN7hcz8/8zClW+uM
8KBMKLX2g562U9c+lUO3ctUseMh/e/bmQIDRokK9n6kEVK37wo/OQM9DSJGUv4ZPcgNFc3is3Zvc
0aJVYL59rqLJgBKKI2sgLkVUHwIcw9UCzsJVMse+RlXg1lT6VVJH9rZx2ntWZi+f2oc5rtUVkORm
0SSTPCQ/wN4CNUmhz8UqsHTBMuc41oyg0C9dKhPF2mPnNfeNb/8EUcLXEUzKeQchhMo5E61XHMGC
ecyZm8cBxTOg4lRi9+TRapod96FpyseL3fO/fC1ruXCJzBGskDVj/1xd4g+iBVr2WQGI2QRdG0+d
u+tQVT0yO1tJFy0Y4hzBWuSDMMJyqqQTAAFTrXZOZaOLrJYrAyyt2SyaaMDjPeaix5pVPvJC6Reg
6eq4ZNER/Ed4eG8/PmlLJ2Fm8crTFg3CQSUI07fEl3TbFW3SQ0wdopygAGD9thffubbNym20NK9Z
TAFiklY2OfClY9eMcRo5R8tqqphm0Tmsm+7iVmtknu+PhMbf/z4si7BknaPHKvGJ+zVAKvF66ow7
tpve4uvI3/edGuAqs2H8gNdA1JsEjDrm5OYZgGBamEtPOn9LgmjFhpaGuc7yje8cwyoFgVHZJEXW
gbzGTkTqxZW0j0Pw8vFReP9Ih3OyYwGowTC1XpO0WevHogMpaYMMRgxRnDXSoaVJXId+Mwmrm0DJ
67YatJw3KajhZJenGzTB/Vrl51h454Zz3Knn96AxgiJUck1KAuqA7hWBCIdlfwLjSYjJRPveNxx/
ZQ8TKnAgtzh7JFsJBJYmOEtm9MoZMR2glYLMPpbiGSitMzgubleptd53cuEchqo9LN9U+TpBcu23
zf8SPeFmM+fRzS75FHwJ1sAPSzOZOQa/HKKOQe4saVIQgla7qKffa9/at7399+PztpCMQR3wv6dB
dA5PswynIe3KMzSt78aePIAlaaz3ghow6JThKajJ39Y1MYGcwWYk5mfno7MO/2sloFroBg7nGNQR
zihwjaMTqppmn6vTFNVHy3R74/Zf0mY6j6VH9qpAXS/NdwJqk4zVO4uDeNca5HHyIDSq2ivz3tGx
Lr6ddRCVbqt94Yz7NK8PkofPK+u1sPdzImRGvF51PjcJMpaQDJY7CM5oUG6kw6v09rWVbkgGzo1+
E0VJnf8Qw36qzHNlPwfIaNfNafUQLhnZHPfqycLRVYTm8gmdaZIesWl030ztKbCGH5MLhXSWTV/G
tomlPa3Tsb9/WYVz1CuaxZB/dnmddCheg9FkZ0ViA47cHwrdXcbhD1aVv/a+u3JVLVQGwjkOdqST
j9QkVQn+s4qLNMr23I5u/frU1mlsOcG+Rd4cRQsKXbQu/MG7boprRVmMAwTHE3YohoTM3brm91BQ
snJnL7xxwjlw1jCvKoi6xtFedCCOPjcq/1ry28baBSBslVZ14N3LYJHHj0/eQp8B8Jn/tdRBpT6v
87pOPFeHRzZEx7rvDg7E0/Ep91iIXUOj7/Xo7dMqU6fRG/tL4QS/XNCS+6Ab8JuE9Xe82OflVSBC
7cahZMdPftwsUoqQBwk1qgrAo5x7L8l/euS10Wil9tzE99DWOdQg3vVrJwbi4y94t7fgpNlTNl3c
YtNB212cQrOHpmDi2mv17UW3MnOfYzZEAemHOiEOCAbjrHSP1La+FlX1Im158IZmr2vi/qJRBXZB
Nj23Hqk26FFKiqC7zzQSw0HZX7UOx9vSDtjOwV1ldzrcWAW5d9D61yLtxussf/h4GZecy8wZVwEg
S5bVNQkFadFE5D7Ps5PnlDu/Jl9yY9fx6h29YMZzDLCnC2tI2x6hTN9f+t69CUOIZ9nt0SLotZfF
b27Gx75dSdQujXad8JuYA103tHMkbszIaVHvCRDZDIdU1Hjc2uaA7Oc5d0O1vfrWldB9IeESztG/
Ms9MMygMqVy1y5gPza7wqUe420fjC9JOAlrlamMyYcfRhIZ4YSl6+HgbF67tOf0zo62Xl12OtCmF
zGbI7so+v60ceV51/kvrOYvhHKuTlEfcugRpBPU6K7ROtU7TrU/Uj8lEeKwUJmaVpfHC81bCqqUx
Z0kdADEBC+kaSC4zKD8XTWzgf4P+kQzeYbA0kIX9S77ed7l0v80xxKxzqQ8CAXLJnGwnMgc0oyDj
r7ob6KDdpWA0oJ55HYFXrOT3zPN2gyE/P96/pZnOnFmQlUiMTQNwpp7ZdRoGYQJxB86R88BoEwvp
PY+F+6SqNXnhhag/mjkqjyogaXvk2cd8/A6xnYfSAxCHrl2h7ydJwmjmVvoJxleAQ+Uy2tahhCqT
HnYgV1fqmxqgyVX4X0GnF5M/AprekIpFyFJAkcTPJ77yblqY3xySTKqosh3L0AsrKrJvvTE9lNog
atGTWbG5pThhDkbmHiCsTjCKpPHSX1ab7YfMk8lIoaxCom3u55urLndXNDuqzBlSFlvgtnyeHWxe
gGyeEoqmOCbQIRhUKwt/fRb+f7o5nGOXLZQ+8yGcBO4f6Ks0ZXCUY+VCsbNBCZ77m3zy5Uo4srDF
4dUVvXGwDQgLu1FJkQhhH6K2e4R25tPH1rAU6cwBzK0beRrUDCJpx9oiZ98NsnyjOhkdzej24GMX
9cHJSv5Qy2LaW6FN9oJ0K2+DBV86BzBnlT3htQM5E9XmX1IKqdg0YycIwzPoIXprSPaFhv5wTpZM
uAd4k1WVSWoD/1D24YFLd0dJywBRcPZtVIqYBEeiD4j3w8G9kK4Ej0EB8nuBjP1Id9zS3VapgW2b
slnL3i8wc4RzCHPVo8ddVUhq91lrngDGheYkOg+3bV49+miYsbjVncBY18dcRDjfkYzGE/f7hyFT
X/torQ66EJjMIc2lEQUYhpDQD1MAYqbiQIh1Y4pRo7NKn4EO80ELNO5WDtySu5j5K1gx+FxGFwn2
IYTM5ggV58LeeqH/t1dRuylp8BzW1dlGb0xcRSUYLLBBrxVLoLbtqpV4e+Ej5tjnlvYjt0otki5M
/2SWevKiZq/cFRzkUngyxz53KHpBcUaJxLHqe9cC4bbR428+BQebkU0/iV0JFe4ooLvGZRcadCvA
4AV7mgOh7TI0TuqkMvGGKw3ZRI5RWZ9drO0q++DC9TkHPau0m3rS5jIpp+6RW2g2AL86+MVAzQXq
c/Q3F1uxhgBYMpA50LnldlfT3iuTTGAqQBZ57cY2clvY2dEzwSGSiIF896dS41FW+jg49tGI1Wbh
BcP4R77+xu/2FU3RWcbKpDfyV46OsF3l1mznm6DZWH0vQAnUywj4zXJDi+YEsxExz4FX5nV9G6Cl
blMFNyP1Nj1IxtNC5ttsWntNLG317MEIvIcjwFNSJoNVxLxrX0LPseLUEn/ptJa6XhpjFipBOXb0
GDjfEf1ZXxvEmxJZABCdbDxqrWB1lpZ4FhzlJJ9ScMlXiTtBA2XS4Fk0JNuXUdBuHS4HCHBRQL8B
i/rY/Szc2nNUdA9QMqgXesQOY/slBRvdlPFnEUw0ZkV21xK+ErEs8P6Ecyy0z62AliC1h/xUXd9A
VwXdPwZ6Mbyicot51o/XhawivQvqcme19U8+6fSYBpZ1k1k9vIMFAUqovDq7XJgq9qZ+W9nDYbSh
VozcvtOfaeOgtWfcAuT3wuorlKSJw6LdRdlaV+8CciWcw60DXdn9VHcywWVJY3BHHjwZnBw3HsUm
tEIkyaA5QL7Z5XgEEfAmbeXJmAZ5RM/fO4L/+XjTlvzAHJRdaaaNYTjswVCB+cbqjrz7h/kbwY6U
D+23qH3B7Q2Ti6EcjZsFLa89a6KVnpwFO5jDtp02DSFZqcokSp2vKK8cqFU9GEb2dnD6eIYLx3IO
1y5p5JW9dspEuD3a69wD+sN/6oFuoT2XqPHbx6Ms5YPnEGxTW3pC/yDk46Sx77mTQTfGK+tb4o3O
ZuwqiuCIyy1t+03mMH7DG57GkAcCRriWt7zGmyFwqv3HX7M055kH64hEdWBqRTLk+g+yvUec5x8k
rzcRgMCrWfal4G9OpDxIAZK1AsOIyCVbU8J7CWfjFfIV9/GXQXR71hW7yG83kc0fKx/Spaq4cZvh
tigLbwePtHddCeJ751Tl4+cien/m9gyntUDqTuBA57eIPaAF0bSvH6/rUkg/h1vrXEExENKuCQMC
BU1ymxS0nxrMqT9dy5z8gGyUCX8UbbkSxS8NOAdVy17TobWVTArmgg8wOmSVe1/16cGaHkiN+zpA
tRserA3jwnXFyhouWOUcWd2VHWsA+pGopdaHokHCmk3Q0hRVdqDMzz73zJsDm7mc7Khiqkjqvtyh
MLTJcrAe2/0ZYsU3n41H55zKZjQ5iWwnT2SdgZGyRn4/z13Qj3zO1uYQZgvZFlNEgMNW13Ctm6pb
v/A2wWg9pY4+yTU+kKV3+hzLDPAPVzrqeZIX9g3tqflmfIRJGvKSRzcdbqIOgDoWQpy04EeW8l+9
XTn3dJqgHZg5U9yTSaC4253GVLX3o86PH9vEgq+Zky4jBzi0ZnJ4As7DOJVbFLzOTRRsTAHCtnCN
wWYhmJljnwOWjymHsiTuiSc7jPKrxN+NUfyQMW+KLVhjk9vlSoSxNKWZC6ERDSUbDU9SNAJMDI92
33LxVGc/+sY5AdrAVvI7C1T04T+65DdhcKZTEQbFxBNIY6PmosAYOTW8PEhtbQL9CjxmaOd8y4b6
1OkSljEyEMmq7tz6aEmp27M9hq8NNJBWPmjh8TaHO7dMEIj6pjxB/0vu1OeuGjJU6kK9srJLz7c5
1tlkPhoswceShOyRj3zfdD0Ez/q/xdQdUp7zmObmygF9MgO5zbqVFOxSlDMHPNuAHIO0jVTIfaY/
y2Ha0Cn4rn63DVKVA0RImzN3i53fOpcuEiIOCndb4Pr62EIW3nVzMLQlqBjdEoN3A7CncKsnGUHI
2PlK3S8ltba1GRKLqRXE+lIkModEB20WDqiiqQQq4KfQ8oabDoXOSckfFWGxmMyZt97d1JzRnAwK
QAiaIM4UB837a9fAShZgccWvCbc3Jzsv2kGxQatEkOIuyNydVtOuH3B8Ra8TNEh8K3x/Exp/l9fV
jhbBTejS+9XCyYIJz6HS8Pgg1ApolQTO35FkQ+yFDY+FHk6gC6vXqNOXgvg5B3LRdEq7PVeJI90D
wuSJxawuvwVRf2+z/GYwzVEK6W9q1/qd+lYGd21dqMPPlbWdkJv5+IAtWe3MXxVRF8oOgk3J9VYo
snJfj/5tsQZNWwrz5lTIKN61DGx0aRKI8gjtrYecFtsWOtzaYrsIzLfjON0Fst90BTR9SbHXGdvY
KPm5zXhJCf3OPJLHSFuvlnEW4pM55HrU/aB0GeKLWHenAgNa7+bJ6aoNyqGfWtI50joywkQu5MMg
bhk8Md3c8mJ4XJVmXzidczx1KnVaAW1vXSyIuG0U0XRfTxYqrSjHjOWo96lhDx9PZMkd/B+A2upM
xcFoepE9yof2IURI7rj3+G+5N6KeiEKs9TTWjyjoxuhvcfxukwYrSbOFW3sOolbeUCtU06xLJPQ2
BA9/5Xy/Vr+8QG18Jc7V748nuXQeZs6G+QhpCBfYrZ4cm9E/RV53zkIYw5oRXH/pnZLEPzf3xp2B
p4h1Oq3ThBttx74/lfG1LPLx5y+V7P79/c2v10hpdmHO08TUbrEt+/KQDbcTN81Og4U7K/M6HtPu
lhY8rrl+6lCajZmsV97gS4+Mf5f1m+Fdq7eHjmCbmOM+hQI9t5b9hdJdOKbAY3yrjZNMZfrFSldC
xiW3+e9D3gxY6LEjjumtS+5546tKc+sLxyfEGcTYYiTMn6s0bP+qsXyseVFum+ZPlkZ/AvD8xRET
0a5qhr+TH2QrUcmC/5zDrp2hc9JBGwuwD/Wqs/Q+Ff5u1QIXDuccau2aPi1blWFzK6+7MzUEH41F
UEaX1IWblOFu5RQtnNE58DrjMILSw0C1e/Y8pX6VvYc0kt9mW7TzDycQLX/pgwmpLSgm6xiYmBfp
aLDl2qXYenKMYuqVKzHP0rdcF+PNDodgkJFtq+F1BgeKmbke4kJN249nurSi13188+OZTztuZbV1
cQa1g1z0vSiaAxoWoIy3kstcssg5Hnu0ot6BuE+aDBVBQjq6c5EKpo8QXRmL4Vkp5zhwpFGd+mhP
5c1qsmrBYc6R2RmrglIpDMtbEaeT+VoESNRSS3xrMrVVvVvF0TVq+9w6uv9dR+ODWzJIe3YpivJU
pOEhyMBh51XHYa1zc2mnZpGJ6w6aw+9boFFiW9D/bsXIytiv25uWyJUbbsl6Z1Uvv205G4AyuvDJ
t24mr3t1eNYeW5mRlUTF+7MI5mDssOy0KeuMXSZTwZTSp9AfEde6z2wYVnzw+5MAv/x/t0L5mXZq
z2MXMciT1VunKdcJGYpPebhgzigsShJOnKHMB+DhhbPgSbb2peinlQX6F3j9//UYzOHXKpJZYa6f
j36Pl8a1zYskUWy7DjRxelDws+uVH8QacBDoMwJK1N+HWm7LAHyptnCg/1DpmIPbZOcB0AH1VrfZ
4vlQrkRz78dbwZxqOOt6kP1TmSZjA/KqXoBZHaQSqh9fmNsfVgt471tvMIdv2/04oJkdQaNvj2cv
Cv92JLupoeVGjP4x2H/GduW0LFygwZw9WGeR13YplJ4nmd/3IUfRszr50CFUKbIIj1kBqGJgpudJ
Hbpc7t2BbsbJ+tmkbJ9ZeuXCed/HB3M49xjoEJJelF1A7L6pemRCjQvr/tg3/QN9vXekZq5D1IEP
yuKrk68EEpGibo9VZI5dS8ytbtqebDqFB65qRfCNIzl0qKHdFktZdbEqoPEgwGSjbXXXBSq8c9oC
r+6meZI1BKTLgTqQOoWSgN+4r6wKvypUV/IOrIWNAYcbbdN710E6PoYEjL9JOTExTRl0pRQaTH5X
Aff2PWfWNqq84pfMNS+gB63qB5NLQAdkGbYpGF8885ej2eGbxvMo66poW3YC4H2bNd5epASQGWKb
14yoaY/8AMT/+rK8A9u0ZeKmcFqCSlDYoEp3pZ8uC7wk0/x5GojcZa1dJlXoTyDCct1NOZLqZmyA
JwiEDXHI7IrR61Gi6bX8kYkUBRzuTKDqM3wDic5ua2WkPHEkRs/az5FxamGS7iiau0mO5be0p2uA
viWvNnPNGhQdQe2H7OLU9oER8TgEuLxWU7v/eqvfOSNz/Lvv6bBFriNNqvwFaSt32/Q6RTOofVsY
AzYOjetA9nEnAdPiPH+pCzx3UiPGmEVi2kDLC7vV8NdSQ3PHoyb2FPqUQB3ibI1FH1KbHcD1c5aV
AJtJtSYttGS9cyy8LxC7uKxBRJiTvWZQhNf6wAwEeFCJdAiUd9UU0+4H8cyZ+iAeR/hBHkiYbVzv
54p54V55b+WunvJtCIXmCOVKYYNbfoJiQvdk5+3BGrznbCyeLcBiPh5m4eacg95BD4QuCUfZgDQg
Myzci4+ET6abQ0nX3hILXmiOc+8bt66HgE2JqrLLkJqiitH4A4HIrnpUgf+7owzBbUNip+i2ADrE
YWcea5oB+VN67S1AWZ/TUgzmyHbGbN9OkWtL2ro91QzQFBJ4Bzy+446me0/XFgQk25Wn9UKCLZjD
2jPFS8i1tJBUtu2z4wSnMu2PYdHfC7xSMz0eg8x5oAP7nepm54MN9x+P0pqU8MKNSmahY9fSMpxy
14bwYRrFbdRvHECJgN7wYttv7INHVqXUFrQDAzK7CcrWZ8TvbTuBgJqImDr3bvY9SBlIIpG9vZPS
h3HTTeMEHhqmS/HSeQeTH1rcRXYdPeaQfQLhGAS+IxpnagzvKtVBcY6Jg9s9T+WzZUK4RKDXGFqf
JrWpuzN6QlAgQii8xt+5gKkH7cR/DU5UtBNySu2k6gharF2nVrFvecdCt3RneXmCAPO3I8QfYZcy
LqYK2p9UfaHXgEX3fyIoJ/VRh/yi16LhLPojMmnTmDqiiAnz2+1gtTaYgtPxV6CyzzWKBnOwuxo8
EDrZdErkKIeDl8k8pmHfHMvUX3vLLaA5gjmptewoHaPBmRJtwj5u+uJguyCa1NJsIrAOBaeivUxZ
O24cfwzjyK7MseibfAOij709TS4IrSTBAThxsHe5kDiEQ40Blx0Oxrio/vYNYiHb69ob7Qlyb0cP
EsmoAZxsrfnysZf7V0Z4x5vOMfPI3tSc5HxCQy05lXjsbiar4xsaRD87VdZJNATRvjLsFNJG/BgK
cJQQtZV2sQmjPsMORw/KHrZu5pytEEQzDQFrWO58r3z7GEzE2QRN9NWCPnJc5D7fdB2pDqVAo2MH
yr79x5NYuKvn4Hs6Tm3GaYU5+OOPsmtu+OD/1SRYqWQv/fz1728uHOmHpE+hFp1UdvGKZ7Txstd6
iD4X4M9JuYU9QXvTzaaEe4yex6ANYtIrtQHJDYMyD3s2kq7AqhZSA8EcXy/Rdq60xoUzNNlOtt96
hIgcLKU847eiHw+spBA9o2mspL6kQRmv6vQsDj3zujbsLuVuNCVZjXhxAs5h51hfieY3cjK3fVv/
tXAd7uF8Y9lnsed4X+zaq9aqaFdf9d4xnznitqJ9QyY9JTny7XHBbqC8Om5V6pkvHttTu9inA0UA
bAsrCQhZAxn/Azu8N+7Md/aWE6kIgUoCeUex5QYKyKJvYte2HbDtyUcOOGEM4C6Kzo3clUUWg757
irkN0rfQN098pHvmjId8JPa+ytut3Yznzo4uk51/Zf/j7Mp27NS17RchGWMwvAKrX9UnVUleUJoT
Y9Pa9Hz9HSvSlXI4RSHlZWvvLSUsjD09m9Gw2UaQgJaABdD5k5DWi9MMl2AqC6T79RBPnfcK6i+w
Hn5DnnxjoUc/5dwOwZWdQWsqTxltyp2qiVPEqV2G0InAP5p5a9lXMpwlC0DYY1thFEFgEc5iLnHs
GbTpJOM7mfcRQdhLCUOTrfCO9ei/FfN4FaqOQHm6MdY+jg4r9/2SJSCoSZs+RyI3s18wJoGrsn7L
MFDIvPpp6sfdx09ZCRL/A/xPrQC9YRwty86ubaKOrd/rMGnoxlusHaAl3B/a974J/JzeSV75Z1RA
fShn0Bm87vucsj0r7Bo1ldtdGzTf9qPbxHx8BiPp7eP3W8v8l5QAl9W95/oTvdNjrqOgUxDcreIb
+A+XuS93QPs1MCxGsJdT6Ej1Q1lu3Lfmm0x1humJtXFjrczh3SU9oHaMZ/XtQIGKqw/TQO7did9J
m8UwnblUxDpblcDXZQQLhI3mY8r38RK8Pwx3l4SBWed8UlVH78gkzqPyBZoT4uDy4qUtfg8Z5oTi
ewAuwUarePWLL0ImcyawKLWmEJ2ReagTGhKQeTLYOUn9I80/Qc70dLMKD7q+3s91H2fplt7NSjto
Cf6fiIGmFsGjOfCbbtJFaMXcjzPsdPxxRwbzy9oqs1aGfK63iJBiTgrV1vA47d05dqA6z6Q4ZeXF
nu/J6IJYGzwKiH02VX30nfbIEoi9CUDGZLOxzisxaon6t4oAfPFMOHdpWX52MC0Ke9X+46lZYv67
pC9rMIbnO192wMdWdZQp73lChpiU/t4X4hfH3A8+6b/zpDj4DmJzkgU7Qrqz6tidrrcGVytf9H9J
AFkdaFbMoI6bnXISmJMND2OHTcPlqdbUicsKcLyPT8ra1l3yAbIWgmJa47Uh8HVMAwi7jy70aWFj
xC5uNTy7gX2ep+aFBuTrjXO7Ofxeqy2X5ACrJMmUwujujpniAdrC9cPsyLcZTaX9xJpvUqbwWdfN
Ey+q/WznJ+091QmJ/KzZiBL0llK8c+Uv+QEVqusC7I7pDhfznfDFWRZkV7I+nFsAHx33YSjOstmR
tHoMhHgbew6Hl+a7lYud0ZDixSpBh9cCb5v8bPr/0GGrkFuJX0vxdJEpw2ClPd6BOB8WTDcAfFSX
GiDmfW+JwyytV9ulz447fP54G/yBtb+3FIsIhlLLgflfO94BwBQxdxJxIMonNWQ/VZnOMSTmfhgq
jrzWP4Z6ZKd2pg8d7yMjfB7JvIGOt3ZfZuZhXEXfMlEfhMt2lOVwrZjgt04oRKbEWDQhd5JPVWX9
qH3wBaAlLKZoqCtQQg4JxtKaNicnPxXlMSi64mCCOYYOf/BVsgZgeshb42KrIFWkouZ2IgLohxGw
jnzPj93WiStvjnnymvMthttKSrIUek8a3RMrSEApG/n9BEgKdHhDMDCPvazPdAs+vnbkF5GVeJ4E
LcahV2VDO3mERPCBQk8Q/ZjDoAIAHjdO+0qnbElqaGu3blx4D18BMtgNzQRGghdW4NdvzhbXko8l
46BhEjPZIHWuXlXDkTXdAbAEnBjMI9xHxf393ExPxhufb9xgG06xIQdb32rVl6osQGCzHj/e0Csn
aMk40FSWKF0tesU8FYojO6L6CJj0GxKlHk8QUoyy8d9q2iW7oFIDQKEto9e2SC+pR54COods2MIN
rOzAJbXAngovGPvJvjbT9Jq56aVkbAdyyaXGt7NytjWMXkmLl9yCxlcpPF+F9/97EJTyGP4zkBSH
NWA6PsCi2IOGSvGQWZ+B60lqve0avPZsBwH6r7p9TKUH7d3Uu8ILEIoo9nAwWv2CZsXu492wAj5x
lyQCDK4SwpX0oOBqotTtgSBL75tSRWp8QA8uaQ4gcz4ZsVG+r32zRQ1b26k9zrPyrlbzhrM8N9k1
60D2Yel59s3GYV59qUXUGBMbQwh4bl7dNviGDd/tbtvbpdMVIvB3hFCorDjD3k3702gAC9xYy5Vb
c8kWKIKZ2v5U42O1hxEDWOwQYr1iCeGKafXftNPHLVgaU/Zl44G3O+idu2lJFMBYKp0MjsGVa0C6
QHT1ETTsqEjHiMlvko8vVOfX0Qw5QL0n9F9d/98QWe7/sAcmWENZreDXUZaHUjl9pPx06wOuROMl
aSBLVdXYQrhX3bOX3C9fSAMAWyB3PVDtH6/dSsa85A0EgfAKdG7cq+y9//Q++kXMMYeP/+618m5J
FiirQHs2DdwrJr+YCMsx7sUjhAkOuRvsa46sRWSYgDuwLPAgnAYTC39jNL22cst4EdjQh/UoXqsI
Ijo0V59aEN13Xjb1dlfujyUVwOpmCKFYzL2OJI1ngxFZld5MLy6pZiTKbfXdJmACVxuVzUrAWCqe
D3UZYJIyeVe7Hn6OENqBOspbmY+gChbxlGzcVCsgW/fP8OOvODvnma2nvnevRSv3OUWCljaXII37
bj/nXwoClMKTGfQz7BgHIChlcq6bN5P2h1m7UCbnxIlRV2+880rQX9IAYBbreEOQY4kBzTDQnA39
6t+2/ZIA4ImugpAp/mpkVnBoTyoSlpuk5pWtsYT5Q4fDVHmPbQ+7XAbAmdOEDTRfADiBmYfT+jqs
O1PFrgSFMm3qE/V4/UwtfiEJrU2UtAFA4tAtV3Fbju1u0NUU1YGikbB5gUlezjZWYYXN4y45AbRP
aghgzz5AOHyX5MWhhnyTGH5AtnoHCTk5gd5BSOiyLNKJgAw3sJJD+5XzYNez7jcJxrvGOM8fh4uV
Lb5kDEDMsLVSKHtArb1EO3e6z2y+F9T5lrfZo7Nl6rUS8P4M8f/a4RCAo9pDAX3tS5/FmRzze9Iz
dyOPWGsSLxH/Hawta0e4/pWgI1wkBbo9pScP6BKQKJshTpGx4VDSYo8KaI7hEowGGx1OWdOAjVjv
cgcCJxasU9AxoOeB2F9LKBS7nX52qrG8nziAFtoFdlMYDOjZAAVDq+6vCKPDznNa95xBxfxRi0Gf
1Ex+1aZ9LFpaPFnMGl4TQKPiDjXcc5DkSeSV/BlcURV7xHa2dtQttXjnKl5SERIKfpChDr+qNsvC
JkmgTeruWuZ+0ul8aoSlIOKinvPi5+bsfe2LLnIpHxASr6x954omuBtaJcQRWuVtxKCVi2TJOpCS
Vq2ZOnZ1YbyWN/pzUVfXbLJP2RYFeyVaLFkExJU1gJz2BP+YAHokbfrKXHh8VvMYeyiNskT87lD7
agu92Y8P2lpLZ0krMMaUUvh6vvbFJD6rnp8K4yUnqeb/5IPGVHuU4ma5C2se+B/tO+bpuCMWnB/g
YfDxb1hZ1yX3gELlauLdDDyQZMlBQKijLrz8YLeQ2ukDtpmLruzHJe/Azcc57Wo6X+FkcfFTfqrH
DgLWZPquSfkJbZ2DxxIAavv7TT3glTj2p/D9K8JYTk2h1p6S65RUT2WdXTtPvCTopLfVdIJX10ao
Wds3t+Pw12N0XqmxEPl4NZiyzDQan+ZM30+29dg2MywMoNu9yXRZqySWxANFO200qNXQFk6uSU7P
I5pOGBGg29S+KBiTQi2pCocCE09SQHH5403y56Z/J5r82cB/vaNbjB7gJZDyalGJNfPz2Jc7CodX
chAMDUie7YL0znZe/PLRcX5YGM9bYxoaqKIXDwxEDzMH0Y3wQTU5A19ZoCBGja+coyh0DIXm0Dh+
DAGyxt7SylqDiSxZDNwyZccG/ORA/HDLz/BLDO3KOtb2V4iJTmgywCoKOgvPQBXYyV6OD8Nwspzp
uSSvY/DGDbAN/KEUn1KRoTnOYJK1D2qYatVvfdFFY5Du8CKTP0ZKk6025y0rfm+ZF3Vil44mmwBH
vMI6JMLiFureR62U+s++PlbDG345T+2wnWFv0yUhwZgZ/tChbbKI+d4eahVSj/eyhBMg9NXxn8Fk
7fJq3Ph9a3OFJTPiZppoW7MNRbf8xfAySlwdgnUbZVVyQJfmps2a7cvSPiS3ahY9CNOGU/C0sQlX
ytklc8LP7BkWTrBOrXQbehR9cDuys++oZ2/tDlMcTfcLyZJgUzS5zy1sKNIsrifA6soI3wofN3Lh
z9uOmNFvRfCV8LkkWbhzW9kZaZOrL8gXjRh3GvssUtw93Lqm6C38Rq4pIy0ats+kiT0xnBkhjxNU
+CBew8q7nAGo24pgC3a2VjqQ20/966w2Ne/SAYpH17n6hOXoq/vbGe29fHfjWg11tkOZMrjQa0yt
kPTVpzkhe3D6kCCLe4WdjrWyg41ccq30XOrlC2XLaUqs4GoV40XyOu6TpxxIc8beILy7d7w7W8yx
W/CQYyd/vFP+1OXvnKMlXcOytXCSkkEor//WzSK2S6hl+zIuYVrcpG+c9ujwvClXRTcQUeb9rLop
LjCWwwEz7pcbsQp7eYJgVP8Np8jOvtzOPBYFHShQofEKqMCw1efeP9xg87dzWc6hM40A6T5sv8jK
1bLkf+TgNI68Jsm1p/1nsPQgEznguBFZPlqNvYNMcLgpb/in1nhv0eh/75veZY1fuk1yHWERWOhn
M31JepDNcZSt3gLbxIpugX7u890IrluR8wiLhGNfALJkpjuSfsPX7MV8URQevP5d16Vx693kYtC0
VsXPjY+7EiTJIs0EypCZFMCeK+4W1Y+hYPeuIqE2v25w3rqpQ5vfq2F40PAYnBSAptUdfoNyasyC
zO4G9UeMvx0LCGLia9+Ie4ghgvOThxEHPvE0PROE1BwyjtgADFosMHa74lh8/AYreTJZRPlSwS6y
SxqkQWM4zKX8ZfKEbKzO+6U6W3JTeBqk2KqBuRRW9VZQ+WQSBkf2rcny+z+dLXkpDkRtCoq5zqWT
QCY0wj3pjG71td//sGzJSknbW4Neu9VFJHYbZZYJaQYdYwgPMYJerCMfUo/v2HhKq/QELhvfudZP
N99ib78/2mFL0oqYuhSADAOzumz4PAMqw5wO+pLWyaKevZP+xG9enh9vgZWwyJYUlFyMjFiFTc7I
tb2E7GyhL7y4ryB54CV713aOZargHFUeN1nGK7kjW/JR8kBkkyBddXGgfY90BoZ8PdN6R0fwX/qz
btofrR6CXacggvDxe76fgrP/IaZkjacg6mSfg9qOLaavqrIPZVZdqrKMbEDcP37MSiHFltyTcpp7
MCpof8lyyQ+s4lFtF8cROZGe1aGrPKA/1ddUfcucNoOfirQuOuPjlsbC+5kJXPL+O3R6xvGgm9Db
Zwglh7OXhmPhHuTQhdrvQydvr/rWOoYnqbWtALO2XRdRZJLSE/CF0hc3c7NoyFNyaQapLroB8L2G
COfjyDpwaId5y4/q/VyHLekVPMuLbsBCXzBYnYbvSjRHlbevXqK/f/wZV15pSYQoyjSBj7bpLwHc
IHRtLozDr5nLB4yjL57uICazEWvWnnTbr3/lSLPgyrErCdPU/JXpuEBja6bszXeHO3/qXmEdtHEA
/vSF//dWRRb+30+SlTeUZWuRc+D7z1ZwCWR7yhSUTsC54UOGRhPbQfrvjvsJ7NN+1IU6TGmzH5r2
cajq382Q0sgVOQzOWmLiIHmSSOfrmUcTg7aleO4GiuQtjyxZpYhYngWs8ZiFPKd7p20eqzL9/PHH
WblZlsSKxHbGvJxuR7ngOURnhqjl9dtmJr1ysyzZEg7aGnXCA3JOu+klYNZn3mUbH3tt397um78+
ttOSspp5Qs7IG8KetGfgQG6iOSrYsqVbQXzDhOe/H5HBDi9lCRZnLpIIHkThgKKcPUvlXJ0fLexT
ROy4zW4mB0bhqfNFgT3U1g4sRME7scvYwwTQA8KUuj/LXc8BsPjMBYsglZsURexuZeMr4XhJnbC6
2tB8FtnF4t4P5ZpDYlefHNj8RC4ca+OBbLUf187XIjjl+VB2rQ/8ejrdMw7TZ6gI9C1ytWSEJy49
bm6blW+7pCSUcPlrEP31pYfvQaODYzM+kSm7dP6WH97aE26v+NfuUbhAfJDm+4s/2DuPBOce3UEN
HDfT/4ZzZXwRjQYXbcAy0P3FdS3YHfPvkKoB2GNjxL127y+h/Bkdx7acmv5SNCZOsySS9AUkiTwq
Z/OlntkON/RjireDftbHsWJln/FbDPl7zaxxcr3BJ2fiAr4xQ8sZ0U03zRFG4PeTASPj4+esNCTY
EugvB4pWs2Hk3LpHKuFSeDO9BFlk38s3H9JR0NQMaYO1PFb2m4eYNf8blZ0tYf9o3AeFn7lI4Fqx
T9LiE8vsO0KbL9mWEfDaIi5iSmVYj3QC70bAorJgclypL1RabzwPTpt4ppWovpTMH0XWBG6DhEyp
+ptx6p++TH/mNNnYeytxYCmZD+4S7XPbIWdUXG6y71L4RnRX6vw0udz3W+q5azt8CYk3kM5VOsHH
ACPhISstKEyIqPN2ZbOfoPQ97Af9ZqMS/HjXraARQVX57+2NyNaVJcX2Bj2G23EGE3hnilN9gjLQ
ECaOgHXy4wSF2wYqymNd3WOeHwbZa+1+NSOPmPjhuGSXjHnEfQ5Z5Y1c4/1uAVvC5ZWkXmKJwj4b
8cz5Q9t3B+LkcVcN9242fgNbDC4xKts4eyvbc4mdl20P1p8AyskpypPht4LCG76U5fjgj88fL/Tq
d13EkYxbNE98ml5yO42aDLQ2XcVJUz6MhMOG3vFP2eT81gFg6Y4Znz5+6krAX2Lhy8rY2QCvpLM9
mNd6dt8ae4YIDwG0c8vnfu0Ri4zET3NjZifxzhav2J7DBxVdcZj5DHMjIwhHbknNrT1nEUJaMUCO
BFK656J8HVpzCooscsT0hkPxb2u1KHwSUN2VbrAJvOJXMKVh0hf7thC7TZf7tV22SCQ4xtBdWTfV
hSISPomk+JpUgNYC3P5YTvW3YQvXuZJ+LgHrcGwGU3Tm8lIE7Y/EMp9nm21AYFZC7BKuXveQc7Kk
lBfs5kduETTmy+RNextF09pff1u5v+7aQsmKAT0gL9BLrEI1T6f6VoFCRWkjhq8tzW1z/fUA0RbW
JObWOjuTfKOiurC8O368fVauhyWwHM6tRZeWg3WuJx8yuU6DvmPzs8shBZbKIixHGAOjef/xw1a2
0hJDDj4ozGcrRc+oM05CcYhKTmBM+kegRIIH2rYbz1k5dEtIeGNBpyH1+/QyWM29IAPG+voJsOEH
1dRbHe61b7I42FDodpEM1eJSUihLd3UJ2IyYt9oZa59lcar9oO0q2srx0kr30DZD/uZCJr3NzIPw
f0zDyRZmjAoISaQ9GklGnx3PrePGmapHsAOcqBYWqsMkD1nJxrBuNx14bvHxnWJ6qSkP6C6F2wM6
EPD1fRn09JVxOFLLfs9uak8jexrSQsPuPN11dHgpyHBIJSxSt6Y9K0dtCcquMteeEtfKLno0L9L3
72cXXlGwUPmnDboEZKPZjimobfJLYrnfWFdNhxYk2WjMrfvaT3ck+fLxc9ZeYxExSOP7VQXO1bmQ
A6ihVWv3sWsUBxdK9c6/nYIl1jq3kiIvxnI+Q7nFg7lNB9+gsgkxno6KLcTG2ovc/v9fkckH1oT5
kPS4zMP0LVfFnZzaE0l/fLxMK+nUEmadWRQk7MLpL2IUcZ/rC03rPeM6uqnadIm3C8B92O7OroQn
dtvzf71MWhg4u0Gc4ZJS86tTOSThDA5hPA3sNajJ62Qp63sKQaUdXEPrYwv1uwgK3EM4TKqIWlEX
+5K315qPJCKWh/p0gnF7+PFarP24RbxxEmXp1KPkDG+OsM47+BOisFJjCM7xox6GjbtsJXQuxdrp
hJmdkSh50qLctTfvrq8lFA2kk29cOGt996Vi+8y4N3QZLoGMik95yl8K6OGF02TDMLpwwOiY9gkt
f1I1/YcnAQwe/I2iYeXVlljsAAOrebIGdYEmd9zMzs51YXBaAuxNtmCaK2F7ib6eHDm5bEAy5nfQ
91Z3SMon6JBjNmbKH8OWvtofRPU7QXiJtOatq8ZxyMtLLrsi9voij+Ag9OZUDC6xOewNWDLpkAj5
Q+iKQGKYYcQBaaSjoCkNHVVdDS0fZFvnMYO2HcjWEK0erAHUeT5976DGEVmOp/d0oCSJVQ8XKEf6
Jsr61Ps+mhYTEtukJSaPZRsZzKHqsPbF54HwEih6Wn9uyNDElLhol1b04kwQD5sbd6v6Wwk6Syy4
k3ZWGyDsnDHCA+Ppdh4sbuCK+fzxUfuTJ7y3vouoBjezqQVsurpIKyNNRN38TtxkqlXz0xJVB9N0
G2o9UWtx340g9IuxlNGvfWDRnSvnLBQpvyvGCZCcQvMvJsHswU7F3rbLB+K7ryYrsyhQQt8Z+E6R
Isuf69J9tnwsU96Lz26rrJjmvq1CyEy4n4bUuoOPA7kAx13Emd0/pKIncaYc7yBsQP0DWb34AaAq
IvUeiXUTtDTQ1jGOmWLQ7PGR7D43u9Jh9qsjOvCIoDoH8oNr7gwN1K6QkGHmOXoQadqfIYbxc2Mh
308WlqB3xydukKSBvHiK33uERF7Lf222Ulduh6XOfUFHXtZ5nV9uVOydLf0j9SxMXacD8jIvYgUA
FplvQYgAhjQbMWRtzLXEupvesThAI+ScpVHVXdPse+G89eUTZFGS9Dr7JJwUjxm7y7d8BtZec5EK
dr4eRqdHAwdDdMwn+/bFaq0oTd7QTEjlT5bxw8dfa62pskS8I8shxha8vEiI7dyU3GrzCca2Bw6X
qUDz7/CePavhnCU9xNVoKD0oedTOZ8ipRpOGjng1ye8CKF8oql7cJNg7wCZlZkt0YuXULyHwpRoT
6feWQh0a2skXuwnH5uvGm99q2XcO/BIDPzSkyTTEyS8qMZ8SsEAiiLR5xzZrvpC8OUC64zyPtAtb
pAjANwBTWLVAJCQ+7Dvpb4Vrq2LWg1K4yGBRFRPIrIWJsGI1eVv4v5V6Y4mkhxy9J0qBEYoJzp7+
NSXNzvIeAP/Atqig+NQNn6ry2vtAxYMTKS4YYYW1fc5APStcwOcT/Of4ShuI8Y3TWdv5K6ipZ9ql
p4/XcO33LWrUNKWDQ4yk56BLvqo++Opn49vHf/XKCVii4SGgQhJ77ErUHAoJJsnhE+jv2iwfDtTG
2AayCW+KV89VsCVLsfYyt///VyZoEYuWVuK5ZzYkX7RVvcCgfKMXsZKFLFHxk+CNzb3JPw+J/eCM
/aNi/FvQZCbUmf1v47Yl8nxua38e0fI412VRA6tYZrFbma+Tm9jHwlD1bwXGnzjy1yqVDhQmLWzL
C8D8eWhBXz+saOKHWTc/9uPGvlpbr0X7qUgnphV4GWfDRjjkKhcpovQe1MznyOT/ppzJlsjzqQLI
s0tt/9zO8KEvMDs7kiLY0rxYSQuXIPPGTCmFoLV/JjnkBe3ZPCSW8w3KUX2Uy3KfDhMJ7ZQ8/tNx
WeLJSz8YOYcC3zlz+mMNXwPsAkB0Cg1xHJdCd09NUC/09NGWfbnRoVoRKGBLcLlTQggJSYV9Q9ME
dQ9AMrR/Bt1EjJxIy5vQQAv0xtnLkgAKOSq6/fsmO3BtgRcJm9/aufbJxM+UmVNn+4ekcoYdtCfG
uIJqjN5XWwXvSiz6Mwb7a8/r2rayMSXeWQF5GLJimmNb0+kT1+q3F4Ag3io3giIQpAYz+e3jD/qH
gfjO9bSEnDvzrB2Y0/Jz5brCfZ2hu75nNucvQx6QEFOMh9KCvEjeVkWUcnGC0vIJAqZt2Oske2Sl
ARezsacXPx/YfSHso1HGPqoRQovKQCKiplnz5Gk1xGQ2LITKTjKFzIUkS5Lnzt6F3t0zpwkBkNzn
e7AUyGe7CLID5JaCqLMqeQpSAn2HUfavkMaNP37tlQt/iXi3LXTlbynkubNLc8Ie3s2+hjeMtwka
WHvCIrVqqStHOXbu2YZn0t5vMKSE7ay143nabHTy1h6xCF/gE8O/QWfu2XWK+h6Kj85dVt/EqaB9
+/TxOq3oUbAlJpzYc9aqofTOs6hme+/oidpxxXxlotqUqKtzU0QVuAjh5LjVi0BizOJ2dKGgnttV
N0e0McYLC8pBgEJdApsQl508xKc36Y7iU5YBQV5ZZQP5XXgjQuOweh5I90Kq0rvmcwpGHFh+IZdO
tzdwY4jhX0AfpeIq8kzaHVULHQ6VN8OnHKJGJ0iVITchovQufCw+z4rBazStskPRi8nAndjp7QPU
vqaDdqzyc+5UFtSfXOsoUyjk+FyzIzTgcNfksnkTVNkb19lKh2UJbm8yqGRUIG+eB1hox51MnWMP
dbVoTAqQPNr6W4naYqMyWpF+YEvUetdNtpCdzc7J3F+MVMUrJ+0IYdveu4d2pgipnJ5sx3tmyGx2
DeS490PtT+cmdXjIaPI8cZ2EuiRbd9TapG8JWq8IMPQlCOtn6RTBcz2qV50OOoJs+AUKK6OITF31
YCWNANURsOny0GO03lj71fVYRHDH9EY2XuadPSr9iHZ9Ghurx6ai+Tc6g2uFoCd37owIm1ZB5JY0
OeZBY44AhAbY3gHa8XeNnLZM1NYKvSWA3YO3yDBn3D4nud4RKWPJcrWrIIYW60rOkRwazI5BrrAH
mFdXgbWrHKO/J3LjVK8BmpbI8xSGcLoMakwoLci8nYTOnscKmNjUBH3Uzh6DKUjyUhbkTTbCuyt6
OcRJ2T8aQu8YLcmLQOnbyPkEdRTvJ7bNm+jwhzKa/odNhQuxzf5Ow2oY7XQvSgZzNh27DEShwki3
PJrXmn1k0bUsofKdS53MZw8cbXiZopAsuqdmqDCvrl+TV+JAwbQuyu5wE8R13X/z22RLhLqd6imd
2wIFTv0q9FhGQ+ZDnQ/EmLAIaLcb4B2z/zj8Ov4f/bB37meyCPIzEO+5pBJoBOKlAI2lmAFKE1XE
sRgNgxTMlOd56L3ml0SRCS1CNasR5n9UDRaB3Y9PXdjZQinHV7CRgXah8h5FgFs7j0xj4yxAmNzz
UffO2H92FqGFn7NXcOimgoFMA0jxb9HpQIzIsNB5vFde5oqfYNVm6HSOotdQ267nAmJnVA75zkwB
PYiJudauIRW5RxXSySOs4rm/S53A/tIm2hzQBwZYYQIcWpQTiiy0qAiaKqkbDy7Pz8AD4PQHbTGo
o7Z895orp3uyJUkAC5gluuIdXIb3MrB/Q8Fx/pXAxy3Mu1aFmgTtW8LH5L6C2d7XIhi7Bw3x3H3K
Pbhd3JTTfk/NZKowH+F982BgF/ql8H2oxKWVm4Pd0TVG2mGDe7U4cyaVFWaOrR8CmZm4KYgKi9kK
IjFlvR+bzi12vHX0VcKF4pesIPObeflLnc3sGuAdkKmBBxzljZ3EnpUpSJl1xRMHTARkOaP5vsbn
fCSSePD7yZOxAueqdB9y6B0/WAmXx7wr4EbdSZsCaJUnzXHORiiqW5UFAf60CL5YymAkxoVHY6eg
n6EYSn4mjP72Jrgh1UoaJE0+3AYRYYiMrBkdhGDM3biokSMb1nZ7qPI12c6XViKPnFcge/RN/Vo3
OcyIaJ6O8mJSbOvjkM6UPASAnyYHeCzo4ahMMjqfdVVrvrOqEn++m9xxjEAsRROy515x1NKzT/gA
FX5lqUBePNWD8EFxHWxutaGEtoN6TYQ/0AtvMmAMdjYUtlQbWSWEOK62jz+K/nDVwylRwGm3EARz
Ea+k+0RUN925bmCdFWOKWSE1BTw8fSjHzuwl9vs1n8yw75y6gUIANEXjspHoTDaUl3GZF6Z+4pmf
k73baE728OdxvL1yx8AkcV3MKHJD9Eqr+gFZW+ffuTrR6WuptUceKt++ebAmuLtIVKZlBrnGvtO5
dUAzks7go5VDxs4eK7t8T2FgZvbUAmnpe9/2cn60IGQnD9IrrPoL7adssK9OBXo6xOjRee7B1Or7
8kopyZ3rONW1/ClnYcurLWEPcC2wJu4TaKlgCk/4GO4+lW7pQXIcYpfHoUyMH0HSDSimsCZ55UZ9
MwX+XVLyQHzlTDhmn8yuUz74Ff5APBeVBV0rjFfb5CnpPe7sAZ33hn2qayb/k2GsBx5iyvpePNQO
NuLB7/reO1dVrSAsVRcSU+JaAIB/10Jqp3/M/E7slLGSATmEgH9u2ATD4L3lDmyKvurJzeonTGNc
uZPEx/FknV07x7lkfPytaGr1T2DZ/x9HV7ZdJ45Fv4i1AKGBV7ijZzsuJ84Ly4kdSQgBAgESX9/b
/dbd1anY94J0zh61uwO5nMgrsTMe2Uy1rbp6pkb/RcqpJfciRengu5nKAIafULSaSVuMfkMUKw/i
GMaWQGDLt7F5w5/ql6fRUTTQIkM8EWhg5um8nFsf2XIs7AyLcseLsEDuhef6li824UeXszj+ZACH
KJaRTuE5XmxankezlO5+J9IjiKRtrfuV7iK397EYZ5nV6+TSRVaOecKuvPW+/5yadsv7esi2/Nxm
HR0uXYAj/HaEcDm7MFVixIaXIHT7NZR2BeRpcFvpg09D8X26Lki1+ImS58GfxsWN5C7HaRTpcdBD
097Ad9g1P9eCMfOfZX3JcvRibGhJqyAGds1Dh7PCXgN+p/Z5ggtnODZlM8Oy1Te0e0f16cxvFLJI
TnpSgPy6Df//Q7/vQ4NKsF645yYf5hTbXGZy7DDZit7rA+3XtLukZatDf9pLMfd3scMX85CwQnuP
wJnFsjMuIrgwslJDFb8Ny9Z/caTFsEs+jHla6dUaWc0TmxBXP5su+9ynNVnOFpUcoa2mia+xYoom
BwnjcGLBZgxu+RhycKBPKFo03wHlBSz2CVaN1MmbOWPAu+aubNO92rMBF1RJrW7+SKa35IW7LFtu
esdUOBfwt4m7DHyH+NsOeZb9502e9KcW6Q7NL5JNCEu1HNVFmJHxkP5bMV/wqwIL7VIwQnlW/CnS
3E8XghoiWDP6NfQVBVXrvvi6rtBKkRX5JPAi6jk7DRry+nvjUZN4tzn0E6AXc5XCfCx+acoHkXWz
eoefI1sh8ufb3PwnIhpHTm2z5eyU8xjknSaDTWqHgnGqDjYvyG3nUR2EwubF0dsNELP+gO4sBzeQ
bWvWzocGRYBbj0g5ILt/Yc/HOI+/yBq4ZvFyzLFuCigetipH/07Kj7BBUXOnc9hwkTYtJVs/d+h1
zEfb09Z/eIQd8ooizzX+JwaIMF7JsG7ma+k0lCGQACdsoSemCRCLo/djhrQThVP2OW+TdFYXBJwo
sdVQnnh3WZQLRF7GEn79Lws5Oa4HTUnRHOM+lFZXomMjDRXbrabswJVOKaaRfEzWu1x898b1qKbm
uG2bZgYeziY/Ubi4yogsh4MiPR0K1ACsfnmfdboFet52p/VaxQI48u92oQ4mdrasbjnaiCqHpRKx
lyuDTD9L4OrxmQ5n9OMOs4HbmTGZHTQrRdLfQPuzkOd8tWxDw3womftoMWOOY0VMptD1qTxBkEyh
s86iZ0TAVHlDwwrV1kGsvueqLqF5g7+0T8xoqsSSll53kURz4Umfrf9oOjJ+3qAFHs8KSz0CFXc2
QfbMbYuBKWgk+OlTNvBGdlW0aAM9snbd47ljm8nfk0b18zEsovgHHLPPvrhdiUFWdGbwARZ53Xn4
S/MkgMFiJmuLM/J5pLgtZZ6Gy5xQEdAmsWfkRoyqh9xs26w5NViY0v96YuR+ZGXS0PYsc0Tb38U5
WbO/wubppSiyoj0Livv7KHs907Uu1x0FSQgQzfL7IcQwd3WzzzloZbc1T9LKXvzI7Lq6jzmQeE2+
E73ltrC6G5dvLb6W/oxAUjv9hkwQ0lf8ymQW18mUm0O9Q48A8qNA32jpK9BjZX/dMFni1EC3MEp8
AtwCgmYlarkxVW1Ff47G5/lLtrMgkxPhqQs3lg26fU6ymWa3Bc1zjGt4dVEHV3PSl+qPTIibLkLz
m0wUw1XlqOPBCVsO79tYJgsMWbvRh5bHXFxpNgMC7cu5h9k5Abyk/5jYwBSxrypRN5isGfnlJ9xc
j+1gbP6CmNvUXNFyhAeQBfMNcAPj8/aMnDiHn0SYYkcLEjHBPO+MzjfFbPVn6DUuw7bZL3Kg2z/O
Z7XM1bb26/hEWNMvd3xUsX0kEJXQxxjCVP6IJI7xMi7BarhkOkXJLe9IjCckj8zDV5khAxI9RT4V
78XCl+0HXaCA/9GgLbn52+Jn/e6c53xXvxvPE5bWwe6KPe62bIcBcEnnU/xmKDisFILYbzWZC9il
2TSv4VsykCKXY0jhFbkKaGNPbRgcGlOaFZ6E3Kx8xlkRTPvYsEUmmCiRa+hYMta6tFAEHFGikU+v
CEJ2awZ7tJ2SH8vg9LgdsxID0HjpuhbQMBe4qj1vRKnqqewTguFsp/yz6TdBXM3WEdHXbN2ovuZI
Zh6qfFvDebdF+4O3FvY9/Ib9HhAaPxRaIL0EXYn3hZj6UaGKQVj3kDemQ+TvwpCFg/sZ+fszvrhE
tvu9nTO1DHU7xljhf08gteqowj6KCwLHH4jWBnSlnHV/IBGpYp+0ickz24vmNNmUz7c9xnS/40TL
px2QWpHIVzy1GUow25FtV7i3hwmGfhvTh8w7QfuqKWkp7xianQuMDOsgliP+xd0FycEivCo+llu4
d2U2OpjNmsgPHbSX6TMGBY32kGgivA0Jwjr4y1JiWjn1E1vE81SOajvPC2/uCuFnSGapPGPkkgYd
JqkpEQarMZY87hgD7XHM8VwNxymlZkZtOR3o6DBRf8NsKlsTNKi2boXPrfX8z5a1+dvGcvGF5RSH
2amMFp0ra96E5TBC5PcZGfAHDbj/5Oc0j00NZwniDWocPmSNx3aDqc+diwXEq7tKZAS5I9bx0ohD
sRC7vSo0b27+4ND14yQcqbsg+lQsU7480XIGcIjAmORdu000AHuxGYiaxF4b8YbNWPjbBSEJ/VBD
lBUhvGgT5KaD3AAGWtCDKnrfV8GX/l4Fkn7MULGosQ5t0ubNIV9HFBdUtoVf5ZfLkAN1QBl3vxi0
u2wN0JCwtYil8g0m2QU1nWmHkuwgm/G30KPYjgZvBH0R+CUQcYcWOdp9K8X9oXVjXCp49wGC2oSt
ez0iuyjLse6O3foxEJpl5yjyBgJXHpIpecMha9mE3TUx8birrEUjRTnloaAVTJdyOTOjqLqPYSLk
si2lWBBI2EtUdXlpgcjPO8hJ+mOmrZnubF8gWfCaY75/n5uUVHwy6FzzwAjAxnSmxgY0ZkexLfTQ
E0lQymXS8A7lYXJGiFbx2C8xSQ5JwH8HCki+nEXT8sm3rr3Hs8JuC2HK7JD5mNR+HcnVkri+opph
+LFw2BrQ2QZM49DnpvBVBrYhot0l40P5yooi3DgkUn2RdibbATXyBikBiDcMsmTPYsWKhZEEOZUZ
1sKzxknbIAQC4QfzZp5mMuGED81ObvRgp1u8XXNWIwwKaV+u3K9GpBaKkt1j+t7WC009BpQwIfcq
ClvDhzGd23FF9ATd58tMaHPmskEFg8YBJb67qUc70PssA2CTqbHFwAYVlCia6RYxJ+mRz+D6Xdea
WuRkgwN0Hs7rWozv8zrj0Bq6/NA2HIa0BsduYnteEbH9nHxpsJYVGJw8Vu69m9OjanFmLGgJqY1H
xJ4YihJIPAAPZHO9EbV6PHLwe+OgaI5gUYscn0HSnLxJJ2xMg78i1fmvh6YFU6PEwmY5fh49mIB0
k7nB5y/zbK4t4slvkVqJ/p0MgXTOsey/scPxUehkfe8GuLJcMbEnNo3tfy1pG/RTTc1NK1yP88Sh
5SBxrLZIVT5GTXYMogw2AsguMDap0iWXTfvlEF2LkY6x3v9eYiuqsSlbOJcy/orSPXAIjMiTaHLU
ko8YAqvWBogkaWKbW2zVmO1gJjm71bPbnJfDWFEcDWcJ0BtZKIR4dQxNIextv9Dwp3ATBmAst8WT
M4PG+s/D+GWoSy9zkcSXAl7lM6QPSHth/Y4PTWp6kMgCgqPXjX/7dRO3C2PzDxnGHE9+jlJAzF+0
UngYTo7KcIv1GGRCK+1xLwke9Al60k5PET1+pd9ONnGoLkmhbfmSndWPbUnkr2EzrMrXxNojUdnw
1vUNJIsG4jB2o9PBnLT1bDlkRdf/oFKOz2PR0Y8mG/W/VYbkadoYBjN4kf/bUcRN7gkT6nGd+uaK
Fq0yqQIyGA5doTADRLMMZw2e5sPjHHQXtgPmOsAs2pxb2oTtu7I7RV2gbuKlKTOpjiiKQNIET02b
HcZhgEdSzGucAB2hIeZgcH0dUToas/fZBtzLle5iepsVfPdvOfUbvy3pmmgEFlmUUmJbR2jjvJfq
gexc3pOMmW/olHcAkWz8m6bRvrPgEHacoL0P3x1WRKyVK/AE3JPJ0XMx/UD6+UCqaSFz96/RrRlr
hO2KB9nmgR0kqNLvWOt9fpIZRky/twtaQPLuO9lYOPkAwmo0DzvGX3k0vpCPRV725WGXCOHCT4/5
oha46j8YQ3URvFDDCSKw6V8Dq/YOzHNDKqcgilcIHSxpjacD9FaHyqq2znNdPBIYwEONjMd0PPCM
dn3VTclGUYFBoSiceFmKepn5aA+OtMRdO47b72gtcUivzhFGlQhLn1XuZoY+Cy8+U657VTMzYaDN
kEr2no4Fx1MMc3l6zFGK9P3bLljwOxH9b8x4889mL5uvwU2EVplIZF6zrcBorJZ+zW+WgC2zjmu5
LnhZ5vSXHrblAYdC9jGBn/mawI49bWKJJWo0UDJ6TLbd329byW42JdVf1nn6ByMb/9mnFilfuETW
5DZuavinGsxvVT4WsT1IzEkP6z4rxAIFUt5mcs5xmPs5fzEe0xsahL6HUiTPyNscE4iqXdvn86kJ
896fEK20DleWDRbCom8IhOMvA/mQ+95j7rQANTqnuprk3cB/aiGL7iDpAh1pDufj/4UCCIPxNDXS
VkjbMfvTHDhONlHg/Hva96VJfgVMdTd0QgqoWdTMDnsagLjCKYFiCbD9/kc+tqhjSIsgKByAjSyf
d5CiFyAe2M1wKKYNgCHRDXfOp6mreR+TC28czgs1OJb/VHIsH/c8DK9DprGB79w3U11wBezDu2be
ESbRhdn96FD0+df7drmEVMzFMYm2fyFIUP+dDJafh0l4fbs4gvEPZZtmvsRN6zf0/SLtOcU++4y8
WPnV7qYzl6LN9qWeAqC9E7Pws1Yx7+x7B1nrYzmv/cPIIXs7NnRQ0xGYBVvrHjuIvJFA5ZcL/kR5
k0Mj059RssHaQ8EmpBDsqXawLYh0Go+MQUqKQiKusHNAROAPfirIc7lFfKH4dyuHGKp+f0wtRK0I
qE7W5hRIwJU1FIPobzfZbh+azjMUSrEDn8FcIc5pMUHshuUEQ3gxbxCWrhrJqQBnpTqoPCb7UZMg
hxu9d3hTDUjw/IrPTbIjRSblVSPE9WbrfZZec3x0H8mCqpm6w2ByXxKkqp2adJzjlRszFNe+LCCj
XYbVPHGm875azN7jhcDNxtwV4IEyx4kDILsgeWGF9HOx4rZRAbKa3HFcQz1b1+wRs1f02BJWr2qx
hlRjhWtXsGaOfN+/eTOU5UWie/VnoVM1Ppc+U8kzj1mOrrvRDeGczKP0JxN59rSsffth/I5FmuoI
OLPHmARuJSuyv1C1YwIhgs4Szu7R9XU6TWRBC3FBPXbaFdVy2mn+OLbJ+mfyiyYXagZ0h2UJgJV0
W8euwhfWfdC1JQe+Ly3CTkUEKdozTAYTFrPhJErk5k/Q63PUxiCHZ4cQ+R6IhGBnVOzEKzgQ2/4l
45S+rJO02IWmxt6NKZqzn7gi6RUQ5JPqNvKYyXS/ybB2oyUrDiDpprzhABt7q8i5nwMMc71e5PtY
drGtEJG6XtGo2xZ1rlEVtOebwsq8W3pM3TxhwB+2u7FoC2zpW+iR2RqoTM8Jz8afbpzz8oCpdxog
Rx6W8YyMZYMrecFihprgXBwHAJUo8hiylr+shRrvkaDe+mrGZPkdCGT9i+qRUYLTZYPWMev2T0WW
EglgqoS6ZczXyR/LEqb0G+pw9APlFZguqO7RLpxtCYY19GvARFJ5pA6rQ2D7sKJ8oyzbi2GpYDXQ
UYJQ2kLZDY2ADEWWm0zpgc0bA+cRWRwqpoHYILLnOzeRFH35QEUS6qQQ+m8gxqzYMXS6nloUDiEi
aQqYedCudGJ5X7ZVUhICpHkcZQql+GD9de/H6NBUE5Woum5FjLV10DQdO6BPVzRlskfg1vTQdkQ+
oFsSz0mu+RvzOfAqhKWwCmktjX2TiZ9RERXKDqNeW2ZTHYaihfYPdOP3r4JismorF+mqLUMePen7
Pa0sShiPgVLYOpGHC8n/gqVfzRY8y1pOL0hnjr9pulB64BYEQr1NGLmPi9Y4CXKBWs0nJQN77fbd
II6qGc1LYtZYPDjRhYhlfZNoGgE1EY+0SQLQUUv7ERpVoLg1XjzeV/PY6KQClRZfBunicgCmj3sg
X4D/VX5MRziKZMc/ZKlM/28nIyLksF4CLUjHAR8SNBPyFhXOSIVG82i/Vm2jkv3JMdmY8zQkKCwr
pEf8HRbcp2aRjTqyHt6xg4auCYZmXhpICRsnXwKU/yt6uXnzCmZt+hozHsURs1R7oYgxP+Oex80k
nb2xwMXCiWBr/GYWVvWoNzxT1SRjR2+V29R8EzVnaP1rgTNcFlnacOza2H2gJ7A5yqHRv7aCre/E
ZvEzYrG5AQCPpw4Bdq+hy3KCUVVA9mAaVzwuWG2ueLXA8EdSOMRGTPBdYbvpOLnpFEnm12woPDsz
O3QjhOiljjXIge2hL1pmb0Fg9eXvGHY0pqwTpm8cGJP9gr47/p12lcvTlq7ZayvBjkntkOiLu+R2
QW7iJxYeOp/D3mhM6CBjvjyb8BRIEbLhaJEABmKYod/HNkO8owzA3wpL8qtA+Fve0AKF8oVB7NJc
wBibR4WZwvnPcgjzei8bcITHniGuzhQsvwpHpju/IbdJpQKtr4DlFFojI8dC5CDluw74ogGQDhlW
UD7jgsM0p2FYDQW6nzbApVBTwgt45jbknwqpsEm1JiBnvG7Xf+gJzxCl55A9PkjdvMXOBfTkjjMf
DjKZVhw8m/P3NAn6ny1KDMGItOO0ApkJloVLvd2jk9whxsIL8yMkCiQnvG//BVxtuIxnRNTRPhQg
gp3ob1A5mb3EhAyfvUrS4zrmA2LvwJW1OGNw0BFMhgQZvEeSp/JmH5ce3bb467PUq9OsB2B+pcEl
Y0HyICJVqBNgYVTJb3zVCCAGsvZiTIlNTO4a1PuUNvejHjDyrib4j7U17tBMlOJWSTok8ol8PzUa
eXfgrGRTD2uJABjer288LAtqzyecITBW8vvN8vFCIpIbwe1AZosNDHw3SLO67+gEEKCR5H3u4PeE
x1w+QzkgDh6VqYcw0u3nkqAmJwfl/OJ40j1aanQNmHO4KN6g9cIRKApTAacs0LDsvDRTimIdAAi4
C+W5I4vBG6QbrCVCcrSoW8hsJvRUY4SL8I+wTX1kmetvgX+j4Anw8cNkBXiIBnNvnYHauuQzMIB0
kvp+IX1eARL9joP0aBEOUzEhMBE1dkhlQzK/RXB/GukhJ3DH0MDpxQ5NuBQZyNi+j/EOy0aEjr5L
nlaa6EvLOnrtukGcfGL3M7T43R2K7ssj8lD/9rAk1fij8NmMU6OrZTCoiI+DRmlQGcon09L0bdND
fgAxmT4C1O0e0Bad/cXDTg57oYaakLVpDmFIwXJIBBQNREHZ2e/NsTFr+0EkMENiU3mZdaYOXO4z
TvEk+YBGqAGgqT9QiGDPbGvEaRUBneq7Lj45dPOLOu4E8OChZbx7Vlz7ExBp0KJNCAcy8eXMfeQJ
+gvWP8uaAJppl/3qhuITA/cX4tPZC+yj8YBg8fQhtOCsNuD0r6lM+Rm0b37QqJy6inJKHubNfbBx
GI/GKbArEhaQYga1hxUEtY64z4tXIAvIgTSTQS5No07Q/jlc5LH9ygs/XIBDsudu8q8z7/Rbl7Ki
qxfMAGen5qbaG2Pgh/biJUPEHIomgEecElbaykATlSNiJtoqep5CBpX95VDl4PNc6WGHPgz6FRUR
XYi8HTPVULIgV3Kj61YrqCcULnvo2A/OTPrgAqJ4QqLf8xZmjw+19SSYm4ynPSuOkg9JvahdWZRN
+QUXoWEJ+JgnF9tU3tllzklyigxdYEClvJc7xQtg6fpz3cvQXzC2xfADUGo7gKyKU1H+p+a1+EtN
HNRjqgJ3xwGFMdM/HcmOnLywGfi61axQWriXu/AfQrt0uMHH3XZ/aQ4lAWjuaVSPuTOM3O2TNYdC
rjb/GUm2u5vcZBZ0I/Gbci8lnNMTrr01wy2Zdi7b/iuXSbkvkWzMxaofdTa9iwX/ANMGYh+3ykOd
o+qlgFvtXMSs/L34DjN0wYV8AP1psuO09s3/DWbtMefev6ptQXDANqOX9disro01QF2O0bLwfsMm
2XuYniuKbkT1EZ0pwHk1CAnvHrRs3BsWSvQ7VB2OG4uutD2+pQG2pOdSi02dEICWpXXZufEeoEoO
OYNpzPhvTRrfv44tjf1LBk/sVJcaF384THxDirTGy9reDfPooBPMECaKvRM0VoFmy7LvH3vv4dkL
6BfF1G0iAOu627IJVANSGof+pixJEe8gem3kL58MUTxi2kr1W9zQTV7tSzFub7p3eJhy2CsxtpG4
5e8gXkX2ZACyyH9K+P7fwiHAP5IBEmB9WGkqsM0OQBiuw7RkpAbStCdPGH28PM5CJa/lhqcERr7C
KMRbYyXlpqmkozBVyWSBbUB4r4Ebe7qGwtZCiSX88ArkzEHPUD0lFR+gt82OdPAIQzyxtEmXf9k2
okP0CD5v+C5s6ZRcqpnBcIso5MyjcaHJkuWXoUm/fZWAlATqHZMpTD3mMSSbhtrhWgemjOtJg/yb
wyh/kjYBIw4DNBHJ1Y5qFvbQIkavv+lySI6+7Zmlb5CETW12gd5nitd5SmY7HPhsRfcwhymUZ65a
MbrrxjOJsUgKtv8u1sXKGplodoAIbQHTdLC25Nt/CtAWeQ5LGkd3CDNfWFP5lU4Yf1m204dEY84F
aZ1DoZEW+ITWCt6XaRurJJHhbs4IJ/YWOym23arPEar3SSOlFGnIK9M75D9qAGSBUCEuh+kEXTsw
sCWVrLt34MO6vyCw+v3njAOL/mszn4KYZLrbNNIyREILi1mBQysHbsvgd0dqotUiO+4Z63vsTson
HqrRPUuANpwtvkzZXXGeYIG79P2Q779SuSKomcxeaPMCsiBuw4NIc27Tg9i12/+wTLLw0SFoGnky
IbLuTwAisKCohBCpTqPQwY31nNPd3csdBDYcyAym0QB4wJ53uZbkZdwJRlPonTyab+ce4up0x69Q
edFCeF9tkJT9A95v+BFvXyfWg/BxQs0iYLL7jGI1G064Szls8s1CsZ9EgnMCn7Ttxj94mdviPvW5
RlTbRjb0u8Adh7ffOKLqNZsF7Hu+/CdVqj9WzD/Bg+dSFNY7QyAvkOexkHv30rAZ1/We2ukJhwlr
ryC3LP1hUDzaPG5pt/r7ZEzXeIP0LH/KEP+EDqAewpsWjxtmk9WJT1W2Bi5Q0jq8ohJjBUZG55M3
izMb/Yh+7Zajtn3WHSBLIseMpejubgoAOh9U7mz8DcVX/ulI2FH3uIBABay9CfRggKTGzgFqg5wb
NkFwlQ1l9yJGXSa2CgyFOkgtSPPpHlBj90tBZLM8otYdeCCIUe7u1aCFPkWC9/c4liCBK7KEfUSv
ico5fdsGv5FjmaVhhmw27I9xGLZ9qFb4e/a6bYG/PiVQvdATKGYEL7ck0oiBJLhbl7sl1A26TdQF
yYsw2qQqJgaB+oh6KYY8vDgkhBQ/042l4SPtBRwDccFCDnB0jW8hz9YJwzFi8d7XrBzOHj3jyC1i
/Foi0/IERHA3dW466iuRp3iVAGQg12rUHAh2mTNal7jH0OqChnIw+7vi/tLjAchfG0OBEo1d0qFH
p+2e5kI49jhj2sXQovwSwBa29sYYzfcrg235Og87+0tLlEsdIdhIf6EjaP0h8c3ONQTq8Q4oN4Ma
lKfTywSNAP9kwOb/NA3elgsaBrb+kNMCyCBPMQpeOdj34gaihPW50AVimKztRVMtNF0fNpO05rY1
asC0QezyUYwlCSjsLcff4PLCp2048pvKsVFQXy9FAVZPmgOWgT6tt7JZRQ2LooJbvqD8ApgR/3HB
JAyqCV8WOqL2BOUenUAsmrTrmQoe2oPTG2CI9PtFHvISbEgcp99q8zs8O6DTcVesI/ydosjNt31z
+OpAFH4OG7weP/aCut8xgVb8ue2Ma26nySTTbRqTFQXrYMinI4ST+3go+9liMNmI6lEsjdC+utcA
UU7wD7XJC4O+A/n0u5n+gJL71hl/w/Uw2IZhAaKPIndQdug7nxowMbIl9aa/Tb80knKoRCaIwYVK
0+YRAC7sQDAVOTP/y7yS2VFByoJhKy0XFIL2NNrsnIxTkv9Kh2Zwb3ir+FZlNgLg2lxquscSMPZU
4Yuz/GsuR/NHZ4PL8AztizrxfRvZLTRkuKr1DEcNK43j9Z5k+QUCpXauFgVgwc/D+Lyy3AHcnCBV
0E8yHwr5AqCKvQCCNRKFidgp0qVdUabpk2d4JqESzxjOBzjllhlnf7J0yYvE2fVcNEHymvOViiML
ykB2yl1S6NsN/ufupynGHselVAm9bFjA+AWhojI9cTSLpycovPRykOkGiYqNAs4aKh00Prxr0/jD
4Z+GCQkiQ4FziRe9iPNRrxOiE4iULn9FjkDRh3OX250cDJxgT9IPaXksoErCc4UKYHi+YhkBz255
CeFKRdeBD48qGtX87tDVQ+8ACK2NqNnYiKICiLS7I3GM03shMRo/WrNNVztoUoCEnhzOpaUt5xsv
4vYKszNKQxKazwoecAvWYQDFebZxkVducdJf1rjMWwXYlGkQHDiHbsc47/ntt//e/BhwK0HU3sNy
ACH5CKDyF92XoThu5Vjgx1i3dULomsZvwbQtr2xp+h9l2PhrWrLyZ+7wJNc+29LkXwwjovY97Zuv
3JPpt0hXPpwCGCxkLDdjkMduB3Rco+9lZH9znH2I9lhKpEW8iI3R/bhaNbu3ArliyalDdEXz2WPM
4D/3ka7os8y72wSjzsuM3ghoUMyE76traATHsCy8SpOinQEc8zjjqV+63qmnwvVd+rhm0KHedY1P
EIgPRQtuzj4+jAnGKqizW2MenFfgVKD8hO/Jqq47Up4gsp93fkezUJpJ8tpDN3cdMs/kU28nVW/Y
EqoRyzS8lJSVl+l/nJ3HjuTGtkW/iABd0EyT6V15OyHKdJMMes/g17+VGunW6+oCBGggCEJWGoY5
+6y9TwHfORRa/WxhSfcXGVkeV5WBZ/9asCsyeE925QuVSQQAUNvcukpEnOKU5lmTrYpyVAxhlqmM
A92zJzaxwvTDBcyjyR7lxfOLo4wyAFtmli64vHmdta0e3eSDbAiXcMtY7po4Y+wHXf5qWszKQl5S
gyVuJ6dLYK9NAL9NzO0f36Ebqhn2Ba3yjorEL1d1Yw5nXCniFFVhvfO5LwBaEJhh3UK0TPaSYqtt
H+fMBK90RyfP7hMGWBerJJogdqBnJ/nkFLHqYLeqQSRHcD2JFDzUXfib5oHsXih7HJNB40it9prb
/qwF7DP5s1bkHjOX/bIbRmI7PcmJlHEuszmblu+APdLLqjYD7NNQojPnJQ1HreeprdKo66qgTzRj
3DJ9z3wrCunzDhIT2LDxKniiIJmFb64U21vGIMCps65GMqR0sl/GwbmecifNtnXDwLHniZGx4yNN
qq5G++QbzNNFLFx/jhY6Mi5NXVugy6qhMMJt6c8z7XAv7ZInThDCOpMRgnVTXHQQ0idk5CGvRsQz
HqgDGOWcQwIbH/UIKrh1bVn8HmGtOUmMyZh2RhHHKAsCcOgY97VjHSxnbLkPhylV5weL31armNF8
3orYdmpYO8vNYZ2HsnAebb9oiA/gIjA6QeHgi2M1jShGMqzyDT4ZKj1/RI06+4CkPt+9mcws6qix
3rEToBF4ZjekhMHHPinibRSjsRipbq9EZU/mA2bUzrA3I5YU87lpZDLi9Ae1PYS1mef3syZhpEim
ccYDDTb48VQXTfqZdb2HB7XlyH022wqRn1yy2n5yMngEJFLLHlYqzbgGLABfuaUmnSvmNUp52O3r
tFOfbZITc7RgD2B9u9DFAAIyjOIdUEqm3dPdB4ZUCG3jjetVWrm1UyGttRm5vEPDHpG4YNFGGSig
rR1fWDu+43ZijRWIr7SiK472hzKNXTvgqWytK2LLFB/AhEGp+iDKnPTN8PhMQVT2+vRIgT6u2q7Q
x4gehjtrS3tMqnpaxn3DtVnrw+ghJ54Hu73RuFa0RMf2k8DKysqFkieRortDxOlzNM6yynDfREJd
pUaTPynNyG51eIEd2XBiY41lfmgGTAyLkiCZQ9Ho5jpJZt8JiJkYbnnKplPh6tp1iA477EIZSiYA
S7JPFkXs+0zWAQxdSUAkrvOlG01L/j07KzlUTy2GNdwWqVG4cBY6UYhh6qgtu88wb3ygmYekZrBm
mtTWB0WcldzMLGaSKbJB6d2y6alkTuwLeES4mx0nYsKT3xSUtuQErGPiCetUA7qzO1/8ynPbqR9c
Uw3mMYuzmTZ/TXzuL3ypKMuDKOZPdInJ2jaO5/MRWkE1s7SdsvxgD9D1q5A2GZxhYbqQLr7dY74U
jjVmH0VXuvZFqrAaZ0WbzVMOw9MRzk19xFrPzTU3IkJRGZ69k3x19WM7DX4KR1gYBaAT2kRqrmxT
w4tlZTlooKl7oZgXje6H+otl0YeKuOn0noduxW7HPPMoA3sJyG3Ti6CN9BD5lx8Vfi5QFnjj0e/r
RoAtIh8yWtpmGu5usrke8S16x7wpy/BkNFYWrsZiih6tvojfMOQgMNqxGN1l0yiBYObbttc/0v+y
i0Pta/FnlMbOw0xRx4NlREJyPuqgwcWMzsbMuHaRzcPsAiN7/tYbE/ErBU6mVm/bBxPPRLXOW5fU
GMyiw68orvx17MxttVWJb0NIFXF66uu+P9dl1+fM7FFec1vMfapBGyRR7C/CuGri1eAX6YdG97Q9
F3HktSvb9tXGcbWR0OIyY1iSvODdXFTyaK3CJIHa17UicCbH+wTwsW/rsEqOcenSevJik5KCN0uX
f547tW56E9YDe4Je3dMw47qnRa6O/ElEslxE2WCF276s8vBsabN+sdl1hQXJq5eadrIJuCteyrFN
roqicNWiV464F4zksSiOdE8eSYmanNPYogr/ilIXg81ckG7WXPgZOiM07/Y2UmK+NqWY6QNo03zS
YBi4wjDAaNu2IrzOZpi2u5xK6dq2h5HmLYamZSjaaT6aMkndtUd/8ZWzrzMCs5hilSwATOcnvRP+
ZT5LA/LqKWtAY+2Ti9lzFjw/Zf3S+nXBwgqbX06kEw7m+8jl2jDGT/HYFvc0S+gYidDc9rTXPupE
zHfTJJyjWbTzu0pktibiUh5d3XXeHGZ5XmRfyK6kkR8ES1RFkJlC7YdITEcNIqoN+oZti6Za85xD
klMTVL17zrHkHcPScRcGpzKWsBRt0jW76sVPHI0+RjY/Qo9NVzNtn12muZi28pApz6TCiYM2lcnZ
yAZKkjnU2NAJXbCZMzKbLmhv1K9rw8ShHGvdK0CPdjXGCa1NELgDjr7aX+EkKj5hUvQAqwIyaTtq
9148NrelqqY3svXwweASuJ7ciZAjsOfOmuo7fajpq+hu02+gfqO9NzTNrtRMsFYt5XZA5qu+MsTw
QUGIDaKN5REcB/uNORnHiFnFLxCbFakbk09hMuXQEGHYlbs5EvrWHAt1cnsh38SQl09lBM2o8Yt8
xENS/i4yBxfB1Gn3E7jGrR+H4zEdpn5n030/WpZk4JKytB0qCzebkWW2SMn8P3lO6h+j4YJStaGR
gXAZ+OsYjsi9p2qWrmiZjOYbRUQXQlcrmlUc5pCw7JzJBOzgS5pCmJ8FDereqW5JQpkG2BtPI0yI
UMkb04QsE6PGCMIuGZ/zIUfrQlWI/aUamnjbxlNHPUJ+etBIbtuDZSfLys3NNOh1aL/FZLY6dx+k
RQ5Bn750VzU98JVbR6dWY86I04RlFuip8damrrZjWki4D73JfZk0m6ENuSdOiM/du5JaT7dcl4+j
4SJ396N5RNlmkOAw9wccCMUy9EkLisg521e9liw1GU2P9KOKo/T0adFxobrYvoyNRdVAluW0xpny
5gI2brvZH7ZUEdabV1fdoZ1FeYNag+xltWCWBBYHWuUyjSscdHvbWYm2AUpMYcJ1fz3hfruMEpo/
ZgOLj8SF++R0RfMeDaZxQ08Sp+lIh6jSsmHDrKjOCWoeI7DPpl9yOTXbQBXu/MjzCy1Ql95DSGMh
XZqDHv1WRKyvUGApFmgWng3WHF2zPtS7hfT14tSqVBiBsGwDG7ioJ3qier5X8OFUMHIyT1xH9H1F
p4kzZ9JotrEfLYlUJ1YLgVM8xqphAFTdR8miQHbCozwidJgzAS5mD31BOavuOq2vPMaxqezJc2zk
L7SPle+2QEou97JrYBzKaSo0bacqP9+WFs0XjzEp75xIdP7zyEmXmJ36D4fJwM+A8S1qM7HAwrPT
UxWR6Oe3yilvchIPlnFc5c9tMWIp9RVJFou4s72zyjCkYmXKQDnMLj1XqQU7A9GzyYSU+z4PuTiF
zFWn+ULwVVLZ5OgNY7PREL3zVU5X6X4aLDIuFfYiKHgto7UzesTjVdYTtcBrQVYOhs+u53DsHfzx
pjAKOkKOZQbGCNW6laqBjox7k9YfdtnlyOG5dCjm4Db6fGNLJd5MaKhzC8S/NL2CvjY/q8MpMjbZ
MkYUDjALk6NRddOjDt1D1BgjTHtcQ3a3E/oExVu3lEaxViTrkTY0hmKEXnePEc26KUenuYnmWW1r
Iyf4zyJ1A5ykNn6ncs7x8/s6IHWuAXz5Npd/aJja/1UjaUULdfFcBYaVdAfT7tNTlIvOPdBVI8cm
axGut7DBCqwEqEMuMLYV4WLknr21ht471XETrlDh6OM3FbmyDO96x1BEBw8Ep1vpbd09hJjfjCc8
5P7NZCg65FGd9JlccMfCfIULoF+7eWfs8gZGAq9dv1ZDhNkmrvOwDwbSg/Z1FhGyXPplMe0NTOGK
+5JREIw8GQ3SSjVfC8ekLiB5aFi6TjY/cS0Ngzwm3nCTepP2GpVO+4tLhdgqxy7Xs8j0Fb6F8t6c
PeN+tgbjV1ViGxC9F3IuzfRaRiuLXuNmMGO4CtM+Uip0K8OS8J0U0oIhVlimUD5GohV9SsQ9re4R
AajTXjsfFxTKnps+1GNu7xghr72lDKgptgrr6QFXT3mgbZ3sRr1uTiLSCug6v6yPqTbwbDDk5xwr
PpsvpvbIikILIAEyxjzSjv4C2WH6bTtJu6IKEbwnnZBIBpolWH0FDRGwyTvyeUKmYdjmGQ9FsaHG
qTCC1GrdmT4TJrVoqOIVoVfl3VDW4biQWc+KklZ5VklRvheJVlxrvqNthVvP9zXYDcY7VIA56Py+
kpgMJBKR4/hrs0+zm3kerbUxzuJagNH9cjCG4Byf9QsFm6bbjhSXVY/gf010W3JMQzU+XliEM7VU
+eC69vCcxdw+MLLMn43RQul2Q9nD185Ftke7UIFFtMxeA7y+ubi78BtoPBTBZfLAaWpzXAydOX/E
umXdujCuu9Dy8mtpzv271VijBTXvpCW7PRoviCXyljUWKeoro53bhWsZbIS224drewqHMwgVKWlE
HjFr124lKiJdaQckJfLKB2/ArLjipFFXUcdk01VbFcado3NMpBgL36fehumYfDqAZx0TjHxLQgOB
31DguX5dar8Z+Zmv7KbP5l+JlhnrtrN778obDICOTsv6YxMBvO8ZyKQ/tm04d6tY6DXsVVe5chdH
NPdL1LioSxnFIIEfEhln7GiQcvndVBS+sWpVXJ5ANLUHs0L9W/sFQ4DX1Glaz6xYRRopLg7xWcWh
U25UjUVhEXuc3wtmA+X6Y2o4jrFphhwJS2X8CCQZDMNMHZQVBXbYqdfCfauGiUKw4hiQGHKEEaqA
VOuxPoI3qQJ9p8HHsiAXbhCYLWImfGLPcBVuH82SM2fjxcnVdJ3Yaa6qzdecTmjQZaEx3HIIut39
OHpU43NpjvYNkWbztEhrjZVb6J51cNU/XC9ZVVcwN152zEMtIxuKi7Rsz6Kt5dQx1diY10QkwOJO
TWJ7S62qB61cW4JB3tC/pkQhdvWq4n+NStXrSxW7+vgCFX3p0ySR1Cjmq9IjT4J0jiNzzwfrsUDI
9+9piqUlO2OWqqcqRvpKTpXTWjSTi5pZPnpOVJjatLOiZqYflooTMRXmGDTzWAOl+dDQw+3EcHgN
lwPUQR7qdsU0Y2G3zYn+heeB+eeiiQB4XLCnhYiKZj5UvW8Vt3MD8nSlOzrUbYDPa26uLY+gSvBS
Ifx7vdCZ/DsNdj8da61Sb4J0xEu+eJn26zKmweQvmhCOiAu1K5xh0cNnIHA4xrg0Ww1lKJ9b487H
rnxyJg8w/qIIWIFDTMND5zvek8pnZ0OXhux5ioebZrLg4CdJgpZKr/rmInm4wn6v6Tq+RlgH9n1t
2ytlu0gOFTgLPU5lvHDP0zg7iAtJ8LxdGzmKWinAvITXwAGMnZOvRJ5yfzZl2MNv+NlJxZV3zxHh
b1C4OKWSlIPYZMBoAqP9HKmU3aMWXHsuyZdG4JKCsLfNafpNT9kIZNPDJ7RhYdJ3dLLrYvDi65kE
4cOQlkxQyQCL21ZmYiEJ0LeX8CAmw4I1dUJKS2EjL0avRTLK9qUJEY0WcSXiN6ut8OEWTCidp04t
o9ypHqdaB7y2h+kJNKF5cEwNET0ThfHq1xaCojUCQnDx6e9JmyRDmfKNwXJTNPFslON4Nhnz+Vxa
WLoCCkryVFNPHZK6Z2BeVo2vKTkxTRCzKiyam/ypGRP5cXYb2C8jzx87VtxSxE5WQbb07g32QOND
SyakOTnZ97OZ5IwPdyWDZJkE/5QrgFtcEuVGUGUfPerWbVtDqS4U5ornyjLlbT2qBuyaunltsx1Q
1eHMXaQiju91rYxeC2ZYcWtve5uY4ileZr5l3FV6O2gomUO2biIN50Nh1VdpkrLZKGzlL/YkMT0g
YUZ3tdfW+8mZ5+VQTM6nqekIJADJHpNg8UHNdWvtRzoap9YwzWfLzqbrwgUN1fFrkGktkH+xRoTQ
AoDxN1GDMxAjmlz1TiPJuzCja5+3eG7duf2N6Q2rm0UAQaNwEuL382ggd1F0cCoPddqKtekZqaE5
d1lZbGNKwyVBA/Kxg1R/iAbDWZIXptZOFOU4e0EcSflGYW1WmWZecprLoT0nBI84Z0BwRgMtNGPW
qltz7MxXOepMn65jeI0lnuVGXzMucmaW9mTc5ymNmJHnZFrrrlUNL7SuHGNrQoJUa1z93XPpqWcc
T8B2Fn6vesGAQyRrcYlKT4vSGVY6paE8610lolN8KVGCUNb1smUW7xwMYYUSVMR5tS4s0N5NPzfj
ZmYX536b9calO+37r44XafFa80do+RJ17dJws8t5a+gDaroiduJcEde2tYvYW5c6jNg+1Do8p/At
t+Sf4J1QVsUFwHeTYSa9uLDWfkuRNyRaQ18CqYsCo+vZonvuVYhg2iLv8nTbjBeA7ZJ7sG7yzEEA
8+20D9jX+uWA/2xbtePwnihA/0l0ACq0QiyDh9q38SaQaUA0OkJ+rZU1oJ8lx3dQAvKCTPQgLhRg
HhTjtkTB5G4G3eumCgdhGDdkTTTSWNC6ADvLuRNpQ0N+Igkt87auBjBOSqU97wsAb1AXul3HO1pM
RrUK3TDbOXCcezJrxoMVY0icYjC3Vp84D0wKBJ6wqoz1FQAGcGlIYNkHJNbYYv7r6oeBCMbPjOPo
PbYSf5WbVn7VICk+NZS/q0mNKuiNptgUuouNLpWVVixVFml3UvjVL5Wb+SrqfFo/g9aUgek2VuDO
HmwjjGJjY0EMa/o8WvGZE0jxMIcubUjROTXXkhniNBQwvGlsNKvYG6BsQlMDNHGeW6b70QXzjHNt
pCkcsBSbFtl/zXkUXreuUg9+aRer0JTygcatd9/nWHro2Sd5vh5avj868/GM9t6WtxWhVqx07DK/
RoqXtdbaoFNYJD9mkc6gQV5ZBS6kGpWhMS1BGIccGrOJZDDIQdvrdPyWzahzBaYJbjCl2CzJpYsw
6HgmsOOGOLHS3I1hjuvAnCwtCTr+w6VBiu99ObgwRLsBNXxLtmR2YyWoR4QqyYBKAEOAX8F8TVrE
7bYnPeitn02wFZ+efVK4FjGGJqEgMy2IKw5n9ZQo0dxqNd55jF4Ub4VR4efxLTltyC30jTVl0Rwx
arQQMU92Y5wQZi9teTocR8G590hoQNesq76Nu61fOvmzPnrz5a4525fdvDHLG0gD74hi3cnHqOoI
j+wsSTuMLH/6G5X7YpftnLPv4GAKkqSstrODXZgyFCv5KCw257nsp1sJReou41w356U16027FQU8
GjiU4TlwF3pnL7lZtfeZ6iUDpC7pKZuungkpIz7MjTaOXgyMV8+cLH/QamuQQZtEzYUwIjDyIxtD
8vC49jQwsC4RROHdoGhE6YFSVUJhYBU5NbTyp9wmEgfJ9WNIZJ3/7nIXRiFyiIXaqcur72tP6doW
+ULLl/DpE8qo5zV4UjrSOJojGauG+Yr32iX2v3ALUd36hR7bcWCjQwz7zB5Hd8N4Dj8P6J0ktDQ5
Zp0g7gwXYD8Z3WZLeEJxS7yQf9tUxnDfjdVkrhpXgQ5xyZ3yk9bl/XhAiJQ3BfPsnubBUVlAC2lM
1paTj+E6o9m2LSu7OiRFiskELS2iN0aQzH5iaQZxWnuPSdfgn7GpAj8SM1Th3iq5sr9I4o0cfB6m
ICkkUupNAbXWgWjG9g10nUC4oaduO9CsC92NnqSCyY2At6coNZK3CWvVnaUp+6mjoKDdD7wDEi7i
xN73REQoknZ7QpQIimu8u0yPxvpOhiXDvC8abs5mVHn+ISQpYcV4Rrx6HiaTaUViHN4EYJnutpx0
Y212s35WRCyc2q4UcC0wG90GKxjdkQz98gEcQ3IMpFHIvSQef1eCpHg0D5EEeS/6nQwN0S/GkYQy
rPLJZ++gdy7mwRvfelvIO/zx45WP7J8ua4H6xoe1q6UySwauGlZaLOiZVo89sWqbwY2dQx4ShJF5
lvjdV5gAGXwwjmzTml6uc17v7Heea26yuWvPBpjytJocmB/pm61cxSElWmCbEkeuD8Be+Lm19oB4
xR62hv+X3ajUlxWzACsa/HTdFx5dR3AjBOqN1RVi2dcQ6aTrcHllaVtkmVQ5W5RfT7gMOqP03uMZ
588CX/i0aQgrOwp7VrspBXagVxChXlK6L8jUHd5qtxrJCEg7f9z1vmJwH+XbWjSyuALkIkEIPof5
W3IqjnWTjecsT+u9E4bxuShlCAnUWQ9urhnpXtJV2gx9pWtnr6v9jSV9kpg0cW/opdrZoS1OIRHA
/j7lZkIGjhq3rpxa57qoQ789kfPHRYaABuma5bJWE6FYdINcJl7Qkx7qKrzG4jSfVMvCpNtarlva
42ScQVyQIZPvMdza1HcFaHxMPM4pob1eBZwrxiuR3dyNwyTOf4VA1jARU/Ma2cxJ9i9RPEFRZ+4L
dYCxog1EiDLEyRVqkgL9MUI9Cgyt641VZEkkTcuK0+MIA7kpTXLw9Fq0zxPWfH0nOUy5S/bVsq8M
sbXHvqng4rPOW5ZuqhEjkzkrfCdPmcBG6xj1U25WxtkgsorQlXncFP4s7vtEbz/yyWuuG4eAGtZG
eWfPs3UXx2SacWzqSHXMVXGTRY1YSmpCKnmfGWDmKu69RkD+5h+EMaiD1U7jShiUOgsWk8GuqiwT
fU0PyTpTxIucwRAHN4B+9fb5UE90MQh15OrnTc29b075musQUkOVju07M9j0o3IuCTrdqO6EUWZO
0FacaIPbDZs2natdO9n+3awVzhVxHeKOgl47NlVnHwz8Fgjp/NDFXu+Qd2uEoHRD1oOrE62YZjR9
XQruqXDd5GhnWfVWN+RC2xA7lJzRRBeJIKUNjkFOftVgubUsTLBz0o3bOOrCg1eE49Jj0/sQxJvf
ew6jJyMk7o20wo6uP+7uIM4HTuRR4RuV0t+aEkJHr8IMq0osy5dW1HgLaJVCCUI8b2gysPpC3a0U
LVd9iLZemdb3bmOmDzoW8gV2O42kvgqzYYtLfonhUqsWQzsku7LFzzwXentLmKM4ekZNhGM0mnXQ
jxo7JcPTTeraTi/O0rM60DiBZBbOwO6xHEgDYv4g9KsddodJEkNYVJa/zwiNeWhQ2eneRlZ8FVWO
cZx6d3xua/1TzVbybDhGfOt2cXrlOHG9jExqPz3ts61nYgu3xqZde17pkLnshdW2oiGyoYXGvZWk
uMu+RV8TRDN6DWPiylYddTW5mhL7B/wfdqLLorTS4UU3lHga215ba5MtT8gL2LmNPlu5FoBoVHrD
JTU41j85eN0PR8PuoHhSrxA1DIwooh/PsdYw30djPEQ/d3JFnIWBQ6dE1Ki3JBKn3DLzZAKQ3GUm
QVlq7RPoL4mCSAj5fpeyNKuj5LCK8UyNom7PzogRIFsQbZaP5qLRXBGe9Tgt0Q+yznf7W1DQxJYB
oS05TQLKHrZDlrPv5RCpZJqxuuCW8muqqJm2M+NiOux9VM9ze6ZHlGbsBCZVwRXnKx7sRelkkKCn
GZVIauuZIJSI2y8DtdfeDJN3qwHClb/+nuz65ykQln/JgP9X1rsqHQuLkGXtkalgGJuStPNo9MyH
v7/8P5nx/z821vIvafb/ev0G0tYZ0trexxO7b2I6O789WwVRMP0bK6Zb8tDFqBDGjSb134bfHwSz
HzMr/ow7/4e5It99xksY9r/eAyWd4WZZwUz5URIFigd83WbdT/P0vklRhqb635e3tCjFOYXVWxb+
A9XPCVZymUu1J3zgNqznQ+70H5SGN5maltHkFQFsxPxDqPSfR0dgcvrfP56muZMQVWruNS21Ai3u
9gZeioU33fLP33/Dy0v96Sf8MiiE1JDcHVVl7nnIXyqnu3X0YQW4svj7y3/3Caz//QRRbXVpTn26
Zy+7mrEQYf2wD/5AQfLDX/hz6Lnlfwlo7gnyw/Uaqb3PnBtNgQvYxmV0ghs+F4b5lCrt/e8f5bs/
9CVrP26BOluvH/fOOBxaI9r0dnpGKI8XjRRrGSXbv/+d7x7oL1nMbkXMJALmtC9zz7qC+ah3ZLn0
y7+/+p/HP1jely0BbAtjMNTNPkViubLtm252j0gM6zEnWWVSv1C4siXDqcfN3//gNw+Y92WP8Cyi
3zqjHfZhm9YrgB+x4kb2qgMK/pBf/c0z5n3ZAXDgGWmUxMYezv6zBSsjRFqRnTKkbz/O5/jmR/Eu
f/tfu4xW/xNV3Zh7u3deE6fdlGX2nwYskKnwvy+tQtmbgMEmQYRgSjLByMRPsyh/mgH/3Q/wZYU7
o55L08SsVebhex+Gd4QVb12Os/+2AL0vS1wz8q5M00bsLxOa7JYOdWp/qj5/nBP9mWDK4Ye/891P
8GWhR1pIH6ZJzX3U9ldIiU+UET8sucuz+IdN0PuytBujhKOTbrUvlO71y3LqTaafmO5D0bvD2rE8
E2HOn3+3UzFc/bdl8WWV22RSC7tsqr1jpL8HEWMF0cVGN5Mfjo5vdiv3yzqf6r4BCkgYlEUSUTjA
L0NPEYkCJ7AiTX3190/xzdQcrFL/+/Be0D/ZGkW1Z6Djwcu7pSPbwEjghhBbvE7itpObKuQiXiS7
PkvXWKMITGiNt7+/gW8ebvfL2rcsEgRMOIE9iBqh7QbKEjKRBrjzw+byzX7pfln4mL08KfRLcI+e
XpEevkuq6ETC1WosS7TRmBlEjB+xxfXfP883T6L7ZTPI64pooURUvHTJ3fiGr3KJerUbi3ab9sZd
nds/bDvfjMuw3C/7AriM3fiW2+87OVx78g6CMrBKY2eNp8rXNpq1RsOif/Xflq/7ZZvgIjDXXI2G
fUGJwMTpl9btfpgW9t1D8GVnMEdMotLUm0NOC1+zu/0kvGswh5e//ybfvfyX3YEQBR/Lf9Qf8qh0
r0YMl1nrFjeARn9//W/OL/fLVuCnfopDOGEitTXtqyreAQhRVfkg6T8Nt7p8E3/Y4JwvuwHmpTxL
heoPDt7ZICyNdJVQhqx8+skhEbAi99aOB6LQemHAaPnxNvO1JyeuVn//iP9M0frTG/iyT0DoQCya
8XAgdtg50jRCSKKANsLd5HXheqQeXRO+UC4VOZcL8HF4HEk0QtqNR3xFN5FDVBlW1BuctE8/vKfL
9/un9/Rl78DRWJmMrBkOHU781WSNH4Nl8sQ703mWN4aBGsgcoEViVCRKuPK/fhVfdpRSwsXiKWMm
dPkhiYi6r+up52LkboHdNlOt7vVxN9XmIzH/2RLIivtAtivTLmJuQ5hedN/PFglg+cPXcFmAf/oa
Lo/9v642E7nUg+Yb/QFO2FinhYhumCO1omXdBmFRE6WArrsb5wH31pA899Fd1e6q1rknZFP7YQl8
s8ScL3sRUeztpBkleYYKzRPWvt1DLBlrz8Xg+/fP+d2f+LL/MF2mcvopxPcw52KfNW28bGlUEWHa
iB++yu/+xJd9yG902oyONh7EoPucSGrYmqKQB6MNf7rrfrdr/zPB5V+/Vs4UD2g2/A6VW75ikCtW
vqdIf7R0ZEsveYekQ+hbeTODPOsfzsBvNijnywZl1YIWic1Xh/GwXLYu/Xkj6ZsDk2Bg2vRu+G93
FvFll3JZFxBrYuQpIKQsAx18TJP8l6uRjamT9Ly2VN/88Dh8c66LLxuS4duV7Tt8j062yYcmcEg3
dD3uK/ptgl/bbTfMZfr7k/fdJUl82Wja0U1svJ7qELu73mgxGc53epueaQR+1pfeWmo2K603D13t
PsVWu00yLm1NEv2wuv6ZMPuHJS6+bDlEJupTjZx9GPLmc3Ykfln6d8amkv0Bx9O2I/dW1Ns21H6F
ze9LjIxeM0whArNP8+4+y6YXPTdu0WB3cOynqJFL5PlukSsatsxPCy5Iq8aCQltloDvuhTPa0w/z
Rr975MWXDcr3uRmTzjkeZhNLNw6IQnMOka7DYPuwf+6zXpVX0kwIJuvtXz/8Zt+cmOLLjpRpg9bW
hPwcpBb/5nYRB1k5Xw1jvVYzQuZusHBCwq1YnnWZyWAvCbP/aeTed6el+LJXDaYdN/R2DeIbbvTp
o2DYlWXf0lJmmkK5hj9jLHupK4Aucqv0R1eJdVue+jS8ya3dD1/A5Xbzp2fmy2YmyaKrbbDSA/2G
owck090nvvXEeJhtpLckB4fL0DPfZI8pnzb4Tz/2d+vyy2WLXOmq8wD+Dnid6oOfp4TahRCiTkRY
bMKwA+IFXhKk3iB1HSabq/R6Ir48k7RyZy886E6zMmZmMYRuEe1pCL8SB5uf4rj94Yb+zWYovmyG
rdLHtCCJgjhgwjr+j7Mz3W0cy9LtqxTyP6sPZ/Kiq4BLUrMseZ7+EI5wmPM88+nvUlR1d6Q6ZF8k
kEAiwmHLEskz7LO/tVoIQg64q40dQLuov9gcngah33z2Pz2JvwzyuRzEBjQcykwFzNwyEy4J25U9
qI9KMNB/E2391rj54kJfuNO1s5GQ0i2QEJDduyJQNW+ws+OEcWCWpJ06Ek2AvC0/nc61ri1AB9sT
rNjCk9uWiKW++A1Oz9Tv3u7Z+MiyA4jcwANeDHSzkS/m+E5+1DJACKlC3q1/M6X6TZpUJwwptLVk
CgO3LKiGMih9/jtcuO20sxGSbn3q/EIZdsggPOJSj8VcLApTrCsfuZWQd3wCW93XPz5/uQs3kXY2
pJGu0dJCzO2ukGvQwvCIp8y6heT/ODYvn7/EhcWIdjaAhb5tE87Smx0Y1x/qkGw5oHmQK+WLtY58
uji/u2hnY5RNawgpFVPeKfkhk5M1+2G3Nsg+y71Hr7EbZMoCJFXiD6uaA5HJ/9ZYqjPQJm5MYFvb
p+6rneWld3o2UqHagcpE4+IOA4PbFc23SYj3Nvzieb90AqCdjUgqlWSVhu1hZ4cpNd/lXJg7/gdF
0pHyeauMy4m/oU+tKzbQMD6/epceibNRps3gDbV0KewkbSoOSpn366QFyfH5T79w7dTTU/DL+FIW
empCGOp3ESbB3IpvFV/Z9F21Lg16/cIv3sOFZ0o9G1g6siIw5qkLzTOud2Our+jmpeMiq6RtAJl3
XWk0YNCAm7uzZH3x1i4IG1X1bDCRE3gylc3lskCk0f4zU8YofvSZdqVJ861VZcuSfj1HqXODPY5/
V0f6F+PYhftQPRtDppOSJ6k1lv96fyvF0tuUqZgEU+fzi3bxnZ0NGqKtyRMWurxLOo52wY4dAiuq
vXA4Hb6V5g5s6YNoreModDpi/T7ezgp72S9e/fRc/+Z5V0936i/3TD0Op4aFotsBQ5OPvqLB0z/5
kpI2+RDITDxFNq+NdojcCOqKo8A94tCUvuqJzroD6KqvZNI/peO/+03ORh6T42CwW8OwQ2033ZUy
wUknrgDPlrULx5yhO3hOEW15Chh2Dj3pIbM1nzPoZvhRInpfJIX6AVKBjizCdg8TWevtLGjR++KT
ujChqmfjETdUadftMO4kq872wSgIZceCsF7woOhluO5VG+YnrQBg8VrTS9Sj2S77avrqzPLC5KKe
DViyRmbL7yzqGuRQYAOE3wb6LuuoufmrZwrq2fDEclyM41T1u3EwrsNaQ+wVSP3CKOvqi0/xNEj8
5iL/3Mr8crsNnQrMu08GlsBLXeropRyTTZhIspOeumRJn8tlt/n8il14cJWzgUrXcBUEtLBRgAN3
E2etsQhH6Tmi5eaLZ/fCUKicDUoFD2Pbth2LaZEe4jZ69ZOI/Er02ErqYQSv7Kimv/ur60flbCRi
6uiIBrGgGmDTOvgeHvDwXUMdfB9pk+y1ZE1ouP1imL80QSrn4xKJ7zY1y3E3QmWkhNyIa1k3jw3x
FHDMZvZCczqt4oY+0V0WEkdRolpzA8X6Yty9MJspZyMTPTYWT1qJhbrOn4i5QMU6ZDMdQLAJnyX7
/fOb5NLwq5wNO9S/GIBNMe7gBBEIoy2UUCtwQUynzmmumbCLj5ZuLxOSThtjJPJFh7L1xT166U2e
DSoJAewgslSx7bV4Cc7wGPigVMNoBYTqyuqrL1Y7l27Us7EjK0KY/YMitgqjUyi8rokfOH3edqn9
JoR8lzb6uvfNv3rrnI0jKaD4IaENio1ODxM7V++rcN42/lNLx7UhhTR4DXs4EMtJmM9DUb0Pcv7V
TvPCMCmfPoJfRphWIx8egYfZIV9Gb6LdcIGvTTr5RVZyyjPdwg0C0A9dhcaCWoVE4WQ17GFSRItG
YgfEveCUJrqmz2+wC6PQz+nul9/HAouIr21OdniTmcyAmTmn9rxyGL+4hS694bNBiHOyDGauFO+G
kvDgzCOZmitQUy6ggM/fwoW752c945e3QGche3UZn06PqBXF7SN9WS61ilr26WCLHpu8Wc1fVSUv
PBE/Rey/vNhcFb0Sm9m8zdSSXap6Vxj1Gu76nR3eSentX3tHZ2NLZWWipqSb72BdO1PUXGdZu81a
icd9aq/oC70CcfBIFu7zl7v0ns7GmIF+QEPRe3nbt6Pjm8nr7O8HvV1Tym2b6ourdKke+XMg/+WT
0y0j862qm7ezlj02Y7wZs9bG+qnCMqjW2KrJEIQLHUdZX1u0G2HFzfXktpzE3edv89KU8XOM/fU3
UKCdSZVMgSNuvRDCglvE6ZpjNVc5ZdLj7LnPJ5e0BLHeudhI4/SIf+irpezp4v1mbfGz0PjLq6NF
GwxTxcHbFOmVroNSL/y90aY7WwWyCEMW1RDgA7N+CIZmrXDlldLeY++KIFd+8TBeeNrF2egjtdLk
63Ti72b8Ix3QM0cjmuefcAOff8YXbiVxtqjpWQCCxau6nanJPtuBZsPcD3tJEG8zIKgmzfzFM3Lp
lU5//8vHmXUIcgSO7B3RHohbAGicpjwtaRo53cgFlpXUtr+Y6y99bKex7ZfX6kCKDT2w+h3YmgPA
nI8ymda4fJ8+/9AuTfLibC2T6fRyD/mpUbGrKrfFjqvbhduanD4SoqLNVppc0zBeSuk7MDj63GPj
i+t1YcErzkaaUwEDEVvc7/Ss2AKyzKimyCv4ZWvDl987zX75q8UFcTbKYDPGeS/UdhdFIwwvUedu
lX9xgS5V64Xy5ys0moFoOb+Tt1hIw0z7sNUZiC3OIjp+LaNjZsOdJoXyWhq/2nFdmHbE2aLFMDKJ
5Otc7wyDNG2ed/GCkNwhoW3XZ/jYpsTbl6Gapa7SAT5wv7hXLt2LZ4sXqZDybrYCmG7WvO6gx9Hl
DFwVOSQpkFy6GpQuJtaiAjkwy0dE0rFrZCMY6vy7mQXpqiwr5cXnZv7iDvr9c6icd/tqQHGGLBPN
rj/RP0RlPMHL9rpwQJvWRDgkv1i1XXqds5EF5ppCkp1JSjEPugoNRn5FUkkbOhH1FmLV5x/vpVc5
/f0vT3pi0NFXQvvdtUjbnd5uNCfrYVbQN/UGbgF9cF98sRT8/aOn/K8e38nuCxlIzK4xlfrYluW4
wDF6GHzWgjOgQy2FSEJ/4edv7ML0q5x39fq5AbxJC5udJW9Eli9LzuagEh0CJgEz0Zc11e2gyVZp
E0EzCLRd2YeWa8nKF7/A7+9bxT4bacyuyEtDk8GlxC0hvJ4D/uI4meHN5+/v98tMxT4bXSpaihuc
h+POj8rcUfWYIGZrWQtUXoWXN3ivP3+dSzfI2UAjwz4ky1NNOzhtdwiKIJGu8bQPTpNV37vo/vNX
ufRhnY0tZPZihRDLSJ/3EO9YndVrlSoYxI5B+2IgufSBnY0jrWa2KTo7dYe8/NAN/ZY0n1f41ZX9
1SW5cIOfN/3GpBbrocZLr9DK6IhpAAIslrCpSX4Z1gq+4wZ02Ocf2IV3c97vm6C6qnS16bbNyaoj
OKqdSoPag+XaX9Vrfj/eK+cNv1LQWEkf1NU2s3fhMLznVsYSDYS8Q5bjaSS53JmSDBzv++dv6dLr
nd7qL0NR5KuzoiddufVl2XDwGw0VioJS3LTd/Aj2CNyw+ZIDS/zizlZOV/5/L1CV85bgHBthTIdF
ucXB7BTTWyjv1f5FCor9nEKN9JdB+W3S9auiWRbTTPICfnBzm4B6JHFDwuShCcp1RUjGKJ8+/wgu
PGzW2ZjRMRZlXU+7autbC71TFpLaLXtfviWU+p1Nyuevopye3d+98bOxo5ayklzR3G45+A6a2zpf
nt4sjYmpihb7mpNv4KQYEhUPyKkTBqo7Z0BkkyVYGWiHoH0gQ/PrVNR8QwJcnNV+Memd3ujvfrOz
0caymzDxic5uZ8sETR3sa614+/xdX1h00or95/tLC0bd74H7bNOgcSG9UkIPAqxFGvg1vEx7M1C2
rTqxGtTbGxPUAjL4vzb2WGdjjyWDyJtNWlkLVbsG83VMRuBBHS6oWMq+quXqP+vCv/n0zruRLUUI
dYr1YhugMLlXpHhVaN0jrCF4taUQ6JOlYt8FmrkpzXk7FpAXmnze65adzUt0X8EjvolkE+vwQky/
sQl5nSABJLyAOTXv+kgpBtBjlxArrOkDkG/8eghdFFow59isK/UUeEYHklSfFH1Lrd0rh/67ORKi
RC7BVmW0rln3J8dUpJiG9Hk8AMuOtiauT06dpU3aaXdRbR/p3rthjH4ap5CE7pxA3yTjNue8bGnm
0nBv5XmybA0RLIDvUQys7VMevrxJoH8v0qCTr2Yp7DcyGFEgrfCuomk3smrmXFHvmgc40Ws1rYfC
gZksvQ9KZDp8pYeTpm6tXsMSJA/qqoTEtUcUUpy2IEdCpNHRrnz/iK58IYKmf4knBQFFa3gTx5cL
vWl3slU/z0CdNlqXHqW8b5ZwCiSCicX4Ntqk2g2xy4hXVsIvzbUsRV2A8oJgrBXp+H4518W7NfbQ
WqVmhLaYg6lDpZLDT2dpFvr7KOiguxY7uUw3nZBzJmXfX+lSIy8NveoPmGUxD0yAQHuEzZpy3evq
dW/pw5L0W4bTwxyB7bc2DT5wOBaEUjrXiO30KaZ9yotaaSUDkrtO8I+iyD2UNpb7rIgf5jSzXPrp
82kJBWeNTu6+lKaBWCiGC5qpPSafZPJmS7rWgKS7EGRxUdbjtEbrpKysJLT2SLMHWGTTXkKFgZpA
hw7s+67F1a8kVTcB0BjjymdtvzZUeWUSOV2KlMMmstRAy3pQMMqcdzJIeQL+dEzBOqUtHHgP3jmm
2gGiikuFzxwclhA7S23MEYSPVm2RbWROqzb6pqymdu/b7aHgZlTGWV9YNicTK4teoAnN4aC7WT+t
CdfuhyB/GNppJSckdRYFkAmDbrb0toHntZ90cRUjCl80hk6swIQZLMl0ePWz5u+Az7duW4kHGW7c
UsQw06Q0hjWgWxk9AjPIJlMPQAUgYtGCVaXPVOyaE/3J4gMtuw8bho+XmehyTMK3m47OQ68C7+IE
xs9peDaE24kfszbftK2V1td2YDbso5sa9aM87gHdTCubvXMWcdaswNpz5Gm8mnLCoCew64y+gkIC
lJW2V7fBmOrPWtchqagtcYc1zNjrQwHoZZ6S7GlAxseHoA0u2Bd7usMteKWzCFAe/KJ7MbVik6iG
2EdJGZB2bcSyU+zrSoqhTAzxHuOqh2VyY7Cic+2xXzYnIhX7CnlR6bVDvivmEkzTyooC9IWC+s84
cE+7Aj67ZATjTYKocZnRj9Mm6g62wDcz6K0D7WLINduaJ3uay/l5PvXzeVEU6auY+JVbDAKdVxVu
M6EaH2rWTByDBxoiJ3TN6Dt1M5qXVR+pe12BbsQ5Jqu1Pg2v9MhWLK/vVPCVc28uYK/5kpdPLBSm
+DUMzdxDQpe6OlSjH7KfU6UmnvkYRSJZy00OGwUdx76fKcxGxgnfP/fZUSPzulQoOkDq4tmwoSZ3
pwBvocEWlWQcxhWehsjX1kltvuGvkB9tiYSCDQGUjEIChkzCJ0vBDMguf+7FUcdDthiHSXJEUZ4Q
iGYtSQtLKrGFpWWxsJra9KykRmVoBjXXIsR9MEUi3zdTegS/519Z5nCUGMLLnPSzqkqoAyDtrXGN
YIBlOJDnRnmRjXKdJ/WaG0w6BlVcL30zvMfVBwRhhOZY1BkMMb1CcqpUEo8zgc33MqeHLmnU5A7M
IzkfRCDPBHMV1THGCOJ+3klXomAT4w5dC0YotYvuuwQzq3ZKNa/u/br7Ad9S2rGhAak6cS0BQ3Tb
QEIZPHFJvao159uE1uklBKty9iAFg3aEAfK91+oE8JQhe5aU7VIOzhb+pKWv8tROi0LpWemIUlnY
My22oV3n63Ksr9sBUULSZgZNgC3LHlGPXBqtMGzXSuxXAtXBWrRV9JRS0ym2vaT1k9sC6tzHQ2+b
rmq3L3UDLlZNtHnbZwPUzaQBvl/Rw/JGfSB3c7udobdp+j26GEByLYIIiDqZh34ucxDoBocMwS3z
NCGBpizrtQ3TajUnRbDv02HT63K9xdMS4r6ptOvEFJmnGuTmJVtsmlApF6redKY7ZcE1iWsiQLPW
DYOnxGq4NMzxoy9sgw4GkUbVq0klwU3GOljppYlu1a7v+zCVnwTXlJP87IPW3cwttFIvH3Brzp1n
sYNVPStWzOe0t2GHVEJYhyqb16UkT2tNBxE4GtGwqmKgCJ6kJW8nXnhGcaRhi5qqH6GCla+oaSJs
0+hdJUAoA9+Ui+duygUbcDt47us2W1T4V7yUERkPWBGascOiJnXDqGspoUV4yeJU7o9SByyp8zPs
oWZrqUA0lHtqF/ImACr6MY1m+GBW5XSU4gxITa6D8E+1UV7Yis7lylpgGsiYjxDl52tN0F9LYXrL
iHY6zE2hbS3LJjXjbV6BeYNWo4yVy8FyzZxVqESvbJkSflbmzS4IR3SicxZ3NwNSivsCSsAexHn+
gLShW7S6GjxCry1ZIXTl0C45y5zWYNXGYpvIRYLYQ0V1EIKcd+MuzBmE4rRwhpJ0qjRr4N61UIK1
ZC8iv5Igy0yqNxTa1RBEOpwhakHJkD5ojT8skc/dQJJgWwboMV0pTKUs7HAJqh2vAICNfWlUPfis
xFyQk/n1FMRcucyU/lXk+Y/v4/8JfhTX/1ptNv/8T/78vYDfBX29PfvjP++LjP/+8/Q9//1v/vwd
/1z9KA5v2Y/m/B/96Xv4uf9+Xe+tffvTHxY5DQPTTfejnm5/NF3a/vz5/Ianf/n/+8W//fj5U+6n
8sc//gC/nbennxZERf7Hv7+0ef/HH6c4/n/8+uP//bXT7/+PP/4vUNI6Yivyr5/1X9/w461p+Vbz
78jATNmyZdPSDIOCwfDj9AX777qqEwsymGEEk87pfCJHjBP+4w/N/ruQDV0WQtgIgDiP+uNvTdH9
/JLxdyKAQhMq/jlFmFSW/+v3+tOF+Z8L9be8y66LKG+bf/yhcOjyp92WKRRV2CdQJ0gzWfC/s20n
oeo2tGYKxQTHwHV26A8JNyDXeWb/Z0KKrLZ23UDNWgFqW0ej1i608dWMYuYcBdJIijbk3ib4NDka
vpqHIS4WEoX9KRjhudxPCpNgGNIszAwHUgdUQ6Qz9SWU+1Ma+6LovploimX1BHWLXDzkbhCyaLhb
rK1BD/zGcpTkuW30Yq/a3+q6204KehUY2o42QgbSmsgrWLzEzB7BWIIGBEOnKMoVpGqXgu0N+Fc3
157QfjmtPbl0eG0YtxDJi/lIbaPx/FnlaWESHEZUHqDUpPpqkGBf4tagO3or0ulllInpkY1dVXK5
ZHnDJAZ/rvGf+0laKwknMGOMIU73vTp4LXD4hMNWLl9ZayM8s56NZKGVidOpL+Dly1KGCPeEg0Px
pkRR1ybSwr7BLNKQyqk78VClGU714aFLtO9zOJdQi5OHgk7ICSM1aTaATC2YUeEQwStcSR13doLC
oAdgJNtLVlXBdgBED6Q9hHdzq47+Ft/Q+GgilWmse9M+mhVCFiS5QOyguxTjEb6QCp4s61ZJDsEs
plhZxcayDsVaUs0VlpW9GF/DPrZvUtkWjwUGpPvTFuZK+MVjyzQv1e3ryeMDoOxJboF7iOpF0ahn
wNQt6ruYAG4GEMyZoSGzm2nZLpLEdPy6WKeFsjDtb+wfrjg027Xp2Hslm7lmHra6QoIOhD3S6NDp
rSp6BPLrguWjUz0WNYSqEE/EdDeA6/s2V93wwyqffPQm+ji91eB7WVdfd3F6XYNVTasbmQCa5Nes
yX2PqThAF1kWUKmBFTucde9punWaWrs3Nbt5HLuc7rUEzVmWZ2sw6vGyin2K8IjSUfgSJlNlpg7S
LPTl6PkDK+PFIF9Fc8oGqtwZvtS7GX0AraUxxtsHXwbZkgXEOKI19Oyb0vYf8d+BtiAHkmy1VHHA
SQnHNlZDkW38DAR2ADF24xsx05YAiKKtR+mkowaKqGQPlkK00HyPA6brYpeY2bHJQvAppWfpO105
cbL7nWKAArabeyW076L0+xzsgil+UMod//TKUJNuofSaZ/SvM2Tu5sbQ4i2kcsy4q87GLMsCNaBn
AnDm2BX8/vLE2WD7TfbBAIzViDbkxlf4exW9IEQut25qLjLn91IDwil6qCZxXc/x0xRYBzHT3kvP
oGy46mTLTsjEapnb1MKVbEczgOvyHiv7TWluELluTL9X8IPL66wpsM6MnJVD4y0dpacjEUP2GrPu
xxiZ0U634mvYjFdq1X3AdHuFE4zVeIqf8SWYOKfEAijvST7UwmoChpbH+vRdnqvgeS5L62aA37lK
/bz1BOPGIlfle6is/XYereaYzQDHpbJnsR1Kw2aox9CNJcrsuV1fK41+V6vFbWINV4kN1yjFq5TM
k/6YmsOAdQWSNkLUe51KTI75kAtWRpQSg2ipN+GWpMe6DyWiJYL9F94Xs3mFgAY/HMCNoyvf5LRe
4w3b1ZN056PddM34RcsGNw5AjUNMDZZ52nSuZKFxDTpr8DQJ0l0VLILq7eQHC4rcxOatHHP1Y2C9
yXnq+Nxpu2KeUcR0/ROYo2DRG0H4PvgDekkd5Sh2P3xxqBGnhfCtBrBmnZ9wv+J1wMC9l2vI6WFu
FYuoaduFmQh71XDksakss3OSRpe8Bn5rDH2UWBtWQ79FEqBWz5li3UOQFCsgZA3zxCy+95WlshVK
NReN3LRga7aoqifFrJ4JZ+p4MJ7rbCvVtnVbRe+synieUxMqKA3vPGTxuufhKEcnNzzJPEZiywIe
Giheju/UuNqAR6NkhKx2U1pssqB/NeIMXYrlr9NAZZEulgm3YVlwy6pvUcjAHeQLqgEnBdppbeX5
E2bdUbsC7OeMPswzUw5XYnpuGM8UU3oRc+yZFQdLAMYTmn0KEzJKYaIKGG5lSrnxUO8Va0b7Ft+G
unGnyiKIXIGua1dm1oFz79dmHAcnhMJs8fb6mo1YfRcpe3SpJ2ktN4kiZoorNzDbX7IogquUU/Sw
vK7Za9pdxfhaKQK6QfBKRc1T4EFIbbIKihHhpH0kg+dYxaap903wDEf0FY6wF1bbXjUdHbdKh0oR
rPiCALMXmrWXSMGh6tuVWUg40dOXyBw32JNwxD1b5TQ5jIKcq9kQnQIVlagwa/TqRewASl6Gdmse
DKwMroYOOOwRmcyY+RxorHtpSG7AG5cbbS5bFzU8e4dxdjPzkAcDal+bmmx4SDULmi9XebLftale
BuQpgDuCY9WJ5+LFW3V9BHur2nQK5C4QZNyxpqsXfb/BYIlAM40RZmjJSyEV9/6QfyOEvBtrUJBD
5sMVOnkszL00G8uiLfq77nRwnVjvypgYnhJo7y1KwVa2QcQF7VbjyadArMzOnNXGclJkCemjRn4a
noRj55YLa5Wp5GWkg4lzi1ldZA1tdkP6LAfTSMgYHWClWGzxpRlmFW9G9PcVDUGFbVMlknC3mDan
1/Wzrmb3kuzfyNUsL6u2XIbw9wDhVhP2mjRaaQxVYTsvZWb4pEByOJNQNcalP646eJ8FvLzY6B5b
o6dCpvHhl9WJwwYPXRBBiAjbJJa8K4r82MUbTYagRgRcrAAN7ka83kaebHOzX6eJ6fh02Ec57lF+
qhptmMQUN2n8ZUw325zZHrv4Y1ErDvD5H73Kpt02PXuKbjgrvCvV7IZ005G++FsMyYS+/exF1ahC
d8YdLN8XIT4y1Ohd8SFPkJqbnRy8BXoHgzPfgP5yRwkAYZWuwJ4yIuxLwbIuvwrLq9569ZWt6B9l
nmg/RyyULQawGNNTbucLZCVrkmz2iawu5+4U9p5kP6oTWarhDYX0Qq/HpZIcIr6xHwOXy8m1A90t
9HtA3gDcx/Ugh0wX2Wt8WuCR/1ae6lT3qMC6Bf2C1kn4YVHTVAZqliy1d5ADkZjQtyJ1d/GAsjWC
xVX48YeweJS6ZBdowz4qQIGbdX+gx0vWzB37Py83MnEYx8qLOu173SHaISPOSqZYyzTECDVg1IUC
dyLVKyW+eXjgPMI3BhDzxhq/5WW1Hma6JeteAgqobJXI2KQw1gg8jdS88Q/EzaK1qlu5uVKgcc+h
ctNFH6ZICFHidSzElpIBHYr5tS0rkTdndGDVLZpos3usApn1B2UTlASOirsjp36Mr/hR6+tNxNLp
IKVRmblogxCbMXCqaCgonITJIuizEQXEVLmCgMKJahxbhbVsRUdxdavqVx3sUgYd9QPnzUMx8BZk
mIcBp3u3NkDAtTGhD4QFdl1UtDf12Y1e1t8MC+GbTVslEq9iF8XSbZrbr+PUIsuWjkotH9sp2QzF
u16ANdfZOGShxlGPQKLHbNtAEu3mhxxMOPUeVymajZrYXjhTjzIL6wpV5lau60faVdeRPT3p4fCY
mMpVGpEOBdYwYL+MC0HKS3iREl4pRbFWsHI78kyiv6kUt4Q3wJg9OvD0smUOERgopMJATFWmjMNd
ZYhFqWGqmGFEVjV1j6K7j5t5bUuJx0bnHpeHIw2Z10AJt+M53/c5VUg0Yalj9O0DVhrWuh1y4yGe
MUCW+EAD3Svj9q2J2AUMnaDfZa5fDETTHnxwQaeDoTF49DkVJKV1UU9POZVYSffox9VqVzKVCbJv
taOSF60DZVpVpayuLaFyHEFBNGr9O7jawXU6gqoF0lw+1HPNiBsW2WAepWlMjpCeR8eQS0G9DVOX
rWO6n4XGWnqFnoGvGJZn5PbS5GzTZegrF2EuPY0WVGgcHYsaFgTR5pZ0l69u5vrETOr0+1ECVGpV
Njc8dFBCiKO1rKUBU5FAQaDk87qw2PYVfbewzFB6wmnfuHFu+q+SYV/HQqodjpIbRz5hDWMTs8OQ
NJsU6RWuThDMFlGKkuO4xPZvzVoVTlGUhxAsMm1N+XXd+5xw5e9RrC/I2CkeGmF1UUX4F+Isf5MB
VF5HcdC8y/rcrDGe0/EkZHeIWLrR3jm7gxlLK6uQmj12d7RzTcrKIIrgpXc2HZBMZOC/HGsUUMJ7
jYM6pESqYRVuyk5Lz3PPHJEOKI26LFC1ryONlM1QQbOmLp+B7q7VDeufVQmGeyhLtJKCFpDGRjvO
cVOZ17JjzMe2gqJj1jeNsNFPmlTP0Lgm/bsJOXqgnOcYdYB4Tf6AV7zPZ+NodrA1Tw+LQglRyVg9
trLE7q8AizwjDTuO+QyRS2OP2yJ+pRMpN9xSz5rlVJ/aSXXq661oXstaeaYN4lYtlfXUmPuiqhat
mh+xrzS7JPqoNOulFt0aE+hHHqFqzJMfNTabqPHfLBP0Z/bdsh8DCuCq3NzVqXavj1m49afwu4RV
Tq+b1yJrXkypu41U3r2kKUcMPumino23MuBRENFiskOWzGO7aRQSw2iQouid4h1wAEwEnuXLcGt7
1XDw0dNrAJ4duyUfLwuJuJufarJdy0LCjFdNKVWF8iBRdsaPdqOUY8jJ4Wspg9sMELQ4kd4eCxjZ
Cz1NU04/m6s5bcKDGef4kybLzcDhzkHvzAJJC1MI3eb3zWlLGHXfwhGKo5nPJQONMdLAE6+Usd0i
Q35K8/CuyNMDUr9DqSSenrKYKuf3PkLxw8TrhrR7444MqYMzXY8GizY6TiZLeCKNV+zKb9PyZAnT
EuoZ05tqGluz9vs95zYfEcsc0s+7tOpJAvfvNoR3jyvLpt+E2zznz1AylzSwlq5tkr6vctwb1nMd
01iHQaJ18tKOHcUMXFPxglh+jTARRqG/1mfK56eJRAEZn1ox0FHttFkNvFSZgW7bq5rWCWuUt7lM
J87Q0e/ZPehKJjlhZq780Vz2lowUYuAgh2OLSHV1lpI4UOg/MKZ1TcO2GVAf6lTlifAJ3BiN8obc
sM0unXpoN2FnsJQy37QIIL3VbLuImbAtN51KSWPE/AI1M6nIk6T7gCXqRHfFtVqqh9bK3FaVHqkK
9m6B/YUZN7aQz7FsXQdN2e3NYgpZio6bPp0adq1kjZ5YEXEaWynfNea69sQnHlj6WSEFY5i0+qGf
hjFgJz7Km1CdogNFeSZESQ2NATK0Nd6YQ8BJ+KAbww0JbCieor5TK8jydI5Ozy3EyKFMKErZMin4
PszdLm5wpegLe3zHzuGdwBH0TR04xvpR5Bw/WsVQnVROEqASrZ4eAt+gO6MOYNp6FTOvtugmMQEG
SutgacZVsY6lRiDEzHf82q0bi+Yun7iCxPzlRTtII9KQ8dgX7aLPG1fv+QRVozwCBGNxlbnERa5C
ES2BaBYr0Vq5ZwnF8DSEyJxawjgcKjfAQAXb+dHXOZTSKMt0g67vdYo5B+Qg9CWwRVbj6Rnl/aYu
OfXLNWJNOlbcrYEOoO6SaN9N47Qwo3w50KK3ytpxO6tMyljURwf6S3Jf1SgLs6kXjjyEiSeV+Lw8
SkEOdfbvWdEsdLlsr+NuotmFKkVuauxE1gPRQL/vl3ImgqXwA+CJER57t+0D48AgD/9OobAXsxdg
vH7ppjYDFcz6BeHMqtYxpVGUng4d6s0H1OXTG9qh4AO8z8pHY5pJ66gKvqvYD1dBqfpOl9BLYMFL
7CmK0DFbO4lkbPv0EWTzIip8N4CnyGGZfteZHFJho4O/YKx6dQO++UONqH2A2lxkenQzIqHBjkR7
EGx4LE8z/VHlE1rxTSbVtwMP8enw87YRPSdnROrb8P9RdyZLbiNbmn4iXAMco28JglMEyZgUgzYw
hRTC6JhHf7be9Yv1x6xbXZ0q61tWvetlKhVikATg5/xjt7/NKBQ6R/S/pPmdYZlb4oZDJK17qytf
AvunTcqMVTYkVo3k5U9Q0K199sf5l5jh2URbH6euuMt8VR6Ejp8IhTy3wtqbC9DUOvGn08Clj6OP
IaHMnjplnpUvKShJJrrE0Au9lfFHn8NPD09SPbUe6fi6O8axl1wBpjw3AedEs5sv7sb3W+u77tc+
7HO3iiYz3zZteXH65ZzFn439vI6OFU7uJevs97WJOvedIi5S57eLVmEw5ZdsMULNqWQM8CdGFUe3
cjxGEf0O5nHyyR0gfkqHvm2d/JrTrySHe7Ha5ymG0nUy98Mw1XjjXouNx4AOSk9eYfCUNbfOH+87
IUoD57aMvI5AQWtQVCnk7V3uvvSJv3V5lg0csZQUR1WS3ZWk2+ESPSUZAFBv5uR7rKHBsCfUDIog
nGPC1rNKuuDnad0Ma/C2kMS4ceOApHIc3SmHTWNggqmGj9649oDSa7IJIDI9Dp7VXfbrEm+8Pt86
vuZxpGOZbM1kmd9xMf82/OT37a7ypiY0q3ZvdOY7gsiRK1E/Udm6cWwK1EgvrI7goKfed49ealKD
koX5tJ/kW8G1s8Tm46hIRHJMN5ymOKI07CgHHsfz8FzfHhXGC4TptoZanPng82U4T5OD2OX2cJb7
avm5WOX3XlJDH797gBLjtJvX4CtnwzEAP4uRUhGYOG819x6hecUy7OiKrMaoEM/p8iXUjzJ4X8uJ
JuBfPLJxcU2RNYrQKz767BuIhqmyfQPUbjp6C6Zw6UtSW3pWBsu6ONLYFVMJpAZpp5LfTc2pYqlz
F5Omk5j7YKRheF07KgWdbUV9Mv22RLIHm7jJg52RvvlesWPJ5QN0kpNIv6fCPlalokT0obRAkAtv
PHTKOWTElbSu9+BWz4H9o8RITrZ8NNXiSZUs9B3J3qOYhg089bXPiruYnW3DwEAAS7ld7G5La4+L
JGZ89PT8qZzkV21xCi5981AGYpu3yaM7BSfNEw8+FO2QhphQaXXqTPHWWCn9Nm9IgSpYkHh+texs
1yS/F7iEtgg78VbN13lwaUd9rdeFD7cPHU+rB8rszdPsVBiBnvD3F7yet/eWISqL4ORk073Z1QDC
yXay3zM94N6bX0rxvaR1OZ/8p6l39vlKARiFTlZ8l7gfThYcqgbLIRHf30a3xmakqnv0dvusLe/q
gUrtsX6xshS8yTi0OXW/9cKWKGlce87y+E7YlGUsxt4WKxYRmpKLOSyE4NAPaGx5aKkg0EbMIfg0
Oy/YBDaBEOrsZXTcfB/FaQXsHY7GSFzGraV0ph4GyyWFPt09exTBP6o5a3oDMLHG6akIjn2mj0ZC
jjetkjm9qYTWR1X1Wupr6SEkM78bHOH5fVOfFlQSOfNDurygIj3PWVSaKwdIzLVzko29yYoEwrzd
Ut2+u62FDrXwmf4V25RB5MtjWSs6AghXJV6IPNqp7M/gy/UtkM/WF8tlhSRlkarvByFFVFo2WfmH
1MkuHdKbAgarJqEpdxiTQNayYNo6rjj6rXttGZbiNx7/GNsqKhCQIt255dlj+DQO1HjE5HtlFrm3
X0v1avdvIo4ywfnX+E+t4q9a9TnOgEMERrHJ2xmaZj5lvHZWHg0ZRMdEN1LrCKLP9mtjH0hwD4Ny
hNy5dILrNtm3cv6w80caYBEbbYBXNg59eBXVktkYAg8PNg+WjGeU2DlSbyHkPy0dPKOqwUqsHiTj
A0QF9EfgbiyJWoGgCXrSFBSgo85Q43KTSv9tXWc7qvV4KFi/GJ+IG9BHgXAYpmDbW/km5Uss25rQ
AmXSi2DH/mGF0MgbjSooDQQPvBG+JuXwKS2kDIE6Omt/M6jdNxaQLfWKvR7qQ2U01yGNf8xe/d2m
QkAP45vrBO1bPpXVSQrJUGgVzXmV3UexvGtTE1nV9z/rMrvvlA7tsQDrGUOExhGhH4MZ7BRdFPGw
uUHkN91T55MD2nmbZr3GJm96/W6WT1m/ho7RRGNbZ98cx8Q64Nyvbax2S7+nfDnDJ8lgAuj7UkBF
tLp3I5VnkUK0pRr+5vpjriIlX1frtc0vNnmPDOnIBdqo5iqlRGcXi3tlTw9W/3OmHJoQ+aMIfqA3
esrBYUX2QEswvEwX+XrdJ+4QMSrMRX1My+M60pXyLvCiuc/g3JeOnIU7D2GwcEWycU1gKBpdn3WZ
p+iF7Q/pznS8fQRTc9949lY28GxtnG38NuCBoo55qc/mav+qkk8H+Hg7glTScdFu0tjPdq1fXUAM
bNAoag8LZ7qfTH7J3szCanYPtyKpKzVixYenY29XrOKBO2yIcpiSSKf7AExCGh9s2txUPjxQP34U
+ta9o3eIUh4T1EMb08u+4r5lOxNnOSX6RO97NBTJgSq5DmiuOiQIq7Z5zvXcWuDTAKI3QdZh8g0J
tVzA8XbGZ23IS6Vhcmmku5SFDO6CbJhe0AT+8Ezu80ouaLn5DmX3exyIHM9jakaLZID4AvOXAJRh
N8CKLMujJM7ix+Aa3oG6wuDkdSyVGgGM+2OFakeiQ69MrwBZkslTR1+u5360aRv3E29bxckCKpi2
j4YbP+mR/WN002+SaooQLLIJ07gxuav65JAry35U1i6WdsqATRt6y7VlzPNGZfYPmeoMIDVZWToX
50rzj03gMP0wtXAg0hMzi99YDSWXkERTaCXDPpilcVLtaLmRR5P0jgqtZusoXMP+8oYIu9m0s7NE
Tvc2z8HBSN0f6G52hUcvnu2I18TULGGCegHUXEJfvak9whHvErSSxEkeSRO9H6R58VMSYnPD29An
vpxybVLORjzxUtDgVWrD3EuupAffW++sGrngpqR66VgVbrkzG3+lCiQvyzcxNk4eof7t9n3viHRr
YnYeWZRsYfBUSV4yZDtiQ1s78CWtrdLc5mu+n70y6ht7OCFa9SJ4HJusIt5TD+8ASjsUqBdjBL27
OG7qfW9WT64tqqfagiKVa+xfadRu93aVDxEOLPHN75tzMSs7YtmsQ+3P3caivWUzNeaC+BawQqfm
8NyCu0Rg+tbDXJppEi6rNxxswnfgoRelUU2IbH1spxaW3LFoZ2oE27HpgDoo23qmq/7nGIwk2lSx
sGVYomP6mJXf/p5uMG8irDlsZrCmsmi73+SKFxuZ6PGLexD5aGyPdPZ1fkQ5N/iKyqGDG6M9K34O
LcM6sVghRppZYRJn2kBRLBFk5q+poTi3TEvx0Hn+6yQByZwmPuSIN3bpWNkfkO5Q03UzXkehjYic
AJ4e1WzhNjepO9KZfEdGxqhbDvP3IBBfadWSSV55s3vf9rP9o0ugvRMUD1/MsTPRR+Tu+6aF5mQ2
DjIe0H1JTRqS66Uj04euiNRB1+0ZwE51jJldDDwbFxelV/c1TFZzdSU10vQsl5y6ix/SfQfaT/SK
w3Q3m8fUYDoz+3mkFHV1MVHT1htafS9/m9liE2dgGtNelN0O4GN2IwSc6zZlp0FPboD8xmnb+5sE
RotNuFzLL5JdiudxiJsn6ix7KBRdb7NZfx/iSu1MpcsvmddkEJGHrCFjp4YmMZVV+SOaRJ/qYwY4
CwqJL1my301BwXigRCjbGfFmNYorYnPxMbDaHJvCVWcx63YvOldcFCsEcw4lQmHNASO2dm5RrUvZ
yAYInJ5es4xbj/vaqu+p5QEgnNNg37RLFjlBRXKD7KBU4qLxaBw8o1k24BIXJ/jVuJOK4LTNbuuh
b7madSU/y86w9rk2/GhqOiqncEXsTKaEExg1oxTn6ZUK0OXNn5Y1FJ3wHnpr7W9VqxVwZeN6ZI/Y
8hIUtr+dmgEtDHmsG1saYBJLO7csFd70WaIr7/aZQatfHpdm2NldZZ66PuD8FAlemgH3NyOaTxOD
hNBlB6P2huYasDna2zeJPfRnRCFOByy8Jg8jEHDEqjk9IE7n/Q2BAS9t+fNOItc6uxZ8cGJjIuFW
ZpsDat8XdoK622jMN3TMutu1tGegsiuD7xMBw1NIA6Jut5xixpMoEP74vvHLjNUC0LDGvxSq/Y2q
oJ1c27IirAd1BUhBnbJMwE26Uo7bIfcDvpbMPVq9+7DQ2sipWVkURjZFArjhWSyLtW+9OWVsPwDx
oFXsvaa0Lh5KRGNDsKRiS2gIeERGEhlGkFvcs6K+B90AAc9dCtIdl77E2thiKgke/SZZ9yT75ihy
8ymqZ0RDie/5hwBB21NcLtkjJbC/W6JoLjnjJLKPOf6dNd2KX6pNgnNTZw8LzoR9WlShVWGwGX0b
KjfW4MSNoDZtQj8+F75zymcajOqqvTpDtTwISuZ4XAs74m0JPus4PgAjDXfUQVnvt0fhjvLK4kp+
2/ptNmlo4ulmPCWFcPdr1/CzS8ZV5HTm0XHq9cUbPXCXRVlMhchoMhCKR7MT4yNYVWNAvq/ZTNbM
JD1Sv3KKLnLDcZttOahvKVxCHMw4MUpCBeJiHU7BTGRE0yYGfepW8OVkNFbnLh2xdQPvyz0ErdLe
PEYoStdf+ZyuZyC5z3qEM++DZi/1BJc8FAAy5aKri19Llqi8Z8gfCuUc064wD95CWEyHI2WVaGd6
GRwJ+wHzD/w2rM32ROGuekRyPZ6hLSmjbMmPtdd+jYyh5B7LqSWQgfSeFmyxZxHM43Wd3OWg6rZ4
DZCr0vYnhTMiVFjGC22T4Ew4KmLmnYnkz2HJdukNjx1E+kSZoH1d+W7HDcOJHRmJ8HGDLK9ZHpSP
rifH+8nx47faWE0wt+LdAmoIFf4UwqWW+tDVaicnB60qRrdtzNT4TbrjuxRmEDXzDR6t13J8DWY7
9Td1m3jLpvUGACXtD82ha0mudlH6nvPcgfunj2/H+AOTVK5wLg5UpYYivfquhTBLAQTBJd8txWxf
+tbrwq7Q38F6gGjqefmMY9sMaQdGfTF7IyC6sKKl6TS2Arj08nY3Eq+4qJJd3Izhi1WNMKPys8if
y2rLwDBwaDCIVEXf7NZxOirwvBJ/NkuMjr+LpLAcHthe5fDEWeJtUsvih1Xx1cUCaYFNj71JNt9N
gdEuc4PQC9XJ0Kr4q0poqF0B/lrUNTSqGWh58nJL77IfmuZsnrhAi4MUs/+pCok4E1ryiozD5oU6
f09csAfPYwnjYoqU910XB/KqOnCYZPGOJAJBAy12wgK9DvGVq43tPOvbErVTnD0NSBsZMYOpjvJG
ZIeB+WPDywZveCx64jpHDIFBNvG1JLjbpm3fi9TbAAwuV1GMA8AROraLb5bWQzdXy5G8+RzJ5zjq
0PH7/K1hR0D1RZvVtqET7ves2uzqlDgiao9ibbdI6SqLZ7mc0L/C6aT8ewTMuRji74OgaR8K55Z1
ufh8dDWWsyvt8+2vdaj176Is65PU5lpE1NjDFdjTjYNdku9oMNyrwZN8J4ChTmKa6P2cpZs+GmtV
RTrBrT2PAOUkx1sHvUz9x5DoZJtIl2naLukQHdvsDJJFcPssmKIpWCjZH7gTSTMF50Dm8TLGi/5d
Frk6yziednWppdoIYWQsfP7NtYP2T9dLF614a54Qo6OOLVMMph0WoGyr5qC7Lok8LHmhwoYj6egF
FG8JnxO+mJfq3PZNtc3ydb1i4bvvu8x/ohPT3i2+nX+kQUHFq8vqejcaY701Fi/qjFR/b+Oleemp
ZD+2eQ3p6i/Dq9lzUW2WzOyA6QafNGB4pXx+pO0a0LBHjmCu3aVscxv9vBjJPIxhqLPCl986b2wO
tKzN+0lZbWTUY/9oG7eDYZlKTiFf8SQdtEbNRv0f1NkaXHSF7Ip7xrhPbcv57BI+zNQWCedn0kK0
V4B5AeTQJk70/KjpMuW780yNxMfLq3DxeUQUbm698TD5HOEVjxDDcuMAMETzbKw70j3yc7zm3CNx
knMvzK6ef3hylY9Bci5jyI/0TroPsUoppezwNLaLw+mElbXQexDtje8RIEfjvd7hteEg0cZdm4BW
OhjA5HLnUjArMLuYloOoVt0R8jFsh066rJOxXrjpAzshPtsAbWBAcX/CSjgfnBzxHrVimUGX+O5P
iUvmdVRVesDBRlmXB0m/YF80DQb73Nv6DemCW+rW6o3ptMQtBuleWd0hKbJXExBwxONmJQ8BVkWE
+2Ncge/hZWTq6/Sx9EuQmgQsJoP2FGvzMRJUaRT6Pg7GV9rXO1IWeDUBlu+uX3+J3v8pv/+buvx/
S/r/H2T/5+xnV/f17+FP3f/frAL7/3/MAcJGnv9/dwe8/M//0RXZ7cP8D3vAXz/yb/4Ax/kHD0lU
jY5/U/OjPv53g4Bw/4FcH29A4EkbVYKHKf7fDQLiH5bJD0isAcJxLAc/8z8NArbLv+f6dBu7luM5
geP8dwwCf48Y8IVje55n317d9CQv+Yd52Zcjg6ODRKdo8o8xnbEiyTuFAFct83/hzfb+Kjn4D+vy
v71YwD/G+4F2EX92HRZjL4aqdadwqA2ln1XeWM2pZ7CFaBvqFo8xsQ3WOXVl/hsxShXsVWrPcAD9
GBzMXhnwJMojMDWwxrh5NAjgco9FkuT9g2jdoCK7gqgktsqiMjhalbfciRZB5MHzZ/9scxLXV/Z8
ce/22ZBcCFLMVtK6u6W9S901aXfaEag1JhUk65a51O13FiwR+3re6aggrrnaLl15+yFX0BrqxGh+
98M4wI8Pnm/t6PKu7NPYKKD4smqV4jnixGXYiAmT9E2HOVB/hcypUc0HLlBOceLqbCNkZ2Qr66aU
jyIfe4b6OkEJzOpGtYFHBzy4Cv8AUqUSPbCstWmxYeQms0yAZPk8Lwvzr4fNjoaqec5UiE6naPcV
Zczqfmoyt+KZQ+hrQBgYGUlHIaucmWcdXYkXKcP1HfRYnvaprrMBktUw0VUlfInMyrlER8o2+jqv
o66Oup6ct5xJdONMifGZ5CrCe/7YTK63dQW/aa+GFTlhY0TzDXoQyH43JY7njY0qhNM/rraNcfOZ
B/4+m8fIMSoLm0nPkoOJceMN7kWCWCcoFOAaBqySKKuHxUsjIxXvSMlevDV/YnI5O+tfEuril2tI
fVN6TEctcs4wne+44o/tGrhHqVzg0YQCgF7LhA5sBCF51p4ybzzJFZxxWsSO1NICqdqwr1Wrwr+I
Md+4Tst8mCYNED87RKtVyDCK+XFp8zsNFUVhrLHrGbM3lJptx4wRUAo/AGDqkKKiVDX7L2sW9FyZ
cH5L3B8YWcUZ9+6TU8HAsLD+SHuYDB8HQACOVvTetG11rPZW1e+c1n0IEMrmC83GuWVcJmvc6aB7
Wq3kUugOmzZ5NhrshGc/L+b3oFh5d/ac/GCbab5dqnVPMeVBr9UVr+cBG4R3zwT2QIvQlwUXmaRd
99KN07M9Ms1X6wXgGPBhjL9BFd+ZTnwwnFxH2CAR+Or4qO08PwasZKhD0BRSHAC0qm+/Ezmet9hi
MdA8nuhvSjrXEs34JvFR+VWUA4FXguY5haLck9tjiwLmzbkJpQw5XqdgrQmNM7qNNM2tTNNNReao
ZeCgTORy8bM236du/9UvGAvMePI385o+20JsO7KpY41/oSn6c2OpFyIgUtyq8m4WGuFT9lCLG7xp
+eFElzkbErHOqzvzQoWzUxWDByAeIIcNZRMI61U0stxmAUoUiR7qRn643vDOL4rEm7ciB/Mnmj7E
qGn9oLP0t07GZ4qFV9iMad+BplTl+O7hWxjsrCWN00jREPWfaYcnOF3jcUcGJh3QNZ5jhFVnQ4o7
f+VN43FeQmXbTpQWeX6mGkBvVy9HvVI7e9k08Hc9uEHa/hrnwqAuE+JtasnMuiEbLFNflu2RGxfU
dwDOT41FIVW6QJwI1wWSaxFxjl2H3JdECCcB9Faihr2w6c1bKd+YWrw57KTTYPBe43OxrO4xlnDA
1HrTB9d81Zm8gYiGD9ru7ly2SXfJDQSc2cIMKLdlljIC++I6aZs/GbI7UNUGoMbb2SpDiuOjOpnV
tNO5RiOhTimGnyQu7kxYQ9xPxERN8WNfjM5Gt9yqAA2P+Y0h7zJ3RgdQQvHZ7iv7SMH/m3BPzNCE
mE1QMSzec1z7D4gCg4fYF3404HiOmBNfHKuThzSwd76xvPbtvOAXaEEnMRXN4POaV7M7DziqcDK6
YS0sxxzTeFv68xhoub+Z3vGcqXI/D9Xvtaxea8//Vc3rvrJMBkcTS5WfjnZoY2Lf8tT4qUtr21Q3
AkouCA7ZlljtIMP4z3uTrunQgVE8VpNxWoKV3xTjZU9iZGG+pipOD6M/7uKkiRybtDEnjx9LP7l4
qvtJiMAuRja/qbMUfVDQIkMnWtkPYoot1uxFmXIr+tnfePOQhh06Op67CWtxwCYCruupW9bGQus1
F30dWSYivvPC9oI+B72Baat+K8cUOVOZt2iaWr7bqaBAqD/50gDsjWN0EXK6q9ki2wZnd4fCj04E
Hg1WUXAuJqKMssCidF2b7TEA+GtzfL+AJcjonLg4jDXqOlFRRFZ2H46wz7WyXgZbcVnXPumwpjeH
WvuIvVv7q8+VcamEhSxyLs9+WZ8rFDCb2kZ8ULrrLujbT9mkLwKv7NeqSnPreu3V98b1sUDWh20r
23H4fRLM8jE0PKKlatdjbpiHWJTL1kV9DT4t4OWbIGK8PlaegcPJjz/XJTnMrYudmi9XTE1wAIto
HiaVz3eY5e2osDDUbKxKvSQxJ+aICC4cy9Lmg+JLoiboW+WDt41TGhGXzjDuNU/CxdbrZASX1OVv
hdQSeLFpNgskNspTf6McHD5uVrWhoRWAdeVyzHaA5rJPAMVWIJ5EVW8Vs1rYNH1w6fKCeUGOr7GM
EaEWPrEBqWtsKhWvSAGbuzGR3dFkcMWUmd3lXBub6lb4g+H6oxqq8diY7nuwNjIya/09aRRkUv8Z
OxZ7VSe7s1AugDE9pPemXcD9LaibJ4fQJsXxotPiRJ/No1t3pAxUz7RmIW9Y4aY4AOcIJ7LzpOFC
NjjayjDRZvkcePrDXUbCnpGMxMRd8l2a2cFIIICtSY2PLL75HWLYc9M3cht45kfCHUF1nDneezJf
eaxTZi5nRaKLXf4cgZsu1pI9udlQ8MUx8sjAsF7dwIddd7FTNLUR1tr7YDFtdqbjothJRb2xFF97
SxPK1e6Gfa/x6ldID5AgxccCCoYEjqPDOmxJ+QMq68wV7tx7k5q2XlzuRhABdDPyAkbCfbKi6y0G
TglVWIzMvg/WB6Tg6DurwKGP3PAXaaGRtK07UlRQ0oMQeaTV644YHHThDbY8yyzPuDBzFuHyZwEM
b8RQrAlZMttMmweduQ+esCkZVvtVOO8LhFDsM2IwyPEYDNpgs5RwiUGGC3N0X3m3NXkTyycZ1N9M
olgBbsj576wXyYWohNndCngniP3Z2I5dkl0VBskNpCXSyL79aHKkPqOOxaXmlwHcAVPCpN6A2xGj
QsvuYxYgFQ3TwPCXcPLm6iubhU+yfNrebCRrqZ4SUxTLmQczqu4MUiIF/nDdO2JaTG+PBwbtQJ3b
vn9wPN+sfhSdLt7mfKzRP62ezVHpJNKG8XRIz05t5Nd5h+sRWUFV9Vezs5HZ/B8b2z8327/5pFnC
mr+vJj5WbScwuRBIj7L/SM1qumECsIbJdyykwSwihpNtZnLYmrAM4CTQt0nysfIVkBobjuLzrxji
TN6v7Le2Ccfj2s60N9rSfi9ike5mx6pMDKfYYDWYK2LJ1cBcSaa8e4emcoHQKQg/AJxCbm12rvky
djXGF5io5eFfv7u/J47d9i42TM+2AtO1pRm4fwRvtZWf+nS6jlgOu/K1d2X5OpnlwVCC09BYDf+d
qqTAjP71q1q3zK2/f6aSsndAYVcAfwd/lnkUhh7sBDSTBKKpRBRSNfY3G36933XLouJNJ6aVkmYX
My3ZjQgzt8saGO7tPi9Drj2kdP/6N/rPn4N0TGFyTRECE/C5/D0kLMFzkdXI8MNa+Ww2+STqbc2j
5b6a0jgJ12xdujB34/6/1UF1+/ylQ+yEz/YjifH5M9N7AmKcDAFQPnI13ym/CgCte+Ocs4A+GE1j
nNsaI2xozMCM//ot/6f9/i/QwXFcy3YDF9zg72/ZSg10bzZ2PLyqyeeUBA2Pi0p3SWiLm3Gy8zUm
jn/9mn/eSyTyu5KaTxAFEG7p//Gas8CM58cO6siSZHH/UMVjNNbv/8WL/Pllup7tk1sYSBfgksrv
P+5Yd7Z1r/xaba1nuSu3+nhV3nbfbz6/04+7q9+djfXIoWG10P5hGBx46O/+9a8guIv+uMRdQA4v
CKBXfJ7B7p+/BDhwFvsJ0t4hpWmtqF/SmPGrKUbSTv06fl7SuduWhnta0uLaKAKqsO+FKqABbi0h
rxjzbucyGHM78JirfdmfiDb57RnjMQZTLEI15AxQtY21stNo71AhMLOmb0OD4TFonWbvICv0ZRri
H9n1gAbuWj/XpUvumvfQ5PPWs6BpjfoydOIwlE2/8YzuWBNItMFfhM8OsH+YAs5rm8S/nBHxPoBk
ibQBYzmr+WG0ceiacSRd9Qzu91Pb6i7AwLxli7mU3vzWucvJLfmU3XXCmD9/iJ6ywwmTvi1OuV2h
8gqybT7kkd+wX96Y6knBtS6GfElm7N8J31GMTzfz9iQmHU2rvUIi+Xd9EPzMhbHTtEaEcwIqpXvM
X8jEnq1UXRoHwyaJNL0fEGCPFWmZt4jLvs9x+5wO3o8M6HdG5YOY7CnDUImvFMWt138oi+HQ7t74
VF6wGdFkhG7LldDXa3ZShvvOhHbuccmmaiWHmL9sJCT6NOPbRKhWkVvkAzTtLkHp6abGz4LzVVgZ
cRHN9FU79QvnA2j+oPdzNp9iiZyWu3Nr1PG3KkiQ2DQY2zAXU9v0BEL+Dh9CThJl77I+jbSabTyz
QPCy9Ds/aMO08SB0iyO2EHhx+VEt7jHBGqry9iLW/I2gmNtsfEDCu8vi6Yea5YSDon6ys/m5zLGR
ID0xewv3FHRuL5lf+WInZI99X76kiXVSTktJ7tSH2kEGzCdZ17tEV+wyefXhZcYSJjkQhMeYFvpm
+sxA+W0ekBuDyLWkbHAVUfxmPY4G8MI8XPEDvSTjOu9o5SX2LO7Kn1VtU2FgWvdxXu+1qO48NUa1
OdMHYZNzFBvZvaP90wJfSnzCLRnElDpC98aoGaCfW28pWcO+KTXRbPhGRrt/NEZ7uCAgZfId0MAF
/R0L8dVANYIqgTJmI4VrJqOB9RTGiPtsXP1810iczNZEZMDYlX8RnNkhVQWpjXVzP+XFPo6J7kLW
iILXnHN0kimi8p6hz9br0emMbw7o2NFpR+MRlOZ3TsvEbW9+G8rhe+0MN9HqqkOTkoPjyN2G8D/7
GOTwQmEAfOWKE6jns8BVvOd5MITrWrvkbKZhpep7A9PVEBdXPtdtVdd41T1Lhh5kFVh/PW3aeqHK
mIq40BSrCSTYRTBnZ7/H7F5r8Yo/Gan+Or7AxCPCI6JREcX2FjQcwi0w2z3sFgmEjIkbtxlKWO+Z
QjlroJFqaX/HApXMmKBBN+o0ai3YWr9zzkitnuZ+hJeZn2bYxqRPkdXHWJIpAIDE4m7HE+u8Q8G3
J6NNDzrA+HQLPRJKnpt8jSw7eDFNOyqF5W/9WhshnnuIEfdqetPFXZKPvsBsbLX7TiwHS7nU3TNJ
96jJYrBGXa+XbKQwSxKyxpWCae1H3QwUEBuRoF5xAqMw2mXXBFZYrcV1XLNPVVlRWpNnUzoPC3F6
iJXIGUsQYJZoxGS9bwPrY9Q/rNR6G3WTn2Q+OHgoVIkSvO/MaT/Mfr/xb1FeM8ronkgzZBFdQ9UH
IWqbIWuj0Zd7S3lf1BVjlnckPsnSWn3kRiiNSXUktdwbG+OHX+HFjrtkDr0ur55LP3OfRrQHQMJ8
6JJnYyKaO8sg0rEdsuZiGhlyf8hyYOHi1WE35OJfi1fpp/OmIUsgrITIXyxZtA+AyL9ImDvqiey/
/0XSeTW5ibRR+BdR1WS4FUJpkiZ67BvKM7ZJTeqGJvz679F+N1u7W/ZII0HzhnOeA+hg78/WP2sK
4CpEZvH3gVuO83lDs5YSV3QN+y5K7MUV/5aNIcmlGKf/hDQM4pZIPHSERTUA0ZgysFbyb8o6v9i2
h74U+LgM8bWi0iQhlCi+S5QllfZ0IuXsXFuofOhK+SXvItVRRrvh+JXX3nCpqn59sDLIlTuZ11nS
hiu2smh8mpmnHAepz0Fc3rUGX6lF6tKui3BtbBndFVbhh9KYIZ2ldY85+wrFzUsy2qN9GDCBKHAN
7vIJiFduI9oIO6yRMyV1UauPUbufw0Ks0KhqgOehhlkZIBNzo+ERPcDzasZ7D3XShBNl7L6ddfwD
NGw+2lmADBpBQI2XP2PCZZfZ+DPGC8iGspXWlyy8CBXayBAU9h1D5274KTBqXkzpbRjHItrzl8be
SkYdjSyfmFV5f222Dgdt66FIq4EVNWqd1v9vEQ6rcfXGyt2zQ2WhG0Wu/HDK7EnRrFhnjlb0B24f
21iHZeTf9AnZUiZ5BqKpLLzvKRd+cwLxbj+OcTMdlqjAYGo1EH8tBhZ7WGWFPpTsFTX4mb54YH5C
uDX/hBzgPq/9rA4ohum71Nxjo+JeLmFhbgxR8SKANN/09JkPcoBdB81zP0QWubVOJBiad9EXNKkw
vZkuXpa+yc55Wd37GcWMKxYyEE1psYV0Dfk1yxK/GOqLt9HK1UU5cpsSxMjNcz2tXMiVvV+YW+2j
PqvvZW6Nux7lmaeL62qW8BhZ3Ydhsr0g6dlFm5PtHUCSKTnKGFXW/hgVVp0g8pp/FL56sfEdJMXM
AViaOXgeBkILtAnjT5xCUB9dMIz/WiatbxAfvDVd8fR6S/XUOBk4pRCM0yBSVQX8xCH6GDpYThaX
I6jOtk8GtYAgcNqQEezYydcbzA2h8xadCdCUuJ7a4l2AylrfYD/iC4XeckYXsOAhGLwf7VRAAvBE
BivSy9OYSdexrWL8n66ak8jJlmtlz/6x3uL55GFlHE++t7pH2oehYhxoONBtrwS0wv18MnE/pMRd
EDWTm/s2wgvEXizAIDW9skvc7tQIsqLDtsB8BLXyG+f+kwpneKm+6OEYUOAhmUGve6DErvA0M+9z
xV3t97/5aH4uRfxYTc6B3ddZbT3avuVo5xqOazhDSZpqlBuurUI89W701/hFe89q/1CFgGSoecRy
VpPKjjnX5e3piUz64DpG3i0Oh2hroWTb2IjdsSNCCq7Jwy0rotE9xCvnKPKfbwn2fPIQyIbQ769d
CEM0I4Cv9TFGb40NDStOu1L2Z3Yj+IJJg72b5u2BO2RNYnsiDnyY0eGr+jdP/+Y0CQy0xRAdyq7+
PeZ8OWOMCm9w5qtu4KVECHEbTu98nv7mgf8SgDKhdVEXp63uZ2eesVxO1xo19FBhbbCqabcym9kb
sCU71jFwU3L7VA3VXrmMfq2aCxCF6INo0X5Xc3ypLIbJVjE+DFF0zfGbl5uuT56Jh2Qxy3HBhJMu
uI53LDV4GpZIAtqyJ5B7294jO3v38gDZZ8vrqhZvTtYOECE7nruthB5hx9QQRLKjc9ST82umCKt3
t4rSBSmAloMMxXOFnyTtiaTms4798jrN7Fz1BoTY72e5q/3oqlAU4gm0vKNlfPHJuBKQuJaJ1zbh
rndi5AcD9euO/SSt+yDRbjIeHpJwU36Ixx91W+xBNNFteJqXCALRBAJIqaIwN2rPiO9ey6PFmORp
bN1nCbPxsW4j91XMN1sV1F4IQLhxAJz8Cmb9YBYwsPi9j7gYtuehpVLN/fp9iKuP0S9XDHQVaKTN
ewozoZLWHtCVuyvyD+a/+ax+RQGC+0aMMWyfKNRP3bSaf2099HtOlp8o4MJLFbUcyMJ8gp+nWQAM
ft/k3EeZGEjIYA5xGNQKkERTssL9LPfawdjuZXAvGhdbUmPy65rFrDWs8LETnfyj+2Z5dpw63Nsh
2M7/phxZd9784Vhz5lFls4ZuxkNbWR9bGz53RvFx94c8htacIzIvyXhIqtnucYpsSTsiSBcL5tQs
K8YjidLR14iVmSlmFlPN3YqSfA3wbpiqxJq4IEWRgZe/uq6Rr6vnzx9AJtr+mDOHn64m6MBS9mOL
qHGUSOpayvlpZVaIB0QySb9hm3clD0tnzh7tuUonEx+pryH+uuUze0wYEfop2IanRWGksvqXiZiY
nnHSUXQw7RW6fBhh8T9VRz1Cwnb84c2Y4mfU1ozxxJ3Cqn1Y7RKgTddbybTmEm5wm4HugHUAtyPt
87k55tBzTgH7Io6W38bGe10L5wFvwp09dRcmWt+sMryUAzEt8xA9U8DzemY4uQvCHkQSrlbwY+rq
Oij4NVcAAXmv6G7uXdaeTQTzJybXcafQ9zg3Ixsc3cdhdNR18eK7OFT1iyc1qEEwgyoL5dkM81UG
OcGjtF4DqwiEffUygcMQP8p15JTM4ZQaJHm7rLX3ynF+D9J5963Mf2HzTkHljfPP0F7xHJS4xsa2
zvmWmx9Zg+R8XkeIRgXmE0d657Lc3qw17p7jHHHewIQvnX04M+PaZgdun7OvCVUqnbzHJ8xIIEB3
zjJ2EXvmmzY6U7q2qig+RUe5GBuwy6Ff3btr1qQT2lB7nh548CFp8omdCdosgCFn3IPDUnwXlw7J
AfFLZvGxD+E/5dgaKFn8HC5BnpYDLucFkCoOJlp0v32MW0DpEmMENrk5WdvxWmzxHZSa5lxS2+Do
oiGqXHw3si/XtDJ5deHexUyoxvivW1rXhkp82nyV+Hb729XB3dBU6lp3zAZM+DHyCKalcM+KlfRZ
AnG3W9ZLtptH3LzqY1gdcmjZ3bx4MOJq9kwPZIBFDJGRTbkzklVr8o95rVjLM751kinewrthVsy7
i/6yBjfS5NpjgW5ufmTVylM+OeuJJLFXthvWzhuZw1OEHLI+GHGSV9ZzqfzzZJnmM/aplE3VmWS1
XH7fFkBkwSazR3w+CvM6DgptRa4fpQTMaPyKLXmN7BBdRpn2Utg8Gzb4Xp4mt3xaTng4gkuMQnLX
6bU9Kd8Aj22zk9OVX97WLn+62QMf2/rxZam3L6Gc6BJ3eAaL6idSZMZAYf+zcdV1gxuSjnlgncNm
JrB3LjSwy/4N1c3frMT4t3HGpm3j/vZLNNt9NMKJZEeuixlHXYWiAfRNsvXlpQCBs3MWUDFlW8FL
5msaLQvNdfAYrotJbpMHxzOv0TI98QmVezS7p8VMJ43ccgcS7c51ijXxswG6JscxA++nymQdFXYf
PzEg/iXWDTybF72vk/2PfeO0s7ruLBzvWtj4Mpy6/JTMAY/0v1ZaTpCdwd+gGfQdMIoE3gO6Zesi
t+gUNwiL+5JFqCuGr14zrR9HFuaU+o/a865MyIek7XHmDmSsVfhRdr7lf/lhxUuEXnHeYOIkQ9+/
1MaNEiRDcm9P4q5tzLGWBdZRKsBLQYbmHyR8znHkr5ig+pwcbs58BojCrfog++W1htywGyK69kn3
j87i8U62ctlDcn4fBvG+xuE1b3BVl53LG3EWyEaWSlzPebP98mnquaEtIZ9Ze/8CSAA3yK/uehfz
xOyC81JTeWcj3sYXVEvFDeMUSKftJ7+v/5AM7uxLDIgFmadcPZSIzQBmC48nQ2aDKHFVtzYn8q1k
nY1HfZ6l68YTZVUY9Dz+H077FZJ4j+tavm7wTpKhst60kT+6m+sI8u1O+PzLKq9L335S/J7jgQ6X
3oNxolrq/Yqeg2skxmvjAp1ljMZuZbRSf+hfzaze5cqYx9LDc1VKytRe3eF8fnDFfJoqo04ZQdk7
jFnXLLNBU0YPxIe8tBX+biAjHx4aowTlawPSovnRCp9Jq3yqNqDQHuurvjQHzADnJZO/vWh5ryoc
5zGirNJtPgMlqw/hBcFuNgIIm1D3bClgx/ZNh8mqpgQcq3vAoIg6GDPyjXvVWfje97AApCnG6uBi
Ty6nkNc1nz4Fqq5qWoymEmA0idQYApCtMKLyjYnSArA+Nk/QF5N10mhpEMRS9Pw2UFFXy1B5VH13
mGVs+E+Gs10vXk1ffBDi+peb27vzOlnt2U/INM+GtNZdxoQseq6leQ25cmObXfMcInuOzHiyp+op
WKgoLV9lO3+x6APZKVB/sc+nsT8UqrzSGJZ0RJtLxRJdV4+QkmCT3YGNadqMQf0ZV84M7Eh2+5kj
qFjYwkcKN4AbNEO6WnB4ERH8JmnlHvGeOdLmHnoHPUTTzsW+Xcx1CIZmR87tIyOElznyP4cYLZ8E
EsfdtR/beL9hucYRoU9dyV+sYkZ0TuRSOgfxqQNRd5o9pX75i/qWRewf6bA2TkWQD96WM5KRWF6d
fdH642XmKN477gJcV4lrROu9czOfpo0oj9WX96swOGHrh3xgPOWqCZCjWKKX0MdOsswqdeX0s6kB
p0V0WiLILmj6QOdtPAg7m4I+m6CgQr15LDYTI84LfuOyW3l08LJN1mdpNM3Ptu87uzFEhgVwcUzQ
K4Cfmj9El791mqY1Hpr7QLhEcIj6zVu9jAuiPckGsM9UgZ9j+8pYdH7IxfDYz9FjnwHQ6Sx3D2hD
Isoz36PmCCgm+Vq04ig99o9ARCmYBnMG+HQZak0NBeVqZzJi3mSnW3To4mP0eKpjiKZid8oRbsPA
qJxgYjOXmMui2trnPR0FMkOXLhgKARMaEWuoPmhNUIE8O6jZU8kG6UG47SvWEPLjvDw65TYNgVu2
Gx+V46dZtHxYgMSqevkN5hWFmM6WJzEwPfO6hlPNveZx4ZHw3IoX7fG4w/9ZWheoFn+MQgHhDFvz
hW3HesAJIhHSx6k9k+cNsIwpaLuC2kTBPRAr2ak4QLGEz3XRgvSqTrrHtgeJM6sScAZQuD7zGT6W
HDZrOL1pklB2Uk4WYsLePljKAkmJDzDjkgUEEpDvoiErM7pB36cLq/9ALqvfgqzT11WK7Dpb8Ft6
Qg2W+yxAR2Hb9eRSbE0wM8awLu7ymwed4/M4MhWlOTeHMi45gKjluuHLDyYvcVn63bsFaTaKmKAd
+16MxMC+1P2qipdyEVsyNN5vWUXryUDnOVH30euLz3bJvrXVIez3/fcNb94OWdawsyP5p27gjBaK
qVMdzD+3GvkHxpBrvYh1bzvTB9qGH2UMU62iikDUdLtv+r5M2Zv9afLehq0xPCG+LxN3Yzfk9oSV
2NYS7ke9MA9cnV8yty1uWX59lPMnIiZelFW6Z8GmMw1c529c22AXHJs2u5B3liE/km7KSQVyETCq
cCqKmsoPM57Io7vVBRPVW/m7RyN/QISYIsxvU9aFwDIIrN1NzlIdARWgc2E4poE+NVno0kpYD+0m
ybiB/J14BoGMjO0zzu4PVuickC7W+ImxDpo9ijoViGg/CQxEbeh/TUX26HnEATKVBWIZDf7jCLz6
QfgxxAoFD0T7BZ+ZfemjoXi0mIXtUfkz5nZXnFMrADOHZBzFA8K18L21uUay0Q9Pw9y+B50P3WiW
0qpgr0hZH242D4auOZ7RgPhFvJuj7TRH35RNmyqNWHlnq9s2KaA3b6h5/OCCcwS3nT0g/bqNsQtb
07bWpI85/c1vXtHkBl26DQoln2T5MQbudehZW3HqnDEsHfqCKtw1+BoAlgLWMyWICbenELIZqxgi
5XchXeF+stYUIM2FHSRw8uCr6Scu17AbgPDF7w4ZNXYUv1qM0GX+zhDiKZ4a+biitt1PazycOOjh
W8Uwv5C/IczChOkAYrz9MjXYI2ejFqzsG6LHuoH/hvMY94w0mp9+Fh+ZhzNzglbR+l64k2UIBMga
z1ANKW2yBdX3fFRd/KZcmpV6c35as/mI5/bBBHQW0EsZOJTrlBFr5Ycjmqj8R1aYTzNv9HLM35cm
Egd7i99DV7/OXLdhP6175u+McON0gVExFtSUuf7VFEaw62q9NJuJexkRElZetCZD1n2gWElH0968
+w+TEd+L67yoxb6H7+QwZ9BIfFcwtdIFwILIKA63/ey56dRjl/W7+kU2WqU1FMCEd/wP+eyjgIsO
eNo81/PsJG0ABnpr4NBXnkyH2D3lW3SXKRRqPngwhrTmt9uAdyqMvXeX9pwNLlu3helTb65u8atx
hyJhQHOx2jiNLLnnnf1g6fyW6b/zStdL41RYDXje77waeXRBV0ussjh1ofc5d8ULODs2b7m75xkN
JtxPtKMvdJWnaVG/ICalnd7SHr6G1iOb1+hlGkDHheP4UAcCiSeoQMYDXDVn+pajD9043DTGGYQs
Z7mEp9HHduou58L2zk1YFMe4CF+3BfGTdrq7MVvbw4AGixZyQxNSVn9lBqzHb/4Bi75mvkc8mPiB
a44MrPw2y3aBBkgEpmFGKk8OZP9ps1DMhLU9E8MRIOX1qfg8Z36vmvWZImzcOYV9oOO4uwGPvYFR
pyCeLThUM/FKbCZubgeiARwPtr09rszYGmN+Dk5AVzBNwwucquyVM4oVdT2TQbV69qXu8XZ3I+iR
0u2bvVdZzPqXCCOOFU4yldYY/AMvkb/HOei1egPNq5xxTFocYfM5IzVt84FcOGv77pT4pvBVoZVj
56smxBGzCAEZNpXZt5GNkLMu2qMJgDjcWvgygsWdZeF3ls8D2ECmpKRdB1niSn9m6mSHU2pIusI8
wK9bkdkTFNt5VIYANN+HqpYgzVkSyBF0iXNvjq4nfjEtxQFNBR/xbH3aQpcjohfE47XVt5bkB0Ru
/7l5rHREVj6Ot4wXHqMafVpUHcQ4pXnhiZcyd3wMxMH9htYAKUS6svoZvRDFda/613KAHJYTlD0W
5CqKGjG021t/IN5GUFMytvUarRrQiO6x6KG7WBEIQXTUYtlMGjqgoqjkvhUd06PJAfZncOhDKjm1
fTPJ9FO7G6x08wAFBUXO9O/WA7lh/mdC2L63dJif18J5Cqr8I1y9s4z7V937MPcmwlK62zEpmt+4
1hIibJKtJKdBcj4hYJ/qS6P6T1rx9bAsmkkAc9kj8Ejrq9o4x+PWGQ794EZMLAerREsXgPpCSM2w
L9LPnlx5+Xxs7+YaF5iAAcum6h73wwBVsj9aHRLbKgvqUzFiMcHqhjKoij7BUL5vQf8k1pDkNVid
2DTJ2FABpthuAc4POZ18IMUmINa7fq7V3ndoMbb4mQphz2pl2pWF+9rIGMk0CQu51f7IW/091A31
WsduMLxvNjxxuV8lds396o3XqSOKMpQhVgY5pXLjic7kHad8hZE68tl1UojeVT02DzdfgYdGDY9z
T102a06LrT3YY7ako8POt9/i7aCH6bxGbpPynV+qFR+f6piQw0J5VKa64Nn80bQoRTW5RodS59fN
ncyDtVY/VTm+d3O4nkcNlbePKnDgk7/uen98Cev2EMsCG5wulmRqa+4S4R1UX4epz7iEpR8UtS1D
cDCZ4U7Y0ydKcy4zfgw5TPx6+wjQfjJ7pEq0WRXeVYCY+6kNduhWs1f7xrXHaPOJmmZKKLqvlbQP
cx1kyHq85Y+YrB+rnnjHoK6oACfAopkb0hyWwOLpVQBDRtXn4om/hXLHV8+Q2xG2mgMZzgk7eeQh
60Jx3/L5ir65w+kYI4+14mStN/Caufvi4AYYb3B9njTsrxOFeB8X6hrfjrj3WRX3/narQOBLuF30
oUlAYE9Gv1rHNWv0gafiwAiDpdM67Zl3nmVXOKi9hksADf28llQpi2jeaHufITri9Yylc9QrC7uw
9S07QVw0EXwyQSfYCV1kisnvLVoyIPuOPzh5DiGp/E75Hd/9Fh/KPkTSnCHfbH8CFkTSNw/2ut4Z
L8wZrEau69/J4jboElM94Uwc4R7VdaOcJ0cS4PywBh0v0m4LrhkLsEjSD5Mo3xaH2WS61LhQLiz6
4zC1/XYEISBiqLmABpdjjROq2FMErb9DJ1y7dOzsPgCxRsOU+rPBXTqtwZTC9ujqJ1NbzV8zUdFY
Q8+hDWslDu9LP1x1GvqUdJhtam5FHVNc0EFV1d8At2n70S7c39gukBXtR7ucpr+N1DzqbcRgp9X2
NvVDMWmV7AI/mIvyuefTePtnPqL1bKGTr4yefaqldrAt97Q0sdUljP3+eEBOWeBU1OOdZvObma5p
7pciMurCTugWAw4h/2euWt7XEhgiunJk7l+DPVbr9+wYE30v6E4+IHmAxPW4B3hbnghOW05p+mJm
u/P2ztbUD65twjWxiZ06Lrgs1gcxxdLbkywytccAyP+QIgbGBoIQC7VGRJdUJzAja/Hq2+QEOFk4
qYOZiqg68cyEANdvYs7I5QzWEKaXF8d39Sai6Se1HqZrjaSU6FXZANeb42i2PokB7QUOfNaK3Kgk
ezJnKJi/WXrrXGpm1sH7EnF96iEZg2LHHpiaTLnbMV9hqBwzPdtvcAfiMsXbYW9HaCIWub6GmBXC
U0KrOMfTrJEN4QBs/jCOKRZQUFWNwKiC7kjnPE+9yyC2bglBYqteV8ki50E9+XinmldtBQElFavi
5blrWEpftIfgfi+hoXmX3MtK52EOscgxFmHXATIQ2XWtXEskkBAWPyU+yHwzwGqBJ4VRLx4KE1LL
C1FXjKxF7YgXOwAnM+ZqXlN3IFoG8R+732dHWbJFR1fNhygPFLvQQtsoKQbb2U832ehFTLrA25/J
NaOxm/pu2kWecUIsHnQYzpONmN28BPjrvZPOS74ZNsXcjFMfdeF9SBN33hAAq4SP0qHrX/oVvBXi
t4j1FpSlp7KlYr+vnTDgZ6lwvesEjMIzdCrwX1sgeXxwoKOYje3OzKd60yhHQXEwVyWHFRolcFMO
DhSExSsIHiYwog7691blhc+2TG7dwyD6G9Kk8f9Yaw+ajQdLd2KnMN8j1n+oHHaP0MotBCfGMuNz
0zfwNbql7Vkl+uv4vlmdR5FQo2Vjymeh5SfVFxcGY+uL6RuDOQ5T+KHRrWQDettYRgsw5RLCDajD
YmQtizSipQzy84qs5yWwmy/EIvYXiYuausT8p8SkorL2njv63kfvG6EO9Gdx/+DUVbngszGSrIKe
T+facJTdJpD9P7fVW3tsS6TlySwWVGoVWl73HOnA+WH5mBh25RZi7yjmBY1OriPiGRCU0rZXTiMR
9VWj8U99VGJqmALwjKCM3upyQZe7OFjLgNxn8AguZArM/3JeF8QTwxImbYWkWyFE2WQ0w2yqMGZ6
b5opB1ReXQN1c/rVIiQqAqLKuNYrvsNliIJdW5XxDqBM9LupZX9dTKyvvmcx0CmcioUc4yvGS0u+
vocVWURJDKfAeVoq3k7Cjkue/YowBPgh3vjdOQ4yd7VMsNUMKr+TJxs8OltAJCG9QDNeKBhqljFa
cHiKJa8vE9STmULNRbtFyUyIENJ8Vq9eCVaJuf3C0WkjqcLi8J/QPihRaK+NjURBtxlrD3XT0a9k
3+yZRw2P2Jo5ItmqvI+jxvDiOjpINfQT6OqrzdcCnaNEZhuN1hvBpwiTK9d1T4CCi/uRee+1E7if
PJqDMLHRHwyHMWzsN2eNJ8ObJVNvb1vyTATf+joVnX1lkMGsvB8YVCZKQMaPyEvIz53tcmsaBoCQ
+QcmbMdggjaJHzQ35BkG3Sc6W44Q5kka+tbmUVm6RBNCAJlzzke6p6xPmmZ1/2I8ccHGq9JLxrK2
zb4igzlmMIGSeyJL+J5pT6sOvQi6e1Vu0QhVcSX+xg7MZ2AilPO2b/McUgtz5a7reOB2Ed/T0gXz
LxV01S3tFng5PYjvz+Sc2fqhWAPxhcSJmr+3OiYXXpE/Ia3hr3mcEhhdFtGhw4xlDJowM8R8IDlO
4hJXeZLNNibdqCojb5dvjDOBRkSLOpQtzrHdirWyIiAkNkHat9QhFxE1FuoR7gbIa9r6LbfK3NjB
qHijebnico6iPfW9/GBbSF7dbGuEnsJCKcqKN/ce6yngDLfF4pFDrbvon9D9+Ghi3GKUvj1yKM2D
07XXscXH0UQ/TQciA/XT9FBCDvlSAxdCgimCa6lxwDwj39DBq24DtJ5o/3DweWv0O9tK7xNxHX+2
daggrhFdFiQ5DnaWLplVvMTqRpr1dSjfskLfe6PUY0oHTp2ux+WtHdfiM9bDjStBbAsik7qQ7W8t
nPZ5sYT48iWCA2mm5qsM7IFhnY9j26ptmqgRBuzGx9aAteIuoZPo3T2iJtHt6t4zZz2pAAhTTyG1
gm/djXBLDsze5Aeq1AILkg9HLps3VDmNMKSqzvbiv05kLlsnjy3LI7MXkzpzP/AbucX8Qpf7NkpS
xRKKdzTMo79Wb6vK2r+Tkb+nkEFvwPxtSzfzQsGfXx2eRs8RK8P6rgoVuvCljHFwFzFmXAWRZ2Ap
irgkq1I3HAqYrt1075KHtq8J3wzRUFnjI9G+QFznwi6+yzzOkIx4unsvgebfbxuynoQtX40J2ACX
E/amnlFIRH/4tfNnz73lwI15Z937vRbvagrL7w6xiYWjjmDBg2EjzIYv9Edvj8d3OpcRE/MbOw7o
Uc5EFyWh4NKupMcjzXFvvlyp1oDwE0wSjxUNhUo3JNDLUTLU4Ib6zy+xRZOZji4BZwwuG/vqBBvX
JdUe1729rG2ANrQhzy2SbBtWHRM+b42t/4/dvPVk57Jini+wMf//75mSjGrQLJwzCCm2O4Rd8a+p
HO1vseFG2zOU61+KYoLyFYzwzhIWv+pcW4IzowSDxCnaulzGGQLRo5u5KG10iJZfV7CGdh1PaORG
Pn9M3O4nmbfdLZoRh68jWOzPGvfvDqkjkquBNibPFgruQucTP50JAYL3jiyMpK2q+kuhp9n7RJrf
iSHg1DWejFdo4C6ei8GKqFoRa30voI30YZx8SUQ1doG/NBbZA8lE2z4sF0i6eXiLcxymhLKBLWBI
CFOzWwS0V3C0Cx9lT81MspTXVscmdozeaXy5pHQXrvya2xtphm0CVqY10yG5qCtZ5zGj7n9olB1C
CnI7+Ji5kTnKbDnMuHVDr09oFIrlVTuhw/bObRVS0gF7SDwL4/wZ//uwRlhI2wczFPnBDeyjQ6QV
IRFMjgsj1wwfWLvZE89O6ucA9g3+RMknMtqMtPjXKHtAJm7txRyBL43j5apEuVaET0QtBgTeG6iB
uukwGzXEu8XvQZTnQMK09+p07EyXafE/isCluGyousSuopf79OylxdPoRYiWgrF4LvSyPSKucp7n
LYD4Isb2JlbHOFo+B0hks53ni8FLYyunRFJrUTyHU2y7F3dstsMEteaTxEP5UZDqBBpCvasOgbKK
hvrPLS+PpzECaua6wQOTfyr2UiBXxaimHP52gEt3wFNPvC5cBSZkoNTCtF0l98+W0dvd4lYgYXZb
N73YzaouvYJszILz2wb6MSUit+OIICGAGx+dU69Bil+DL1Q2Nc+RGh6fdxJxYan0/0//mVyVI8DJ
261Vom3f9966XLepAOQfZYor3DBhMXdezlW6ixefjjL8z2oX3x41D622yFppuFIUmNCC4fJ/P4D5
N3dEhzEXtUHV6eUagCOL9m5869yCyechNTsd/8dbFm78uo65LvHO2yJZCDC1xgRJlviqb9cKAnvc
jb6AEj0GW+U8BGHs1Q9g3pfssNmef+dPwJlwyRg+oDob+CE4PnlAzeT31idXySGGvdmCwqdioDN2
xhkCWF8s/Pn/nwKsYrLgAndU5zRINbGMyFdJhsMpywGGwyBcfWZQpoySbJwRy02FlzEckaXDi90Q
iAknLy8ZhH69kUyysbgBNtROnSdOyDeR0iNVsEb0ZzPztPqy+TW9hEFZJzBBBs3qJRh/mekn0X8F
oebwEe/NuNX9HcMBt7kiTYsJ1iJHHmNDxLd7yOHixKe4IBjnaAc3KeTMjXrcspbDa924LxA5y/rD
aspBJ0x8wfFrhD1c1Ug0/8aK5ymoctsBDmLGIEymkUIKCmi2Efpa0FclZVDyTa6il+19vy52dZok
r71TFkGne8vq1A+uoYBxZreAGV/kMjGTyhQCFDdgiJQ4Xpy/jlplFDPjmF/6si1xRQRaYLEuCeE4
D46zwi31kUSTgMSs5FjYJTb0HZpAZ3wHHEX+GGURvsVpCBBJwRvgyqlCwh/+/x0qxu/6IHVeTyfT
1pCg4ZvLLqFfjb/ZTRr3yAyIdbBwtb46pS/BQNrRCOOgEAL9yrTgCZJF5keHyo39/Sywrj/TL2Qh
GPdS4EuYm+bbDRhtcuava5M428qg1Z9H8Za3yhteF4Q5GVFYksvPUwvbF/RQ9Yd2Yy75kslLu2/C
Ojvz7JqdJyQW2f/YO7Mdx5Fsy/7QZYFGM06vEim5fIpwD4/xhYiR8zzz6+9iZAPtkrwlZD13opBI
ICuSFGm04Zy91844J0bAOSgrZi19QWjUN24/Fe5NOwn5jV2+8yWtAz8h/Q7xGM6aVcirheGzVjH2
xrD4FMbGxBKSPQ6QFXshOfZQioCUm4fPYUIDG5NZh1Cp+2M07lecg8yIpsliTarY9PmvY+//E6xe
rsRbrx7M/zfB6rFsxu/za36VWP/AP/wqKf4jcG/pVOtspRtS4Zod/wZcq/9YiJnAOBmGyb9xJL7i
/8OvsvlDtsSZje/Ytu2/fwjN+Rpwbdr/cW1GKMApAUHUtJ3/nl+FtZg+LcU219A5Ixpn1lpHsa6S
7wpqPhL1E4XK6j1NWZv0XwMoIFmyYnx+9Wje/+Nffm0VX03C/9fVvF6RQW3To7QdKlvKXt2vP78/
x1QJCQP/n0XCa8GKSQpOphUfK1NY+8go2sPlq9jHsd3/XAb7LJ5z14LOqVbn6avLuPiN6iIiBA7J
Zv9ZtEr7wFLVvEPx3vP1xKbxIjmmoFUjl6fbIidWH7KugnI+QL4amAJ0cmlysFjSQ1EJHkmMOMr8
pjfCn/rfh4MQau68bJo6UgchlGN5KWLIsYWei4d4JrmNkM6mXPy8LfVpZ48DdYmmRteuMsp3W4Ej
KNyWOnB+pEYgmre2S+V8M7D/Ch6npO1/6XEMJwlIR996ZlyK70m0JC+ARjDylNTnwrsRGvSHqImw
+dRRrH9aOQYdxc8SPp5tle0KPh5xhyWWmQ+3NGzTDzJDGr0R0GqBMgI+IR0dcFG+X5w0sm8W4NhM
5FEqbpvWThVnkKnN/HxIMXowa9MUqqsYBArel0dtDqOWOACzzAgs7UK1/Z8ioxnpBo1F1Fat3he4
UiGU1CPhy8tEMYniIU8q1hNE4Ch6UPRdfvPHju2/L97B0MyXgUcC4zh58q9f/KDPpRQx0h8cujSW
AxqNlonisVYF+jU9tq+MNHVs1/57Qb4dB4XSOtzUqTs9Iq4vtdPeAKxeEY/MNlc+9iUaQ96bGCl4
ha5Ngt8ACsEkku1dDWtjTfHpWZlt11bkvBAWdwgbtyCTsg9wJ/ZSxdQIYjjLHta15Itp9tEPuYS4
s1bdDAGg0hR/0tnp4p0Gr2XXaA6Sbb0ajOehdYjudCM6T5BXW0klamwOITsnohpFkMFexkUqofnD
ZNgFSRWBRVzxRI69YPiSbo2IXIJx+NQOLcHBInddijB119ymOUyaLWX/nnNRFsbflqJMin9luf/n
ebKFFa7F3y3975f9+sudRenkSDqAfQ4L0VioamJCFneGnnc3MV6uh8sDxjjmLPxzQeXqhil52o4y
TqYKkZKqSDCVIDhZAowtafNEpiy3phtSEm/HPnnOwiRFqBYjR1MyXO2/KPmc2K0+Abemy56azUf0
19BqAmGhk2YrO2b7jMPTFxkspFW5OSze0eFPucosrgx5g4XiZE6F7mlTkjLBsBjGKX0jLFDHF0sg
URCWTuK13PcdjGwgMT3FSXaE3RygPs4pH5mxjjoiYBfm+OzN+HrxR+YTxdAJF08SUPQgL6Nb9dNo
1ClGoaOFwNzlmkK8x9jdlW4RHAY9hMzaOW1PlGyiZdYV+MX5R2ULUI+sfaYhbd1c39mrQWC1qhBq
DZet+L0PHQIA4KZ9cQOaUL/y9MTKaDxekRwqLxCTeIQ6nah1xXp1rZTbaHoq+J6h6ZRUo3RCKbek
dgkLoMVzSOzy3Lw3e7f4XS9xfOdYasSfjkFIbC8PxWMmwzoSMSiyEjuGxero6uvc9upOZo1uTRmF
kT+P/UJzS3xeaqRAee2QdxBOidoAGYyuYBjM899PbgwkCEsZAsaFOmFYdgXBbrndEfozzIACulzN
5S7pqupRBhqNEz0ZUzx2uQP/zE6ddjukEbWULjXVfcZpON72Rk+TPnFaivJLlFF6a9xygDMbxOV7
1GAFEDuqzECdNExC94rAB2pbpB9XHn/SeR5ArOBzIF/iTsZhhsWfkzBX68Xwrra0OIQ1TrICOVRu
MXooAOPPJrrFEIo7XWrf1im9ejD1iCkLAd5Tp3Wk+mQLqgYHORM0hooCDdhDMvfxjchxf/oRWKYP
javXYDST/F1Ok3x1Qc/LvnVBhYOcpga0Jg5C7b38ks8WKMIl4IlA3bB0ZcMgPX7JXbSs3KsoQ0o2
uL9jWis3JFqvkd1RsAOrV/5X1zMF75Z3bJ3SawA1swG1cuhibUWqYePMC3B7V4MK14HLmzOzvjKM
zz5eoVP6cizhABihAHgyoc6TEVoiLDNfqinnk43Efm7RE2kqHV8uP0xxNnmv10IrCTKFEhaVyOOn
mYusLVO2Jahdp/F+QqK/pwgI7yDt++5z5Q46rVHNnO7xR1Uf0Hc6KNWjkQpnPPTGnyt3s04VR1MJ
dyOYQdi3265luGfvlqRNo6kynw9WdEhmjPlxrIBzQ1fLbuV6Yi2TdPk1OT0n/KSdvsRRx86rw/Uh
4VLel02MpzWosyuvRJxNLdwZeADuzbZZ6lYg7uupRRNmMNKjT305xUG6J5daPDlira2FuotwpR5Z
ErZjHVNArkSWf1u0hlBcrXLBjgdzQJyuYWognGrA4O9psy/5IUe3SOBVpmXdXTbbWrO//DjfGEe8
WDwOhoXUgTPU8T0HU70kcoypdmuzdYNYor7j49Wfda0u//UiIHQJ+lYo6HOKfePJtcyR+bztCCoo
50L86Oq5g1sX5t/nMBaPjurCb5GFCKTCarUbWsP5YUb1cmUr+cbMsJ4RGT68KDaTJ9/NYquJZE2L
ZAErVPGOPNLypbfyZL8glIDfRnd2urLZEut/82TE8qMN9spMEC5f7PEzFnVMIlWLNR1RZUw64IBb
kkJFTqBkpiv8rYUT5x8LzP3vwgAVuJeZGt7ztqrrLcVMFG5lkU8GZanBtlBv4Ovzmjonkg7bIEUV
Gdsfk6VfMMnonC4uDxBxdspj1eAwzP7bXDnMf//9qwUT1u68zjW2V3YBOYXxgghkawUN0vJ5TkKx
JeZINBuWF0UKXBdTswKkMcCaK3LrJxoFLd/Z+iibTeWiCdldvj37bF8mdPZjTEz8R6UOw+r44SpS
QeKmGmyUw+kS3I5NM2teWgVEDAZjbGwsRiOd44IAjUEftTtHr2jYB2mWA6xPnAT3F52WZDNHbns/
ASNAyzyAx/VMQEXUlsBTjdu4a6pHUndjehFp0fzWJoFerNJkSTxSPpBthtuhvKkK+B2gO1oy01tK
u/1HFuZp8noqwS+WHlXRlmW9Hb4CxJmih3ixOBzQKk0fA0D2L33bEeSbO9kft6KktqnZv6NVJEQp
RiiBJ2KXMY8QA11pzAlZaDrvZuEuHwJjmH6D8ojbBzOMOM8MttYxXIZExy8eInFEgyULJh0ZN+9V
2gVfF+p+zzRfIvINF3O4aROLw+wSIISOK836RSOp/Y2iKdB9XY9Qc9lLn0ECzhBD4o9gZbNDSVuE
4nZm7rvOmWlpaIkkV9JBDoUvbwyvnCHe+HItVjydD4gyj2mdvGisfEDC0GbS/JqqB1BDLfwZApjp
zRaHEIDKfzFdsa6yR3YNyVqrrx/Gq4Hf4bct4nmNEQjM5gOaGEXpsQqQ12XRrROUnHoRG6L2yuz2
p4mzBlk89NTL4/utX82Eya5inTnYzxzfBFGLhVF0LUzLRIFJFvlyMJVbeGbX/5jmOHr+95db11TX
XNcxKU4esoOW300NB4PomENdEbTf8QkvP/OueFpGC2395esJ+cYCZDlsZKDMS5t/OJkczUbTXKYI
jIChS/gvJk0bg1pPqskEkTHr6avlU++ATckIwsaCQQJ9jprxZUhy1CB0L2xrPxe6dpc6SQRMBbWH
5eWWMxF8Qmf8RYv6NPG6ZdJ/lEiJkLlpc9uSFA4GjPZdwwcvo0SHM0GOCSptLbJu2iiKjW1guvFz
Wq8xm0biFiDQCfTGwZGhxWClWOoCNEMKp6SORIsjkjLTpsgm592IYOQjaA71u0u7/KnLmuQ9qo8A
852TuLiwkikTe/T4wHNLnHR7W1uWXyZTJZ1klslH1WvRjz6Tc+IL6tnS60XChnnssonAkCAxgGES
bv0gCBKLd06c0qdk+0Y0q1q01SbuLot7O4wRSgrb1JAx5AiqA4znADuNtKNUE5XjD50cFaADc+M8
z3OBH2ZqE0CHnVX1z0srUqgPsqyfyzTu3I1BOMi3ylKlYFdVoVrrpQXXaRodelFJKmvU2bH5DqUg
IBBL15fGC0Hlw2qFwECJjPYA3WRiSuJt3VHT39RDoLSt1cvsnginZlU829qXOIijX7Vp5ynyD916
5AOovpjDSB5gpJfdbx3cAkV6ayKLh7TKPyJFNAWxROXvZ4hqH6u+dN83qq8RzNnjp9mVeYU7OsBe
kxD8NDEx06bcjIZGHGuO1efzLIwUDd6guSlCLiTKG6JUqfkTztJ8pslnQafpBArnzoVwvcVQ5rwk
hYWbb0GJ9KDMvs42AiE6htay1PdVjmbu1iJCWL9Jyjx5l9pIejYqKsRBAS5D8g7/l03hOIb998vf
0xvTxXoAsahRsLehYnY8XeRDRm8lTvl+08b5FDtZ+oi4EetOM9R7ilTXoKRvfL3radpxrLXKzqb3
+HpikL1Nw47E5cq1tk7eFJCOQMPmsIp3l3/aeQ3hb4GfXZRBMd/lb8fXMuJQS0szcb2OxhhjFbv1
QzE52mEk9NC34059XBSisn0B0+6OfV77NKZ9HV6Zst7Y5Ttyfbg6rQPOXyfLgiyVucC5gf9rTDNN
pkaMi2+kGmLAIRBadOvaI0ThhT7w78tP4K0rK/ZiVNEkZEn3ZO/q0BQjYa8JvDjLjCeUX9ReB9v2
qiEIdi5x3g+RNqVXDghrLfdk8woYlaO0qVO5OzsgaE07ouwn1LyZDDmSndbU8RYaFGbSxSl1tiqN
9S4feijd0JLuL//iN4Yzo5mfyvW5h7+Lx6slmN62aMqUBLjQttXPuOkIiAQFtyUyjB5/X7XV18sX
ZD9+/nvp1uicqQ36Sc7pNsPQ55xshjrwytBK451oFv07HVE8lT15Hzgf3XlVgJloVDx3cgKxg89m
Wk9Dg3bcc1U5/mLRJgBoNvry+8IRBAoY/W935+jrHFdoa65lOi9hjtXFkJCywiV6bwdN8qPoB/bN
DVXCh0wyk6+U//BLzO639EeFa2dDaJgNDsutrS867pNpA/KfxYBOaytZrl3rIWfXOqFvK9PPJaEI
SNpZ7SXkeDTZm7FSiFjnJA/vBpvaBFIpx8GeBEDsVtSSnAYyNDImrzHR8XqvadhLPlK2iil8/GR3
i0pqiI3x21hYDo2lAOY9qigTS8AcsSS4rlF+t4lPpIVv9BDBtDbDVRXLnhUAXWWKPbZy2tLrpWY9
itbUC/KMB5O03dgJ4EfJJcXWoRnaS+auYPuomJJ6m9e4Vrm1SPvOLAtrtIrmPNqgMTFof2NOQASj
N5ZGIT/qfpfjYD43UiR/2NnhNh7rMAyJ89a7hGCtoPrjzBBRcWlkmO+ITh0/EO+Wav6E6LhGayRU
jZw+xdeCAjyiQFXlsbZN2rEJ76tR15/ywK16Twv69mZsLZOze9ZanI8aZHP7ZbDb327MoW+jl5NO
OK22lvPU3MGNYwW+xS1nYKvg5JaCZwsMulm1rOrPEyqgn0w8VCDtNEOMCw6/OsiKdZ2TxozKDige
oldjKtUvJp2ewaSKadyjeMyzd3KOhsqnu2aFXtBV/FcwOzXqPjSMRRwEATQrtzEMjN2aq4Ce0i3T
2tcRe+Mtw19obksD4TxEvXr4NhIvWOxbm3ABLGS9/WUiJSHDEanhDxpAu2EFVHi7EDcW6mmQzTLd
WKM2/SD3KZg8IOfTTz2azJ8hPfRVzaK5f9jAmPYtnOqy3McOKribbNZNMk6oe+DgJRfij1yWCXYb
x/F70zAi0rER6GleUwQ4vYtFzV8Ho51WFUtBcFcsEQGWkUo+d06hfoolqNxtUqPvQG8x0QAjFbXp
b4y4Nrvd7MwKaZfWIx2RlbkgspgHza/NZqXeB42+KvXHsNvSCCR2oraEhqUpDMaWAI9oMD03LYoX
7gTiAJL2LNsKbZnkQeidiu+aJGyNXUUJI7pyCnlrOpI0rinzUVpS8qRmEma2SQoDNZNMSRykxGjg
SR3UtC+7ki4TEjTfrq3pSc+Rx2zwcztXDiBvrPCw0YT7t+rGQn9yA3YH4E9DRk+cl1ncguoUD2Gw
qE3sRt8uz73nyxtdT1vi9GMvQWNq/fevJvuu6lqyWJTjuZhZ2CQP0MNEPIa/NHNpcHGacjeseMzL
Vz3/fcJQAro9fQlhC/vk982t06GJYhXNwZPeVCUD0GJiuzMHW79yqfOllEtRpOCA5iAtOG0hzZPM
9HqgkmIseolVNZy81Nb0g9SM9N7OeaJsEq3+S5tkV5a183WUK1s2Vai1C8OMf/xonZiGpnALtHRu
aXmNY6xqHZClZkRSsu6Oo//vHypxnq6gCk+HWJ5cL49KFbeI9b0+r6wte/fgpW60/FMrRHNlfL4x
agxenIkkkhaLctf3+2rUzInbZJmjWV7cFJTS8iFYjy1jzcFG6nNyaMMy2qdle207+sYjlez+lGW6
NFAhph9fN4mbkMgtbPwD2ghE/Mu8UZMp7xM7neFezOGVieBvj/t4IyY4IEt0JPTqVinJ8QXNYgj1
XnWuR6RqOHyt5pjkgaELIQlGWfebFGsV72OSd/HbZrPxmKGj74HdLMLTVoqk5ywV8B6jlWhrSyNa
45EEVi4PJ29z5RjyxkdFvdMwHfqlUmf6OL5XrMxMmY4deGOajA9uakpfzYQiK7currz/ty5FjJKj
UNmwNT6dNaLE7BK4jYFnNxgo0lxEoGg7A3MuXk155Qs+n42FonRNOwT2jqJzfvy7ZomDadYULocx
QwMGoK24QfqPUTo2NAWEGgLXgaauwHcjB5006ai/NuDf+sGc72goMR6ITDgZ8PQHcjFVZOPqyIH/
YH6JvpXdhAYzpzX4dPk7fuPjot0tDdtc03mZIo9/b0ORTxFX5XhROdftLgLbg9dV5w72FCLbA5mv
+iezC+or+/43rktFmVVgrerxD+r4ulVoKhKEDcdrCB73MeMlf0rOdpAg8xAQWTh2+7iLl39/mmUi
0Zmy1n44+rKTaWuyAs2qAxWzLTCFs7dnRiu7yaL0bbadV+qZb6wG/EKUWuzKpcE28fg3FrqtQWBL
Ez+hlu7jfHFQmCjb8QeUy7/muVMHaY622lguRBP/8ot9YxAR9ePgLOJotdZRji9up0OE91JGfjg7
4YcCkyIk1FF/0DLo65cv9ca7pA7BDkIpAjaYMI8vlRJNgvaJpCGxzKW4l4rQvSBzCO7KKRsXkC/x
RyuYzf96YjD4eSYFYyQHOqvu8XVrE5udKenJilbaf2y9Lj8jDUgOIsDKdvknrsPxeGo+vtTJT5Rj
3aFGpUEakypjbLMcK9LGRHh15bNY/zun18HMudZ1KITTBj3+SRQre0NPyBVOEIkTQ+y071DwmzDZ
AXHbCMx2l3/XGx1NQ1gI+3TdUZzoTyUiPYfJxGhS0oEwiyFXSXIXFAUWDFVh81fVYxA344ca/Pq0
c9BWPmGcrT7TT2v2+AExeWDZ1hICpyRWsVomhbnJx6D0qjlLDqYIEHxfvuO/9fDTR+SwQlKswPbI
ZufkEcUjMvXGRd5hzNRDhiYukJaG2cdorKIOIg4wbnj/5CxsA6HIdBvZH/zBCtPZntaAltgMblak
+5AF8ouOVgfnREloOsi00v5GzBwtDpm2wYchX0knmosLfxFmc4sSaPiYL45iJ5krh3weZebGxuwR
Wl3ZCpx/vBS/UHgKRp3NWDgZ2cLOJce8KPYhYX8NJ4Go3Um/B4EyXi4/TfHGwKYEwgpAKAzy1dMd
a9LPdm6DQfYl5eIdgZFil8oByrmTyEcq2Qu+xHp87tlzPqoSwUpqxkHLyZUWG/STwo+SAnsR4Ev6
Npfv7XxaYUeLCJF5WiAL/CsZfLXvWypSYKs4jvxINMW+ibCNuBWUSgAOyzt4D8shNqFzXL7oG5sw
Pj+x6iBcdn8III+HF4njczJVLi1sKHQr8FwXN7EOR8izW6XbO4PdwEGqVMhdls6G/WKGYfvL0Pva
fQiGFqZO4xLBTLcf19gGrZoNEFvG+T7vrdDdX7nbdT44+RiQbgk2KjDIUKUYJ3drizDsiZv1W5vC
jeoIods09ZThLh0SV/MrOGxeakWgHmQykBfXkwegCjd55Pzr/r58N2+MJW6G0ikibP73d6y9emEs
8k4KwDryeS35rim04bcpneXz5au8MUXa7Dhd5a5HAilPpsia8xwo1CDyy3Ahmh33MfiVdI492+47
ja0DFY3LVzz/SFZVm6MoGjpIcYDeHz/lfK5wCJABCUFiLkOqA1X2AgWjfkAfDQi3jMT7CDHQ3pyr
5uBSVYRZEpo6LeLUbj6MUajfQ91M9/GKq7t8b2f7VYPPlgY569+6ZTXk8a3VSa8PNXAWX00tGQ6Y
w0sIJMXchL7eknO1L6faibZtalkvOLTMHMGUhV7l8l2cfarcBUphkPvsrFwqCcd3MYedlufl4PiY
5Ue0b/QwUVMDyyCmnAPbnN6GjEf/8kXlG7+dODHWL8QLFI9P1TidEY5aGSeB37dQ+nHnqaXecVAE
B2jIIaXkWFiJ3IXQxJ+NNIh+o7Bsf/IxjD9GuG6UFAli+ENcCQn1UBRcPPKOQ1VvmbPgu1HibETL
tlhkBHXZ+MceUcgz52eNswuTYHgaB4UN1FREFVN5XaGTOcLmrWXkzt4B3AF8cpIT5L2k1H1UMQJD
sZ4RzaKP4XIYVGIbWwX7iuhKC/qz5D6j92yWB/MWzpS0rmxh3nhHrlQogfgM113p6TtSGuJp2TR+
bCeVh5W9eQfDLdwppd9Bjop2lCvcawPjbEpgMqXCTu4r0rl1oTkZGO1kzkASW7/m1HZTUhsH0ENC
4XhlAJ63jtZNk2HB+cDovS5nxxfqR6uqKrHw6xwpHnqW162G0Wqvkkb5tVPU4D1xurtRg5/A7OEo
QBT9dHlAvvWE2QPTxeALYBY8+bFIwvBM2qrxG6HHVNPATDMhQFGaWwI7LQW7bmD0XfnpZ6cMvjxd
UD8kQJ1Gin1yVYEuCI3m1EKXa+WhWMrFywlvOVgrrTXCvbCfm/Z7U7T67b/9uauaDJkGdScXh83J
ShlptVH0qWh9dN7uV4OO2RZmSS0h5Sf54gWtAcZHJJq6skSfLQD84HVAMSPzl3taD2iWJLcxfaK5
Fk36OLmuuyfyXD8MXS7uxjzpf1z+nefqyPWCbEV4vCStsRk5HluN0gI8qzEpSm4K1bJJ2O8FeRLU
q3LC+WOTOOJZSQO4oRMSA2Fmd/NjPU606WOj0fsrL/zvGz1a9Nf7IfKNqrGF3MJax+GrdbbUcBCz
qLS+Rm5TEXvYCOFJIz/uQ0+SiZ5Br29gShFkJXrPIKBdbcwih/1cEidDTIJS7R1W/SG7dWril0FC
2i1eTDUGlh8NVgYqtrBEtW+ykba2oS3R7yVDQHSLwDt5N7Jp/KaplrztQBia71pZA3wjxDTj1aCd
DIx2xNDct/2SfNV6JBkbOK/D4DlB235MjZF8i0TpCMOzPrbegZMNXhg28ouEn9ttzLGOPmGmnSrg
vcsAx0+JEjgtVNpDW2ZGu6/COvqCtcJ8XMZ8hkZDk+7GXdAiI8lFn+njvZCBZ9ZZOf0KmiIlqwPp
7h4mQY3zFp3wlGyStHbjl8Zt472dxTWhTfEYlTdBLOf6wEY53Im4nfKD5HDwsRjhR60eoEXeyEAH
BVH0tvm+xEva7NOht2/oXOt4Xs18/jO7TVP7qo4Jhbg8EteBdvriLU4EzOJUCVHvHL/4KqRvNsYA
khttHm7QK9lbHa/+jUlf4sriSo3g/GIU+Ki4cgyl96ef7rPI/E7M0Mj9lLNj9wX6RPE1cwohaKOs
MjlyIu0fHFUDetRTPH1ljySNDxidsxkmV6b/xFkMlx2pXEnW5TI0f/DPQjZwdG2BRxWE3UfArY19
aFZZ4m2m6ZNxv9rqUZA34KhxAtnDi9s1JSkG1mwpL9EXLKuiS4sPSQYqYlvBxQJ/O3E89QZ0eB/d
FpIUdiygGe+bCrOWP5mWJNoN+Q/ALV1iyultvDoDOPR+O+iYsLZuGWWEvBBttAa/9KZ5bzZRA7al
Gd13EzEdv0DOL9M2NfrV/YrS8Qm+mA7HFW5MuB07hfLQdHsNLCKHet8Oo/Kelm6Ipq8GunFLNA+g
cJmtNLaJwWduQzMvv6Vax4fZdxYUJggLvbU1R9Lx3LINh1060XRn4sErvEq/B2zGVYT8k9by6EFQ
UpZn5RwTd7AnWOGWpYauha6/uIlzKzS22HzEr9iO6vwLEUAE/2ETpzZMYVk/WIPVI/GZzIQsQ4u2
1wYoovaLPU1l+Djiw4ch65zPpI0zpN1CxAp4LW93q9DkQMVX5hw8ERtW4dHuUrCxiDm6r4juVxpI
KOPfrZHWzgcozh0ALATaFsKeMQCY2zcKJxUdP/O2kiO5IVnIHe0aknfSTR92Y/bC0G7Td83QjU9Z
aIvMX01f8FGJu6EdOlVq1ybxOHgzLBYKzyJMP02STJF91xcVUWOaNXv22JBvz0awHbd6oAZq4ux/
cesRSAIuFVc9kVn63Cb7NsiJcQ+qmZDnlr/MPW6GOSHsPiV4jv16n3p5rJo/dFcTZ4cVsyawITPN
73E6udMDZlCauUEkl8cwsJfnttb1Lw1qlRZEMIwnVEhu/MUEthiSidK2L6mYsBLBbuam2oBuHkJV
m2Q5Jwt/WFgmwo3bBwD5SwB3v0KbQxzNQMRYJJL18JKUJbryqSW8PHuSvUV2hpkMzg/Uq6n0kmyc
v/SwAV8uTzvn+xqTUoaLaNBeq3xy3YG8Wm9mo5t0HmZOSEsRUQUieW/VBdwUtYHuqJuML1kilyur
3BvTD0dISrSogVjojZOLmjU79KGeSl9zYMCQyWL6KSLDnaMm41NUj+b+X/9IrscOFdMBc6xrHP/I
vleA6MBq+cCVSUW0JKcBa+7xD7XdAZaWReUrvya9eWtrIYmpRfxC+w7lz8m2VRN6o8uOMooGhMb2
2fWMf+o8phluu0WlvLokGrOE4yc2KK677KNjR0V9g+rL+tKmCmPk5afw1lNnD03G7CpJ5bx7/BRa
PYfEasXAKzQ3+lQvEFdd2I9eRwSQ34AuuDK03ljR1joL3ml6prSRTg4laTsUWmKr3jeqMnkmqrM6
IL5x71HcxFde8Bs/bTVoYc9CxcZx8eQFyxprqGW0vU+9fHwmgjI6zEHxy8Ek+kRl7FqD9I1t+VqY
XnuWtITZNx4/ydCswZFEsveLwCBljK4ddYlJq1OqamnvM+rrHc7l7FCgwrwS9Xxe1aUxt/ZLaTqw
98a+fXzxuIrsUfbJ6HOGlTfoL7JDxf+XcA9l+RQBOj+rY23XdYmgLxFmnswEcsrWHMG62gBmysKa
d7VljHJTQxL0rLnJgTp1puNdHnBvHNzMVfSMgMqw6cf8tVa8mlx6OOmm2asB2A80GBx04TsYGvOL
qgDWEZ8Ujl9rbOTArKT5AUVcd5P2QXdlbJwbOHhgPKe/gmh6YafjnrxF1yqgOyHCytJ0rzorzF+g
gzbCj3VXI3MwnesPkWiJ5BriROg4t9P8Yy8X8Tlk2VyN0nkFD2eOf0LT1OHDweHa0IavTCRd5fAZ
fTQ850AsV76gNyZn1OscB1CxUwY6LYeVcRhDC1s6v3Qn+65H1wo6PB7uCN6p/AQl/+2ypPmV3aFi
/JxsRCkVcyTisG3SXDqZJrQQHajT0dSynaT1DChwn8oqlFcLb+tHcnYdiv2c6iVh3qf8AZQpCWSH
VcVW9hI3zOQUX5vWCB+ddlSobu25uSG/p9sRiFlXu3WXfh+IoPgvnjFdYRRbLA8ObbXjz4lAxR40
ZIW/y23mvRp1cUcMduNRp0zuIS/+EqzcV/b659PVGuot6ALTpKBec7L9RgbjumHGNYk7yg7AyeYf
MeZkZ8uRL/JhsMi7K1/iWS0ZKyVThYlfmFqi7pxMGklmWX2uL71PE0Dl3pBNxirsyshw4ZlG70Xk
oO5bUgM5YknuHXUxeBePWDyDb1rai99X7uf85WPO4ODN6r/6l09nBmoJeVDPw+g7YRRhIWOOkGOX
32ijgxathRVQkH3zkKyxKcASYoxLKvx6+SbObe08FGZxwiQc+mzuqXjIdYemnTVz9HshWwGSHr0/
kcKFeze7FgDJpdG4EQeHM6x/1TRPNbLgfFPOjnqyQ9OYN0YXDsFGb5rma2BNdeYnotImj5SR5utM
jCzJZ0MKSQ3TyXgzNCms91RFxjWWx3ljg0mW/p5LyZ1OAW6q40EMjzCJQ9LjfHxGOe1+Ym9yhy4d
SxOYNhiV2Hk5eB1Sapd+qcVCItNEmr/BK0XFU4epURH4d7DbKr+NI73y9UFWN5ef93lJ10L0sLYi
13lFnfYzqm4C6gFw3DfZvNPzIam9K0pUfEiEnzEOTO8HYPaHFbDvG6SxXvnQ37w8BULdsKniCevk
o6Nalkyo7mbfioZu2gyJJCGP+BY7uCfZV3O2bUOPGz0viNZNgRqoWaW2gXZl/T43kxsWO246fzpb
IylOH8NiOrSdDCQuLEOV8wAGMInuY9H34h3KWyxIIe2y9wEl3a+VBmjw0TRGYkvJsiXCqCDS78aK
pITAUI79vEkVRlM/EwsUlnpe01tI40hrMjMLt9lO9FqNA4z70fZGdiz1QWmx9r0gz6SDwlKz+54K
RaAWbV3K22LUsFoDU1Ub8I68halH0Tw3Jgk0Y9abmzTGWu4lYR3eGCBn0a1LZ/zWd330uclIAfMZ
OwHhzmm0tLeFHAZIYsDAiTuN0vTjGKgU0hURKRtrZvfvGJmq9rPjqnt7sAp3S2FbvyJLPN+EorHB
maSzYUMocbpbGmaoaNmg+MatOb4vFMc2oosY3wBWd5fH999d5vGKxrVcOiWrsIcFZV1ZX213Rndx
gWAGo081m6C8TVHV0MMso7ETv9bgiHJUllH+KLSw5vAdwtnB6zgt9k/RNrV+IJSmjV4YhfQsLt/a
GwsO/UMsWmwZqV2f1pERf+LWb43O70FNfjWjgOw9R6t/jEP7GVDM4l2+3Bt7VJu2GhBANl3s/E5V
TkMd6H1XrPWlUGJF3uCYZKwGpFAkKPOHrN/ZmV7K26AjE81zWQoab8hLgPgTtMjcR3NG3iGhGeh9
S1hxGuR/iWksbdrh/RBMwfsBYbu6ctvnY8XGM8c6STOQgrs6KcHZbjxaCKNS+gwBDaOk64dd34zj
XQWq3vr3F+NSzEcGygxUsyeDpWVZCWeyr3whavvWXebGd+y8vAvpq1251PnMx/LG/ned+qj4WSc7
uiIj988YC6CqejH6hlOV3zWq0DtF1ii5llz1ZmSHuWO5DMljLODTXh4P5/tYCvVopdbOO2dBZ/33
rz4MsOoGHXJ38U021T/RkNgvk1vC7WgiIG5wfJ0Bdbv5v5yd147bSLSun4gAc7gVJapzt0M73RBu
28OcWUxPf77qs4FtUYIIb/hmAA9cYsUV/lBtsZ/fT/fJiTQk2k/XAMFB4IYTcjpwjNARXlYIYLQT
9LI7zMzVp7ZbsuzRKia1xqyuq1Pk51Wu/GQk/NmVQ5l+trQMIpKaj+4f+rvxS40KoBZYSJw6vO1q
HyP0UjfTLm+TDj1mZ0ZCG+Nb7VmBzA0ZuYEujvrH3NcoECJi6YsK1wcsVIX1y1R691vVzhE6k0Dv
lrsEzeqPjk6BCKlED/Ozht/2x6Zuj4h4OAh8U2gqZrcdzjiv/7guTA8zQ/Mb7jWCkasND/IxNvUo
WQ6yDJehZ1PUt23f4caVjUJzdv2oRLj+KZvs3LMNwcAAmfEwMIF/8BqerstcWiFFAVM9IPgdl3dT
qLfS0y7CMbhFnPK1jvFUQd/UoBFy/ZPPzjgjgyoDDEm/1CKTPh05iyB/x1lHjpfnPG2uNcEGTLUA
G4f89vpQZ8eOHg6wSx3lOomkPuPGmhEwpLJldruyCOZUjF/wUkPmMbInjE3a0X6YTZKA2YMe48Vh
dLw+/rss02r3g3ZFtA7BI6pQ65ZCgvtMU0fYsFlU21KkacYcZ4FStvJDrUT8nZZtuVfc0LrJk6HA
+nAsqZWiNJPGN9zt7EWSBnW6HTAGujfxUJ331NP19BDzmA075N3MT3gIh+5+RnWtR2AmDQOs7yq8
LNRKx+mhGnVUW/uqfl7QA/6RlDFseGjo2ocmQpl2r7dFt7Gp31t26882AXWoEvSqU9Q8XWJr1GpD
YNB48DBOrO9URdN+d+ZcVve5ZoafEJqqoiC0nOVtKL0F7aTIoDbiqc5UH9pmdo44bKHGDUttuZkI
A0Mfw16KZddX58IRkFBVFfy557gwtk9/pUADNJwNWZTvYqj4cPsXKUDjutMj5SN7PDqaAqHYawCG
bAx9Hqhw3G0L+RmmxzFtVT8de5wcTCqaXkcSpkS+H+8Y9xVGdfVqR6oWEuVRa3ZNiuQAcpyn1sq1
GlJOHH034VX5kGyTjaNyXiniFwGMpKSGGiFbdXUhuEZUpa7KVjXo3H2symG+xfMr1fdOmXo35GfV
Xc/rvF9w1v3gDYu+X7rU3JyYC7cD1HkODbkyl9Ma1avnKPC32YBsgqO1QAqHCpaH46G47qNbMNV7
mtfhr9pB6MM3EblFabW1pMsSuM+dCqOxwhU07l+40KSHDoaLqg9nvH25vnfOwjl0PFwULjERcFzn
rP6oCzvBI8kxDxq6mE8VDCOfQ6t9FM1SvuZ5nb/983hoGjrEEIRFRHSrEwX3XYCihLDqNmZY4pHW
hfepomTfnWiIZ7x9KCVt7NGzEquB5grVIbkYBhiH9RatLNRqp8w8tEIL/Q6zoWynFhnKccYMRyJN
Zzp/KYaELvyBZaM+c2E78iyhnEKtHLqNve7CQ7ee4I+7JpZnFKzbyNOlIGPdavddGuNCZhTY1qou
dBhtNOu7FGnb+N4EpPrtnyeeTJkpQLcOztG6UdJkorYQZDYPtYAL2kOE/9mROOeEFbk6+FOiL8bG
UTw/ApDhqSTQEkJ66zx0X7zRMJsIwxlaXXdwvUS5r/JWuW/txMw2UqYLG5nCpiU1ISXi4Z3O+1dg
mFU6PfmpYDBXUI3uKkyE8zx6xMzqN1iQegO0vx7OYTJl1Y332NUtQB+n957nALcVSRMFqWUoHz20
Hu/gg8zdHiNY6y4G0La1jde3/PuIKNXBSJDRBlK0J5EvEifc5ZaqHBQ9rB5jbNFRI2iqDyrqLrDu
dbyMXNTHr+8a6uv8s38/gXJY20FvhQueMEdbDTvoZehMaeQeUMjUnwhhvRoz5Gb6pgnwb7va643f
phoqiFVh9jMdEPTT7jyav/ishqEnqTCa+oLmR4L1vN0ZKq3sKrst9TT+gArvRAJfGlaNU+YcfWxi
fHttUAFIb6qZ+D0ieTgGYRVJimwZdz/7RBVfC6zEo51qLbZDqG0LFOeUDqY9Jt3QQSpi7ycY6c2f
pcidcheJ2AlG4CXqHZ4d4k4vGwh99pDEP+IEGAEt03qYd2pXObXvzSOV+Ur67ppuh4unq9TLABYE
aXD+uxt+RsD5W9kmj4a9DHr4pwC9/2GXYPeJyQj6k9g6GcFc9Xg4xWZf/cFvFMBKym3e7NpwntJD
Fqd8eNsqIVYPOFy8eLR740M4O+nDbA3R4o9J2d96KsHCIc1MD6ElxUh/kR2gl1Gy0UJgO3b7GhKA
Voew0REk1axZw8l2xDJ8NwpcpBU1gdgBrzmGpJzrkI2TrgBI2GltpKPeg6PVE0o/6eILvcHdezIN
BQlV6pMPLX/3ISwiNGSxNFAiH09SkogY5fOZ/KoxEIEBkhAMVT38sTuXmBDFxO5bRf/qTz9UpC6k
uy5QNgwvvulFOyNziqHzPWxVhLpBqIwouaRa/B83p1bu08mudV+IyZsBlofoxs2FudSok4QoH6XA
B746QtWim7RU05tQd0akMDUAbJiZxDXgUQSvUJkz0W/Ff7DqS7y3swmrkxCJHvohEdbzKT3RHdIu
ivWFlxkLMSE7MnCZpxKR4sgDM57qoo9uDaHZESJb2EuBcBomx0dld/69qCHE+xHCvrkriyR/FCC2
0QwTy39pGFq/XaAhuQ+BgjobigHTnptxiB8o3WY/Uivj5GrFiK+lyOLE3ukQIn9VMxKhMBQG56Gp
vPSNiYNXbSnoOmw8guu7mGOMXq7sxMjmFT3b09vDxDTH0JEXC1SjqvEmomzpIoEJ4Fidvl+/My4N
RSWeNozsSyCueTqUNVeVoeRqHIRAbBFYDwvvZgq75LPVZhu38IU7kcYHAp7QemRdYBVNuFSjsfzq
o8CgJawdlCgLn2kfO5jEO5jBDWmWUgSzt/rxF+5EaNgEToTboIrXATdSIArF4SQO+iEqsYtetBtU
bYwnUs/uSQ9jjDmvT+mZwjbLh4C341og+Wh0rNksDgrHZYSDDCg6vNTexDL13xN1qlv0EpTUu3eb
KL4pjBKdrxYC/bceZ3WiHK01NL9vwjD/4nQ2kKmC6vBTVkJiu7EQj2hQKoFJu9ejDk/yrte0V80r
9N7vaFj8SmjpVkFZT7Sk58iQDnkJ5OtdmKAsupvLzLhncdVhhx7u/EwRymxxR9aNMnBnS32IsxqL
tBm7mn6nwA5RQFYVZUCcwa4oCkwEQUmBkeGoq5rtG2luvApFJ1eAxiq+2hl+6ztcUx1lT7OipiOh
Dn1PnyHK9EOOXHPjp3NdfxLWvIjjhDTRgpd5rCFAMtfaW1056PhNuMjF/H+pA4gpNJJuj9CeNhL1
ldgppxECGG0GWgYrS5zb0TjVy6dQizAkVUu6V1Jwb0kPFFjH+cjh9H63XoikwmJRa/WXyMt+zWpe
Pua1p4qb64uun+9uIkeo/tyAJKHE56cHyWmsKdTUIQsWI9Ytfy5H5MhdG0v4yELiIbdy3W8R3Q6k
0ddttwjF90QWjn5euVZKTj2qCxOY9H9K3B1hMdYj4tZkXJivzJ+M0HTuPbfFh9lWq2Q/zYu787BM
8xHuKf3WNqcnpOXKeY+Y9X9Yq4ng+vedtZocmojsa24jCFoE6Ku6pZCd1HT0igCBlAnE3mwjAb3E
A2WcZNBrj25YSHmDalz9H2ZseDmGxOq/YKBFzt7sxuIlaRKEFuYad8C6lkD52HUX3E6HEmL79V97
YTFskC7gXSR14Qz4Y2VdkRhhXQcgEXBXbmAMJADUf4o8+TrE5jc+Uv28MeT5PUNkieYcKjQUwCn/
nG6AykUiRtRtHai2QKoKx6fqZsoatTrUaUfRsI2xKfHxaQbBaCrSWMdSimnel3rf4ZU96w0WlpGT
fwb0VqKAOPZ2+Gw3g30cw4mIjeOdgk52cvc1gbFQ7O1JazDuQaam27sAY/F6tZv+Ee+ohX7qVLX7
Drmp5aPA3Ch51mNjhnJoSgfgOIHzhx+SgLcQZghOmdGfSETWVwuMYAIr2pvmu0zP65/LiOEtIm89
nULH7WkwqUOca3ssdMsn3Kv6t2IZIjY1tFSkU1Kt/wwF1sylMZKNc6Ssn3paVnS3FMOcr+Qf43Bn
gbREBwgcyHcxDpTznXRMHj0TjDURQlH+h8+WSkOLNxLh7Wgu913D+aZdGypHNO1UBaDqEtNScHKB
cW8DytAnsBi+1ZM2jfvYyER7i02YiKHn5MjoRI2Xv/YLqkTHETRrs+s17sKNcvs7LOM0+mYHUNwH
3ULvibTtdAe0OFK5/eClgZHqcbzPIt0g4FfNbhfaiN47w9Q4KPMM+Y01c5xQhrGt1wocannUY3sy
EH5u9B99jtvCw2C0evE0yekAJUbUTYI0VNYjBM0MhWi1IPQwZgSFd3pWFGPAlTYQ3aphWT17Q9Q/
4lMwj/ucRgwuv4at4B0VKc6fvs2Vl8Jr7d+GXSALef0QXDgDDqEEzy38BcddF5gm6JVOac5ZYE1V
eTcvqK2hNQr+TrW9IzW/aCNplWdqNeNUjgBwwB2ArrAu+Q1j3g5D3WSBXsSxhoqSVnaPXp4vG5nV
eZSEgQGpMYxvWn2U705X1tKiEVl4Kw0G1JoeMaSrEPVsu+e51eeNXXRhKDrEhoRt0LOBwXk6FPhS
anfWlAcdGLQj1Tlg553tvlCfUTbIHu9E0NX0QYCQBR4aATSlVxFZiNuWU7hJEvRFaxWBQmaMrTSA
0JuIPrz3NA6T+yfEeedWWGL+jRVn+ShEDwbeTYVNjoU7JRpLqjVjm7nY6Y1Xo+b8FKbuEu1Vqzde
vCwXxC0CeNqejdPGd33ftCgEKFp0a9qD9d+gewJqnSZQIKLcI740linJp8VC02WmUYwdltW1r3PV
GTbsK4qkD2Fnb7pVnG9dm3P03iwFLEpj7nTeG6UCPVj3zIKqTKU/jJ7wPoWOotwreUt+rLjDuEUJ
fs/HTxdA4jdAL9KiA8CxBiFhd6Gp3TiWQapknrfregs37LSz7guhqHcwlq0bfI9L5N1t8cdUonn2
WzxXfc8orRsPF4Wdhe7mY4uprkAAV0p4e3g5f4OsJModoiHRRphz/rDaYKYQ7aBLaiDxsJol7i0C
G2BxEpalYkCGSmPVgT+0sDv1W2Qtj/lkthun/NKgaIxC1UHInGb26vTFeH7Yy+DmARvGOY69gUpW
X+7rxqI/7GAO2TtxH1y/yc6PoYdahPSM0OSfNXQ4rN2s4IlpAwgZLQ6jmWW9lk4ONKymBHh9LBka
nu4C6JVQkICEuTwcazlGEwYhCk1dFSxL7R1I/g5elQew+K0DdsveU4VIoA8nQ/1+fdyzb6QrzJdh
qmDhjkVr4HTLzzY3Z43oTtDO7islhxSHdzMzA0wWm4/XhzpbQoai/2s5NorlXParm0ZxcU+jAwec
L9fw3G2d6pAboRNQZCreQANQtXGiZQv9tkabgfFCT482mI6GhUd0dvqBJm+D23ZVHfQog36Kw6Kz
cCSBI1h3eDcWliZVeOKev+fluqMhWgaIxrkb1+xZVZmfYRGEYqQB6owoetXyKfKhRqogbgOcOJVf
qTa4PigM+zBbcL6onY3mvVmligGpEJ9KoYKNmt2y3nhY5Gqe7DLKuhaHByCgS6KyxorNtKTUBbPO
QGUJHkXrLXsmz73V8mhU+RX4Wu2uL/rZvmZPk8BLPQeeZnb46fRrAxyZMEm6IMTI6SbXKXhCncF4
M5qWR8sr8FbBxting5hvSG6c72wkjOj1Av4hEAeLfDryIAyzXVAmCxJbZNquZ+y7yiLCJRJLw43P
PN/bDAZjmwPESlPuPR2Mg6vMUIq7wO0M4yeoA+2m69QKXyV93HuQNG8n2NIbg178QmCdSPwBuSHk
PB20HQwa+LhlBS5Z1F7VYeg3NZJWeZ31G9fvpaF4Fz2aOZQdQe2eDlVmiF5GuofnsRrbOyGGn0gO
Dl/Nzon+sb/l0PBBy0cKWWPeyNV7OhJw/ryoR51oFiP2u3mc+g9w4d/iNHZ7IHtkH/+6QUEryeeX
a9dA72x1K0EZVqB19vR1lDH/5YRZ7DtL6No716I/vdOnwmjhqbUIys+W++n64OfnEW4vNDiV6Evq
BK4CvTjtMARVXGJlLXePMcf+C8L0xZ00eH6BJfl/GI5Tr8GulVCwNSSGokU7DVqRB0u3mI/m0s27
qaG5ZmGZ+31Eb+Bw/fPOTwWlO5YRWNx77LzaNTK0HOLa5vM6CEa2sKc7tRSA7oWod1qnKfflZGyB
q+SCnd5xhksGJqEt4BSgaJxuoIK4ZwKEyOMpZjuIiqnYzaMCj7bFY4yU2KLmQgu3M6v8wa6HaOOb
z08Kw7OZaF9Kibm1w1rtzJ5bm10OZEjPnpXaRTKEDbb3aK5s3OaXphdJE7JNm3oaYLvTL41aRx9J
nvNgnLThocxIBMO8QEg2Lly81t0RaOWmbvQZgABIH5AFYjAawnTt14AuIELOoixWHtjRWH2IpJ72
EXsMquCLo99aizHte8RaaWyYU/6Y5KnY1YVnvbl6ZPkLOuY/r2+y8xcGeBsVF6kkB6NA+kT+DTAD
5YXVNrKngVeo1Us5Q0UVBskIWHckqrAPPzidoey9qnX/eamZeCQMNRgMbHFvtb0xry/dGTeQQK2z
7MvQUVaxdGkDnrhbpkFnhDLHg8cDNYMkjXoy++r0K60e1z4yWwfrKce7IRNznugpLS9SrfEmHyyj
xWdYuMGYGlBGrBB+V6blX/JS3cLYnN1Z/BL2gCdlUwhq1i864kBOXViDA3QcqFClT59pwycf5i7C
x6owrY1n/Gx5PZh7kt8FUIagcY0OydPSGCPDnvCHm5qP4EgeKg/0gdI19T1CBeGLWYn2TTi6cnN9
X51/J4hjajk6mSDdW2v1ujLZWCWlixo0orLo/ZOCmehYPztZ9DMr9S3c7KXhNCAWhCxcXxyx0wVO
kLnVq7TWgh5tuV0FB/mIRQftqpFK6yBq5df1zzuPSOk8QCfmJUAFHojY6p5MvFKdbTQmA5VK0Ivp
jemziOzkWMXEw7s5Hxo8320y9DQrvs1xMfmdaqLhd/1nnBExpBOUCcYBgInMQtbXdVQrVoEnoxp0
0tH9tUP62n5S61T7BkcEhJw3WvG4J+3qTRSoSzfAnGmuH2gQ4hCJ0cLyRXc49IcmNLRlpzTqaPnY
xzTxTp2h3+y6srF7v0SUuEDwOsRtqowgbuHCkCJ5f/1jzvcqzRxgEVAfZR14LZ6JLEyfW92oBRWI
8xlsleO8zuDQnjPFDm/osaWHBNmtfW5PW7AVef7/fvWwGIGDToxN+w7wzJpw2YMkEBhWLX42Grof
Va59l9ZD9Y/tOzmKlJRjxcBKnS3WhE6B2cbq4peavvxKneRHOdn5U594yiONIZq4cbslB3T24Pz/
QWk5wIyCU7CW7R9dEz7CYC5+RBzf0DMcjO9V6Db7yYz0z1qLnFpew4f0ga4ln6rec3eLN5dPuPe2
xzYZmo2LYf3svv8egicib95clKNOT2om7Cy2vET1KWdzzzrvDrnMF4bdoUu9v2zcI/bZ3cZJOeMy
Mi6lcvTtiVbJZd+FHf4CzFhF2FZl2C++kkzqLjQK76h4Wv7ZGL30V9oA5UhrpA66QZ2OUJzLz07T
uLdhxeF2huKmXlzlAf0/xzedsrhBTBHkWNHn36YIb40od+ON51G7sCeB9HHAuZV5ndeuYdL3HnV7
dfJbs3cebOMduzT1f0IAVretggGVZrcOmNDcU9FpiMcAz3l7j5urc3D0VPkMyJOYpk+3ip5nHAU5
lRL8CNSPm4c78HQJy2IGfzIg+0rq6OJzMg/el3Gp3LsqCRV1jxyrhquiIihhmki9KLuiVsXtRPmV
5idpOoZLqqI+K+gNfqntxHihJJkMu9Z1exJajCb+XL9Y1o+D/L2cbhI9MmjC99VdXbXLaNhdNvsN
xgAflt5aAtwUjF0P4wwHi1Hxr4939ji8DwhNC2a1pCmsrcPG3CZay4GOJFnifOHFVz6ASI0eo3wQ
b02Edz3QrfQIjCU5zIrTBYuw640fsY6k5W8g4ZQwJhlqrCk1fWbORaezSDEV0biMAbmEmvfZznRv
2DpbMqtcXZ8ysKIEJp8h2AKnG6IleYYDzfVpLCL11b53fX2Ijac5jYdvmBjhG1Flzi2HTj8WAIN3
2TTNza42wvHD9am/sNRS/Exy5IDhncUBg4cGZRU1nHLEidCocIsdvjnp7dSb8UFpF2MjiXjnnK0/
XaNxQqoNSQLUwumnKyiLhYy3YA0SNrf6COj7yUJMnbYbvFCxc7sQ/GGudIT4ohSp7Ufg638KC1bh
zpTWgIfMSFuER0JlfhtSBX2UUsSIjopBRRu2EUSsgIvM9geu2OaHKJ8K9ktU97eW3Vvjxu18af6A
FLJvKWhyPa/iKOirHTaTE69voctlQh7L7Hs0TJ13JA8IquvrdeE1oBoOoAVuI0HUOkzEriCN0qqa
MdZrJl/L4+ygTA4OIU1T7PVS+S6iNN34xrOTQQmGiNQGZEAAjmrU6ZI1SwRkDN0eHAVN9x6zSRiB
bhYhMaPXG5f42efJoWRx2KJDRMonQ56/Hp0mWsYlVFyG0jvlAc+SEaXycsYh1rKRXqvsw1J1/cac
Xvw+8ikw4Tx4cIdOBw3xjjaNDK80GsrNT5Ak8b5rVXRzo2FLdvbSUMjnSSAqYHyW8XSoNmX/T2hm
gSmHeWNMSxCL2PoAOSbdOGjnzyFTiYwcJgmy0kMn43SoGlsjhHWhcxZhuNxREqH64jG3+2xJws9G
mJU+mhL1D3sohudYm8G18Zv80i5Qmwh7x/rVN4MZZOhcbNy0Z2cGc3bIUgCuqSLwYq8imlZvRiCq
WUUN0fA+kfpNB+i8MsCBGTagfrRRlL8w6cCMXRs7JJM255p7NOA8ZSdYiSKD4jioBGlAQrAg8qPF
21rfS5/Gvn3/PE7p+mLPknQGv8BRCQV+vloKorOL4trvqw6b+VnbejkvfRpZutQ+gd0OBv90kaGT
ZbkFx2Ifp9n0Fe5rhQ1LOH0UjrtV/l0XungeLDRm+CaoALSkV5VSF7yAai5LtUfcB5nUMW0KFMkn
443zYjx0eNA8oWw1KEGjWOlBzfp+Y0fLs3/ycvAD+ExuPVqX4GxWd0PVq6ETlhij204zPYLEUp7L
tmhupIfn0zJPyd2I3ltMO3Iqguu37nkEJ8eWaCvZW0BnZHVuyWirXrPhso5pX1UH2xTpcIRbgnV2
MRjhTaOSgd1Rj6CxHKP95BxDsxjxWwaca/6XLWUTQLJx0sdmyc3XZqZAu+sWFPkjtBgROIUetHFp
X7hJT37xarmiolSilgx/j6VO94nXaLiF/5bChjXB7qA//Wkwi2Zjni4NSruJg0biwKaUx+Ov65uX
qx+x6q6ACKXOE+QN5/PctohyaVn+Wo/5cl+ZwnzdWBwZLa03BtuStjb3KpSe1X2CwAMFQaWo9nGD
I/v3xEOplfAgCsvjsmjQK8MU+OW+bgfzNo+77Ee3WH1ygPc+TS9LGyKF5cJa+3T9Z13arswBIY7M
o+AdnM5FladgT2PimmEsnAA/v+ngDogP6pmhf8hwQwfD3phF4NZ5vbEMcprXEwI4Q2o6Svkla3X1
a2mimvmc17ihGT1qhipyM+AfrS8uRXCsYJuf1z/1wrJL+3QW3UVi5Qyr0mBelsfgo/dd1iCnsYDW
WoYU/GMu1APXQfwLXcYtu4ALVx+NDKR+qD5IsZHV1Tfay2I2IYOmldsdUHJWg2xGm67Imy2JUvlP
rebT5jWV0QEUIf6cLuXoMFAVRsznSDoQCNcq41v0Vja1U+TCrAciHCflpikF1mE1UI08TOiO9GFD
QwLMljm1j4MIu4ex7UZ0aybl2Ch15ocxLdTdWIr+0Z6E5P9Hhb2jNhHvRk1PP/z78vLIyHoPoQvl
59PPT2cPST2hIWsIDeBJ6H3mK6A1bso27D4CrzPI86uNQ31pynn5IZXJxgpP2+mYEKRzvVQTsoKx
K/d5lNuPjhI3GxW0s1FAIeE3QYeRiiSDrEaZbZHCT/RcfxnB2ZO8a/uK3PB4ff7OjiOjcAVIGX5M
EihonX6LU+udrg6O61eYpQO3HrwjLUn7UXXLxm+ScRMYfOmzJGuPnQQWFZDT6YALvQFHn3QG1BUY
NkoeO78AekzRocPjNdnXaDM8A3zCjtRaagSV9Qixrhh2hO4bmJloh9xxk2Na6a1xUDCN9e2cCyWw
EhGXweS5ybxrDNSld3Otxg+eJ3LrkFdCOH7aqkN+wLu083ZK5NRbyhdnVw1zSR6CUAcsBc1c1+cN
VPLLsi5c37UUaGk6yFXUcyAjHsq51o8aMpOBYf2zrB+qUQaBB7UBmj7cVXLG/3rYVLpbM8KWrs/T
jZBRM9l4RfWlsexBpXn7qZu9nQ33eeMiv7SQlItgXRl0p631xVPMVI1Si2FN6dp246YOBhMYz0db
wtdnlynfh1gHxT7s1GiFr57QWiGNbpTC8wn+wFgPnrNvK6u8cbqo3DjZl04DrRXp5Mw1x6yeTuVo
VwbKtzMofN3pP2ojRnSVyCvUIBL1tm+Qprp++i58GqxGqHiUc7lK1tlrG4sBmlgB+arMqP6Jsqse
euSJNbytqvbt+mAXtid3CRP4vkW9tdTGCFUnSbMqRNlS6x41Y/5vMUa4TrZwbkq6DA8xQNh/v16k
WjkOpeBsyKnWlxj6ZeQZludX7gCzbcLFPQMG6yt4hr4tg76Jyz+Lt2hAAiGgIUv/QdI3T1dwsjL8
MyjD+gv6TkDFiwKbClLlRhQkPhky9VGuxIe+pUI/tU4Dl3fxjvbYDjeIMm4pflzYTyjHsbz8HC7x
NSwFeaGwEnocShyFOBYDcdXY9+OPIna+EVYnG0fyLKzj42Vk5UK70OF1yu32103g4NCRLzF3q1KG
ln5nOwS6mTcODynk3rfFXNSbpjNcTEU0YWyMfWl3wYQ0sbmV0cg6pDS5avrBgcCShlg1W8gjPzQJ
dLmyaLtPokjHjxgaT+bu+p5+l9A5iUr4ZKid7DDg1bS+V5dfp08jBmZ56JdtZM33qMZk4juAekSw
RaVMXeVDcp2RF3C9/IOLT+Lgj4PW/+q8doGMUkMM3SeI6EZ715FmlPoUuh/DUB/hNNfVoN1TnKwn
H7cUr9gzq9DwmnCK9belUOPP6YDhBCU+GxVotVKT9JsLQ/RQ2xUSvZQYs5aGdMpWU8m0lduoVVrj
HjGy4aZM1GrctV1RvNqhhTb3bLhhvtGjOu8XMTuEvFJejyCfZ+l0Q8xqmHRVOiEp1c426hrIKP5n
h1Vx14Dn3Xf6UvxAgQblcXhOt2MHPiGtvfFTrthWucujud7y8rhwIGjfQ6km3EB/5Ax2I1wEQLpJ
95OwFF+XZrTl25gO9ymKw1L7OIo2CixnpQFKTP+DZCZGhHx8OgUN6lMVXSHd76fO9MViTz4gcu04
F6Aed4PSU+5N6wYaJUFJS50tgfp6fZNe/AnUd1BL4AqktHb6EzI0n9shanS/YFZuaiOaGRLXHe+A
VrR4ypXCfkFIq/epTEfwGLwKn4HrP+H8oZFSM1yJlLeJF9ZM/gq3FPq+teFXabU8jGZT7HCryKF5
iuX2+lDnSwx4nhIwg2DOduZdoMe6IAWhB5mno+3jrTsHjkjfUjdNDrqW/qtaFVerKrXikdDhCaVu
fzq5CbDkPCEv8m2Lqp07DfGxdvPqixqX/5zVMRSwBOnPSCEBM8HToeZBb6OqtnWsZhwv201VIt6E
KG0noHMEyef6PJ7vGkZDGYXGHA8HzebVaM6caGMRG0STmXvvZpgq72AuzckuSzX1uCSx1+37TIHX
q2V19abno7L1fp3HeBLcjrY5tFAsO9eZjteajojMEShu3ar3S74Yn9g1YuNLL+0Yad8HJBiWh6Wv
zkc0FhX3NuQ9Jj/5XSyRvc8MKMdeoTkfjdrSD9dn9gxBJPeM1EBAXAPUB0CB06lV2wZ9q6SAYVR7
bhVoky4OvejcOwuV9heQBVCqcjsr/KYYmq8hDQikEcrwe5Q3+sv133LpYMIgRGUFdC5J3mr7dnM/
NNMIKau3Y7wTqyK+SXpbPUpvhI1pvjCUhuITmTt8auZ7lepNs2EoDjwVP0y1/NlM3U+kzOFDF02f
r3/TmfQQ88uXUJAkr4SxvdbrwIYNK6S0NX1nasuP1L/qzyGRUI0PZYg/cK7UxvMEL10/ZE3UTbsp
aR0c0zuoTbvY7jBUip1SHCLRVPbOsqHI+loDsf7fL0XphEq8SJUaOcrV3KNcrHb5ANCchmeDRXpp
VgFyEcWI2INe7TcmRb61p5GK3G4kDkAlMPE5q1RYyJj0nTD8Av8Qw0JVTCCvBDfNbj642WzCaUij
9vvSzOnXqKmMyC9cGoUUkjLhq+ZYRRux03lnW3JWbKInFzQ6WqCr76ev1KpFm6pY3cX5Ac0D47fA
DSPAyEj5hW7bhLqzWeDfgK9ggilFqQbz0ncbE3PhngNrz9VN4A4UYS2SGJeLFIyMUAiqQyQ4VPoQ
kVl3XybSy1uEjtJmF3lKwrZBMfE7bdNio8V2abvKEAlkHSBOqOCrECFBj1MJnYImT5mPd6rZp/d5
qravFr7Ed5QrscAqpsqPm4WoMFci/cegqtVNPiXDsWy7/BNonOrHWKn5nVVZ6Z/rG+fCHYxoP9uU
ugiZ4hpkaPR6P1o5GJu4TsNPRZskB6/vi41q06XNQJqNDBeVJPzf1pthdsOqmSP8wOpGt7HHHAEx
tD3Ei1001Q08U3P6XJPL6VIaQn1OF+h/SLZGGyHrhbeAbhHsLykgKuu2p1fzaJuD4yStSpBWxJ/1
LGm+mnqSfIHUbN9PQEo3DsF52mLAx5DiUbw+PLerV1aTRsi1i1eIhfbAc+k60UGMeXGne2N92xst
0CqakLfXl/TijoPexuEDTonoj/xVfyVqI19TL+RQvt1G9U/ZpLqjAzF/Bi1dHkt3yRMovWH4n40o
/bdCyluBu5duK2Ts6pMZTfa86yO18JfM7T/wfmKLdP0nXpwX6nNUJ2yJIZC78q9fWC30gnhDNH8p
2/hW71DoNOowvoNDh3QfbOzmg2Mu7cZev7T67EB6UyC5uShX+UqSeWLMykLzB72KcINt5uRDxwuz
7PvUQahQHwY0ZK5/6aXzBVJQUjpskpL39tpfX6p0jlqbzaz56mwun7zYecZjPv92fZALby/x8P8O
srpisjJ264nOlD+30uYd9tmCMJ8XlQWylv30f5lGgKy4tNELpSZ5unjh0hIClPhKoRlrFAcyRDEe
OASzb45NtR+6eEstX/7+1eNGeQd6GSh/OFVr0o+ymJpS1gmhcaIXt7XADnHKOisQOOjcYkn0m0pI
fVeCw77594mFVwHNiLoHwAU58X+tntenS+Z0qBqA3IUiapg8rFk7PEF020IdXvxGDgNvFEEqNI7T
oVJgDIrN7e93XjS137VCC8eHKcUOmtZvaaBjhQxUEBnYSPm6NkX/6gVNVEXwAMsACBhw7HVxMq2S
fIxdMlkdtaogmhFLaNWlfGmQSjlcn9VzgAZjwRzBfQ1ZLlzMV9diTXOrwlhJ9xfbnqZ7e0jH6RnF
tTECMjkyyTiMAzouqXAoj9lkIljediUZbj7rCkh8Q3kLzVnrj1Y3dM9oDHhbGe2lqwItX3qqdLxJ
61dXRWgvCa7HIc5MEbSvWktw+Fji7gGbod/Q0v4Z28SESAoWkj2qDJZWR6oXgEKsicoWctXwEQvj
y4AB200o8vzojo2zD82439jb72/u+lS9e0KwECSd3uobS8dKjEHjagK/XIs7F/zYk5HpZblzsym+
k7qKiY/4i5Yf52FRxE4kpWL8P87OY0dyI1vDT0SA3mxJpivX3m4IaVpN7z2f/n5Rd9PJJJKoxmhG
AoTpyAiGOeY3D2ObjoUrRYAJXZLnqNzbHeJQrX4XuSlQSJJ8crI1VwuAgFKyBwlJpKmUTnJoKN0R
MHKdfif5WMpTGJHu+F2lLeMpCmPoagT6ieVHU5n9VlO1eqpV7AXdWQXS7MoTfkQg1ZVwbx9v3O1c
CTwoGKzA0FlTTTtVysmiW9lr9VqhtBOoxyyz5+P907KxHPzpaJeiiIBN+9qglr5oP+DHjh0nScZl
Khfja973H+Sklk5vHYk7ls0g2vbYVa1f5alHSkoBxuxJSqWc4tBGuoNS+j9Zix3jXwxFE4tvKUZc
P4tREYdaq7WmR8jR+oVSFX6sG8n7yZinnfW7jTWYFfg90RUE5rbWXagX3YLNiDkc71JHNcOkQB9W
mX100J9+UorOPkwBrJ77E7y9QEQ3ROUuEPwt7rjr6zzDVUZTawtLuhiiKI8w0imTbJzQ5clPVomR
3f3xNiJsGKM06AWMTxEdn+sBEZoa+5Rqj0cpQf9R11n3E/VlAPxNHl/CtgqeFZT5Dkmjas/BZM2f
23Leey5vOCYC4EeZXBjpiIrgOteJsH0c0ZIzibAqxUpRxRIaU2EyDSgIwMCuXUXttIewt6afXRmp
77JF6HAZAXwfV03M+rdcmvZPo0iqDvXwsf6GtgKCmJExzaXbDtL0C6h97RydTLcf2DGN9gAVRPpy
fzHFWl3fQEyDciqrCbL1pm2tRLPeaahkeZZSj/LJzJXYxrVPLWMkpHHJA4k9Tceeyys9pL0Wl15J
wULfieNvrxdqB9QCqXOgsozKy/UXbVSzlQMNLp+aNBAcjYRoFUGQnY16e72I5BjuuYC3UatYjbJg
DFlJi6178jQq5cd6qDLJ14XvcrWQU+88OpujURIj9RIyMsZql2I82qeh6eieg81o80BDaUyeFxXR
Is8yW/QE73/IreGoSCFKgNyqkIi7XkIU/AT5CruPpYvtn6adFIc+iOLvpbrr/rDxtUBUCANlKNVc
nqv6l1pjsRGg5CwUEe1/FUT3vpZt/+b8FV6iwsrpbAy68atbBYSwDe6RQRa5kjR8E8r0SIUvgogz
NYt5yZF++Hl/CbculqsxReD6ZwysxmicDoWFlwZcp0nGPAk1o+nYQYr/SJkz/LTMig2WPxinUzJF
8uPQTuO3+79i40Ne/YjVvjGCZtGHmRMJcGU5pHjD4opeNWhchXuK7ltDIZtPWxXQA+npaijQfW1O
gdH2YJo0Kto0S/AgLTUXlDQtewWCjWIxMB9KQyLYEUnianUrmomVk1W2p0hDpp2qKNPe60a7aCdH
yevUd2IVCVizS5fxbDVj8zWcU2dBPTwcL2Bgg3ynobU1ewrF7GImSldptcPkINQbOteWZ6at+Qtu
Zv4PSfw0uImmjnvJ8cYjycGkeQ9uwKBOshpsoLFfwH1gsAwxm2HRihdlJACOUrn1VHvudyiuW5PD
Io+xyFB5oVaLrYdxnAwK8DxltiTFR4jAHl0lluPAb+2h/Of+nt0IsIHM0I2k4EXqCsjk+uSgRQiY
vue0krnzv/o49p1Xd3Efu2qWqZ/iJZ51lxXCL2dK4+I0NBqlmALkZNYN0QcpGAf//m/aWgHcKYkj
IRrAyxJf5I/DvBiGFEZI9nqSrPdf8rAZvIp2O0xqQzndH2rrQkRGiKVmX+vOmtlko/ofZ5REvTgZ
m58J1faHCvW1aOeKF4u4eqtpB4g2LAklINjVIgfWjMdmAXYmMij5u3gey7+wV55Eu4c6eCPl8s8E
1+6dZ1PcAutheVUorgFQohayeln0UptzIgLbGyvdLtB5iOpjRISpH7GzW0J3ns18OahyFX7uminD
invsLGXnR2zFWyJzhGFnC4ObtYN8vUxlj0aX41VBYqGzPUgUsxoLjK8L0k36GEl5HnuTaYX4LoNd
CdGcNZbRN+Iu/iyPy/LfnGXlD7CxLGBvKpg5D2iLISltqNTJbLlFsNWak+oSWpGpH8LBQfsqacBo
vv1oGoSuQjVHeFmuuyVSHGvtUIP3mibN8YEJYEOdycsvM6mVPXOwm0+HIwkjAeqg9UlodX0G2lGb
yiGAqUTHoHuyYoRjkDzMeFWiYmdz3l5wDGVzs8FvR29lnQUonZVWc9hEvjH09Sk1he6yrRWndMZ+
eAD/drx/5m4PA9RdEXdTPQUUvoboSORUmBwlklfoQXhQF1TY1Vh+n4Ry+ayP+m+7T/YwUbc3inDO
FM675IzIJYhr4I8bpV7igvyQtoqEijJ15JRIgNLVi1Z1zpv3CENRF4BHLzKrNZ7NmQYbY7OJ7mlp
YOFe9WzFRSiM2Fq5s5CbsxIDsZYAPNbAehSjhtyk6OEtelDSubHRrF6k5txoUnq5/81u9whaeK9J
MHwlmiTa9QImPZzIJEolT1UztPgSx5gPsRTMAJysd7ms/74/3O0WYTixOWjP2RAx1evhQipvM5Dq
ACXBMkDmAY3Bc00bCpjs8DCHbb7Tgr5lU8P3whONoJViPyQksdR/bBAZkWQkz0AhLil3mUuPB3nT
LuT74gMFPPC0gFbRYDDEoJ/SQu76xY2jEg1DPD2c3u06Q/5ho+RKyCcn6n+JVSbPTtsYNaZ5+P28
0O8Y1RNiapj9uEtZ46hzf8k2QmBaFCSEgAdEQ3PdOAgIcHu6NZI3UR35ZGJS8ikt48mte9wN+XmD
HzpWeTYT7UFFePk5jFE9vf8bbt8bwTNAw4jHlPR6DYCLZmPUqXcBKhtNXC5LgXePavWYNHnp6pNZ
/MA3AEfCHO3trIWGdX/4jZ4S41PnYv4Ea8Crr7+iFTnFCGoV8f/UVkiD4fV4CXL7v1RNwkoC4dfW
zeFn/ohmpfkY6Ut8pNw8/MKroAEzr/UnI1KcY5kNQ3BIHKz57v/ArW0NTpj2ABe7YGNc/77XImEi
WxINRsc+6GmQkq8okYf6d39CrGL2lTZvdgYVf+h1EEBjT0F+nM/CEV63E7O4bXBZR2e5M2fjW1CV
JY9lM/hqZXX+TK3y0sfx7CXSEO00VLfuJ6F9gUQjXbQba9caKjHw0gzdW0VBGSFRLd/JA/tBM4q9
os7GyoruOVEzul1i912vrBSpcTHrrGyTdASO1pguiDxLmu4pyhT4GOumPi3Cvcb9xtoyKnEjRE6L
v682XK1kMf/lKQtVa7bZ3R29YRkIndzPcnLI1Cz8nY7LOLxEU7En+LSxvAxOfMhBo3iwJqsuSODA
LrUlb8ZYMfQMewDxjzBkf0qVYQ+KtfEAgA9AvYu+D13C9bNWtpYS9H0e+k7WW0hFqGX0MeTFnt0l
m4IHvTWM7/cPy9b0xF3GYRZ42nWvZ4DpUZcNb0DtjAB2pKz8nstAiCXcOL79xVDCKIUXTkRcq3PZ
NF0fOsBzPEknmc50Kz8nbYy3x4Su6V8MRV+S3J3SCJ2b640atGOFRJYWeOGUOMi46ug95nlYRK6U
mHtmn1vbk86QCQcYUSzEwa4HgxPf5XjMBp6uh0MPn9fMf+KbTcuu6iV3HHo7cYcmGxWXC0Xfk17b
+oA8qYg10RpQ2TrXo6dazQccpcBTMYp7jswx9coMJXOXCnC4s6yvQerqllOB0wqUIbU0SEnXg2FK
KxnDEAeegwpX9ig5YfPY1JJ+0eM0+aZVSvF7CdK6RQeo1l8AMRvqcZmG7FOTTngxQ+sq/+1xTAi4
F8MJbXZCHCxpTC19BzU73YlvbrTzBSNYcJ0JbgAl02O4/rmQVOYIURNxnPJqcpFwh9stBVV3SGpL
/0jc0StuuETVu6qWo9mf0XY8SD1izHHQ9i9F5jQfaIMtjZdg1XjAZnI5W1Ra3o6BEBwC/gPiDzGh
NQMrbNFOK2ZD8nqoTKyKPGoHarS6jzAhztH10Bpu1sJ6uX9KNm4baLyouHH4WaA1hSGM89HREyCI
OJD2x6aXBlD7vJHBNL2URv5WcS/xNQS6kyoASs83GVBjzBSXHW5SzI8fVISnPOzGiZfabDwpk3y4
P7mNchrDiYEwBGHc9YucL7LajjIui0nXxceGIt8BvkZ0cSYsEGotrQrMFIz+8zJk1bfQcopL1A7m
pRkWaydZuS1/CO1dcLzU8MEo3iDDkSDokdGWPG1Qlwdhp4vcrd6e7094Iyyk/MAdTlzNIV1LHRAI
cRwDNfJ7LCLP6RKF76VkdNC1zCsvB9p47Djq7twhPxYr3Ez3h9+IDdD0JPwRTxd9/NXVUGhSb2sz
8CA8FpUj2FrnWIwK8nRNpPtGbciujXrJTiy6cflBQ6Mp/4qnY9rXB7xTJiESRFJdK4F1AM+a+rjx
WYdg3L/7xGWxuvvQNKA6C6qS07IuYjWqpDqcxMhXlmaJPQAq5le9HqeHRpejg+qk05M+xYur1Nn4
o9SxTOjCeE81YmPClCIQ3gfeD8p/XSOOW6dG/c8M/XgZlVNXElxS0cn+7Qna9i57kW2uJqwLeQ5g
NuAR5LU8dozNlAXqIOJFy8pLRYP7c2NK3amI0+w85G39PUs7R7yxhXpBnty51JMGA0VVux99Dcd6
6mDK7GyzjTsLGo7AYoifRJXv+os3ADF0LdFjX3Li31oLAkYLI/tg5kNyKp122rkit9abXIeslVox
tJZVgWipdZCalYrxy1TwjI94m3A9i0CQJHUPBL9xhHRqsaDDKEjTQFoNRrG3RQK/Z7CylcliJ+dp
MRcbUJw5nIBRa53baN2ys6IbEBwq4AIWb9CM435axWXWqGbxgjiIv1Syeho6zTpZcHX9wAhOOBy9
A7lrCquQ7BISgLgV/qbv2mZQ/Badt4dEQ/xyCKvgcP8+2Vp5khoIVzReCU9Xb3eCV+tsp1rsl3Jp
H5PF/NYA5fDbPgh3vvFG/IZsCFLwDEfBca2zTL1TXiyDSyRqoh8JZiJfOoyEXc0qu6dI6/qPGgKD
rmNJ2U49ZONdoLVCbQ6iEp99fZjD0OgSGFyhPw2N6qZIyJ7NKupOb15IMDDAZyjyCH73aiG7CJXC
rqpDvxyK5TSCjHsc27Z2Jzm2dr7Z5oTAEdFREG3JdUthDpD2z4MCiluoBM9aFGrPZblEfzEhxPho
hQvtfogr11cA1KYoq4059It4CDG8anqnPiQjxvZtLO+1LjbuG44kfRJWkNbFOuLVhg7oUEzQQjnd
eHLygcdsLqbYjWtnaPxA0rsf97/X1oiEC8IOl9Lcjc5CWky5Wmhc8XNdBie7Qx7eXuwFvoIWPiZK
Hu+c/63xSP4Q6RBfDHPk6+VsQnkZassIqXzXkt/Vin7gEurcaInsL2kLBf7+/DYONlVwKqnIOdJc
1dXr8Rb0gIK21EPfHIlw04BSjDmjeYSf2B7xYHMoG1dVmSCQ7H21U4oak8RBF15gdbX4cVA2npXH
xoeAl+ntkQib5NW0l+sKKvL1rKylM6Wx0DK/19TFDYNeOsshbhIRZkRvL/hQZ2Iw4YsDGGQ1VB3H
jlUseubPY92+09TcfMA2d3xKFuntjHjRrDDJbeEs8DCtnoa8tvPGjOLUV6MKAYS0Q8VJr5uidtNh
mHaWUPzuVbwh+CHCf5ciyA0UVCNRXqw6Tf3UkOuvwG7qxzbcVUzZuO1ROYOhCDmd8Ga93QFd0SaL
m9Rvoaee5sTGfKNGEWtcbOy1YMNTOJ2VX1FjvdUQkfwHlqLg2oltr6x9GGu+ZOUkI4tpWhWORvav
Pojzz4iIdpdySoKdbfIakK7Wk1YrpWKGI89bg7Mn+iGZptSJn+YNQYXZBXrp9mYw+lPg5M8dNcWz
1BXWQWsGSnpl0f0u8iA5h4Wux16Z19o/ujHG/7t//De+MoU8TKoAcVDLWz96SqE6jZaXib/EgwxI
UoL+EqV7VJuNr8wOot0OxB+ZjHUPMZgJnnq8T/jKs635qSRjtamSi2DGu6TmaRot81HqR9TD47gy
d67UjXuHUhr3ABkRFeF1RAFlZQa9kWZ+ls3Jf4UlhU/hWJsPsV18u7+aW/Okhw8ijLIBHZzVDaf2
1lDwoQGHFI35QDqSXogD5AN1e+3Qcwkf0jhbXAIA/Xx/5I1ng7eXXo5CcQVwnFiDP3o5fRvJlZEw
Rxqr8e/OMNrDOGsD/sVG3Z77fNxDp21NlaozxRxmAP9f/Ps/BuyixYQXBfo67eXhqLVd6zbwlXwo
ZdExTWr7QzAslauil/3hL6YKmU4hGAVqtcbjk+TEaPuwyDq6Fi5S2OOX1p5/zvI0nezCsS73h9va
PVQLaEtTWBY8h9VEZ+BIejKhaDAYxfepMUJPmdDGlaNO/X1/qK2PKJzACTNEdLPWIa2KZnaKRc58
dSxMOHCF8k/RZfn7QaGLq5mZs4Mguz381NSoysD8opbP23U9tbhZmnZIJTwU4yX1cOcpX9ph0d+M
KL4eZRVhYMuXFmWGjEKXYQLe6TF8V8C976eRbsFbF5ArhlCXx4QPRZp8PSFFauY2yhYBaY2sTwgx
/JRIpc4Qe4zHrBjUnYtFZIDXVzrDCdMUEjbwy+tCoT4aSp3KYeHbwmyjJDlt3RQW3Ys8UaTUOzyR
XWMU6dqEr6RrNWn8djQzP8GhJgCwANDna4P0j2NYBdgGyUga+aDv7Ba1Vb36bExt/xBojnTKUNZ5
s7wjNjtC50N0YKCjrF/sodCjAJNd2j101A5pFSunxY4cmlD6nobD7dETQwHQ4ubmk1rivPwxuVav
Gso6NUqS/dDRb6Zl8Qw1sOndLDCcN4NPGIrEgkQGtW6SpuvBgKZ1duiMhT9IkfzSSNRKpjwuXExc
451YYGvfCAcssKhwSm606VLEGJEcEhpiuKXiXZepj2ayqH6iTc5xntXsUKndfLKjAMBBoAb/3T8l
t1c3jwAdPDAUlCdvhaOsNLJLW839oRwcVxtJogqgKRf87hMv0Kf5wp6ffXnOh53S6+0Fx8iUUoit
SDeAFF2vMZb0ixVU4ipI7fnFSObfmaEOOaBJNJXxThkP92cqkqX1AUWvQYgC8fYD9rseL8mAT4cy
48nW8mtUFr13y2IsnqaoszyUnCu3j7poBwq8tbwCBvNqmge9ejVoGZIAZ11c+I5OH6gNiKZQbhjQ
yzJSMB1KekpjJ/6qSH349qqvhbiB0ClGx0oUYa/naw7mMC0T91/dLv9pUtG+tIiX+1T/YFZYFrqP
6GvuZawbpX3eYprt9EDYUpRBr0eVCrsyB8cofUqyaDwVjpTpXpyZ2k9uiLA7hB2u6hcJ2VEqZlaA
GxEG3A1Q6UEotbajuge2Etto9dlBhOC1JgjUABBXy1AQA/aJjDjgYjSKW6fW8oA0P2pbahfsPNmb
k0fS2MA2i4rdDbrcqMLW0LFGwWPWHP0qydPKjRBYqFyrbnhPjXh4Ksdo+QYYniCMVHH4MBthf6r1
xHlz6QxKi7ABIhflfl73HPJmggmnIYVd68bwEd5a6gZBl32zsaQm3Lbzi4FGih90YXu8f9A2gDgE
9qLl+eoPixbe9R7g9sqlICXhDonF5Oc6MsZn3Z4dwy2blHkTtqIDbBAXNk+SGUdfgyxpRiRbdDK+
+79l43al9yssOlgJaBOrrz8l0oxPe5j6i9JWD/2o2udUyceHopwFFi7QHspuyDwUIvovE7TmneN/
u/mEY4BQkUabj77Aavg51pW6GhDEWtDu91Rc/rxJkyJ36KVmJ0W/vd5e+Sf0PzB9QrtO/Ps/38es
r6YY91yMz1MH0q9SfR2qdPaRYc8vEkYs38AfydnOLtv41lRWYEXCmSaD5h+vh+3KRpkseh9YoHTq
uYUG5KcQ2J+heY3I9ZeOny2m+gkqxnke7fJRmdp85zfcfGMW1hTNLd4TEBpryxwpa9us05TRm5UY
pFcaAxpFP6DM3FEeJMtV7MX4GJVz3FEqb6biQCU0u9zfZzerz2+gR/zqjASMYk0NHSUAD+pUYiQu
NfoFKbHxZOl1cogSyfow9hmG0/OuSerNC/o6KN1RxBKEUOEqG2mVtguHqho9XSorNFKi/hxUen9o
5/ybFAbD6f4cb6sWYjwh0APtEFzDOqKGzD1o6DSPCHbmztcyM6uHxonah2pZZl9DRercOeb4wANu
vW/6JPiAv6lx7junfyonWftZh91s7Hz8mwdWVPbAutEoF3HEGrfIdZKi19iMoE0l+1iUlYpjfNF5
epNNbm5Dd58MI0A0oNV3luPmbIuRkYt4LZcQO692voGRp9PTp/e6zAkPdVM3Pkz7xJutZg9WuDlJ
USoVNjtizOtDltOn1fHLGzzLbKQXBBxlt4wT5dzkCfaxjiMdG7VuXJme6050ujkyQ4r0mqB7LVjj
mEshORWTtI0Bhl8z1cpzAZTr31mF4lsqdvMBX0oUR5HC03aC8JuMlAUW3xakAG1V3pLrWQ860Fcq
qqMX1F2fX8pY0/4XUmBNd96rjbMrngZsvyD2gBRcXdLoL0xFO8GxsPMqPy1DBCoyxiX30zi246nU
8vqDNfc4Xt4/TpvDEiWITAMlsbUUJ1LwmtNM6eDlVr6cAm00z2ox4cyaLKi7tHPkSXm8p8W58T0R
hURPGDQAiKj1XQkYm4zORACxTZsEA+Wm9/Gm19wa7hZ8gyH4pVljeOmWZE8qduO4QDBBGvdV0wXa
+PXXpEetDHALkMQt5OKCLED6ztbG7D+lUtSdTbtxL1JU5SWE1yLaNKvjks611hF3Dh7BGCo2AwZK
GGZU7VPWa/pzUYbNl7d/SpR34WQTaQqU6fXcVDVEOaetB6wtI+gXyZxdMs1BdEMumkPcBGgOTnHx
Vg4YRY1XuAG1KO6G9W3MTWwrYPoHAFDRdAwQpnsYqzZ8hAse7ZyQrW9HJxT+Dvq0NFBWpRSZ5TSN
gRPSIKF6ipNGfrbHJvdiuw9+3F/K1/LvVbwupgXRzKRkSr9yXR7uWgOPBiscvNmu0m9TG6MoMfKa
IFA5op7vIs0YN8dZV3rTrSUn+OGEQ/ox051gdLGe6eGm1SkElUBTZx+Zzuy9JqkSupJBo0Fs7mXz
u7NY+XNSZOHPGtF+hD2NCgQglVx1j3+0sRMRV4BuShAK63R9hWVKOVLedUY0fsCDA9tQTvbCazEm
k/IodRQSd1ZP5JOr1RNqzGI7iDO+BjyqSL3UUU2YGRWjvLhUphvY2qadGW6SBWP4sHRj+sNiDZfz
UOR5/iGp52z0qV8iyNlbQfzeHoLccQ21QPkjXiRH92MtnI5lWOEfO2XThOKFgRayW/bJ8m4sxnyn
Erm1aFyLZOocYq7j1b1PPzQzo0CaPPIn2Ol4y4W/mt6o8ZqMnSh0Uf2I9zRJN94asbmpmJO6EbKL
3/RH9Kz0dtSMrTJ5RjVXH0LH+bdTS3Vnb28Ngjkr9XEhNUDp43qQvF1ipWtVIoYo692o0E3oMUV6
uL8HNt4VapCAzMAUAC1ao72WqrJjuZNQHVeG5czXHS760kFEkMP5vOSl46WR47w9GNJop1CcE/67
ZAPXU0v0uXPyhTAsbZri9zAv0XI0uG4f5zDN9sCRWzMEyYYKDqgfgt9VUUUellZLQgL+qoqzGgCd
Xn3o0Kv71qAYCWMmaY52E5of7q/rxtNJdRecOZ1dhEbXmKukHZWxhODhTaXcdV5YmPGHZEY1csBu
F9R7ZqRPsp7Gz1k3SjvfdOMCZmEhhArbEgpuq+0JZC5WCod7RPToDn0zy+GJDkS7CL6gNO68LFv7
lA0q+Phg628IE4XsTICGosmzisL8wTdXVVdOzL0C4NakhJcsXBWgtfC4r/fM4jh1Y9AY9zDmnLFP
rtrHYaq0B1Q5UIK8//G2xhLi8RYdV0qN6275xBMNLwCIcU/JyTeiiZinVeTmKUmb9i/OgtCo5/Ui
4LHWGh8FSpOgC/E1aBTkxwO2hzfTd32YZSXZyX42vhTZGPc3vVQBgFwdux5mBfKlnARNRsG8rfTg
MS2aamc/bFzI1PNw/IBhJ8Bv4lf8cTlqetFp+UxDVqkj+gpjpVj08owud40hKuuHOTPNndj/tpSG
8x6gXMJU9A4pTa8eASonNa+TjaT2XMXSgdMt/weJSX9G8Wn+jTcfQAclaSvgDs6Uyz5U+/wk11Kr
unVbIkv15v0jkl/IH+JmJbq8XoIoD4E8FQlXN1UUN5lmi059X55GlFN2pr6xVQ0SPSaOoDmFu9U3
TcZJTShzDIJiYqKd1Zlf+jrRIK+l2c5QG1eaQZFOp8/IYQcAcT0rk6pb3/T64GnIi5zVQUFKSDHG
F8lSp3fGkspnu8b5IG5C7f2b15OGsdAWwSJQKH9cjxx3rGOgMUnDmKOXMKs02UXMq8pcOdfeLGNE
XYasRmjS82qgZHg9WG9BW+5na/QKq02/pEniuLKkGU+gZZPL/XltHBUhgUfoSlkGqNhqKL02zErG
0gAapTS+zK2iHg2B32zZ4r7WjHv19o2nkPEs0TtCUBZM5vXUUkdtnUox0MYt+uEIXRMFnKH+YiqR
drYyZ7oU8q6J1sau4V7j2xEvwU9dwz9NSUbvNB56bzb0NHdDWnatq8+O+YKDhbp4DvZOpR9WdflZ
tdNyz4Jx43xQaAPEwSmBYmmJn/fHbdQ7gQKRjiUOjTT/H1ou+f8oKrbPpt3FfxFp0OUn0CCihlq6
ziTNxrDjUI9I7LAjv/TaZBwWLRyeceVB25/LAtX8bN651MXVtorhrwZd7aFOSRTkr8mAKrMYvHSx
5ku2hHCOo9TCgzyJHyWz+JWT/XoFTfu3v160I+l80kNGvuYml01lo43E6EgA6X45KtURJr6EQXix
1yjY+pLQLkBAkTYLJt/1l2z0MKSMxOpO0TCflaKKvAwaCDqfpnK8fy5v6VFAcYTkFt1jUPo3wQYO
QkXToVHoWYOJG1dTJY+LpCaP7O805DroUZW1nT56j1Xbo5H0577KzdrN9SaGRZAZJxG5Ez4v5i/c
FJaErLs3/ol69Ffv/9KtEw0xTnB+BKvSXD189rSoJkBq8t+5kH5ZUzSprtMq5aUoe3zqYrkQ4iTK
p/ujbnwKWAvcWXwOFmgdSADdLro04VCBPMZ40s7a55yi8tFqwuXbXwwFxUhAhejJrJ0QtJGCXzPI
PVLXjfRRK1j+IZ1zLq560Hb6LxtXFa8L4HmWkhBpnX/TL6jzwph7r7YRrpa0RnFbTvvnvkgk1DOL
Chtwq3abCbu9+7PciMwYmbhMyPRQwFy94urcUvE2pt7LNFM6Y2Zqeo4WKTubZfOzQRMTkEXBvxWb
6Y+7sK5INRadXd0YVvN1tEPpEJq1bbn6KBk7+c/mWNgwcenSUKVgej2WM2t6y4S59mXOqB7aui/Z
JLPg9Wb//uJtDiWK+WhrQJ5em2i1oQwrKbHZjc5sn3EbSNH1TJUjd8ibUQGgPMA9UX4lExFMv+tZ
2XKYRQvdP8+prOAQD5bjd5Eaol7Z9V5HpozkeLlHXbllP76OChYZBITwhVztjiUy5TwqtN4bEFs/
LrmVHlAiXF5sFOrOUB6s+ViVen1M7UTDH7HMcLUog+EpkLPxqKnJeBqkEbU+K+yjQwaAwi+6ed4T
m924ikQILlpL/I0DdL02dWOHSZgpnJ42HN718ZzwKJTOAzS85BPajI5v0lI83//2G68f7TxSJ0I1
zs0apqGjUQCEiW3W9NNwsRDy/ZEmy/wsL0tyGvo8NVw16IOnpIHCL0W9uucAvjVrjpMAimuUNdev
0pR0FHAiwhtNmuxT1trTYxOSzYV63Pu1hBnHokrZDhhm67oQ+0BoQwJ+XkvCxJ3aqiXVeG8wSvs5
lEbZ7aH0nu6v7da5orlOXUhcGRQlrz/opKsViuJcSnpdtwfkPIv/1Xn7X5DU3U7K+FrLWgUxr+LT
NDiEOssaCd8H7BmIcL1XtYHtIjgpvauK7rtpdsWLKoUFTUpd9eVQmhF9LYDJy2XrS02tPxWwbX78
xbwFNk+UxASw63re5TBGQ6qKZ8AIuqPWSf8OmT58pt9R7rQeNjYPT42BCochQGprg8yQWnOTllLH
hRw3X9uily4ofrS6i6z58i5uSu2DHmBC+/b0VKDXqfZhgoMQzmqCS+L0Q7nUvTdRiIPhXtvuZHTm
uymf3k40J/hGbB6kKEVm9AJWAUqE3n/APUyK08v6saqi6QtCIpQg1NHsBafU8q26aAN37NoOpyzU
EI8Aj+oLuO/i5OjlPLl2kST6YdB75+LENJz8UCqlw2jU019seXBthH4C006OLj7YHy9klSlNFY8O
FsYR5dbMiWI/S4LkyRyaPT7SxumC8ErdQiCNbp3XJmkue6muWJgajlo8VcG/UV/Fj6ZVWjvbbOO6
EMksrQUkXHmNV+kz/g9SHjKcJwFGPjmtmR+UoFM/3z82G8ksmAYhNQyIXGg1XK9dPY+4avbYP3ey
OiculX7nKaOf8aOaOvslkdLm9/0Bt1aQVEuwugQV4wZDi3flOJda56UIxJ11vfusSBJmOHG7p8m2
OTVqgVBoMGWmnHI9NT3KqroeGQmhNYJACGNeHAZoBWXydOmTItp51bbqWSIKFPEupQF9TTSfIz1U
rZq1pK0SgDSUo28TqpYPmj5g6RA1XXSIqmz8mcVT8pj2gfQi8fqeh7Tu5b+4LADKCC1xgOX0EK/n
3tZjM2D/iMjh2NTvsiDX/Br/+cjFbXb6m7HARBODk4Ah0n89FmB1jQSWda7yMMo9qP7GQ1uioOgi
0TV9vL99NkIHoatGdR50Cjhz7XowoDeZtJgMViLC9CNO+/R7Dfrkg2VmhuT2qir5ZS5Fl0lxktJV
W8XZeWe2jqWjoA8vygXwH1fXsG615kJRpPPyKcCNtkuDI4mlfPyLaf6/5SEASxAS19PU4t4y44ZR
Eqcb/WBMZBcuHezfOTc86J3pEzi/+Gks0x6i8LBXf9lcZY1mBFk7XcZ1HrA4ea5Q7BGHtNVO6TBr
B23pustidctDZ2jdyZkcid6sHpynardTd/vCgqvk/BCyg6u7EQ5pxqlOOh0cQaosyw8ETOxDgIBf
4peTQzU4D6xRcofSkncuw9u7ibyHvygBE58Bqb1e9cI2y7KIotErUcbwWGv5fWs27xojk7/f/76v
sdF17ESTkPNJqgV4kOLe9VCzlE1a0lIXGYqgMQ4j8hHvlViv6IVWkfx1LqfyMVAt6ee0JMU7DoN6
UEanvoi69/dKGaQnGGz2p0IO9gT3thafdgOKpCRmoi52/csAjxRaagW9ZyQBfJtWxpKpwTm6dBGh
jPCWtA03xr1+J8293XIca6HTwbpzl6yhMh3u2JaOPZjnOGleu+Viz+DEW7P9AcxQMT28z5OTNlTD
z2hBPvOYagu+Vfe/yu2LwW9A9onCGPfmTVNsydvKmiwwHlE51Cd1bILHMVX1byrN6s/0Zt6snyGK
m/z/IMgBtYP7fr3UixWVqh1T2R1zqk14IKWQ4DFBA9Ji7jxOG1ubGQHsAOjFbltDc3q0lK0m48/O
eJi9OhpCgCy26Rcw13ZWcXMoJMpgvZPlUZS/npWUdIVZ6xR/ZCd6KW1hupQ7SvFoqv3bjQvFh+Ka
AgiERDFBzPVY6mBlYVGRZEt4bjaPWpOnM+onvbJzXjd2BoxYQecE8kx7dnUoosiJ5cFhnKpWxmMQ
6S+JtgSxH41W7ivzmO5F+7fPDHJ21K6INBEnAvV4PTEegFjDvJhaJtCNFyiGia9U0R6KauOsi70u
iPw0McFiXI+iN6lkdBM5xYxE8ORHNjoTbhXV6XmeLOdzbDbqIamCck8NfnN2JhAGCpEE7jf1/VA1
Z4yvSYUBUwFnXkznAciGvAeq/D/OzmtJT6Nt10dEFTnswptmRtJII8mSvUMp/TS5gSYe/brQxioN
Qw2lzy5vyXa/3XR4wh32tiK3K/U57jM2yvo7/sgM9B4yDMViqjxWC2a2U/W1HC0RpRTaTq/fHbtD
rf83RDbXIHAzVC6LOBvpQUWW1NGpQw/rvhyGH3Zf+QcFz5d4bDY9GejqJc4hI2p/PisNYQYKXhRy
bb9rotbu6p91tfinorHzu3rR3De2sp+SYTS+Z2m6fMEy6YgJt/cB6X1zJpCb4GrezBaNbEfhUNJH
Ag5TlLjLckG3OztY0/2Z/pZlR+yMPtTmeGOYVtZtUQLbnAVah/EY3w3OXJ5zd3bPsdXboRtD+6Cw
TekVJe9rYwXpwY/Y+7BgRukHgzunor0J+CzZWsIZ6NL0S5pdJi1vTrDyh6hxJ3X++z1EdAtQfg0+
+MrPP2wnJs0vqxrr6ipzog6HyNPg5DoZf/PXrL51D62KZ8xrvdU2HzBRtJsbHbgfSuzdd33o5OdA
ZOWdABp2sF93FpA9AvHMxvQFytDmkilnZVfaImmwkZCc7FI0Z23yUAQcu+Dg6dm5ptE3c4nOEQHl
Ztvsl1GPB9RJKCzqSzdeUlMNaG6vMrQ+pbckkrk93b3+yXaKYCv3BrEQpM6ANG5BDG3pFIO+PqxV
hrZLWBZL7bzvtXE0znU3NT9cCLAKwHhfOVDvMu9DU3oGDMcu9h6nHFcRqvmV0X87+Fnr99vEl8BU
YcEFKzWd/sTzrZRNTqK5PndEUU3NRRvdvLn0asS0jatD/sJEuWojSIDC/KcTo/s2L03KoVkhqnd2
hv/Bm8kRHl3BotQ/KmvK5UE8shPurSUUhOLpaxCQbE4VOjWTg486hRRg0CeXWlGUNLl9Dpr8MW1w
YuSxMm7D3PTUwlE4fX159rakaeLggSEAz9AWIl17Dsm5y4SlSNMQLpv2kCbGd713jYOi795IJFJQ
dWlNrVoIm+8QFAnCpTi7ytyvrnVNBRSojYicZRoPLqp1ybafnLSYZV3ps4Agng9l13k9DPXacDBQ
EZRtQtm11eYf8Jj7sOwn90GAA6EukR1BUnc2m0XWxDPL00fisImOPGqsHXQzMCYJUP7RnIp/Xaeu
DpAsO1uGUbwVDMjlCDHj+fxwMDKywQbJwnyWU7koWLRDgNibnsdXTdnigmSUe0qDxAxrvbOfXt8z
v8F/m/UFi8jtAgpjLctt4tp0COwCbvsQqQHD7JsZQ8QBVRPHcxh3hojhMECIOXu91OxzLGo1hbhR
dL8yGLbwXnv9v6YSzbXGpugyxLG4G9Fg/dxpeeqek3y0u4s1ClML00J0KeIKXKXntO5ceZkpjqU3
3ynG4t5ztOpcWElQH8zvxU4lllgB7jZ9P/LJbckha4GGO4DNIzstxrBJLXmyRS2uKvaO9suLsHPd
KeiU/abREy5tXoTMGfKUziAVo2R2HhRCS3moN77+AGfVuXjKh6pMSHckYfHidfg9LGVb4hVq6FvB
TenhQFbwKETJHAQk3kF3sTuIwUs8eyA88+7gbXi5ouuBACHCWGAftgeypDolkQunLt14wVU2w3gr
4r6MlG9OB8XivaGgn636HD5R9RbRQeaadQFWCtFq4XxSjt2SLvQzHtTg+F4/By+uGVaRzj7tO7K7
FdX5/Bj2lel0aTkw1IJqfGQOhfetzI34CyTL7oRNZn3Xt8r7vCx59vH1off2Dahxkr211O9tW+GW
M9aZbo8q8rrZB5rkuSdfZsPVn8bkDXibLjTNzPvrc7FKV63/UNdlyptrJ9c6/Ew60MAZHLhQFaCf
PJTfz3HRHukm721QE5QnVEu0eaB1P1/a3GqdzAlmhddlV4Rg+ebTFKBpWToIrSyDax508HbHo2jr
MhoB9rZnRoWR70uhP9J1TT+XGTj1xrbxvPEx2KSNd8SU3/t+Jukeawnpgzvm+fwIpLJpXNLV5T0f
n+qxS2/K1sooaSlHtG4CXqSdj5w/Xjbi2bAWyr0r2oaMZbuqplY3VL1LohuFeMVF1zChuQgNplJk
9Z7zWGZu6Z+swOsfRBdoyWOt22p8r4t+4SNkYhzDqrMqHzPO3sdloIJ6yR+aH+G3O3+dbaw/Fj35
336+ZLybJSK7nAx0IKi8opZ4DiY/exen5MWkrkdexS+zK8YCB0QKjnw2qeTmJCdjWpWLpJEZa7r2
Ncsm+TW3F/vm9bPxXbXoL4cGPuQP3ALuk635yy9Db3v/b2Ox9VcQzeHzxyfyt9S8eIZYkCFMHulF
vJx608++zZWiuyZ9vfjn9Qtkb8PjxQLUePULQqDq+QZEEbEwkCKg29Vb/eMU56oP42XocLiJs/yk
UnmENHgRGjE7LivofxZ1KmqYz0dsklwaXtvwqna19inIF+ODEPFBZLQ7yFoCoz9M/LUt12PHsiyj
J1VU4Mv42ck14vlpMA9C9r03Bjfi/z/KZrsYBpBQ3a9VNKCbdhKpGUQiKND46jL3/PffiWuC0hRd
SfqSmwDB78vBK2ktR5rfzm+oMeofaqLrrz3mvL9sXAr/mjvAZyK3XzUduAfBwTz/TJhkTpUmaSEb
WLNHMVbT17T3g1vdIl/++tx+v8XP4sh1LGg7v3EgpKqbyUFMc5zJ4gEV6GGIs6M664NJica90Llu
P2qjVBm+aM2UnjFfntMz4UzihU5bqc94081eKK26LKO8rgbvjrsCuntlmoNA4F66VpjqhfE+Ex3g
Jqcw87sMIzc7HNCJ+DnauASHAwqQ5sEX29sclL24sAweWvTMny9gNxetWzu+igJvwR6awuxFWbl+
DWghHyzg3iGmBEtNRkeskLLC86E8v5Je5dCcqqZ8PrdD6Xyn3pVHo+top9Eyj1LVvamttBy61Vwc
pHLPxxP6YqVGvDCe6YMv13orUl6ZXW07PpIg3hsKFRMAcajJQVPeDGUkhU0NkbatV8QpGsdj82ZW
fnMSaAQdvP07YRzVAUunZrECQrfd8cHR3MGeRR/1GJn/ign961Da8xC5utbcg5ssz6ME4z06fZMc
hJA70yT5Bs1ORuFy7DaXYtv5eVrLiuTfLGXoNo665WAcQ88Yj4jf64ptDhuFNJB/ILtpK209Uzxj
bq2mIrIgVhUPfuKX0Yi9+fX1M703Id5PnLdQd2JLrov9R515iKXbBBpvWBN4CMHgVRJqLu7XTmUd
ySXvDgWAjKoo79eLpIKrN4BdzYQUVhBTKJp2/NoocxzIGGXx/X+YF6UEWsAUt16ANOeg0x0M4foI
wbg0QrCxuy/wGHiHQrbx+fWh1m++/VBwtihdwIhBSWVT+5wwRHSzgkKJEWACaZp1cLWWob/k+ehE
aDgblJrHv64Xrhq/FAuJPqgrkDg9/25I4baL7BkUwEr8po8DHQHZEbSmjYJJKb0joaK9SZKgkbmw
+dcs5vl4poCi4qU81I5fUeBFGvAhCGL7xp7ykG6f2/ouRcf2oAC7c2GuCtdcKjxua5/x+aiBPdMr
BZkHNC4bQjvI80uAbAxezsjT2X1d/33ei14JmCWQamRN2zQtz9KkRp+5i+p+qc651+u3Wht/gMI+
ahDsrCfca3qnGANRzduS1temgeo8reOhA6rs4B3ypUwSV0e1XO+G0NNb9NYmZdoH9OXdccnqV6Fo
Qmdvs2+4TeOmXaO6qbWmk59pGISMlf1Q9355yWpH0Ispm4Mb+zexe3NEiNTRbEXLDc2DLTu1a5sF
PW+cS2WdivcawICHuJ6SN+h+AT93jf6Oyun4qAaKyliKWJGX6fycXtUnc2nVh9rUUBCRs96eA2vR
h4NbfWebcS/xAyH3r4/KZlGkNVm9U5MoOzP+uW1VFtfEsuKwCtR85yaOfn39xtjLX3i/+JtQCprB
NkrsF8sf8pFAqkGeyI86rSZMys0y9W/a0C9Pxlx19qXPguSecmttnEYtHzLoPDhhnF//LTu3Mj+F
U40U7BojrH/+xwNgNKmfmDqVCTH1XVhITvdc22jcgdo8vT7U3jJzmGl3r96x4AeeD2WB0e5nVCAj
E+UJcV0akslw9iwFUNMpxbsssIojMPve9Hg+yS3Aq+B+sbm3BG+baxAUR1lsTG9rWS9PvmzkCS8e
cTC9nbiE2hyXBu0U3uwtXxGx/0L1scnl0ZnzzzTO5lCJFqODVvShFsx485aVGw7F/NdEC0R5V+FA
SsvIfLwA2PpKNH2hnA6xFjuGXdHpkUWR52oq7a819BmKKz3A0WQlJWwfOwCXvLeN0UXKnvWozpr0
7TQHP9PESp/+frcQJaOyw1NHzXrdTX9sTDNeirE15g6lAFfcnA4xRBynv2puhy2TIiV4fbidcIs2
H5gM3lVAVNvGPj6nveZ0cRf1wiyi2izicyuSIynvve240gPXgZAg3IrPlZ7b8/kFJTlRGVHRyOpM
Cvyz7l35908ZOx5UJ40i9oa5PgR/LF9APb5A85/iRN/SKDKD7l+9W1UeNa86KG6+hI+yKQgiAXgD
3F+ZpZuxUqfLCt/tIhgqFXcIdcC0VsFZaw0AzTigXJKmXCKIySZyJlg3GXNmXZLWsw96Vnuv28qn
QnCN9jAQvOc/pPNix6otv4uqJsgfjFTq76uuf/K7Kb9oA8zaSYi/9lFbJw9jAZ05QMgk4s/HHOnh
uBjac4HGcPfsLAnOLm4sIaC3I1Gd3ekRK+C2Rz+H6O/5UClZhuGrfM0fg+Lsev0X9FG8Ezv6yYbI
+yDBcRys6N6ltjY6cetcfQW3oFHKiu1oWaXCPr5AUgdf+3/jsa3fUPsokXeozYcYalJINJEc7Kq9
A0kxGcw6sDqEHjaZiTvlaPcqijZiKI0vVZ1K0BrQXV4/9uvX2UYmjACTh4wE7YxNhKkGcEyupF4D
aUC70ddP/02tSiL3OE5na+yg+CPjdIOQ/Q+cEOvIAnDvPvhz+M3z1MoxdcuASZaWdCOTx/G/wQnU
Bbn/8uB52nt9eXxpGnMb0EnarGfZG63RJFwIaTl5p9IYJxHiO2hFSUI7wJgm7WBpdwcEI0hA7VLf
2yawWpb2C6veRb6WZBeiKmDV0kKmrbNaHDnxnP0fPuU6GhjB9QrfrGWcORpIAKuLjJTHPYSVWp0R
Xu+mU9zZ2hN/2j0p6cmfrZHhBixVfjDh34/fdjMR0YHEpFgPyGkTS5Ed5sPgEGz42TC2YRJ09owP
sYjfW7gBfrPmxVhCaTbNd2SDBMytLAXfpPtx8n5Km8kPZzl4jwP2VRW3Sd6omw/B61YKUf0bd5B2
wjgPujqcpkkfw67xTO08253+5fWF3NuULkXJFZiITveWrzMWjr9gdKGiRc/Hk6lVGiRYzcbCI0ga
/YjSvbdN/hxtc38OPbUcc30Sy7bOkXDKdYSmUyc5K+zikFrWxYHK+96AFAaQlMDAEOOmzcs4gnDr
xoA6hKmaJSI/K286uqeRX8z1JeikeP/6cu5dMaCwIMLw6vNMbnZFspRZOWs0b9NMaA8W2o96aLvz
rEPenAcZNWjcjafe6MU/GUv/Y5ptKKyv/4a9yxRG3VqSBhcPhf75y5GzCTU3B7bYF0J/WGTrfHTd
8oiu+jtZ2B4AsrwVpQv3CkL782FMpNGyuKOWWtdiya8pzqI/k3ZEbF4rse4OYzf+VFY4EaFxXJSn
1CjELy/2m5SmETaSFA8TSlHjNJVvtcqK1Qld3GEOR81aIMC35fKf7KUqI9+ixBFmxDMoh7kON5mp
GaV8l3amAUG8aKriNPqq+Wv0DXuDhipVEIpK6JFv7lCvkXlbrkTIqS/dx8GPORJSzy9K6Qfv7s4Z
5J1faWF0cGE4rR/0j/BtaWUflxX1FisHCYZahXMj+IpDz+28g73xUn1gxXTirck3o1r2gjuNSijh
jU9NIIizrIo8KSHrLsie/JdmpvaBTmvmhUmGrOod9KDe+ahk7bKHnWQsw9Rx8Q5Y5sx4i9WB34aZ
Lvv0Tdu144duZikvMrEDGb2+n3cioTUyAM68tt8gI2yWB/zv3GXUgG2wA5d0duTZ18wqchez+znX
QqahLGvXOXhi9iJdVA+o8629/BUG8nxc6RUuHvNU8FursN9p3eicaH2IMqypmsAKRuwZwv445JGf
N+N5mLUgdFu/PnPEzf97fQ12tgipJtKya0luNWJ+/lsAsavFW4ImQvLB+p6KAaJF44Ns7YY5P5IY
2llwyOCA8njM4SluIUS+Rh3C8Ac6TC1yuqVmGvc6LZqzV/sBbMI8+8+gCXrwlXdmyKCUv7lPiAS3
DVaclJLFbhcGHZviVPe9edfWy5ckaKvb62u58yas1sRUCHi5Keuvf/7HcYstbVxcvyXZzAyCo8JO
Q83062goJvPcufURCnlvZuvJBoAMGOUFiNWfbT+TBQ27ppiHH64EACz7MXuvg9O6vj613aHWc70u
ISdwk5w5U4Jo5dKwiGbF4Q7K7mEq4m+DP6Z3/8NIhHr8BRKAd+b5IpbK6a1aVYQ/qdmhCFVZVxXI
8YRlQnN5faidN5UWK+QTuC5QDbZA8hQNHzr/lCGqlBOWwwaOCCPEeTJnPGJok5w0rG/OQTW0D5Up
h4O69O+dt3noKH6AqPstPAZU6vlUbU/qckBV9bd0enOpl6JtT17ucyFO7lInN85mL8JJl1KGpVKF
z9XkJQ+eMdHvo9Dn3o1V6wSnlqT48+trs7eXPVJ/kL3sLqqtz3/bIJoaWQ+zjXykkFECFMvZ6q3P
XWsU93HgJAdrsTMcnDfMQSibwwvb4kQ9ABBiKUj+FyTK7mUTY4Q2VvlDoDduJEb76A3e+fQr0Q2R
j5XijVP78+kR2Q2xNTGebKbYPVsAlE+V62kl7oMYmodGHGMLbc3aNcNVuAxdzdEOdt/ulMG5rL4k
0IG3X1+6mHKk01pbGWZsffGMPwkznc9O0LcPddUk/7z+RXeOMI87bDuSUZ3GxPp7/ridpN4geriQ
hFtB70ar73iEebq6H6gF/HXcQf4Cg95cZUa5LTbBcT3NhqlcEjQ7KYKbVKttliH0S9moI5/gl7Na
h2KQVSCQas1mn3Y4q2OA7LZRr1fTBR10I9SHuL8U8SGx6+UHo84OAoS+Iy8m+LTnCzg3Xm7HdbLW
EheUyO1B3NEHF+fFNZuQnkBzcBP+vuqe3w8s4KoCSnC0tnnWuf/xxVBP9Wq7H5kblXwLslBbAH7Q
ORdRIMTsh25XxWmYVTaI6qAycuIVR9GGye0ACwDbTzqU4kcyBWtMiiGMvarMz4g+WfdZGQ8/M780
L3GcqvzUTpPxhiXEH1Airvw+QZ9DnF/fgDsNC6qVvFOgQmnyk18/n09ca7Or51ob5bY9/qKQj+I5
cnV3JPULQamm1DmftODa4Il7F/ix/sWRTnsEQNnbMXC9fvOX2TFbbrioa9WVRYpXhSnS92yW9F3m
WEXojfLIn2sn0kM/groeWEafcGdbfg5aYVmaS00dxo7ztppGlKAslWk3WWD8WGQX4drjG8ftasRx
guGi2LmGUwUHO+ll3MXPQDrPBDhOp3DLhjCgf2ii5E2dW4222NKbF9xy0vPYdsTomPfclOP2B597
57gQV4KqpuRH62Sr9yJJgaaic9ooaH04PF49v4mttHs30oDtacMNCAS/vsHWxGlzXkA6Ig4ChgSc
4zZIGT29quPViqwpNPAAjT5HxWgiT97Q9ko1zcH4bdRP3mA2n14feY2SX4wM0w5AyYrM3T5fFAAn
OUoDSomY7EhWdfbWX44VFtaE5MUwMKT4mwQCtZfnB6jpu3yJp6CNdLtBLyJ25/ouS0T6xZiL2Txr
tTWck5kSa5Zq2aexTI2THuTig/KHor60sRCXRVj+we7aOVA8YqCDETVH73Lb+NQ6NCbNNF/D3tr8
hIJWd/YS8C0nI6amd5Bn7m3lVa8Jfgf6STgUbpaAMnljDQym6ao6l4LIQCjfe1RBHkeNxqvtiNg8
GHRvK/856CZjd5p6KV1d0GfvczcalOaeFvxbI6vsqLTF019rurGYa/BFi3O18Nzm7bo+ZmOSD7+t
iec7YGVt2MBlOeMthJumN43nrG3tK97JwcGhfXGEaD7AoKHIQ+2TCHwzU7QMZpfOPlQWLfW6m223
CZIWq3MF4jdzrm6uLZZfyJgCt+tb3zoofr7YSiSgRERkayiZAgHbFNLjBXLOnED77eFKl1eTQuwb
p42Nh8o14qNb8cWhXQeDy7KqdlBw3QrJz12upFnXpLrJYj7CEDIvQVN5n16/GnZWlHyQwIuCLk36
bWcn1UfRENGBsWHNPqSSjgD8RxkRTiwhgQRsR8qVp66ej1jGLwETTJBrkFIdyShsgE1+scpB1vUK
y5pb3/jWm7X4RVjrziiZAgzIOvxkIj430qZTa7tXu08MpOfrMb93yqCgf9CBv4zirHXmsyxwogQI
HrdPr6/PiwO9/kheB0qKwJj4EM8PtOeXxqQphKsw0jEtKqmLdfHGIT0lAxFc20mHAoiB88Hrw+58
fKSOaWtCIyAJ3MZW3op9DlaguVvG+Zeq8oVBhdA+BEC/uDroIhLx0H6mXgpobf3zP2I4woumZWcw
zqRn18IWPgqX/pRa0djM/ufCdUrn4Lba2XFrb9iEeIMxGTzB50PmCArCT2HIJRErdr9VFz+t7bAW
xnIOFiPAtMq3Q4qQR/jyl4uK+i7pGyWJNRTftoubCTRU6lFQSzKvf2vE2vyxSVV3UNB5uaSEj4T8
oGyIK16ExRD4ZiZO2t7RJo2ybrBv2M59WxY13MREYff1nfJygwIcY5+A50KxGpj+8+XEeTPAU4We
fgo5uYjwyekuuamSW2Y58VPsjOZ9q2XyICF+eRMyKlUQxOXWVOpFj18OZKcO0K6ly81LUpcTwj5W
GqX5JA+Owu5Q3EwrcolceCtFqezByVIfRE2PYPd3UU/xzykrjMeMeu+X/2EtqSis8BaAeFugqGaI
kaWmU6m5uBnc3Eomxqk0k0Qgf06J825MurnHmQNj44PPuDtLAtG1e4KQ/LaxN2tW01Lw5SDqTXyV
rp0/+GXpXS3KsQdDvTyApIhg/zjvTJLA//mOQRbN0TSTug6Eff8qbeh+16BdhqtlNf4vL9FrmnTQ
t97alXAPoHkvkyxwjtDT1p2qrxzwTWXDtMZFxH4HjGcxTRli+m1UdIr6BrH+RC5fBtMYKhyJ7eZJ
ZImLok0fgKjQGm9w/paXsf4UxDsodMPAZhM/XwctFvk4rVimvOzKxx6fwjgyisq3DtZ759pZxUJg
/q3pxgvD88QAVgpKG+SdXbYPCTC/y2ymR1LOe9fOn6Osv+KPm5yifTbIlFG8qc8h4WIe63cx4PBa
SXVBs3v49fphecmtX3HwqzvF+n7TyLGej1hTCtSgAnVoWeZWF1Lva9wwLkzvXaX85d+Ba/ie4o2R
hZM/WnemO6s3RQCGqoyr8t4TFiy613/S7hqgYoANA0kOl+LmFyHQkOYrkKNGGesfV6uL+zn3jH8b
v/ROPm7M6uDT7p1awqG1bLUq3Wx7gU6vylYtFMniXEtvI53rUyzn/LzqJf1tGsNq048DW0jNk3bI
ZrUX5S2j6wMVa+CEXRavKu7ErKtTZozO7fVl3LsgaHDCO6RGRv15czDcUuszlYAw6nWv8E6On/W/
lIh7hUC0vSrC4kSst6l+gXuRXV8fe2dFf1M5OZokbSB4n3/CJZtnq0K7IxoQpHzbz43+IRm9AoYd
CKvXh0I+d120ZxkrRQdAsSaCHmvOti1ygiMv/aYFQe9hxdQ+aFPuY0Lc0KcF92PVT63QmCbXkLlc
W6PvP0Frnyho+62mQlt4eXoxwNR+1HJX+zbPU/yxbuPYDS2HuPE063Eznjq/MYIQZ8x5vs6Gkwyn
tPBSnV6II382rWXLS9v26odbVdMUtkvLpdcB6fgw65DTotSV9k+/mfKfhpqy+oaxj12ETSen93jE
9HVIOW2N1zOr+EF4b/xT+W3r0h+Q/tex84buOi919nU1qa2BHNudC3U1zp9S2yJqbU38pnBw70QW
eoi6ve2yIZA3yq+DuwacIDwyfWl/DkPrFu8KStCX2Y3J1olZexj0GEjHp6lIW/eKxyageQvX2YsI
Fj+9xUEckOv7lTeckK+sBKDbuSvOo55Wy0mrjXS6IPxR3AJkF6mtSc23wrKcm+QDjNP6K9jZ5FvV
Vv1XfDWd+jy1Y/utJ/H73PmGGEIqQ4Z20uK+nyItMPHzirNS2iEXQ/ajcpTQ3vqeMJ7axWrMyEq9
+KPRSuLLHtEkhCZFAfy80ysvexpwccnO/gCgLyycav4CEUCk8JVVP/OvNNk/+DgPFgkRgqsOGiLU
yQbRva0WDXeOxaiw5OwdI55WglX6K6i8BAM0IzeSyJ7yqXuUCgogcl7IYV2SUVIj4cIw32mYt6T3
yLVV71LPi7swEEF+nzha6VxKny0f8SrZX+shE99GiK9fgSAGuIIjz69HzpDN17JtTeucGk5T3Yop
QxIuthPS4aLK6BNUmAq+RVRgHs9J7TWAk1ID2F4iWie5B1A7l1clLey2qiT+MpSL4QApQOjm1I5G
Zl+8vg6KKE0rmb/1YZEDbigHcd8YOkA1ZmFcEuUI+16zJ0rcfgLPK8TxWMjQH5BUuTmDp2sn1Xcm
vqh+N99rvP2/ED3CpkoKakUsqArGO4glGa42ie59s5HRcy5u3I1ZWGB75IemgeL1Uz9V+XxNg2Ly
76rZMbITIpS1c7XimP+Zpk3z/WinjobwQ1Z/8M2mfsTTWKqwwCvjTRYL62kcUx3Z9L4c/3NdWvqR
OYICvmKnVeQA8JTr3Bt+HFtAj0gqsXpv+/6ydP5i4LLjdM77OfWZZuENE3evmJzmrOwEJRtHSzR0
H/VE1ZdibrH0Hvom/tG73pzf7CZWP2r6kl9IIBdxymPpz2GbQu+9zMls/J/I3OzNrE8pN48rGigg
k9faoe8lthdWTRt87BKNnVrPTd6ty5vfJrZhDYepLz7EiUSkeiIJuJ/QAPaumP2SNla1Wf1fl9Ha
CGd3IE0u8YrNQ61vujvPKywnbAm1q0tBSYqajSjK/jYWXnwKgOXbZyzpY/MO+EGdr+eB7u3sWH04
Uq57CrDG8E9DW453ieOPn9tBq/VwtvP4X3dil9CoElZ7NyST+EVuPf/r2I3bnIbSGnkYZ2eCDcFH
1k/SD2CXF34fPCl3GKuzmYg8udPEMk6RKjXkiMxKNsnZ8kfdOFlOj58ekAtbvxFv+O1ZtXnchHUN
AzoaZ8S0z61RaVhpLvqC8W8sE//U6XWlh20lsuaCwnWfvROiR729S/t5OM15VQ43YOxT/BBU9dje
pzrs/lB4GBtGiZqG4a72tQJnJ9VR1ZsnxClu2jzJJvSErk3/iTSZik/ktPZPwx8FJiFStPVbQAom
NfR8qdvlQ8fPGc++NVMUQ0l+Kt8YjeVNV7VgavTA4iM5784AzrUIr/pMPc7+ZKUP8aIN8Rkvgaz+
6VqDW35NRFHJjuC80QD/Da6fe+rqOm3gfXdTrL6/J8aszDRU8dDOqHIieOt9MXMHicxwdJZe+9jY
Thb8mgkP5cnP56rVrrqIJ0MLnRlcMeBhw+ygWGnSz+UcVgCbVgi8nrv5FVH8TnxD9FgvQmUt/vJT
M4ahcTAmcWVzixPHTLyH2A+4rsAnBkr/pKbemP4xUM5HAcyojfEd+oep+pn3pjC/aDZFngeNR8SK
0FRM4v9rLczZ+4v0V5DOlYRozj4AkjXHt9MkZruBSRQoXwu70tDq7NRSdax/pcFC1x+Fc1X3H9Eu
T+uHfBobdFFyf8F6uy1V8hUJNkeXbB+9T95lYyNtjPmSqX6TUKoHQ9OXTmd98k0UbKnA2/0AM2a0
ZPak0fbNk3Nt5lbG89So2JfoMJhC+8i66dYJxJHZPfq0LhMtXDpUKlGcWezEniMSSqcevhSWXaDU
p1f+LCP8NPMpDefEH+ObcnMl3qkyGOSvMl1WtcfRYuu/s5txdi4GZwOsjY6OLaI1OuWZ7JfFRZq0
p8HCTftOkDMnJzN2y3eDOSl1a7HGq0M6gYN88GstmZIwKJHcsSK3kXX8iK6fRC/Q8BbQGWElxwA1
nkzYPb05uy7UW3uZZfBWFJ6XhHPZdzHYHmtG9ynEbjRwP5VdykcBfqaNeR6qKejldcqDbLrlZW+b
t9p3OvsurycHZrheB9lFuiDgQrtYY9das4oqWsq+1xOsA4JE/PS9ZUjeSWCMZrg4JWpySTPMdqj3
PeJPnSZoLZrWPD92q+wGhe2COFQWVo2vkzlKfClQmi0v/VRbdtSMCFc1uJCqNDhhBVjSGs9TQ4df
XbX5+wpTpvWBXGJxwjZMT0LH6ItHwN7ILiNLmf0jFCDvqB6Uo10tQIuPQeUmVmjWGkyhYTDVF30x
1BAWEAFx39CT8S42TQSiq9abaFalGMec0ty1Hudi6r7Swx+XqLc1ow1JfeLpvpKBO59gsvRAOtLG
TM/IW6BO5HqqAGIWm/z7+lgk30sHNZVIBkNS3WZnKd7gGFpmJ2uS9YPSDF28jQ2/ms/LEIvHgXuP
hQMt+9kxM58IcjFz1+etovEXqaop6Eh4/LdRmfXEBV7mASQbxCSpULXo6qH1g7FEWOldp/8n864c
Q6GCVoZEhn4TBrEnrQsueENw9dG6cMKxq6R/8lTNzdzKBmXpxug7yrF6P6tPslRjc03Tchm/Eyma
dmgldpH9EtqYgRXB/GC8xh00sOldMgrw0kuyjIsWQicYm69+VSjduyw4X5tItsVOe246dyzOjZEE
2ndjaPV/ZauTjiFj38x3+tiOdJtFB+hyTrPUO+uYzGvhLJympO3jm+qh6pzspsdOWt0PeK75oYHI
Wf/B0EddJ9x2ZnlK9Lhazi4JXPswq2mertPUmIo41utLtnqmMGJNShxw/x9H59XctrIE4V+EKuTw
ChAMEpVlyfILyjq2kRbALtIC++vvx/t6jkskEWZnunu6nS4BiQ27zcxp6Kwa02PkxBfymSpzSIY+
cPK1HmnJUqbnsXykGDvtI+78VftSzyAeT/uAFVDeeMM4ZLMVb2/47hXijBgvYk1QVDKTRS3Nya+B
1a4J9/HkCxPwbPg0vDnOoFv7MoS752FaruK7qbHM30iiZNzUrSXtRd0/tkE3fgpSmaY0UjYtCpt4
UYgWV3dhGns1elPgbPHNWzN/B+xd2KmrjAyv0sxyyQe7C/+F8VJOuRdq1d157RD9W1d/qg4lxfM6
jDi1Hcqw9fy0o7ftMicYRH3YVNK9acrEqz+p2TlMQGec013dF48kEHhjOi0tpi54+brVASMT9xWb
agzB6YwH4p843S5T5XLSyr4xxR3n8IghYdXTwM5jeTMQi3a+RBxUantICAh7aOXNL2ocrbVNKalq
yCpL9cRZ1N30K5Zd+0Itjw3sdt99bG0r6hNvQvVWyIA/uoSsYWYbol3W2VZrH4kHrnH5WksiAvNw
3vn4CefjM5JAHaVwyppkmDbp+8M4WUxf2Ksl2aQCwR70VtgvVd0EDW2VQ9zcHE/DfbmtdvcJHjf9
Lgo1oJZYHTne8U5GJ/ZiA+8rrERZnVu/a5qUNJDiY12bVaXxFpjpkJRitFMavPrXHKr5aKmkl6m7
Imx/R9PXmevkS6vOwH3n+U5si/xevcTwhVkYRNfqVbHGzIcq0DVDshxVNK7iLqwjc2lH7tbrUMTV
1VmpjPk+usa549Us+gvgxtClviIl5KoXo6ZT7MMXHFvVE95gJUA+NA7z6uVzREj9z8nVbf/T0XbY
p7ip9c2H7qwwySwz+E3aNr3CmqT3kgJhk5p/l5ZA08HQ09R+1ulFRtmW0N+BWLs0uFhJuOa4NkLH
d9XotS1L35U9/sQbE3VJGdXFT5faGqWhKNcffjNXX3Zr9GdsfPXB0lD/uHfS/IbYasQlpnRsab3y
JB/cLli7UzFU/Y+omgswz5qL12PtM/+2lsjTqTei4tahij9UFSbruZyn5DsuZjOdgrJY/ddkbPwg
V7vr/1cgwwsPSdMH8YUyTkkNajrV0bTCuQbRMFyrkKYq5aCIEbIqab+uHfP5Gbcbx3us9DhPZ01+
OUUmKob+QUxmac/al43zA7dkOT63Dv3uVa71dmq6rZEoBVbrjju5/ecbtcqTbw26f+5oTL2rv/jL
vwp953gYBavAqR/fbMfaeJiGbBkaMuzmALHLQ1WLMcodXA+dp8KNrfZCqnH8x7a35B3C3swXsIva
TXUjevthIQrqous2Lljl9uP1tE5eQSs2B+LUeb0uz/Vg18/W2untPuzdWZ+Z04tjBQIzX3vdBJdw
dYYgK7Vr7PuOq0Ne+M0w79RvTn+Bdg2bS9l73rtXKkFz4c0tonlo3E/HNkShzQNAbWrNAIeQvlhi
5O7kuS2fHnQiZS+boWIgjPTnogvVsE/PM9pIu3Bz5Try1dXK6zPOTOtejWpsDjryiEHwFR+cYuYx
/nU7q6BrK+baR/Is6oXWdva/gm1ru4s7SqyJinD07txqbqKMdZHNe96mJT6ObhQXp8B0rkjHkQ2n
fCUkUadrx8N0oIJS3Oj/tv8cv6r7w6BWy06xu6j/Ds24l/kShttdreORkVg4pQdWTNzqdhVDMdxM
AGaQIa+uAw6UoemHo72TEndiyJtjfrhlKj2kTk+GEIE68fDoBla7nUlCATizsW2nmLCBNd5ykcU9
C1jB/d50kZ3aYNPOSzNMyhzBuNzguEKvf3pb4u6ZanDfPNqABOWd2/SzOcRhiQ1J4dbN377A2j7F
G9ByTrzWrnNa6VG68+Zj6HrxS7PX982+3TJo4qbwUzHjfMwMaFVxFnOP1Fl5VXRado/tSaqOw/YE
RknBsSyWSmUI9R3zgEfmOud9MrjLx2zRJ+aGr5PTs7K3XqKjQLvMslUF3MagwzualAHmZTawycRH
q7S2ouitdIo+YkOp7Kq0HBZAlrgq2bS32r6wMhc7+6faIoo+bVnVHp/8ao/OrS2a8QBM5TxTxMXP
cE8qP3U3v/+uLL+7ixcXVyqrq+32IjV9Yuq0gQ4PTWv812ae219821sqROsk06kBnvgatfTeO96+
9STYjhI5rjjBZ5/stUo9T48Ps8/h9E/Ptv8Dt2pUKojtm8elXGPDRBIC+4CY7b/Y5fEJ+1w3t8p0
49r11Rq5WGm1DvoiBw+tVsGu0cvStLZ1rkY2F68B6P9ywK05vO9ZMGkPQ18n8oiGzXuNO2tMkBi7
zZiGoVWMDH3/v7dGJ9YfQDkp30zsyOkp8kmmzNXilzr3/SkWh2V0preAIvHXrHSqGf5hXXDxxLT+
sEcsy3OJuD3JY44bh+ofr9eNNUSefN6TU8t+p/Vj6Nvl27iRHg6zqDx1dHwt2IcUvnmalZzEZWWp
cU45P72PzglMeYi7pSrO3u4XL8YdNl4n26JH1patDsNaYaGE0SeLONVUsTjgzVu5pYuZlcdtLblt
S2GiJxnNwIY8PrObCoWY5bDHkXPWK1Y1qSs9AMmtt+3x4LfspdCNLT3StHbYf69obSWr9kK3aR0N
NYhhN1evuMwXLeZbNNBnjITBcdpgal9muXqIGTwxvo9Bi6YMAeI8ZqwqwWjW1Rj/YbbZLpHF/JiC
JchTV7tgD8kshuV7Tlw1HYfJ9uR9H5Sj9duQAvgvGeuZLWdR+ddiFPJPDA7c5s2u/R/LUtQX4xal
yGkZ2KYLdEVEbAx6+M9rwc3yahnxsB7VpFVGRwb/nnL32+V1HNzNHGd2lNaDoVJcfJppkWNp4b8n
WFnA0FXW9JF4/fa6hRw9YgcnylQ5Ou/DXq3+XbdJ8bLturBfQ5qC5WjZGjZzN3E8nqA4pyfh8tyk
lNb+yTIMj7mvxv4S14hTss3QQz4EW2dO2rs59YBHii53q2b+dJE9TxccVsWjFFPRp1EZzOvJsSZx
jrfBre+6m3SEISfoBsAuMdA6cUaM6Vbo7s8Odr6DMI+diz7Ko53XxW03tAvNXBx2N94+Y8JWRdqS
eP9shSwupmaL7QdFgOScY1+4/aY3FU1mz4xuh4geX2QYGm0/ZVIEz5gYNt2pbCP/xxj7gHVrGDaG
DIc9AQEeMM1b1vp2q10T5LfN6a8by1Fl0vSNn43WYl56v2OEw8AC91xjF+DbkynVs4MysqA3ihZe
BNlFx1j7hX5cQ5WUiCfMnJtmCafHJbbomMpYtQ+0NTt5x3XtroctCrWTJutQvg8l6/8frWo7LpMR
9vRmM4B94fEam0x6BCc/yr1erj5uMAFvg+K7UfKk76UtuRf/xACrdtr3UT6yFBYawH/iMZ68OuSB
A2eWaeM2t2a61Go4lf005bRymEa7HtrOo4sB99uMqqy/D8q6OE+cKG+D6d3r4N4Cydx4YZcVZU9h
Xiw2+zFqIagp3cAzcR2yLek+lLgXfAMOBvLCHB88GDWE5VkbxTYlC17er2BV7XdBxQLAZo3tujui
HlIarulDeLWwoGws/RDqweLVJ2ADs+Bd+V7md3E9HVhRtZvU1h3vJ69qovPI4rcAvG7RdY/LyM8d
PMOfmp7c4ydcx8En9mQRCmXCFNspiJNvpW4Vm3c5BnQWat8ROheWB/0yWbrAo943TlY6UpYpqAcv
D5MWGCg9544xlUesCu0DHMYlaHZpg6EatzmDT69vnNGWc2h3dKp5WJm1vobObfN2o29TjyCUe3Nd
h4TxB+9gV146p6y8Q9C4+1PRmO5Xo6L5iJSCAFQvJtzw0Z8aLhvOdLWVtXIW5mHrvO5zDejAPkQX
zr/FWgfBq/C8iZhA9l6ca0yW692++fWaaxJfeKMKr/bBUvvwj2iT0knhyIbqoUIF/jBPExTKNCbL
T7esowYEEis9EtxNlI7dpO5lCFx76LpqexyKZl3exnWu4xx/mhFJgFdKSBtiZe7Kra3Ej2RP3OV2
W0Ns97UevrxIddVlZRK2cg8j/ne1bStPLDE9ybc3AsaVGwDNh9Yi/mTflC9dd2UA/RUWW3FYhm0Z
DuHmFfKs2Bbf7kXc9i87D+h+50lZ/IhJrvPf+6GLVFbBOG9foWzGO7KIkbwY2+ss1nndDXxuHRPS
Iqn5M/0SP4WKInDUx9nUSs4FMLF1xgTIsx5Ejebg4QYl/g4bL9xO5RjSlqxycs1h7+1RH/QarHtu
WY33y1vmyUodK+mntNhWVR+Vhjw7GN8bP4B0Eus8t/v47fQwGY/S68Y/4Ww3T7NYPZbzkLe62ezu
7G62zqZlFtWJeoF3b5AJlVVy2bENc9/boIZHwl56Xw54W0TJ5waB1p5BlLf1Gtfh9CY6CLPvyV+W
JpPOPFDow24/CKaAnfmPATxdzRYG927C+3QuVyK7r7WRgQR2ZHfwsmOyLd6nqsKmgyZGVXA7Bjh1
YsBLsrZavZqrGO2A2WH7qAPt9y+Jnod/pH/7kt0n26GadqU1nmdoQXkmf5QfxLk/cWkQjgVn9CbR
ng0skJ93q/CHQ4K11Y09Kop72J6AeaDukwfscwiD7+qkwfUgUeqf5zNxHDwsNKo8NEtobgsowwvr
N9uTasS4ZRK7w4ITVBJeEcJOgX5TVJdDGQ/u+ab1wsZfRkv9DMOKWRkcefGfzcTOkn4XWZC5czia
LA6d8bEmfHNMK6c2v2F7YQeJAg2KFPNROhWUpPSsN/vJ+yHEKv48ybb5DOOEytE1pvxv6oaiy5m5
+cfaD0n1xEvbZdt+AT0/Nl1c/DFhN/71a0WzrVunpk/vgxcfr0f1qOoCaH2SnpXTTlrVUdWqn1+C
VcuzQ39nQB9FMKRVxcR0BHsP5InfErlAX93+5q2opV8V87c6rZu2PpBg7k66rypxTrVLr3ZpsXmf
0tautucY1qVhu92w7s6cvutMGcPIApo026SVOdRBM03O/tPbNwWPmPQbw2ks2ALYiAbfWIrf7Nel
2qLfi6qchj392/PRs/ghDhviaihvo50WK3I3+WmPpnJgMibxX+8U2D8P1jB7WdXZ4WmNp6Y+8Ceb
t1JZynljYa5fU+1OYjomo/ImPISiHYRn8aAR2n4LwiN0md8A89tsRGh0WSYNhkL2d9BPeCKSCbaN
x1jWvn1oy6HcHwrfjZ+MtyO9oTjZ//opEleB4Hs5CbshBa4NtzBvKCk3KLJTuO+Q25ZXCXtWmRy1
ezO+8oCw5DLH1zaIpXXxpDM0Ofk+vXxg9CwXtFBYaR28LmwPsHmbvEvaGObZZTSFpo7ddcjJGEgA
kEsLYG7t5t8jrgwQvnE/y7zqXcWksriyS/tVbl8YOEyce5snTpa1lIby2vn1OanLZrrzi97jOji3
B1bIrTyEJa3XJUBqW2dehD00z22BURE4CkYDeIn1forEPhxIYKqSLW2HKnHvEg4ohCOe4aW3erZ9
cqEW+ajaGj4SKUkVpwwm8ov+GTMpBnURpk5ES3bo92F47WvSa+8bHTEFWVNALAOW296RxZtuPJg+
0s01CJTs8qQsYgAUVkEx7bPa/WoR63gdJs0y1Di7UHj+VrGkP5VqGc4cU/aPwe3sv4G745Ne3TSp
IDk4t96Fwml53qxia7OIgUbmU+lNx2Jt+/5r6wVN/NoG9uM0lx0a+K1npdZ3Rwd81dqnMY1Zzd7T
yFfWBXcQmAVfB8JPUWlWb23tC+eIhRZcFu3Ncg+LravT5PjQdsYp+dflhOzmsqHYtbJw92eZGsye
RxjOfX0tIaOmTHTlwn8oVmh4z+zL3d5FTX2kZ9YhGD6ZdSlzlr4kextEGTRbq1LTGfO6tgj7DyWr
QPFZVCxgXOqtDD4U/OSdNvM+ZAM0fUnLtGhx3GVvWalgmAgZqx35owNX+ejNboLM0jd1whqHYj4U
9RQxT0PZqzsLgvpN0Tb5P5gGJ/nse5uK/oK7VygEohrypgMQ2g5CVw4YD+JDut5SD9/tMk7yhJ8I
62osshSXomtwjJv21q8vnrMRRIJyk1oNa17s/0LL8A9XhqA3RBqCft2bjJei9bEZjVSSHOu4CiLq
abe7ZyFk+9aUqv5VLvDIWTUNJVoFJ1lNVo998xdOw4FgMHBxNeV8i6fjbuTsHsAK0EDQj8/k1EQm
xNQzmZP7fh8JuIsqtSOI6gIkROsg5TeTAq2AiSPx3wBvtqZbDQqVO52zmvu9bb18J7F9Zc/FVYcA
ubu8MGssUy5KdgoOZAqGd65/Ex6sFbU8Q3mxc8IF1QZTLoPezsTgm/Fp2PF/ABsjLy4dJKVNCTQH
53UZqNfxGPbPiHeU/2K73KdfoTTCnBdqeZxO9lqFb00s3SjHswYKexMMzY/wHtQ6mGVAOHfy3SSV
Lf5qaQnMxdsaih6YBUcdkDfhfcAccfR3c1OOH6Gm7H+yTi4YQW9nPue7t2dLMk/viPyLNt809mYH
LrP8VHqJloe6t93mAsoC69/9/6cYOxY+N5he54UgdsQGmzTN5y73SqVtt7Fnl8iyUVcysxrv0C9G
XraNlucmrm7jzFWFw1E7WtFPHyiDJwtdSJdtJHf0R6fzOaoi/udvpYNAg6rH9ns4bPUfe0dmmqI3
sb+HKQqr+2JUhMZB3oXz0dmlfNfj3v2NpRhNjoFTo69y6ZaEkLJYqZy4Mkx5zYIv8J3jTOW/zpri
KsM5ephTFhjtV2YgFOczeHfJtWfIWt0Y4VUTODPn90RJz3qySnSOE1z534IS6p38SAtUfEoKEhR8
BQw5+r7lHsakL/UvGU3DG+HzCfokM5XiSOK0i66gqsNDN+BEj1GIUrt9sJ0R/YBRyUwSnm+q+jqJ
yN3SpsVf6+CVE+C9Apq8GoQAiIr2LfiHzBaTX5zW1Q9C2Ub8R8Z4f+tC6TgpZ48Hc93ipXg1kpJ4
iMwckjgKPFw8qHEC4p/UZkW59ENL/1rW3vaztRkX+wH63VG530tT565ViKd46t0NpEpwihXTYtaX
UFtheBjHXWMnuFm0DGM7+g8hQWJ7jqvVXB3M1iR2TnmTdlrFAXEyCromH2I5msNcoWi74bP7tY8n
Jzyu++r4mLQpuee91YQhPN8uPqwVNSAQwcI1bzWCv5eijhIK9iJDjL6a7a3wfLReXoJKdQWnYbuk
UKE+JskYPdGGDF8QXt74GE9tc55td9PnQfGn8b8Q7aPjD2ufl0rKJ6tvo3+hEXQJEK4xDnHYGz6N
tL5fkAVDkLIZg8AGG3BXZUpuUZwGFQKIS+GDMFklhtZ/W68ye9qgDoEd1XJrD3SZSF8mAwUiu8mv
c6X61cYudql/BXbZxBAeNiNTiu6GHtSWaL1zAms5rwnDmelEBWRN3gddifgLOv9VsWYUZLP2pj/F
Thm7bzD4dw+FI5z1IG+TJKNss9BYF2X9tExbN77XLfK+q0Wc3vtNQ2rS2N/NOQRVnr4YZ6dvqNrO
e5xFsXUHVDNFkFt0rlczwKNmjrbMFdeqzU/RQyRBWoHvL1c8n8a3KgiIBONJpgTtc0D5I1pXPg4m
JHIU/cUu0lXv3a+wW4L2jvMs+NbFUj/ueOS8J5MK8RrfA+TtyCXaHxhTrUXm2yCuKJns+BmM358f
qpCDJ5VjlYTpsoTrH1P7QPKY8JTmLNyqfdjtpkYlBZcPsDFOyCFiJeI7mnSvOlQODMhhD8vuXa9E
XB+rzh3tp6ZaqTzMkuOfft+ap24scCOEVa4YxArRHp1ZNvjM2CCxn3uPhz6eU6QzI4Av9sdBGz3+
Fwxme1pcb41PNPeFk8/FvLLehgfELyNbYpQdfP5BlVAVOf9FHjLBvF294XSLxWAzrfMqWj+dJFVG
KdLTfeOV2wx7gKNdtoa19yStYPnNsav3rOUB3HJ3dobPsjEt+qMpAVLpE3sr72S7TDCeqkseHbmE
frYXMdTyKlzhnstk7n8we2N5iHStfKIIqOhQIen9lnvUfHlrCRh/A8c+/U5V700xeFFWghnxm7Hn
udl8tfGxiNuqziNjlz+EXQ3OOZyRHKEeEkWZYsFDQS23Sb1CfSRpoQkARjg6eYBPVMdb+xBXP8VS
iylv40S+F3VBUUAxEDyjhUXI5fD7XropSAJKRdl0bAUqf3pYOqv8AmAlPNeu6wE/0URSZsOyne48
32x7tg21Xo54421/QfVY3sSw34hsaSC4c+LYdIgRTZiMt1kksl/bRQwucrXNqbBNt7pHk7Tez4WF
CvdujR19x9DmcqZxqqwn1zeeeWkBv3438b5ZmVwipgrGzDI81ssafZggjJrHrTZuyQQr+q9gt6Il
30IuCTW2Nkwl9TTYebRHM8BPJZrl3CzJwAZt6ZUXsOimP/ZO2NyHHkJjOHHBkSr2HZTfGOH+tjY/
sU6lECU/J1HuQwPIbPGU6lEeTBV7fM7uuj/3yRPhCRm/PrsMAbdxf1TPsbbcKp+CgCczRoT1Nbcd
sKguvR6luKhe6zEqy0wtS/BfF0YojjoS9n44Xe+81a21WqjkQvx7dEJEbKYiWo+jhbfKV7TO4r+6
dtYPnDHCMAsHLi99mmVAsJqEfLQgMv9WpCbLyQ0Vx+TUL95VoBn8WaPiU0cNjROh7rjRzpByC1uM
isU59Nx0bXXvyz1DnFXSFvdS3BOfpftsnNzmh194zp7pOdqsk+lulD9ZP+tLhzYK7oSYrQ8UPP6A
GsHhQrl1GEAZM0c818FckstaJ/r3ajdUG0ya4mtho7A86l3HxHUlZflVtIuNgNYKHAylPNHtqdXA
vNM84hwly5r1fjDS7meHkBFp1uwI8oX8AW+ZaSLZ+wxAOlHlnQl/UdOULwWPNVry2gKomMY+RtLi
h73Btstzz9Xi2P1ZOcH2FEJpNNmM2CdKcU3ZmhRPmXE8bz2HfVoGO6SL7QO8PkdtYb0il0KUUU5z
82Nd4ej6dGVqvcMdoe3RV+kavfNs0+9WtIoQR5b0T9hX+/thHqNE8QdL5HToHwaTDuiH57QaC3kE
/B8hDJO98pkl1nL9lWAz9V/jF9Ff9EDRvTcGAMmOpq9Hp1OHySFOlmrOS29z3ZNLS/u97Niu3SGC
Wy4LxjjzI6Fa7X9aWZX9iBgjWAm238TyVDkyfoHvHPpMrqP73GjVyrt1cLpfPXpvJFe+TfxbZ+nl
kRzCUKft4tVXRCazIsi9sz5gCCskx+jSM1eGnBSu7sTLIK3oWw/1nPyH2NCbjw2Ccx8+UzcP6OMB
H+XiJ3+GNQZW8lCW5SP7owR/uO1QZ/E6+9a53dfGoF/dTX8XzMW2nbrJ6brDiLrQv0KGFM9LDP9/
3MZeAsN7ZWEft6mB3LeUao8k2dTAQUytbzb6V3FksAiP417Z2/GWRMJCiJHximJtgVhsId1w342R
gryuatm+ymlYn5YwLuVxKRYFQRCOqmB30IZNbwPfBwlYLW9kudYN7kuN9C+1p2TA6V9QfT6wUW/H
bzzdOef2TjXWwSBrax+8eO/Va9DVekttSbNANNPaOunSbsshVAy5KcE3tZOGM4w2rt/oLo6ycCKY
GBmIxzK+hXQiirOPZKW4rD0s835f9iulXlQr0rBx6Mo/NSvRIU038Mw9z4WX97qnFkLAShfdseII
x/ld7DhuB+pbuzErRsWgRz8LWVoH9InJmeDUUK364cwusA6DKuyiHjqJQs5Sc3cinW5ozwXJ1a8l
QbrtdfTrpaenbvQ9Ghf5sVuBut9F6TkAVjVlzVYsQUJJ7XpzDr6nYycnrSbyH+JF2/1pdhbdn3GF
t/dDP9MJgzQBBKcOIUgc2KzLnVWAjJttYq9FmDU47TdDkc8u0ejoKXdqtC+o8CtM8lBaVveBsOCE
qqhqeBJib3voeqzacoRofW7X4TAw7saSryK28ctnY/Go5NoNl8SVsMo8EfDhmrsxvUyyRIg5Cl8+
JJLTIi2tvQpThKNj8RSvDjYkXbH7yXOVEHKTtwuhBA/RyiyUEd2ReJdZlF1PuxGK9VBtIdNoi3jp
Ct08DCcm2OUlWHz0aaXPdjW2RbE7Xihb08yoNgx/4whgC739PFPITRL3WYCaqTgGBBmhOxH24FwW
0IkjrQeVZCX0632sRfsniuDJcsLReHkjNS0/LWB2j2rIwJeiwiz344DUjPA52UxotZxV/HDrSlfH
rvVsBytFDtfcqmQAMa1WzUnTl6S8h42MPwzKCRryJKxAP5oNab9GN8A8MSDMrZHnApkVC/x/Fdvt
YV+LLsh0sK9POD3ILWcVvR4zY5YdgmCde/HQQx6x65i4zXBoDemuqeG6b7zX7b4dIF/RYuDaYJ1W
qtp6nIjJqY4VMRd8xqaLR39bJei0JasiVbZeP5ugH1/0MM6MjeSVYp6I9D6AsvRXkMqurbfMa5fO
XDRPM2Butxc/Az7y2fOi+a2bcJXJey4EjGG0IjTGuWeUdx5IyQNI1oJtqH9zWXA5Op5GTVTgMa5k
hH3/Xm86Q+p1c7fdbLs53Db4oU2pmt8RSwNeHspZt2SGuw3j+LKRlhMPZMemtT8gnk18igIiQ1Uw
Yq+IohQanAWfma55s9Y6Gi9LEdjX3l1ioDWHzcUJ3SPYQTB44b0dsXPFboNuXglgn2DYoh6nt5ac
cub9MvxuC3sIjwDQ/L+i5VDNACfmt5m+o0i9OamfABSCOK+3wGufokAub7r37O2z8arSvcykTCbf
/RpuF4GBrwVZX1T2nx2mbHzsR9ywDqjffZnNTivmU+Fu7clFrN/8dWKlw3+2tLeBrIkWD9TGnRzi
v2NlP3tjDFAnzRS8mdHruo+QMXkEjq3H26Nubo+M3PEKrqwxPvEtvf3MJsRyJ7yuDM+hJ1xEtpHp
cgdEbMtZy+0E3BMWjJeSDaeN3zPCtheAdj/Lsqe2WCjr//Wlb//BVhDxEQY74VPB+hJQ+34zSG6A
mpLTooG1swXzmRmaVizIyO3G/wQ9c8ZcRnLYoGHX4E8yS9ZJkE2innYQRH/NUtq/inFMwodRrGb5
1Bx0PzlGTHLwww35EGqOUkLqdOE3mzHAtKMOxvpxZWIt88bBEzAjuduKuS2tPvsSughFVNWGh14p
cI9+kvbbWMFxnvgyKCEZWOSnQBI8HUBz3Sl3yWJqcgYB8XdiO7H5Z4VF/6ftUXCcminy5sNA7u9r
UMO2NYTYs5YHbBLMUM3V/mHzWJP7iwkvU09izFODzHe/4+1W8qPeIkRcqV6H9RcwiZpPPgT5xoDq
z6QOhtE+/xBL6TaYLQfBQlcaoq33TdL9LjrfuXqjBiIikoEFtS6OAfZKDZrs7Laz3yNBFBjFG7G8
zlHPogdnp77r/bVf0t3qkEjCGPKujjg5Nqm3CGrPuMzhcxWK7X+cnUeP5Mqanv/KYNaHUNAHB5IW
TJ9Z3nSZDdHV1UUbDJqg/fV6crTRjAAJ0vbi3K6qTDLi+16LlN1K5W3vaiOvD4yB6RHBWpSb1O2i
7F0VS1rEjJAUNcPe2AQL5XwbhECllxxJYXcyY9iiZafehnY9WTOHUpXVMSY3aiFS0MOhEsvB7hYm
FpfZgl/CeZhhl8xhzMX8wsvVjceiMIU4pFx8R5gyhFSmNc4tSab28jVCHyQ7PmSEoh6x1GidhqG5
iUoiTbZ2yD50mnEWeih+apPGs54d1GKFva6/jUff4L1DwVVyGGHpvJtmVnJfFfjC9w5pqN8T9vRb
oCbE2DMI0M4vrkwPH6+ANA6nfz+KizEDa9bDjxFyfS07pKyx3Q35s0fQ1bQVVd/dW4u36EMdVMB/
tTUpAnf9FIzOXXnRKeNGL7ClUl7Pm5KgvvqrDvsWDNJukx9AlhJzidOO5b7tcYxsypyHjAmnTN+z
SkCiMbNO0UbVK3hLEYI7b1KNYOU8LeBEA7k8KBtI6IZmaMDl2QsLVR0LuCz3oSOm8x6TRe3GkwmW
S8WOzpUsTMat3YvMxCumaqY1T+GdzEETg7t5xOSB0Y4DQbaOeEIYMVdbm9s5vB2brm5PC2WVWMs8
Hskd+9V8z0xalHGRgxuzWGNEBPslyhgNV+QOW/S3gsoeA2S8LU06vsiCkflslxmLkjtZyaXhvjwJ
Nxjemj6Bk3MDhDZ7VmwEaEZyUuwTyxFvU8eIFquiHZ59DHkPON/BT+oxqT4sMyYvAggZHG4xpd60
bZd+g+2xTZXGGhCRMRP8ES7oKtAdkzyUa7U8tOsy8tCXmGMOUtQi2JbcTY/ALj7w9oBb9yBl4r8u
blFbr1HhJozDKpRvWjfru2ZuRGWx5kxdoz8T0yFqMpStUSAt7GzV31U8qBUZUbgf2cumIL9JiX2A
M+J3ApSgm/QMSuKLvTdIMbxWvgrTk6gMZMXUqwzLSDa7DLBMdpAi1+y2oA3zZ8DIJD/Wosw+sMeI
GRyu7uAPfSxLe86Iur6vlfDvcgoO0I+SUviiytp656uplw0yOfVK9g3Rz9pNw78jjcg/uhOM94Pb
uP7WrLKrvofaFP71BHUmDWnciNfOoYLvjLZ5rZ/h3/2Uk8dIsJuCiKrvjjcTpi4JWsbfIrMZ1Erh
bMghGxFkLRbF76Msy0sSju78hPTWPQ8dQY0kxqEsONZ1Y7VHpweIZ3qVg7cHRchRjE8ohqBSiwhG
uvO+jHAr7hkSs/JjmU3mgegjDJ4FLvSXPhfij9uny7lP7RJQs4I7RyK4zg+TLptH5GqpBtYgUebR
y7z2Nacp6degqs7dDMwd93YvrOTY9JZ1i8YzMa9Oje9uW1rVeKS+HhDbUmPxxJTotnx96ejE+LnF
RbY6RJYb8QTFDugTCQH+LI6hGkJ9cPN0aQ/e0o7zLi0G5KGyMX7xEFFLmn+4Ouqie4CBebztOobL
bTMHh4iy1sAMzqe3Fs4ztI7ombn7xT9kiXDyY4+xQV/JLufH5HkChtoU5hF4rMyOiBrz+3JZx+wB
8EFmcb4G09+K0OEUaWetZismny8f9l5uhxqcrs7XTZ+E3NB1jTts03i5Fx6WGaDpSGhP2OyqxfUO
ytB3vs9SmbYfDqmR2aY1lPVsGItXA74FFLAdFompG4UDK+J2mXRWnqpmaP9ydKcvq2uscWdXBVRV
4/b4ZAramH8spvALsvlluuiQrZde8inMdoO9urvJafxy2ypZyP1K7CNuihnEvir5XKlL4Qb2/UWN
0LzKxuhqJ7Z7wpiev6EhkSUmSwlXyACUtC/WYtVfeDagf6g1mskBWIbGxShCUmCca60vVdra9j40
1Bkeph6b9i8CuScDFQaGDXev84Ah3vcYlKsFeZDyIh519KB/UtDzmZW9LtGX41cGHqdPJs7wGCDJ
bW2HX6WbZb63krHxUV6PUQpWJvBpMY4O7xCL1afLJWDzgLFQI0Iu0r3fEoh7VQiEL9AQ2d2MKSeL
66r19EH6DeLbMVhdqG/ZeDc2k/mPU4eLvV8l/ELckgzzp2e9z06Qc+VfJ/dRJabjOH5xiDQzGnvG
0D02Of07t/NQ4nPh0InxuDldvKwYYrcVeyFOHr9OIJa9KPzEJqvIAcmVtGGSlP4KQ+zSHXhruCkY
+C5JaiSlaJ3X/WEUQEOmJ8+PCLWodX1yUUo81WUDXCfpufHBKUv9Mw5CfngDlgeikCB1nXTmvY8s
j5ux6ftGHrpFIGlNg3r+gtYu2iPiueAO63m+3K8G6cmRZR6CkVz5dcBFacQ3vjPAMXwK6VkJvCQI
Ie2q2syZS84xBlZMmaEJ5MUGfav21UoC2InAATR+ni2dv81qh29D1wx38LRA5LWsx1fDe6x4ywN1
wQyD2K0ecEkVyoWzEEuZ30+964n90qceR0naobTPEHefLZ8bZ0tVWHc/9mPzJXPb+1matrysC34A
6DJPw+hhevxRw9WzwF4KWyq93trnoRFPazmCMjpuvartOBDxjV4xRXzDL8hui2RifeCt7v6geCTh
v69hoo6l3QRHBgByE2pt4Uay+hodIjGRxTZrXcf/iFijhm2R+rWz8eooW46uWZ3xNFVlfa59kWeb
1KpD7wj3TQRgStwgaRFarP27by2OfUJODu9OsIFCvIRgrkcKwoMfT2E937Dl5dHZZkXqb0ckyI8Z
AqgEc5dSwyGRzLY7KYjli4tiXG7d6QrB2MUUhdup9zz+EYqXys+csJLkADDOYy5L2+qeCCHy9MZL
iuiSWdYVcEuC4t6nTPGvQEQi+L/n4UVkMv1kE4hW0k6TKjiRy1ZXl6YCzX6y89bKT/Xa5es2QdGP
wLWubSAibC5hUTTlQ1dOhR0D0+hPFUXQTl5dwyJONvWDO5PaI+Z73OZ3mECxK7JWepi1g2m+wWMJ
9x4yeDhx46gBSeoQkkvZl8qbt449lz6XJlWlm6Yfxhsn6fNvRxpPf4TZbP+e4YXqYitUm9Q7vEfZ
nQTeqg6TXiJUfWFbRhvDQX2PGMN1/vA+qeSiMu3ccU5mHM7an8yN5kDA0Fjx99k3FdCaey6DNC9O
Ppzg/ZSZ8XeIGulbsEs+GfIVvd28Fv277PN03GWeqaenGsH3NsN2i2u/pXKxlkMYnUdnSY9CqwnW
M+2yXe4QE7wNUVSnezfxpDqBudYtJdsRpy+/fzczbk3l60DBqLmvyry4hDw7C7xVC9aQjDRbHAZA
YBKiqrLa2Cjq8eRJidV7ugofUaJHr7XExxsHU9h+pmPmXTnoIjexDqjA20SwyHns+WX6W9dQMqgn
wD6pzICu2HKpzM+6CHi/8gI7ZmxxrnWnpEjGd5959SG1K8304DnTt29308tc0K/BkDm4+wiL1mfR
5b3aIh6zjqLuy9+yMyzkpVubGDbLmbdX6bK7zSCxx33i5ZneUt0s3lE86d+WX/QXnoiWGzErwifV
5CK5OHQbXEgxmd1TKscWcgXSVp1JBRqeCEJu1i3GPQwpDVEiyYXtCclNqCD8Y2Ipoz7unGBw2YO0
/wEpF2VHm8eeK7AM1S9gpH68SZHnVfuAltGRoEdR/zC4++5GJ5EjuKWcetzidpDesTEEgW+Zx5Gj
I9lPnU1RXNVqOi9sdUPe3Djty8i4MLh1pR8VLCTQkF1IZP1z4q+3dcEIzTwzBO6pbp1IM7U4ZbJf
fICK3RTazj4DuWYvhoNAHJeodlNi96WyszQLLs/FsU7TxICymwz0VCzAR1AU0ElB0MQ4abYtgpG6
ixmvgnDH4bYhRLoPkVPRYHRCn1nc0ygLl+UWc0fyzDRSk6aUt+6J5F65ayvKoWJC5rrPaeqrl6Sv
F3Wulnq578tkuGMOhqx0PWdBNtl77U2CbhSLtZX0DOGuNdw7OP0dfFX+eOlrHa2/cP+vd6EwTcbq
76CcZpjtANxWiZGcV+JpDsk92lvBSggwn4oMSXfhFDoXktv+4BtVTXsLqpFJlySrftdWbQ7/Eczq
mzXZq49JQ5YJcVtt/d5VSXhZbU76mJlW/WrdQt2ORC3rbVolZs8CJvGwge+cmHERL5VaE59PR5nc
+0zgAbutDmCsw7BdvxvtIZhoVr/dmjxJ7ogxMekNKKGfFZtOiYi/qB1/WWXqnxv83XygsGeHuVq8
cdejHxxiDVIKJp+Hjvp2JmoELkOB122Mrdyb9VtFsMof1boIxyxjzw52dru6n0bPn+NauzrcM80x
9xTkB5QxQYQtTFm5IEmEm7fTnRoTcdF2cHUJ4fEr0NJbLgqExlIyLj2UJZtCOB4ArSFWMO6aefG3
4RWBAZPxEqxzWNTXuEWEZO6sBZnIfVOGwVdjGhd5PrNBt1u9ORJvXG6NPM9rSWwJGcRYFLJZdzjD
5sBCCuEX6zkooWLq2JpGY+2blmFwa0TL4V0j59wIbP3pJkK5iHOYa3Ez53K8AyqPsKa2jHT7rsSi
eg0sn90LtBOt4uACLWrDvOi+k2Aw6Sui0awn98WgODG6JVNIQmzh6y+HDtMt3sHsgZrM5gkF0YgV
ljVQbojpiP540yDLU6iz8VvNS3Y7yDEgyqdR/j39a77zuyTxCGF0hkglbiA2hu11XmcfyEo8h924
BBNhAdPVQLakwWMgKADgPrcaMFBn6PtHVWKc54fVOMZkMOf9Tuat95RcXbAM28JTO9ZXyj9MjyoD
81KmxSO6ClRxo0j13dVydJoVKg9QFQW4oTp6uoDD87Zn667D/MDEhKXBDZbnoCEH9XNJMX+NYyTV
A72qWU3tfdbVfycLwJ/kqyF7NW0k7mqMpjg0Iav7IyLd8BZRu4Eeax0MDhHYGlhQEvH6K/SDj0gA
mG4qZ67aYz5Zxe8uxEISu4u/vACIe4/d0M1fOVTox2xZdv3LjdrxNFLviyOLXRiYpqkV80BY/dhp
uvwVsDlJbNahfy75/a74CDzwtszwKbKV5eK912HiuDF9LJI3teCPHyHPGhVBmRrtI99nYoLIJfx4
UxCeATcBprGzU5qCMuS7Zo+HSJzTNbBzfeD06LIzh4rwNxly5mDnoCjk/hTu+oW6aFy39DBLeS5L
wMiN53XzpVXcZLvSKdOWhCpHu89B1WbdWdbJ8JsaGtSgimiVX1dva06oQj7fcTYyeYU51/S+yxQA
dNezt5O7geJih+4qU5+Z1XD6DqLoolPRT/ZjtpC4eLR5jdI4XcrxzhqiZdhEhDCwbvg9O0DfdsO4
YcPHRAo7MGHipBW1RvWv67/kb1E/pKLSNzu3ppiKTO8Uhxh/SQIQ5gTpjUH+9RFCbUAP5Bnh454J
s2ibkpqSb4qymB80tQFvllrW/sW4PDA8tBwA6EMbNbyyyhfDWxggUscMu5pXi8CeN0Cfq4u/zfRD
kpb8NRCmww0ZHa3Y4NVHqxPVxn+OMkUawZQXK/cDaz7KSCwIchMVQt5Htumwgs/ofkcYhFz3N17o
SjQbdmoe3CQMur1NWsUbVZTBbz5u1z96ySpY3XscrHvRlXNwRGxbnO0kS/TG7X0b+AyYgHQog+53
s5YZVHLKAixvo2pmMR615J9dgmCRl1Yv041O07Y/T3kSwqVJAmM2wEkSkAQMAjMs/wtgEWy93uMI
wC80UjSVbzCDDPi5SrFOW2ZZQjyyxeHlW8Y08bZlnyHVHboUMQCgKsNro7oV1YBOR3s34ww6oLto
g52FqY/xALxPbLFaOipeaw9buasd8dj2CZ5sTky9wwWbWZthQK2wyft1dXAUyaI7TlPAcVNUOi3+
KLYsQ/qO7fjxuEzNR7askT6i8vOCWJg2fcmDMX0dscPDYlL86FMmUHe/Aa34vGRW9h99JQQ8EfaS
MMZR1N1A0MMPmG4hjctx50wecBm2f8qBqGpiPeSSxENe4wBJ8Iwu+0GP0+Pq8WFC/6asexno5VsQ
uDR/YyOzU97lWv5KAr6Lc5WMzlRx1gmUkhbZcxUyJcs/S8zCzTmvQhIJaob7/sASXzwvPUf+JkXS
Zki0B1nehTj7p31Vk8ESy5xYuK2bRcnzoERh39taBSfEAUNOkaCT7klfLqvjQndqfkGDxyXXI2wV
54hUW0pkGtdg14hID0SjFBwgJ7vuxiZqzd7IbtQv/eRFLzaeam/f8fZcPfDaOgxN3qYHntHryT9Y
HSf30JR7SN4BMdHshG99oFAd9rOFnmn0eDGjwfEOUzsg36hyR8nDqPsh2E44TPdX9hbbC27UK2Dp
gYzidxTNfjaTfLI6jQYk92pTbSOk+x8LQV7htkI6/IQwHfIpwYCMMp2Sxi4eGsdX5KNkSJrnrsPi
Y0GcIN1CNv9b1gEH8up66N5SpJjfWI5mYtquAsOstdsiNqSzfY9ctq+zXskfQJTktPcTP/DOXvFU
7AjUsFJ+eNUfF2xU1gXY1g02M870Cblu6Z8STKvDtqozQFTOkCmKcbT9+2ncyvxBFQ5gaAtjFdvw
j8llWoZa7IfKISeBzBzX+9uHnryTrekmKHoSddDRFX1jxziaQ7HJk2h45BscKwiOWn9FUe6/N4h8
wnPoJoU4Epi8RIzSjlPfuPOwBrx3vvOJ5Sv8xdVf2rsBFSgbcG5HX3Zn2c8EBrAR93oC+1CofTvM
jN9R26/ORhExM5zXhOTzA8B29LcJmiY72a5IozsywuGuJndo1l3rYle4IYjCzdkMHGZjpcfube0S
L4s7S2pMzVZmI2qRPnN8iS5jPNmBMrxIUaXmvasxFmybFMR/F/gkfRC/t7qMV2lihc+kN2DICFIU
ufsVuBGgz5+9kw0s3EDOeISx+UQrngeZsiuTQUb2wTz3QAeO8CSHCSLGx6KdCw+OegD7zpAOX1yJ
2Z1IWIfQuAIWiRw/x5p/k7qSvLoBDSBHHGbOFwQS2ZzMbRNJnIPj7BbwOHsTyL7XcF8+huJyLMmg
y/DOcKuLkfopf7wmUSMmZhIM0YDXMTHA9Y+H5UufQ5+hbVMohoAdMdDhNdQvw7vJyxUBBJBJMrwy
hfEtaXoa1623hHbxIdqgnxGyNYSkpNmqHtyIJsjDzHjMYw5WoJ6I6dTgl6sHvlByNrxbFTr0I5LZ
nnhJFQIyUkVSo82unSDBfxwKvvTJ5qO+rzroihMjSuWc2LDm8oyQhybSFECO9FG/yiReX0mYAkZt
KMFVtdzpnBjregmrocY/otZK3mGnNfUdoHTwEbbQdC8WyTByt4Dl8QMtpF6EXawNdim3KtZDgGsV
/GzI0/YrQgp5Vhi6lhukb2I9uBNe4sMou268h2NN7gcdlF+iNn3+hDAcLSPP4AJsifuY9aJ16TQR
w+iHny40QHHGRZcX216lzBYlX6DG9OkgD2t7baxz5iTiV7nQ2nksh7l4EdoQezBqPWEtKFO8Q1Lm
1YUPZnyIeq3zHReRVl9Fz/Sz6618bQ+Dny+3aMwJIF/sLnjPSiSH1I0PvLZp12fIYsN0vq+viktQ
KfkkiKzCAuy4xb6FAZigYSAVnuo0QJCBt6AcbsrIncO9sFR9WAWrEb5d0RJTwbdxse1mbDdkpEXB
biy8Ue5H4lTR8PvE9WPFKIb6NLmy+yAMtIG2cLmQjvVMFvtu6tl4jgVBEbuliIy+j3xTv/v5Wr5J
YgRZjuxkeVnWotA3zozEbseAI51d6qBp3qbzmiZbIxeUmRkhTbwbKfot0GYb9ogNEc5/lg7SQlWn
m4xIofUyEyo0HHSUlt6Gz68c8fumMw+r7uqnyiom6xXJMWW7UUFz201IFWayQ5HMBI0Jie3Jnqa6
OrLcld1tb7X9g5jdZtyNZhpzlAtF5u9s0jDfS9Ra+T7sIzMcIFyyM1l2bGJz46D8gDhR3IarVYy7
IWqbG9fVjUe2TLhWhz6ZHd5iH2UvC4mlht8mmlFkNT65gNjSI3lYkThmMYuGw6K52solELI0+m3m
YkICYltGxZiGahg1cPoZ55VXKKIwwqGJkbm68wOTodNsyIkE3JWl9s9Ogej7NHaafsCG7wLoADls
c4M6dJp2K8qm21KOqX8/mTIqb6c5nyGoy34+ICnNvyfLCgUdXgVfmu2szglEjQAoJ6ivL3hv+T91
NrbzHXxw2O37SvXRebZwB0IoTBjDodtMurPnXBOO1Xvil6X9AXRkDQwzQLgAAJGlU2AlDXKJg8FX
V9+aRU+RNLUgQ3CFoQSNc1L7vm+idCK7LAj9XUPWN0eCYf7a2w04EilGhPWtrjV9o+Dwf0rd4cmW
qsCK7Gq93OKFy74ZRRp1tcKbbTTNaAKvZ/mWJWiGqc3m9El3BZgvgg5QQtEJt4B4q7u/ZJjlX8Va
QyolTH6HEHAgu8FB1kdbjSJtoJbDVMNzPmnWPJO5yWPZ2vobxw5JNi1u+XlX2j2Nr5laQTtsadPG
EIKARuQ70Pq3kxwaXERYHn5lqtXynKR6+LXW6/pMsAaZDMzlfzFQaQ6fkFpjghn66Oj2KLoI8FmX
F1G2/lXgsKASDHi6Hns3K465FaQPLFCQUgHFfuO58ns2pmsSmd4QGUa0gtfZVhFLM9rhiRbt7nto
J2yTTofVnnjaFj+TBJZYjgKHQvOrqcik3V+Lwn775WyGc827e8DBnJjLbOryB5SxFwjO6D/zkW4Y
IknxpfxEIw4q0D3Uv7y/KSP4KJXb7giq01HcuYk6REWU0hmlQEjOc1FUNkTg6oDl+rgXUNI05R35
ZWl1R3ANR7EeS6IYAhcYeNtWLI/XdXZMzlJANu6Es4Z6J7qICFu/xlsXe0TMotnE8W7uNG/ap9dF
5rsNdXJDGJBA6TwZNCJ909K+og07DlN+UK67VWb2I1HQyKG6qGoeUUxAe/d8zceeeDBIfbbFT4Em
vtwi7SXbmTRZEtjXpLHLnVW6wQ9fVmdvamK4s5OXzw4wTkM04ibxq9K/cNUN6YGMIi874KzkK+C/
HI+yqCtuJt8N+5sEmfS1zmlJeAT7Wr5lzCjdMRUkWdt1bf31RVKux7Uecmc/F8Oqrw4b9YgKFnyW
z0j9rTsPjNIvzfqjFNF7t0S6dO4+G4X5Q5Z99pfNZr7LkTs+epPGClhXdvOrlLb7yqEX3eWDMu8R
3slhl1qRxDavvBfjTM5byiD5y1/XaaIlPSXNtpJrQZk5UdinEqUTKrlceFznAjhxW7Js4HSXEieA
aQZSmhMv8e8rpPcWR2gx/GFzhtGsptz+naPb/BwHN/wQzUhphF0QgMTanfrPlTMgltJU93JNlcF0
ITMrcDcVEIUWH9BkKjlpncppp8DDvE2BobnbA39Zz2uSr5+O6Kj5pJfa/wA65zGnooh1iTDa7mEh
24BYA0JcoMORKN17KeB4zBDjMCrVdn5ntWg048iketpFVlABqcEPbfsulwMkO6wEElZn+ustRfVA
p2+C8pkrjPSqxOsR0yUULW/8cJqLG/I5xasZmQussUqqDVYMME0h4d4mP6ytTRK5UXAn18gmibP3
xUeA9+ERRU+WbUokqtSR1pTUk4+VDEdYEqz9dWvJN4pUQ3trMQPuQTnJJxqqkQASKp/mbF9z46El
QJ+3wTHVFTt8YgCcviKe7QkJvsA/R8IIjrRmgM2er/REDfGL/aLCczStjm0OGVKDa0pAX7F45fDC
ce/DF5JNYRQC9t6bXqme8MyncRdCHpHsWM6hsmfalhKQSRfFeBOoX0NAnBY6Z372Yxf01zhdxW+0
tJ35TnNCdSDzJrs5M0vpm2IyNqEb89T8XQJL3DigNcD7kOa3buk0w14uEWrrkhfWvQE/XIut7zYR
p67LjX1nL8godqvKLbVvqkG+sRvQ1CY6IhhjyCbu0nxZifVri84QIMMEOO2VXBm7E1fq7so3p/nW
n3A5bL3CuVK/lp+8LsFS/ZiaKf3Ht5n39qST2sNFtYTexAT/EZM/tjCLsVesOtjVNX8SvAMgSpzl
nv86ZY2Gg5AOeH8B4E7mPCjP9xKsaiaxseyp3sUAO1IzaVqf+nkn+KvQ/V26pRc/V7FRGtsjOwGn
DzhEPJA4ePUhIeMnJnaJnm2VjuXDZMkhu+R9E2Duw9jP69hhhG21LrBKdak5KC2ulZZeVLF/Wuv6
lQPuEIinO3uv08B4gDvSQzNoCFe+TVqydWJK2/vqOIU+2BYeNdHFibH855wI4W8TkJNMrEs03ZdR
l6Qb3+05YZOc93fvZ8gX9lXnL368uI2+I4EXTt8is4VM2Vm8Bb3bfxlSyVHZOIyhBxmM4m9Bp1F1
x22r7zA40djdJ8IedlaXCMTTFaZF/oC0AAklufssJ1O8EIkCR0WMXvfaeC1FnViExj+kdrU6Hmlr
/Nt5WiRboihgOEhBkw+mCjKmA05b8u1ar/iJeAVJBHbGAibKm4KbiQEY31I2hH8UsbYjGVTk6cQV
q2AYk8zEIVBXYppw4Xd47CKo2PPaMm6wes2ijMnrCb6DHtl3X3RdsnGqhNtDu114iyId0wvqpOgN
nXl2dAhSp4xcTdiTC5+QbkrobGQihJgbRDyzDK/UW4YCw3bbsr4XqnH+aHQCzSkiRFKRW96Lb8o9
LHezpLWLjbQOTHEQKNjvPDkrc4icZB03VQffuVuo0xEHlHjLXSDnASvLnNrzVpV+87tK0/wjQdz4
6gXRTPjb3PEyfVNwKNSBPKihjwMlUoEAZxgecyojkmPRlWV+Qv/ATI3wzpykp22CpZCUv811Lt8k
SfvML+M4I4VRI8nT9jr+zpXLtL6aHkVf5bFyIpL0X1bphcCaRHVhTfThqCBnTJndA477r1ZU4Q+2
Sq+6VnuCdg+kGgToJ1QXoDEGd7qOARqF+rNvVg7FpsF9BwPaj/0+GGv/Y0ibAMu5s7ovwYrIkAKF
VOwKuGvUG+RtOPDRHtsp71Dmk0GK+WKLRDnEiNngGQTaiFoLzlWgZvNGYnDjVHG0bjOAsN1EZtPA
aQN7vxlDhOB3aEMMGWawQ6RdC4wRTr7hZ0XtTgxTWb2kpI8kRF/PEJLoKaNxRwYvXoQkKGf0MIlc
1JELOU+3wCFedXRdFHa7xhndLx+ivb4h2Z/hWnXWNeDKaMLXC49mCJ4zy323uzR4SVzD2cVmcu9n
ffPHVfZaIV3C9rZ1QzQeW9Q8jKo4G/XNTGvKL7Wo/GvQnVXj+5feq+qXkfQMPNlAFGljv5NJXz1V
6Nrrne04MGGtCCjQiYDhf2rO1AX1m84kwYpjA+ruK+SsfSjnVzUO83u7Iny3ZFEiR+7X8dLlMyiz
64mcXFy03q8VmjznMtNHgEeM2eoaMYDl6kAhU/dgjw4PxoS87mVpXE1poebTQT+ElZnAxgltFTnj
2DECVJ3WHrERGVOGKsRnouhS59MPelDzieKvu4zT+49np86yDwqCqm8tnCagxUskC45V0t5BApUr
H7wqw4owYOZodyt9tkNcZIu7bFPkmCdukqEinFSjou4tz38alD9wg1VcSg1+0iHOndYqmSOD7hyM
eRRtizoLGU5Ii3F34WzGzzVc3F92ttTOtoehDTdibCWPc0qTHam5+QJ+XGOwcZEgqcviC1cArlDn
/ZFNWLlvmFOWM15mx+w7F1Q/5SjAbg+VTzY41l79gA6U1RQuN3sdp5BjLBpSt9hCCEmg+QSsY8sq
Vb5bZH+0G+Irl3BPbVj5Xmd9MBNEY83nf1oWErYgeKaw8rldhCa0Y+xaAs3/abNomtq6ooRGukrc
dNSJfLl2VgABKwF7Mib4FIjpbt0/qcGAiiUNKRuZBVP61PhwOhS6FMB8tSKvAfhFGEQvAxmBn4Dj
g3xou6webqG1HWZ33aXJiz3MYt06+eqd8B3lCtdNm9XxP9HkukvNTLdFZ1NcYBYiMsR5vMv9P3YD
UtEADG6zMAm+oezMa+0W+XVwQpIlcCm//bOuGBvF6OIEDnonYZwVCBctlK5gII0K9v9gpDSRCJNq
pwMnczeCS/MsSvp3jgV65uX/0gh1bXz6zwU/11I1/pVQEFpxrRv6X1qxeiSPpWhatg5N6DvZKIri
ElwtOZkUZnaP85BWNyuiu88lKZeT8Uzx/9wZGjoejDiTvOeJyP5PdYcTA03IQXe1wWBQYv2at4JC
gRhAL/r/+lEEOgcuupNI/qcqwLRYOnqD2J8sB96VbMYfazDdHZvGfP7Xf/kv//2//pn/Lf2rH/7n
B/gv9aAedA6W99/+9X/7WDkx0KJ7wmX78flo/+PHOhVZqknaCjZ5Z+WXaR2cA9fptPEs2iJ85f7u
gonYc2o3Lr0//Pk///Drn/EfvlPIOH7k/+DsvHblxpEw/EQClCnddqvDSQ7j7Bth7B0r56yn34++
stRCC8eLvRjMAIdNkSwWq/6gCRMTWJuG9XLwKuyDBHY+jhJ5HT+UaoRlJQIe5yZo4Q2afYgyT5Ke
7g9640v1e1BmrarA7HR3tYzzVA5taGU2qlVd+Vk1kMvOy0p5i0h+9FpvRSbmWqbhGKj+YGK2WkYa
Z2OL6wG0s7Jszrlwcw8Ca+uNPtZKr52VqVFV0SxholdoqyunL9PX+xJlfCQohf2hduP0ZTSqX2bW
Z29ePxCvSRNbeo1mqrpyZks12wLuhIYA6rn4uVITeKsTX8/0w+Fs3h/rxgWOyZgOZpAubnsOBN7l
/oB3iw1L5ppHgQYpCtOTfkiMgpYF2OEDNhm9d388+feW+5HxXLlcRBgdBt1yvLhsA+TPGK8Go39B
CVI5md2cvb8/ysas8PfUXdoUKsUNc7VUWRXM3OsOKSeeZEe/iN0zNFL0clsVSRRjsD/cH+92wyO4
LWD8urqgJ7Q+4poCOzZTQealaocZvWXT2K0QLTIHZ/58f6iNqcG51C32u+AbmqsF62VxIIswoZjz
1P4Ulx0tB1Gav9pEo+BaZOFr46QwMUIH4UeBgAOmry4FBZcArkqwdQoSvdc5KMjJQVcducf3XBk3
viLbAh87hJtMODOrVUP5oJV0BmRoUAe9YvPCCaA+c4TR1h3vf8XtodCnlf932fnLbaj78FVgFsmz
bFYHRY/UBx9YYa3E5k6A2lovYgaxEAAu0X+1XqXeVMUYMpUaTAO8XZ7YQzDGl9Aa0GGbq/j8FzOj
b2ratuXyKVexFweQIe1dtmKOEfJlHIzAMzERu7RN/OsvRtJdAwESRxXc2stvCPUfRx0BXTyp6c7P
XeCf6gLX+ngM6r+ZlAHJUuUT2paxGsp3ojryo9GEzkPpjn8K3sW+yD1cTcId68jb2xqLZ8Q+6awB
WxT2+vuhlBKFPkLDKOTkQJwHtHTOAZm5K3Hc5a+hrkHytbpCH8Q0q+4JLpPf/832dFTHNTXHMZy1
dXvB8z2vR9QfdF+pcEaCg065sr6qzhDvBOTff2sVkQ0ay/AjVfq/urZKT9QgawtaYsYxn/Pwq1LT
wzm0I4ZHJbCzt2qYJu+iujafaI81z7jjqW+5cucTzXbnAViO+G9Kyv4/wNq5wwsfnBb9/eQaRxrl
XQVSzM6FJU/mvZ+7Wh9FAbya2I5xTOhYBHlID9YfMUTA/uKEiLt6zKY2QoEY+ZD72/138nlvZH25
39FLgfgyMHKDpCOQB/TmMuetTensWGl2/+RKUABlgl9+bdTPapSF16rzd37FVuAi+LNetgxczioc
QykyYwOkD/w/FCf9COXxBhLAA9Lh1c5Q8lDdzBdZBU444GDbXh06ii5xB6HPPPrtdwv45oW2TE5j
F3XZEmmh+193azBDuouC9YAUoa9yHrdMWlOq4tJ4zAPtWGhm+ayIuL5Yw5hSjTfhou3MT9v6lg41
AzIS3Rb62tPYhXlNFoERJ7IuDYq/OBSAy/bLB0G6/jDhAQYcRbfPiAgO70puCnpcOAWcKI7EnxTd
tZ8msOCVB6tGPVeUyy/3v4m8GlYLANVYQ1TFodrHFbLccLn8/AXCWiDkoFs6FSh8k+bb6f4oG1+B
a8kloeWC0lV1ta39eaT/ihjCsZlUhHZNZFOEpR9g5E/n+yNthFbCt8bFrvPFDXu1d9PB6EHekfvR
H6of5jD3H0r6O0cKKrIJYeeXvtFCFCJd5Rk/kfr1QZWEmliHnzYB4saGfYQPGg2hdXSVQnnf2iqM
C3Uqi2eI2OnX+1Pd2M4WPscmLwU2Fl7Ey6UDLQkzuGIsHcDwtSzi7iix+RiyIMBOa0MZdr7txira
3IwsITbdFv281YC6icSnRVEf7FrzWA0JioBl6zzXuuPuDCX/1GpbMpSr6aQ1vJzXPs549zTYBfk8
GVJBEyhtog7h0ihEGhyrtdNgqvoLflnKToTYnKGjO7YF6sayNHla/qhOAOisYzSb0EmDinGm0gmO
pEQpHa5HcX316tGbQKWcM+wIREiXQ9kKCvOQTklyZ1/9YFZlTOcADPIVrmXiHhDBrfSdYLQ5O9fm
VcmdrwlnNTvLaDViIBtGDYK2OilIjb2gd2LFXgTh/PXPFb4iS2g7tm6QAS/n1/JwAlTAp0RvxQZr
RJ4jMO0+1SUoz/ufcmteRC7H1U38YYWxmleCuHYBFtk6QkOzsB1Ck1hJMa3tgB/ubJDfmcp6Y3IC
eDxQ0oEBupoWDH7V7jqmhfWToEeEPXbsxRONZtC3cKLSwc0HnmjT8F9dA3/H3Kd+nDuNvPz1k7a5
xuicE08ta3WZNSk2UYJO1hEDXnHtoESdR7f51A2wZP9iJNdFIAtwDxeFjEN/HAoebjiW8gtIFHUc
BuCLoX2kg3zFIm/n824deyGfZtis0fR1VvdEM9bgsxqwFCWA3wcEGmmxYWfl1TRwHlGSVh7gKjp/
cRJ5WkDIJWhTnjCW83NLhFrpzTVHw3VLhEHAYGShrX2bzOyaZZX+9f7n3JwjvSNhkl0hcLlauAKq
g6NPCDn5UdG9F5EZHzHlma9IbCTP0AbxoEC88PUvRMK2IXFVGhmdvZrjjCYd4Dq03FOAqtqpGM0M
kGAr9DcuY/+wojD69vppOsJhb7JDbQLd8qsijWb6I8IeR3uymk/jjPJ4XYBljbEo/TyETvrcDcr0
v/uDbkUCistIjLq85ExrFQnUOheVOSCdAEFm9IpJmY52qsAToFV8efVQlDwpx1AQlPWf1RfFcVtS
z2ggwAfWvJBC5TNl5eScVn6/cxluzIpaOeQnVfBcJL1Zfkps9ICX9E1zBO/6Dbpwe6zj1D7PEZKI
9ycl/9IqusH7Y1OSOlGIUVeLNqq+3ySlxlEAU/KmxsV6hPyZY9p5fxwZJW/GMXj/QqBTmdIqijqi
ypMYrduj4rrFAzZDCcTDHImC2RafjB6sQskliCGCSH7cH1kGq/XIQrUBlNAosykFLb+lU+edFQij
OQaqNXyw+AbvgfrNXgPWy6umXNmps26cdkGFgLo4lS3DWQdPPOAyB70etgkqjJdId8WvRoHgGXFv
IGaCVWVKyfftqydJuEYKxjAMVeX5sJwkMsgI+IPRPvYuQnUFihFvbbrSZ7Qh0TfhHbmznFu3Ilch
W9MxLI6fWMVtNx0m2qQNImtdkvywwkz8lNH9hyqgd8KeqtFq18IxhMQ0w/gAxRV8zKg72t79id9+
bUvYLnmEQW6Fy/jqpMDkQMopojyq2or+HgPF9BeNCNxQIR48IZtgicMExcbcOTa3m8oSnFDmDycE
AQd5gP+4IW20hiMHgyW8DHEfS3Ipa4Ll5ANklv/YhNHOLDeH0xysmUxXc7kvl8O1eARCXgLcJPUA
P4LfMR/qFI78qIwQtMMCybn7n3VjQPlF8fyCEK8xx+WAji0ViouhgQCk0JaMjaz9MHem/RBb/oCZ
ZtHuzHBjHTF3Y0zBFUKyurojjaqPMlIruKBu1lwjo0TJHpsHT/H95BqGiv8wK4q+c2pugxKVfEI5
DxvebjyqlrOkLFvQPOKo4u8BqqkeMRxMSHaEVpb/s8Oq+l/cNngJwDDaOT+3AV6ObJMU8Aq3gV0t
RzZRGZrqyuKuRMv0ROtZPNSGoz+j+VPsNAo3lpK6rWZQi6OASxBcDqX4elyGpgnEoUS/sR6n+QTP
GpDzXH4ofFy97++czZmxglSTQNWZ1upCSTIRKnME5ATOc34uSB6B9/vKGRmddOcjbi2fRlnHtV2a
TapYbdJYH+F2ZFJLZoYC2NdKcDLR4EHt2/hMz1e/IG4kLRNGZad7IYPK8kohtWJIxyWD5IuuNmsy
TLgUZXUL9YOqkoJj0Tmi3LFzJG4XjlcHRWP2JaHm5gz2GvokMMHbY9PEyOtABvAQpCnPqHaiPoRL
zM7n1OROWE9LyCcZ/SadxHh1HGq1RDC5NVqQzpYUA1Xiy5SF5ikQVg9jHBrNRS0bSAK2ml2rKkO2
NHLbU9sHBhIfQ/WiIrD26f52ul1jGy0/gDg6/WZukNV2AnEdwL9jjcfBylFfrEXxPlUS8R3NIPtL
28LFvMajgWI2+G3AlfdH31gCl9clCR//g6+xCvOusEeYuWAXlGb+HiCFTLsFw+kJKhMh8Hx/MLlr
lp+fKKTRnOXcWAZ5wfKgSoNcxBFxqlCBdF8x50JwR8zD1c+wz6WcJh6KIENYsmvb+GQBQHh9FVhw
iBifX2Ejzr46TymFURWxp+7oJPH/eAs1L7i1+4jKJub7+1O9PUCMREIGiZS7m/kup9pJ4kFigbfR
xxzOcRW2l4gm586G3hiFDIy3pUwN6ESsVg9vIQjt6I8fdQeu7oQR0CPSgv3p/lzkX1ktmyw8ytlA
a2G7LOdSoF+LqvSIVKuU9ppCo3+wtfirMczz5S9GssnwDB511MpWmWyPgBmslaE/DoE9IVMTu0jW
+A/C6fudkTa2IgVznh8agtW009frEzo41NhSRgbubnMou846m6M+vGg6RfpDZjTJx2yCrteIvvrS
DPbry8cI0YEY0kEl2LQ3V8cerV6KOhkoKglWfKYHPp+KAYnKRB3Nv1i/30gF9/fqrbuAyMH0nej0
AWWeCnZUAocM8nv8DuHDvXaE/GzrrSKYkUSvqGhLrzak4+NXpU2QLCtjNj4gfVd+KRVb/6IrwHoP
feu4XlbkxatvK+x5Aa7xlNQomK0XE+WecUwDsz+OoCef8FgqPW1wrZ3DtnUM8Lqj+CdBBHRvl8dg
mPCIVk3U2iEaIhE6G8i2GnN9xNbv9eUppsJLkvBBN5Uy4HIoTYeoDLYarJPAvUSg13rCFM86BAby
LK8/crKKIpEDtL2t1ZHT6wZ/oN7oj5XfTJfZRSQ7tFxxTvvxx/2RtoIV3TduGYmpoiO9nJTdGpk7
pxhvVHXZPbR1Yx9zB4D//VG2Von71LCg1CKQaa2CVWn4FP1iKJeVg4MIAv2oQtdWdZ3bot+5O2+G
YhIk1TyE8fsCVrJKkmYklxq7w+ZVtXpxwSllulZDR3UB8tHp/qxuzpUcii9nUx4l0TVXF5eCpzd0
IpSPkjwLrqCeA9SI2vAd9mzNN7c3YaLGmHcUOzPcGNYmycVpiNYBt8w6StK/Zh+U2GJyA5BUt19x
UNQuaZbo/6G+6hToQVnVzjm72Se8F/4cdLX5LaRxsiAcESuJTJ3cc2rPUzT01/tfdGPx6Ny5TM4A
MqPeQI8iHj+4M9KTRX7zEawy+pwCVzcg3+bOEbvJ8OSEgErSnuUzApBYbnwfMElkjIm050xHDNoQ
eDUNtHiAKyiXstft72RgyYdRNDsn7uaSWw282jXouQCkN8P52ELbOfMCRMgosiBnanNcPqK5Hnro
ecG5x4L4mUZytnMWN7cP9wBnno4J5ejlxJHam9vaxfBEDbGiOkQq4pZeEKb5s48oQAwpo0IVZELZ
4uH+4m4PbFhIUNE1I9dcDlwLDSFW/Lbo6iX9ZxQ/qn91zIgukF+EV6liviRYQb7+jMqeOCVAbj6A
X6uvPZSKq+V+IWcLZP9IsarJnrs2z4efc58r7/qwiRXKtkX98/5sNw4Mzyeevnxn1wBOt5ytXcxm
NaF+c0RwQZnhj3Tg4fEtFh9fPw7ppkGi6QIeXffauCn0yqlhTNsUoKSvzlT7T2EIU2Vn+bYmRFSl
ZsGRw4ZxNaGonYWZ+okqlZGxcC1wYZibfq8fuxEBxJ+jrI5lmKDUjtSHekQApL0I20fLPXSlApF4
dTEEoBdpOo0R6Jh0ZVY3BUJSVdaHOiAbu9C/hcqkvdc7QYsL/JB3f5E2tr4gn8W73pa95jVuDrsc
x81TXz0i/obmHsqVaIMP00Pdq841wF/30CPRvrNgGxGOVAWtG5kZAQpZJRGqCIWC1ZaG2lxW/6Tm
8i+6iPObgZjwBLUl96xZOsy5Amn5+9PdWkRb1raoI1DkX28VLO+CNkvYJV1mTxeI6NgxxvD6dCR2
Xn8vCRJ2YG7UROwbcKxLg6cOoPVAT2qKS6EWlScoJ+zEzK0JUSYEsifgKzrrdmE41E431Xi5oSJV
nd1ZVA9tVZhXDIKN1xay2JWyDCJxnIIn8So8uyOecfh86cdaFh6KsJvOWH9NF0iMe8XPzVkJYodK
km7xhlyGKLozZTApzCpUuvKhCIfgigI6Ij5pNf/NB+Tio5hIPZD+xHKoJAKYn4lUPzaYYj7AVzAf
SuxTHm22Sb6z+7YOGytFQNTJzWhlLcfCNiFuW5svaBj1fwm8xGvUQo9LsMf1WtwiDlM/F5f7O15e
I4snFqvGI+d3nZwiyhoZUIJrD/KRaD+5rXqctSqJvakashyyPCaMKFDnz/dHvG2F/B4S6I+lEVMg
xi6naRU2bgCTSzyO3S46pNFvvevR1c4J2slo1VF8ILw55yi0EKCDWKid/UKFV3b/h2yFGebNox10
F12ZVRhNhIZJVBgBc4sd/Z3S+hAdoVIOF+pnw8+8aC24SmjS901t7KHebsfm2BNXcfGjfk/xaPkN
SiWwx37y8eoq4srrTHOkvwcB1T1DRmq8ygyHU5s1yun+lG+vQoa1NPaxKaFX66ctzHwKWfI+x1jd
PIkp9l8S5O6u90e5PZ5yAEDdvJ25INT15BJnnnCRG4HM+taDYQQ4aaHrch7L6surRxImEUC+oknN
1jkEpuhU5UahQ0c09JObzOFlcNzqos2DvTOp28NJ01zicx0b4MUNliywI0vJmwgEvoumupEXSIer
CvpTueOfwb0qB4H+905EuD2d9JjBfvLC5flJ32O5TToBa7uzwOpB0IyuZoWxbY3H3HVsodg2EXDh
135PWUDiAc/LkObS+nvmfZI0mE+hhxXOHaTesSYyFLw3njOwNDubUZ6vZehZDia30R89QWFXlL/N
3/inzPBog+TnnrbsgTq+4amzNWDWC0tfFEZzooLevz4O6UC8kE4AZy6TnFW4LVSrtQI6nuhJxOIF
I8P+qITm11yx8CsqUT9FnxQD2REl06rG89jK9L3fcLu+Njcm5CnJJCEKyE33xycoItcJW1WbvKlW
3EdlmILLlAr/mmTVjJ7QtJfO3Z5MxqP7DGWFASm8LMdLkW5E8Med8NLR3RfqzCN2aKHhBWa3V2O4
jXBCJdLomm7zJIZ0sRwK7ZhxRhlj8Kyy7nEX6Jv2U+Si2q51bdJBFB6t71iv1E8Bfuw7O+v2szI2
iwqK2aSgsqZTpZOGjupYDJ6DWfjLAFvmmlOHReVKby6hqnU7WfLtZ5U5I+1f8h8HvKKxnCueOaNi
R2LwaqMigrvxeEA8A6tTtf56/4D+bnQuD42gv6W7umyoyU7Xcqg0rKGku8HkYR6LMuOQASA61CZm
qcD6jO5zj0LWOxtdnbcgcCfU/mNaIgcpEY1LARa7hyHN7J2O6e2tAl+UWh8Js7zP1og/pKI6Fcgw
mim+iu0g4j3h0Rjy6df9ud/GC5I96DRkKzz/b4Ih7HB8tzSzB93vg+HNwNh6wHyq6KLhPAoYzQDW
ACvK8ZDpbI1DNqGSd/8nbCw0BRc5OjU6pB/kpv/jvJquj2Zs4rCpLTV5Jk9or2ptqY+A442dR9Dm
UHTRoNsQ+EH5LodqYoNUpNEG+LdKixtaHmrmMWwahJ+FMXQ7F81GUkaNmMeWAfRNvvVWMwt7NqGK
QAm6R4OSHztdgyWNgs6jAT312LcabHVjii7Qgp03zVwH74JZ2+N2bq0wPFn6Qg6Qbdg/6zmjGKhr
xYjDkKY9T7qBU0yEOXaezagT4geLrqWueGkKq59Upvt4f3U3h+dcETws9vP6sWumjR8mBA5P0xIL
xUmNNnLSSx50bI2oI4KFB1DdoelQYhSriFdjqx3WgHayJADJl+FqDVobQEc31qMX9Fn5o8Sz8GL4
nXUYuqrbObIbEZKLh70M/5OKyJrAEmid0+rzMCKKkiCcgYfydRgBdCNsE6Fxo7eX+592azcDN6Jf
S/9SI4NarmyMLWZiCrZX1bvjR5sBPNiM7VNcRnv4ja1oJAsjMmcC4bXeyW2nYh0ZAW5MjFIvHsLc
QVwJK7Qi3gkGMtSuQjH1Ce5t+K2wadf0VpFOfRkU3HBFZThP2KNaJ79AdKjo2vlDayF2DebZPb36
Q3Jxy1qMxFPovzEJf0QgVE3FECTI59lBOWAjhluQVxrSJqhukPraCQu/cXDrOdJZB2QEY0RyDZbr
NoE0znJ1wrQZuPGgIXaeu1j+zbkqznPVa/Np8KO2QG85m34gxWAhMY+4Khq/lRSfGaiODodWjRH/
TPC1eAMgu50utEK14Dx0KMrPKGx871SBxSxCbawRxjH2/F7RAsU/WHXQOycE28f2Mdaj4oWJBymK
zPqr+aHsFYN8h/TIhdWgr0pOeVjUqbA6JPjQwPygFsNjMCCuiIuWeExNzBRevYpQ33hygooFQbk+
fknHoQzh2Hp1ps8/LUT5HgvECL4h+L2Ha944ebDlHdihQAigisj//seGocSUVmAUTE/v8vI9gjDZ
U6ta+ZXeZvDv/VltHAjZv6IsY5Oc3GSzXRPCHesYiv73+ERy7XhaO4ePcUpfDo6l/qxjf7TTrd2I
ZCSXtDf5knTOzNXKGbNeCx8BMi9Dqvl9JCIKXDlJWD0AhW/bPWTh1hz/HG51IPJUvqsp13szjlfu
tXUC5NXUGbvEg9twVfU0RvGiMUv19Qefm5nSFpXR3+SK5TriAIEB4WRAPgvzKj+o2jihV0Xd92A0
fnC+v5Lyplkde/orvBFM4FSgeVazbDTUTgJ6c+B9Z/XURBWG3p3xC6MdjLxGRT8WmMD8qhraE/cH
3vi8DCyAbLKcGhSc5SwtGCJO7zeal7QC/Z1BVz6ClvpVdGr/ZmzBU9qTlu982Y0d5FL/od5Lw50o
t5rs4JRIJQvG7P3a4apAjuQlA/wXHxodp6Z8csTO5904k5DCVYkUoVVIeXY5ywYZMLebESwd0ED6
pqlt82YyY/dHTiNv55W79UHpFcjVJIxT7VoOpaSQwTIEHpAZbVXUQDWh6OX7MupDuiCtrh/12nHe
DSXcoPsruTVHiIyGgfYSuZQlv/ofcSeqqAAZpJF47yH3fAKUP32pUgW99tTN6p10ZnMwcGewxORc
1+SNWuhtEtFVR8xvHj/Tfm4aeOKOebadaNrJErfOhiUvRED5oETWUJsEC78WLxjNE65fN3jBaf0T
1s/Q0kh+NKoyMhbQ8tJPaAB0O2D5rcFB+pBtUCRm9FWKGCaZ4oKF0T1MSW31cRJpcBU+2vLHagrA
h7Wpbv6T+Yb9ETSp/ev+km4NTq1SAudpSfIblktqGVyRQ1MZFKNr1NLtWXO7i1mk1r9pUqsPFp7j
pxCwn9dMQbPH5tpIzsmWAI5xOQNOW2MWDH3sxsIeDPTBwjw9gUBBZ4o+wPA5cUHPmoWfPGEQYHu8
VfsTnPf09Q8yfgBtAPIvRD/WtbiEdjvCa6oBiNPIvR4h+ENUuuZVQYfjL+IDVGAJmCc5uMnOQy2J
Q4E0uZcNIdKNodNdMhocD1mJvcn9NZXHcB3pGQKgE6930kpjuaZ6gNVEJmLDw67eCI4DtZP/8gEU
8gFDl+Gpx6359UOiqcDRocoIFBkRmuWQgVWUyIPVMyFp6N91kCNP2HbiWMO/Hf8tfaTK7s/xNgY6
qFghIyEFkaSWz3JAtMSRIu2b2Us1Pf4KUAN/Pl/RDomKpVOGXeIBxeVxJ/D+vjaWX9ahtEgfR6o6
UBdZnZZRV7GATvoJsc9ALbyxH7WnwbT8fwfo4x9Sfwqf26BB/Hoqc/vaZvHwkmB4fJl6V/3f/Q9w
Gx5JAWmp0syH3HbTUO0RNEUNQqHsh+7/RxW+8I8cjOBLSSbx5f5QtzGCFFACmLhNeRKtMwc6Ak2G
9OGMjUtjfYycyMfaVwpnmLW4zur4zS1q9xriYHu6P/DtRpa5J7GBpiop0hpjHkCGtqmCIXzR1lGO
MEOCHt6MwK2GvrzafNC7pN2hDG7sK83gAielAzBIZrbcVw5E6B6nwsnTJAejT+36ZHSKe8KQZf6B
5VF1SXTx/v40t74viS6pLnsLYrT8TX9cq1iUaWNXoUdYN1H0San0N9mg2f8QA5WrNoQIi/Lm9xxy
4J1AsbWHCHsAg4Fc8/RcTTbIcOt0w0TFcxWJo3bUgyclBciftEmwc5vfAusdh3QFNAX2PuyhdT21
abs6HSxcLAwgoMBnhxgZ+cTJPKf2izdNNg6HFG9ZL9aH8UFowfRPRLL1EU1VTFDbNHnRKxFc73/4
rf1Fw5IiPcgrrv3VccZbLMaxgCASzTALDiE6k3hQ5CTREKas/CF3rSjZeX5vLTapE/UZeHEgpVf1
sLjAtiseB7h3ZTk8u7Omf8ahNX1wGiP7X45h4xMAHuFpiTnsRK/N2XIFgePkRUxRe7nNtAL1K79C
F5kKf/tmbLTiSBtW+YLqVftYh4G/Eza2dhfnl+NkAbql4bUcLwORO4gIS0oYot15HLnnSPUwghid
Yuc2kAu1issEKL4mjXaC1LqGW2SY70pXTCRwx/Y9LQmTZWyHT/e3y8bSUaGRbygqUeS/q+NSIfE3
OU08oR6bjdURo0LxUOXI4ZhWGV9VDTcZr4laHEVhcyg7+2YjMJGeQfDlAcdTag34pYBb9Q31KW8O
5hKfrKp6sMpBf9NhQvZEgbw7jNpYvD4Ak0NwoUtoEvfdagktkl8rinKplNrg42qaWGrgBX1We+uT
k0T65f4H/g0TWK8jsFySFkQNLK7a5ZYxUKrVE1wdPfqjyRFx5+SER+V0ngfLfl8aXfFdQ9nZm/BE
OY0qdoinulZtCKZ+8jHqSnTp0Ys0j27FI2jnp23sZrrsBFrq9jiwr0uQ5G90Lpt28uxC6O8SV5kf
RN9VHwC65T8C/N9O6oRsajLU4deSV+LPGEsfFUlIszhjdRmdZvwBnlvC0FVN4j0K80atn3IJnSr5
6jWp969CGZzvchZGP3qDVTQI55TDkHoRIjrfGtVQxFkoeKM+2mhg/BwA+QfHIsjVZ7SXERvY+VIb
cYYTqKm06mjDghtaLmIWUw4OCyr+Vo895SEj6Tx3KDg/yQY7r8YoNx4njNWuNr7ICJq7+c9umsro
VJha5FVCyV9AwZqXSJTZc1IP2O11iWLtbO3btwdpP6RVmhJ0BsjJl78y6isR55M6erFfjBTlZzN6
0qcie+KadL8j3Y6MboGaO58yn8qD2k7+5/sfauNES5YA7QFg9agsrH6BhRQf3pAqhysifjwGWGQ/
4lvQf7JTh3ZN3yKsfcKXz3n9PQCziiElPRG8yuoeiNsK7nXn48oH0gqf0Rpr6P/C2lCgSuugHjB3
F5m+89LamCwdcc2EVgVmzVg/ci1fw/wqGlQPR6G6/B4oU3iN6XNWFwcvgOgQRGGmPmqZ3u7MduPc
MjAZBy8FCErrgwHk0MT2KNdI6Kyx9Sjud3jI+BhEHjCoN4q9OCFD4iqEgSmTwrQ05El2Vvc7DE8d
VnSCNH1hI2en+UOCj2BXPrn99MMAdXSO1e6djuXng+kjyE23t/twf2PdTplKBBw6rnhwJujcLbe2
acTzEFKW9cCW6V9EizPOobNQZmpy5Lrvj7XRvAbJopK8SsgFndzVaQ9d3jfqzDmZ9aEpnmasM95Y
EE/p5vmV0xzMrm7ql2yeJufsmvVkYgYPm/FoUDJyAN6ManjWoLrs5PG3GQEgEPGbv0WCi/bl8hsM
kTG7PtwLTNkJLoem0sLLjDHOzhm+jXXLYeR//yN1b4cSKoljdB7YNiegf+10T02JfwHOHc2/btyb
5/vfe2tAji31IvACNMJW26uN7c4as6THcQ6CpFPgC4R1KZwpzA4PPjCbnRR56zuCkpcrSy0Bxbrl
BDHV1AAiNL1n9HXwUsxN/lG3xr2L/zYYU6VAFsNAnolcUVt9RgBz7pBnXY9hQNWcoV4m9sHFaOYd
Har63Wy5/rsqUYyXogwyz+5V8939r7pxYhgbVQ7SVEkJWH1VqhqhOcSMjyBO7uGwhcd42zQv0zxV
p/tD3SaRFLwMoB6EI/KnNeMBwepOn+HMeJg3AW9Nylj5Eme6eAw0DQQEbXj8PnLd/4/3QbJXcLsV
5pPlNqpCTJY+1U0ToFJwFQj0lolGWFgc8f3wn8TQJE+52toVCkeo0v42TvwaYpB89M2y+9xW3c8s
bI2PTTSnp6QMR0QEe/FMb6j95/7H2doHUG/By0o2Kdzy5W4rwtHEOCjraWF3JXVs1IT+UewivExK
aRjYRjsCTbt+QKsoNtQPSLhbOyno1n4nG0AJlXjGY2n1C3wnN/3a5RcMFmarh9DPQOvGTrNT8906
xlA6gftDL4U9vwpPCQZ6vY68jacoav+pKtQEP0n8VqeLO8/Vuadd/HD/025OjJqZ/ZuXcdutjxoT
34Ccg8z1/EUddf+NYfNUuT/K1kFCDgSxJYIGrJ5VuIC8nRdFSDzM01Y9tYovvCjrsQArlNfjdqha
AE+nZIKeHO/35V7xSRhA2gnkMXonvhTD4Hp2qIYnP3DLV+cQskDCOsk6NYOuNkVXaEUaGW7nASdF
zbXr2hNtOnzNw3CvJLO1MQRxXQop6lSg1h+wbWuntIjvJqfrbWSn5rXV8UTXVUy4IS3uXJNb6wXF
Gck6CLl0klb7kG5GXnaYDnk+vCHkvLP6Uo9V4CEM7Z/vb42NwKerZNpAK3ilkAku1wvckxFTT+u9
VjioyvqzewxyJQYz0jdXPXB5KSgmKM0h8XfO9EbtCRkiIh4QJFl/WmtShzqwJno/nYenizJcMN0U
By0CinetSlf7hog0XtcqHmnTMRyoofIKNXNppY7pFPu4w42Mu+salLAOvftfZWMBJGKV4ialXKlP
svwqxeSUDZnQ4Jn4GFzmKv1WYv+DGri9E1o3zv9ioNVK00/OmiEEPzmDFBg91EKwJjFaq9kp9N0m
+jxBYTKSMIB8og2xnFCH1fbQKWxgfZ7Vi9v3NS9fTTnVplIfHDVX3yg1xjz3v+LWvQZz0qYdwHsK
gt1qc+n0AjqjwYi0i+2wOM7KhNGvgSLo0Rly/YdSZip6FWproFpYRgOWLob5PjfK8p+ymtCbJmZ0
CfmTHzzFPDsvHJbxy/3fuPVhKJXLVhuxxFwL7STYDdpmiUJKrCn2xxTT1ZMRdcopSFxKK/EoPByz
7dfHY5hI4PUl3pwn5qqAg2Y+/qrC7z2HzXyNw+J770eUIcagOd6f3tbxpowK0EY2CqhCLNfdj5sZ
Wo1CZuEG+Te76L8miF5eorLNn5W29x8iTcCHqMw9ZsJGU4ZMmAMIxlGam6zJs6Uz+K1my7sU7kDj
ZU1dvIkmEbiHqZisC3TbGr95Zj1GWjlc6xRI0NDkAFppk+/RmDbit3x6SVUsSc5a1/JxrkyDPtVY
5axJH/q4oewRql9aUU+P9lg1O6FN3jzL1yZzl1KxCLOwvGtENi5MZh9DXvJ0Lez/wcMHfnKbldbJ
Girs1vEkjZ4CxN/e4IxcvFWcdviL+OVQ7qFzTXOItGS57DrHDgMlt/UUob1BlMb4PAVDSfNvGHem
uhUpkfbl4pDXCAyf5UhJVob0phmJLHQ8pRkmxopdF+fEEt3Oc2BrL8OVpc4L0p1/WKUWcT5PSYY7
qhcJfYhOjWNhLEf1E1OuprnyJmn/Q8QZU1KQ2Prrw4SkKUrcLjjEW9sVPSiSLGDsLlfsc6e00lIM
P+AXh39bHc08bh9Hu3JO94/vxkYCnUNrk2gh6wardQytKuVU1xBcg8jOr4mqDofYVKgcRL4y/jOC
T64uva4YHybg6igmNObe42TjqwP3oOprywYcqtzLBbZx53NmxW88tmlydqf0gyh7/KpnvTurpVs+
oKUfeg239et3FugHiWIlrCP+swqSfiRqd2hT9nAcOd8xmzUv6aSXNKTybucW1jcnCQuWOx+BYOhN
y0nm6uz4s4qNzjAK60eNI/EjXSj9Uvdp/zC3XeiFgR0ehRblnzs8Dm34DoAxZtXE0ihx/D6Ak1QP
D/04Gl4eNCl+aVOOWDPg8uZrVRohFki5/Xbw58hAP33uv2eQtQe+5zw8dmmEHauhdBUsc7SV2sGd
MeyN9qwyNmcJc1RW+yCprqGXjhPiUdsMrVdbSvFRGYfHFLm1CRqpXh/ooE8KRpTj/EKRtdp552wE
YOBJvHIISqCT1xtZx64wrEXTei3uU98InB8qowga8K1gEKxQ/3T/3GykVdS9JH1DhvsbMZGuip2Q
xLH17KbkwQwvscNjMN9TRtkIfiSIPAp+mxfxiFtuG1E1fp+HSuupVYdfRp5kEc5wZTM9lg52nffn
tBULQM3KSwzpTjrSy8GwcY2ttJ95xCnm9Kl2zDp/P7c+jPFuaIyXgdLThINR22NWyUP6NCR4793/
CRv9DNAV6CTQqkQvnFLm8jeAiLL63tDgUWpWNaLTb6Dhd3DLxn+25xxUSx0Y9WfdKMzsRYSTLj2+
++AYBGnu7HwOwVCrO5ZclrYPCToYxnVcChs3rVIDN2IglMNzFmND3bdWe86CfDpFdaOHB+Rx9oTI
NkaFLkyPAvliqei/WvFQT1w8JJXK68vG/gITusJDsPLND2qpm9OB5oj7lIRd8fP+h/8/dV/SHTeO
rflX6uSe2STB8ZyutyAZjEmzLMnyBkdK2yRIkBg4Ar++v7CrXqfCaqurd710KiVGkCBw7/2m9y4b
wG8XAi8A4ljZb++7BuktmAJYXM9N4g55Cx3QRSsA1OQp8kw2sIkGGwMH1Adv7buXhb0fCM0YAOIk
entZ4jKvjqhF7ngfpk+h8lc0DAFtQPjXlSzdsZ/KaK3WDy77Y7B49mxBLEHldMJUEbt41q24vafb
xHfAt2/xSl0Sb0C2/ExS/mowML9rUk3ajEPFvZtM0EeZ17aKF3RplA8Oe43A2IQ2QOth4A2XRQgS
NEI8ETCWWeFU337/aN7ZA370iCeQG4/mvADywrZeZLrAuUr3PpKEA54ycxMR+G10iGGc9Ef7wHsX
xO4NOPHEEcHo6O1DAT1NYmwOqyw3Rs5CjuKZHzWX7NCNsDn4oH94ZwXg5cIo4rQEsOTPVsC0JkNS
45QvKG3Cp0FHD0La7jJBMnCxqlmWTFUfHfzvnBUxyFMnx4GTBu2ctWYASAatjFVhhIOQl4YPMXLB
XQ4/2UgtTypd/h8G3VAcQyV+ag9OLf/ZLa3cwI5jpzGqqpcWyojGjrs6WQHWtiyFAZr1nPoyroKl
OyxWBU6T9dr3X/7jlQQRN7yugWefSumze82AL9BOK1V4XTLemliTzKli7GM1YunK31/rvXuMiTrA
briaoLI7W0QpR+OP11kVdaPnu8rj5qF1Z5CWuyTZ9lbWH8zq3llHEEUi7QE+Sjj9z0f5cYCRBrgm
6AO5p27h34fkz9Vt6hV2lWNzrSRFYQe3wI9kNe8UAicfGkgIUT/DWOzs0CTca0J/AA7GwLLZ1LB8
KLwE7fDv7+Y7rySsIjGgBnpAYE96tj0zN2Vx2sqh4O0koCAPzKEZ4iav01b95zcS2BZgApRSp2ue
fSErzNjNZBqLtA+VyqoW3K1WVMkd7sA3qIXikgZTtfn993tntaQIaIQAC2AibMzOv18jZtFBj1iQ
iPWXs0FqrUU0CaKnjF8u9EMG3DurBRYgJxOsn+f72fWStoU9v8L1ommsvyOXFQTgER4Z0iXmSjVu
e9sL/yPB73tfEsgC+rtTPYEp+dtNYOK91jCzHgu1BvG4wRHb2B3udnp02VI9jp0PSfPv7+uvoi8A
DRCYQVwMRRTg0LMvCvEj47OZMSjwOXwNlhhuDuWCmXfXZGz2BGzgB5c8eCy27d6bMcEtK6PGLcSb
7LUefnhDByL0X3W4xnpbuWHzLaGhNmUHd0oUBotuuluLF/NkDEHoTTX01dd6lCPS3WD9fjHPNnni
Ium63AxkjUsg1Lz6oGz85XHilcBRDuoQ2OSYNJ9+/jc4Fq3bOoVM41uC6HLb4KwqVqLdjMvA7ppw
/gu34eH3d/bXS0Jzj7HEybwNYpNz55Pagu3Y9iIsVDMk89EOy9Bk4YxWNcOMQNvSaVHvHCZwdz4q
EX/ZcgCUAmZB64qjBJjZ2TY+wP9nMaYKYeMPL4lNdYquZxTP/4OX8vR33hRJp+tgR0U/AEwduRZv
7+qQgKfgK6TKwMFkMZmBR3iOEGmxh8n7h7E2v7wcuBg0LeAgngS76bmLCgw5+niC8zqIoD25bWFc
caE1uZmcmm5EN+FA/P3ze+d6p5rzlJmK3A4MZ99+OT/uNEIqcRMxUeqcKVMRTb/XNZsRq82xhu9T
0sPb4PcXfWfRAB1DwYkqAFS+85ZCK+mmptJhYVcrnyoDYbYE8ADkVcGVCLkBR+mFH/Ux7zxG1DlA
fzF5wFz+vJwTCAueBtZExVAr52GuwErbNXDGyP1Kfpgr+aNeO1s0p8cI5gbqK6zNs/s6+BN3EfJO
CpCPucyGsQ4uFFLHlwylR3PrJqoCYcGvfLTmyod3dVg3zrUnwuQO4TDdd191cDbAFeEjAgGMDbLI
HeZ16zPf9/IUKWCXblt7cKGg9XqYGiiiMn90wY2M6SiazHXgsQeDSH/etaZCCPjvn+CvDSrgDTcC
wwdDsxOR7KxBDeoQZRvyzgpZMfcCagB/yXrTzH/B/7WXp+QzeZxCDe/L2IS6yZyVxSMSRkjc7X7/
UX44Rb+91SeiC0ZXmGGhUz1Hzd0hqDWGkqKAe/m4bnxKalMyUllnA2tFH7iGtWhJwKSO4mxExIBz
AOdqerCNGw25Rui6zlzw2/ssgru2wKJ0A7dkEBe0ORua5qZXLmeZJpF5xng7lAjpXJ12I5BW8sn4
MdyteBsg5gL5yuOe2SVlyAsIPUh2oL3/oEH9ddODFwe80CFJhcsKZs5v39dGJb1Yox5dUIrd3QrS
lZo38vb39/TXXQGSIkA1aH8A0P+iQFUaQo8K/iKFn+jpuZ6DCGKsyEOuDlz6MhcN4Efr6XQAnz9E
IFjoC05FAexV3n4vpMlV3YnhWvhjs2xwlmPxct1uEjFCnzn3unBU4oKzZsONBS1j1xtK8zoW7Cej
63+8SVUffqSs/yWk0Qye7Wf//K9r+a2/H/W3b+Pli/yfp1/97//1v97+E7/5r79cvIwvb/6x6Uc2
mtvpmzZ33xACPf472f30f/7f/vAf3378lU9GfvvnH3+JqR9Pf61iov/jXz/af/3nH6eojP8Ojj/9
+X/97Oqlw69lYhyWl/7l/De+vQzjP//w0z9Bgvzh+H/ap3Dz//jH8u30Ey/98wSZYSwBdx1YwJ40
C73QY/3PPxwv/hMKelTFp/Pw1LViBQ1wATj9zI/+PC1NkFhQqUNYjJSyf3/1m5+P/Of9fj/k/mTe
+2ZtANZEhQFQCdTvCMXGL4ZuSzJWrgasA/G8RW64JnpoX526BaAWcG9x8yBqq6GIaUiSa8e4Ikqz
NBySCSLQhrEiVPCTLIRXNbyocBPcS4ajrgXFaqloiTFbGm7qzufTRTUBjjxAvMqTLFln+PvEK0YD
ewJ3kCc2eeuwi6wZ6WUK0f6Lixa1y/sZwAzA+zl5IaRDPQkh7A1dk+AFGjTk4CBc6TOLRVhGSwTb
pbZunwOMeWD5SLtX2LKx3K4sKZKYN1dOlbLPdKVeFnujW4Q4QJ6cPuRf2MD7TaAmfqM5pEDYCsdN
4IIJlwVG84zopr4Bp4YymN6lLstM5Dg5nloL6m5snGyanOCTD7eya905tCu4EtXttFbJsUtZuLWR
Xa/iXsz5YBv47jTTEG8AqZErbwH7LU/UGn11FZyU/crLY7cfM7po72aoFkhG4oWKU5ZpvzG0EZCQ
TGrdWpgMzvmoqHdw4V0zZzISyfUQU/bq9a6X0Zh/CmVf7/t6rT6llZQ8wyte7QjC3jbGsOSBzS5+
T3cDsg4S+h3MkOdOt20OG/8lw6OdDgMIr/li1jmDRW6InDiPb7tKtg8RWUpnEUUtgmXIiK28UkA4
XNTIeSwFndRxlKzb4oE5hQWq9dCOyruuqXfJRPvASIioYgMr18JfWfVoTz6uXTUGfibo3H3Vc80K
R3O780i3whRj4PUlTGbWKQPaKnKYbvKsxmfrMBGP5DUsbtbDEONprdziKBcyrfcT1Q4Mfn3nPo1g
A5MOXlB4AVJgoZ0T27SubalqIBWTccMD5f4IHtZsSgKqFJ9ZiusNV1G12mwiMCxGtsoWlvneHpY2
cZHM5LLXSMqM2tRcpCq6CpHqe3RrOmPMA/gBsU3+Fsra6pL6i/zUIzfjioqx+WoDG42ZGaZuz0cY
Aq9wyNlQTEQfo567dxBeyFyBePTXMHSqGIAqbPtT+T/2bnOlIg8L0PGPGrfthpFk2A/g9sHT0qpD
b1pW6q67sMAyd8jiVVmA1Fs3A2BaZw1o8jkEbhIPoYsVnJ8i6J1DM22iU9ZGndbDJ7BbvDvlYCrV
NJVCKWQefJbCKxobRxY1ojYFT/rD1IXe0Tq1LHrf+7KQoNmPHanuKFiWJqsgVcyFjNpi4XK9TuAU
uSE1wBHXgWCcp+4WxI3uenRCeLephlxSz0mvh6q3V70D4UAFQ5CjZa6tkRGQBl9FBU6UcYdlPyig
zYrVcenFw2dPe9VGqDbJTGz6y8arxhy06ccKdvbrsarQ/eVL2oxJiQRH71C5DoHfgjJyb6rgU08V
fNlTQDklnar182gFRVFhNp1ReOQ1o/xLsvqgKDb4tRGh3lg7yIkRtsK7tXptQd3wOqnXLmOYmxaY
olU5RVpVkjkaFEuKsqeIoLJ+WqKJHNTiBUd4I7e5N7TkIDDCcWP91Z/bV5AG4hsFQ/+yc0KWD9KE
sODqxfAI4M6arYZ4W6dAKLqds/RVhWyY1lmm18Fr6/n0goUjKjMEHSRZiIScoBiq0Nuls9u/tIGp
cj6CDa2gO7ykmEq5BXx1CCZxTHl38ZDGMpO4aygE2jn2Lixi3GAcRYZgQLoXHt3tOlRrAn89DC3J
4omin3lJxHS5zvVuEK7cobbec95eO3D/yygWHMhWxtt6qKtbZh5BQjwoz4djs24RrT1vUhq/BoE8
NEFdyjgom9H1cxWYncvrq8rvaA5fqfuRjCucY2wuuAIoxVFA1ltg4mW3UPxb7HiEiVts/grYPbJc
MicJn5X18rVyS5DLtmL2LxNfl30D03PebUjHMnh2HmUDHljAj3NHjnSFiW6HD2311tZqbxq5xSji
KtFIVdUIkpvTTVeRsqf22hAD6tgEhVmNDWOGK3zAM28cRCZXKXN3GA5OGKrMI5JlrUPvSLNiO/B3
8BgA1E4vFi4KwF03I2hK6+gGn7ClQfrveDPNcG4FWYPsDQCzfbuGeTxFBr4rC8noJMnG7+pbtfT9
Zk76a0XIhaia+xaxiJqDT+c0ulCd6+9ClwdXnIf1VwcNjT0wuBLfehrHa+0g4Bymk9GD8iudblqv
fQDXqd7B8gTbHtiPsGCLzJjP2D5LvbCuDFPubMZWtkDCYvA9xvS7j9i97dzBhdX23kUfVH/JCJtI
JBabzTVihWdkNu3TdXmlazNe0hoAzzppsm9VTa+jFdHjKiZIXyfisMIjOl/rcdqc/NvKtAkO2Ajr
LFqUD438sBQuejZP1GDFpdci1iafTuh160Dcp0glN4LC7WNJTu/uOH+lVlx6DMrOpJ1eAeDhjUiv
wcf3d3RJdVkF4j506X3oIJEU5coLiO6g0+tZZSGHBQskajl2zbLmqlwa58pbXXvJ49jkDV9uZ5yE
adiTfIVUZ8/X6qlBHjbk2fFhMsOhosOtW5ELtfjYFme+SybAdYl2u6elE6xA3bDsRtX2l6o3MbTc
aXjgQNG3dKTwPEAcJCuJ4lO2jJP3XCOsXEbYtgfCqmmDTG0UP7NMvg+e9C+irus2oWLt53pynWeE
F13i7ED3NCU91PAiDb4xfKSod32Y2kz9BrvekvchQFzQm77Q2U82lQvnxnBx+ZJNMe+3sJV+9lYg
Lk5M7xee+vDBwH6HYTtMmTDTk4XQQ5XBNqq7iXxEPLjTWDYERxHUl08U7MI81fy6tfCfnEPny2gH
7HpEZ3j2F/OCSCA+6P28OM+I8S4TQMx5nQxlvSoO53NyG9oOkuQGhqETQxvpe87WaSx2Ct/5Psgl
uKzscgdSwx1sTSXqEg/rVx5BXigd9DMrZtPfkT4Il1XrRAWF4R/UPnYLmZjYtfMcFzUKU0CoJkIZ
h3HhqFzzAH8akbUcpZc0DuymPPKceN33kDZ+qbom2Rkpj1Es03zp1FN0ynKvZiEz3cRzNmHEUEay
RQbhHLgK36nW8lLSlR/AHYLLh10++YA6sqgLXmiC6QtTg923M+RgCPPJndm7q4fkumlCgtQT5ZkL
XcfDzRDHGuLo2tugBuaFok60bZNWfK18q3nuubV58NwxXfJI0+olBMksm8G8sxkD+5JkvWOQVwiF
qsAdy1IWgJ/orO6jT4Hpw2oD7ETr271xZvx7WpDwvPPaFPapThW0OzqETjFOIpYbhmeKqaaajXuA
atrAy7+rq8zUKhJZ0wty2w+EfwkcSA6Fb5Nr2rT6cgwDmallpVdwKrY3o+SW7Lpe2QVRBFF/or2q
L+66wBwVVe4eJsITTqN13iNZBgvNpyEYkk5y4ThxmGnfYm3HYHxtu0SqEqV2fFjj5nPTjTPLfM96
22EOvCMSFYLPg1EocTiPMF4PVbmybtgkNbuxtScwL15f1wUhZhBGr/1NNcLVBuMgncyP3poggQ1e
djE2baQgH6zWw7p150ZcaTOZ4+R5TghcdjUu4P9BwBRu26zCel/X0A47JwUF7tIbAU0hVii5owHr
ll3KMFYqAvjyPdSJixcGZEzvZU5V/cgJhTmGw9fwAlaxzhJnwTxCpRhXlf5KnDaKMrgu4OEbz6/5
pofHDzm4U8eiS0TS9f0Re7V2ttjGGaLqWN8ibpAJdBQmCUae23l0R5a5xqXjVkdB45Z+jBlnBr9s
lT71yCse7mAIikdSwzXQuVuHRstdgHl3O2Rr77MJL3sUqQ0YnE6MjG0m/c/tKr1gJ2GM44BiQ+Ow
mOp++LKuEgKsuOuYLtq5qep9jGPHv5mBQWJztWboJ7RP6MgyRNA208YiZ0jiha1qN6dtGL4GLu0+
Kd/RyPOKsNPcqxlBbFdoLXFMxxCwLBe9mVQF337TqhnHrJ5f+kn0DmZ7U8BuwdHv5IHUTojAW00S
vZsZ9zJrECR+aOdWTseFosAmusP3Avkvs9qoDr7ZI5L1egetSyPYN9PP1R5B7u0rr/u0qK0/31Jk
ZO8T00c3dZe4OSIgGGbtkZPD9ynJ6RwB8nNEmhbJ6tQ3qz/zTwzuZTyucyzLfRI6wLNqGwGeGJAP
GzsPPXeuSTeXPsJi95QM8U61cUGQq3ONY0NmaY/+tav154YnchNNSp0m0tim0qmE15S6m9jJNy8Q
6VW7zN1nIZIXOgzJDp4Sj/1KIBl3Yl1MgfBufKrqe+pG97zD59Sye7BTLTYdHfOWqkPaVWneTMvN
yIJikdIrCXeOXqspPi75NGAE2gQn66eBPy6RlMi/WduNTZWXuyK4NYI86y49oC+gObAcBIqDi+u3
47dRRJtVmEfIJa4W0zxR8BqCDKSiEROD5hGP+nlU9U0tQjR4jnrh4kaM7T7sx78aV+xA4rqwsEnb
gdn6HDV4AGuad6MFNBDncwQ3wUqqfaMktqHaefR79w64UlnP3vWUag/Tx/5A0+Wbm8ook1Uqrnxn
uA84Zo/c7W6Ae9+1Vl16QIzzYYZmxMr5cqXDkUJ0Pa5OlQl3/J76GIWo9tDS1VwQgvgaMaN8F+uG
OZgnV2q+tYJ/NmnyBf34siMt3Ucw2MjjCD0RXsPIldvTIdizXae+NxT8iYje8ARHGSEbPk4lNl9k
zLnRFz7aYz3xNVMpNFt2CEqHNluLBqPiyetocD9Cswck/XzKL+vnhT2belhzurC9sfSZJ81fgej9
o+f2XzDx2CPzNINJ8lh0prIbX3SPa+W7mymYt/BMfHFozQvHujVcP2CxN7tLgPwbsdM4BWU1XsUy
mNd89u3LGGA5sr7B5567fIEf4H5aAeIrN8oRx0kKqLtOSNgJiOqfIbYXmUGrmiUJ/6qZU4J76GYE
G3rue80RdrcXCexPG+lhWG0lUkM7D2xDl9wtcfPQt+Ht0MxbFYb6liGhNUfk3q1Non2csj14XLvE
TrnFf29lEG+Tkd9LZ9iNDMl5cb+tGv/eRenurtVV066Pq1roA5+6Deyr4e5kr0jaPhB3LuSYHOrZ
3QvpbJnVu9hGO63BudEDHA5iDqBx6LeuDxujke40NYdkGtHNtw8c4SlRwjdeUMG4o7/3oazAkIYf
PM0Kbw7YBSDSwyi9rcuCPRmcBzh79rmc2Lc1GIJNqyzZusF4oKbfVH56RwwddrXBC45zXmUx3PUV
cNQML37Ojb4BWTW5niN1jcnJHkOaz83AvlIUhhZHNOxaWnrFSDBduAuSQ3GKP+vakGMq/X4H+W4B
G3Z118xQJje1WYoGbuE3C6CDbG76KpPuEG3QRz2uq0dyCAqDjC1rWxA6dre8rnwMCOQRmn6y1SPo
eK3LrxEzcB8NagOH7KyJBnBn6KewDeGekKZ3U1VjUgFhRmYkol88hclGugXCnyMfJThYGRy8uMrD
ud1A8OnsMNJxAb/4G+gu7keLdRvIHGdbVShHHa2CEVtrMEHCoOOWkumAcRb6bswkd9bBNIY6G9bM
O8SG9FsFY1F/6Wg2ivAVfoOfkQV+iFu5wYQJLwqLPRjx9lekIbl2072qsF21w5gBrjjE3G4S+Eg1
vdw3cF6tEr4LVte5dPSVFuqiW1SbLQY9HTxrMkD9RZumOUR8X3umMlcmGZFrgmpihNDfzI9gkxWp
qp4GQbBih+2AI1ugZ4RRwA3266xXGtK/pohH1PFdTJxLP2zvKIX7ZB9tzHjHJWKKVfLg+raYbXfn
44YHqd5PPro1GN87HkpSvy2jeJpgIuliOihIms00hMpjtkuJFlyghlAvCez6KlN90gtaccabqIRB
6pSFTivzwVW7Wfjf+s7ZWc9+TzTL+dSyrNERxztNTxcQUzau8ycWz5eVh48+KFTQPLqrMfXPkibZ
DH2IKSAUOaALqq+z6g9Lu3yBEdklX2g5emsRcfukJX/20jYPqUSxIiOMYnq4vzrLTVKRTR+OR9Or
ywU1Rzx1mRTB42rpCCtlBuFqez17Og+m4dir4IohYu4y7LB3hAChMt1GPeC4ahOZ8Nno4LoN9VVv
oA33YFCLHZ+PuR69PQqJRymS0hUoxSfxjAnafo26LZ0Yz1pakT1F4rabDm6uIgx3fQct4Tr5DxUV
xdhVsEHHn8midr1sLFSbCCS/T9zuOWmDtGCrWwKUN1B8uV3ekvAwwg6g9PyKbBvVvXCvA5V2HrJp
naZk79UNhqleAN9WFJQKZnQlDzDU7hlaQbgD64PsAtyWukfQacteJzyCgqVLvF0iaANM8NwOjpt7
td5EXNECJanM5yG97Rr+0NMpXT4jISVAKcsCk9qxtJwvXOGvMkGjYh1ihYe5A9vf4e59N9TgMW2c
RK5mcvKYaULyaa77trRJ58vCh0jYlgtSOe6GOjGkZIlg4hg0tq23nDbBg+1A+cfziMJ4A/MU71Mn
ed3ls6pVjRZOyGeNWp2XYLJOA1quhX5Fouoyl207ht/hERzfCTsvd8oFWwZzSGfFe47qKc6GRGKP
gOXthJmmdCwiHSotnxdSAbyS2jgCnVQCSlTXLe2VbRbnTi2h/BzaMF4QBCWUyn1Tm89Q6s/oswcw
0cu2wiw+b2rsEzkLEvbgr+DBZgMC7YE7kiWO8gqxRMhTUAqPMV2bHitCBqFW27628bBvUhHBIGx1
yYoo02HCCL9PnO1qRPfFb4Lxdkm0vfbWtoIxqIeaN/8BLv1HANol+0uLQXwf36Jlb1G3/+9gthPI
/X+G2UrWsL9DbKf/+yfEBrQs+fPkSf7TDeZf6Foc/BmB/QSrmBhJTHCK+hu65v8JpxCoYAG6wYUt
PXEVhn+ja96fGHieCH7gbIESD1TuP0HXcJW/4a4w/YS948kTFzQaH2Tzc0EGMkDRkfpD8GiIMofK
WYbPcx04r/2gw+ua9Pa6jTpT0DiZrhw2Y1i2QgCPKRi/MeMC4OFvt+xf6N8/+qm7EXhzBmCMb3Hg
H58HijSIUEB7B9ufnFGYHLRplbs48WPgN2QPVH/MBt7gjbYxTpE0GTPHEX1pGwyKOONQcDtQylOA
TR9kf52Bjqcbg2wxEMbg5ghfhHNiE7U+oTAG9x5pr/kGPeFQtAYt9e+/7xl54fR9wUaDghs5PKCH
gp3yFvc2PHLoiECoRwf2xDmQjLZIOtfmtoYYsqVjsl2j8QimkM39wS7fVqlrcITDeB81INCSVvOy
89S0XcHHL6LeVnsIAumun1MAPAMDW7ub12OEfIGylSooMaUZHrpRdn02dE26CXqtNhXxq+0H3+wt
3+bnN4OGGLUvpNwBEMm33yw0o9/NoKk9gtJ0lJNTgJl2JTx2oXqMT+J+B0ucDCdjIZFlr2qWE+j4
ggnc/lXtaowW0X2XPlHIiYgPXSfKpol3q5jvxzDMpEO3jm/yyPmAQvfrY/dAK4UlbILUafILw9Sn
lSDLOCaPtR+pnZO0kFHKD3WL714F8mCoNU8w+jkDuVupwLSiTx5NOGGc3vgWkFu8lr9/BGey4B+P
ABoSAsNi8MlginV6RH/jA1ZEidrnfv00c8NuJ49H1VbLdZ7zFv66t3rABK4kScMejZaYVab+oi8x
EtJxHrVBrzaj9he7UVxVUyZt1KFDh5DqI7nUO3cD9IIfxEXYXiTn6p6Waz6AF0QfGynB2YHFeeab
Ifxga3nvVcM6hAYZbDcM7c/f6EVqF1wQhz7CvcFDecnkUfkuwBHUeHkDd9xcIilq0zRy2Np+TX7Q
0e5TDMafQ2CNBYB4N4e/GSuN6L8yCGMQMNHbm2bEAR3V8whgOiIXEOk45WRni14y8kozdX0h2tG9
7YxdD37jiw+Yyme2cT8fM1QKoPCCzIvX7WwP6TtwwiaL+wekaTloGDljAGte4dbQbpOoR/SJ4HM5
rZJkjcIgtI+FyoTgwZ3TeNFhcitwBRiq698vP5x3b48WOAoDHYEzIUTRkDaAPvL31Reu1QnfHaun
yg+qI9THdc4dlxwTqsTRaHhPYVvTl0M3fBRe9Ja+hBtyujJkLSAxwVcnDM6uPBI7Raxuqqcu6S56
iDvuY6f5BpM6Zw9g5SPp91s248+rwasFHH9Q73A2n71lyNNrCZnxlqXwjM5TARvECUXgyU4CWWpK
rpnPFPng4DjxvP43X+rHRTGNhCILYXGoHc55opVAsZGKNHmkEDlc1Qymuz0J+hzODeJzXKfxBoKd
JzJZuw1nVLO/f7S/7O1wEsN+AjolYsbganp2SjeeRYPKJPavCqA5ifiX2hU9xgLt8rOafMPG+ntB
8EMScv5FU98HCQhUSqifzy6lQLIMecjSR2fWE5BvNURbODwvr7Oa6p0iy0W8JPHOW9RrklpzSzFI
t3oNi7SKv88uSAog94obwvwvEwDbnaOC5xOvqbSOj9gPH1YNhvcOupz2O/oldgU1nso9DHzyBuJA
5D9TfQwn8mQxtd7AQh/sCPhjbLzJiY8MSaAb8ETk0Xou3fg22sBn40ZxdMSic0y2CNa9GBGmORIq
xr3QS1Wug3SKVDdD7gUYU8We+ciD8J0VGcPBB8Z6KCLBdz9b/0MMCvos1/gRRtBpidGv2nQdBYah
Oki2okRkcwcyyu/XxDsrEi4LCexUoKzBxf23r3sTVq4kMkofCaLCL9Y5IvCL6Z1dh710L4wBQmUV
MFNYQ11TmGR88EK8syThGAPRHnSo+MbnAqoxdA2BTy7WSQ3fyQlOejeSVLceUv4+qAzPuK8/3j0M
NFEgkARkYmxub7+pZm0TpaZOHyNm+5tkAk6EPEG3GCLg7X6NoUMb6yVf0I/mLQzcs2hczEeWH78U
yrAshms9HPiRgwuzybPyaoWdyQJYwXnkokPoCqx7LzqJsVaruxXkKqIPvuXkwjfM7BA2k5aYr4MS
4ar6P/Jy+nk3kEwEVxu8ilDKnT131s7BCv/z+BGWunwboDTNUrDArhoT3o3W/SiE7521fXKMRNQq
Vhnc/c4Ou8YsYM/1JHnUbMUMnfS0bBLhXjjERFveGP9qSaOvv1/avxQoJ/McdGE4zGACF57XUQtf
tA28JXkc3BpTMNa/6LVNit9f5Mym53QjQWMGaRJnJvA4+MC+XVZjPKddOy7sSThyzoRVMwgOxOyX
JYruaKwHsM3S9VB1CucZvLK3tec7B8nS8apTU7CBt4/8aKn/uspwhEJOAqke+lQ0iW8/E3f7Hnqg
AaXFBH5H5Jn5ogFkDn9myndjaNxtTUA9oUzBupQly2FYvGWLMBCz+eDuvPNJ4BqAlxtiaNRu5yWz
ELCHq4RgT3FPamzZ9bhLhZyv0bbSL1D9zP+LuvNYchvZ0vCrzAvkDXizpSerVEZSkVJvEHIN7z2e
fr6svjEjgjWF0N1NRG/aCWAi8+Qxv9mGA532HJmngxmk8Snr6DuXWbDk+3Wb1mDGwdeSMl+S7Cbj
4G9JdTQgazB4ZXgxRVTmmxEDv8+l6lMKA5kZGDKQ8NFIRCvp0tDrXPIzfUV4X1+I6KXC7yHhM1gG
icr9/fnGkJd+h7DQxaNlD5JNg4Ge5/7aMZBsJTvF9kx43aUME8aA8UT/2XPLT46aOZfIM4b7Flzr
X/CzisfY0PxPwAu7FfOK6lRP3IVdVqdPYe2Ax7ECcKMWo+duHKpDmWgTGBRT3WNxnEHBV1ym43CN
AJstyfbc5m8GaF8Txg0wYo7E7CciNxaMOSYvlzKXOq1Vou2dSLNwJXO7fT0wHHt/c92ebwprElUd
O3iK8JtSFSRnLZ1RL2bK7L7KaIzr+KYu3FC35Rh6fVI7mfMtK8u5Y5xVYj09uXp+Ga3RYUxnnrQU
NEufT8NWj3BGLaeh3SpaJh5Ts/f3ZVj/7ENN+RHFSXh0mjTZZU4dngFKewvvdnt7UqFLq09EwiTx
fZZlATMT8O6y+AIXSApr5DHzaHAUSiGKhcW+PT8ICZAnkyfwNKxtrvdvpbfFoOVadpkYxz31VV58
b8cIxGda9ODbnPBZ1ZhAhji7L0XY2xgCIJ2WCxBzRV6bs1/ZI81WT1qdXEIUyj/5JgFCtwexRfxx
1FZDn3+PPMZNZI75TwQfMF5xmMH6taou5Eq3G1wWa2g7wEiCx6HIDflbDKENHBidYWYXoUrMJX7g
TGDzjZ0BIKqVYklVb8ZGkleLrMRo9cHqoNeozC5NU0uTKNPS7IIu7HBpzCna16nS3DW6ZOs5dvdc
qmA9urRStij70VsZ0nKlRKV2bwNZPihQHdduQHWcBak4hcVAZhOB/zOT0P9QO1q7DpHS2DP7GJF+
8pSVi+3jnW4V1XNRAnF//7ze5gBEcUlal4ql0ljhevkQMVY8ldnApYY5/hkVomqnGIAburJyUemp
q81kRs5SxiUX6Trw0jVAIQiVHhqwfLbrp4KfcUJEqqMLl2X85CWqfQINruwj8y/H+l4pWbVNRTTe
RVPaPUQZIOb3f/VtlEJTkiYhqnKvvd/Z7q0bTQEwnCYX7sdmY4zMd/ugWLKyuY0EPMXkWEIjRTdt
Xjsj4s7MubTjCxLgCX25obuLo8LeawZeIO//oDcfJUmVcPH5mnOt6CqwbHBPSQIvFutxqAEIt0f6
SwQjZOFJb+RWaHkgPWDCq0QObi514IbCEiaqVpce5ekdQy4fcF5ZH+xehw4fA2Rr6/aLsAtnNzZj
89TGeNGpbR9sQSmFWzdDQuj9H3/7NS1J5KJAg/FC00uGyd9CAG6eooLoxxt5NYNoenjryRVLhfrt
SbHoeVkoWkHt4VKdBVtb9dSxUPv00jlFeI/+o7UunCHb1XmQHlyjNTdiMJbU+G++q4OiBCqeFr1z
hP7s2UMrNlUyMY27CFv/BQkw2HU1rAUgW0uCubelGI/CbpKkGe09FQvj61VUFB/TqjifLm2ahNvB
Qi2Mbirtb59prw/tAyxHA91BH9r7rJ18OjNGevzDL4mVCZGcQ8kkEWHq2TtoMi91PEO79LYWbTK7
G1ZxFll/GvMYSGjyd7oKoxrGI9e/lDYQXhtCLy6dVoVHUavmvTIAnEBLYNr5keMB4S2ihXNzfU+R
YTJoYl2RmZX94xu5LsTj+wqqaf3im9a92kbPdR/1YMDUc5ilf7+/jK8Uv/+Nr/88DPFEFa16Pijv
ff0LRwMNALXw25d0MuE02Q1MSyTu4j1aHva6yd1xnziNtSmRHdyCpjIeQZVmW6Br5pFLBvK5Vfsb
JfKsFTy6kRl0V+8RsqvWqRPG2wpc/EfVTtw1tVO0dzBBBM6DCnRZ18PCXfFq0Xn1WxydTIqbnY4I
CiNzIeCQIycmb2rPYyHSUypi+OnskQ9eArrPKUNt6459t9ZFmW6xohAH9C7wWwoZiRhmYp8bWwu3
iGEV28yJuq1jcYfGaRafFYmIbsu+emBLOyeAms4W+l/8SZDAbp0SC6EJCWdA86G4Y4bx9xC5w77M
PP2iRbbUPTOiH44rUdzNUOY0uuz4ZBiNd+f4KOhMgali9qQUOyBK9saC/LGwj6/jHl+ZlTFNxpcM
+WSLahYckqZXx9Kx2zNCAcE2shod7jePen8zzXJt+RiyPDYt9TQsc12fXdaaB/SyMTzlPHaOxu8f
3ZU9ZMam7ZDmRN+wAwCKk0tZCfPghQ6+ew1W4MhXSuxuntzXaQWztrWazagDZ3r/7W7XwKBNTB7B
xjUo+mcRw/FENaZWz8u5GQw+dVDXDLyWfJVn6k7/rAEjZ7RuGP+QBM6WOouCWg1bUzk7vd9uRmLY
xuhacO+JkTySMvJbVS9wtrregNHIO9DPmnBWqMe268QEujOZrbX2CkdNMFCIHxgz9Asrcd00lK9I
+0y2GEwI/SrJ8PWZx3y1U0JHqOc4MhFYIDisRdhrrInZrc02Gw5eaQb7Vvg/nZpj8v53uL6o/nk6
yRSDManxQi/7+ukFIsACmwrtnDhDdGptUKBYXRabNJiaP42k9KvIWaU0n45Khj0L315TTACNMv1M
MZHujFb1pBdHttYLOHgpafnCwr4K/VxHIFJ+fILg5+PljcfZ9W8DyDsM3PQ6LXrP+DoC2jkqlV48
umqdrpD3zZECTic52NePQkwGrqmpt5vaOH5CFWZYvb/SNxcJP5+eAuqSaE2gLz+L7QDoRcji6Oew
L8YNDXBzNVAArfS4ARfW2tnC8974sux42t82KqYUC/IE/pZdafCo/bi09TMB3rsjL2QP5YP6gLRQ
urTS8rTOV5oxPu1Ipk1kc7NjZnqtk3Yte7itc/txojG8gUzybKE3sJ2M3n4IlEK5KJBCQTEn6qF0
Kw34KJSyXlSfQcAyKfyu7+vc6bbCVFOg7+rShfTmO3LGVMRWkA6Yd1Tg7QfF5Bnque9wUzX0bPiA
XUmyHYvWx3DCyHZ4wdmbvJuip/e/vFzpm9VBiRJdBmTNmBhdfwl0SxLfyFyVWKehYRRr/a5ypur4
x0+hgaGQDKrSonLuPm7akxFPoTDODvQUiLI0UOsgiRc+9Ru/he0rwRrMkXFlnJ0pTCYjF49z81zj
bbEF1vy5MrqlPvAbWxcNQMuhD0P3iy7Y9YKpospVhG3Ms2oF1hFeqH8woBTcWSC9nv981RwDkA1C
oTS25/J/YwwkSJ94VJMhL1NIlaNMT9uFG/+NvSe9eMCCoPsth8HXP4jSK7DaajDOIYnOfvJte58i
sfmMm3J8N+bFcJ/D5NrrlassfK9/5E5nuw/DP4esnIYiyI7Z/RLliJ51CNGdVXRDg63iidHbgj73
v8EJlSL3XCows9QiugvDLnqpGoHCl6KXJysNnR+kxOUHyEHuRQ0wOYO/onrfRFaLZ2jAxSMUIhgm
Ai2wxlCYqUelHXrrDFW77+kYROYaCZz429SMmQoGNMTwB3s3+gJMawu8DzV/p5fAndcwVyHqR4VT
fUPriBakCE3nLuscc+vYLsrtjkk5OrZeEWyaqRgAC1aN+cML4aq6ZYd+HUTsIFr5ZjPq96j3aGs9
o5W5Scy2yLfQka0S6UJa6OsQ3t83Q+/sn8JoEMoepqE/hFEqIF6oOUBzP4jrT6PRhJ90bJugpNu5
9wQb5EOQx3mybvQxU45VY9g/kLNkABMWdb8lYezDfTT5tIwjKMTFJvby6M414x7Wnxt209rK1OY+
Lr0iWyF9E1brQcnsr2PPtoSIpzm7IAtVwD+jTq7sJXjbbutk0Gu8M/TkoSQT2xdVTwpT1vB3YAaa
1aWJIY2tSibgAYyFnuvUHLzs24TEwb5hPAYSvtdYP08f9Z/d0NDsIq0j+NaZ9VAywgt3SdFm1bpN
AZevcjcCgx1aecUNOQVKeNCU1vvUsfwJ6NqsO/udsP5220QcQog5j7JEORJV1fTY+RkEKS/FBUlP
ixx8rujgndQIU75oSTRgq+NZzUsB2yzeN2rTfnEGxzxE2mCqK1Ov7J9xkEz3+lCXTJkLG5YUqmRd
tJqaLCZtD8fgoVRB4qxagVj1usBB4mh0E5hlBv3jU5U2e3scDO0wRhTbaDB4erpKh2r80pUCDr6S
+uop8fUc3nJuwl7WIh8KYAIT56vGfqRGVmEfTqlqotkDSTzEZKao/+6RuoJcHkoBAkWZ9ItTVCDC
g2lyYRuGBo6/ihJvujGy441hDc6j1hQeugd28EVNU70BLdtZO7/JonZN+7o2j/k05QvF43Wf4zWT
46YHCsD0DDWSubCkmDqgtraE0XG3vMDwAd7mloPwIE3UAOnAdW3bzAh37wfQN1Js/JK49Gl2GMzv
5lV5YtfFEHimd7ac3vxQhl55cTOB5lBnVn+XkNFAgbTR1meQtyn6Fl3ZxPAOfqoZzw50+C0sDUAI
JbUfR9I5xbkeLtyM85VhlkgUR88Y+Cm377zWaCsPlWB4eOfY7MIHdFKSrdNF+AhNtb92Y0P9SDqy
1HB+66FSkIn2AX1EunvXIR8tPkBYGBmR7aLOGCGej+GiNm3xpxndnd1lP9//DvP0Uv5IuoLMKOVH
MOdQo67Q2nEQZXf2pnJfOVT2Q4S2AM411QEo0MKFpl13grE1kJkGVxnzP9qeNBavf16JFO6od2Z3
7qeu3xkW+tcJaNbHIA+7Q8TNsK7NGlK/C/MQF2zvEFDjrb1K19ZREZWbhtH12g4Sd8uLl3AM4GyI
PI22QRjVH1AgwOYU27aF2/CNjwJoQWYvr0O1OWwBp9/aDcwQd3lttHZdajhPaqAh5yIy9aCVLbKd
vb6E7Xvjy0hHJSR8uPhxXZQp1W+JOJ2XPsG5uT+7ZVUeRkeIQwfCbwXqFNJPgxLqH+8EiSFE+1yi
X9DRv35eFydNrUNAO/u+9TGMtJIZKNTxuHBPPlI5C0+Tb/97esFGcFxkdKSYLAmbOUv9Yf4FPR2q
4VxXot0GQeCvLRcu5x//Jn4PzSSyd5p/r82m39aw04Flx0M5nDPMZdadOaanprc+ch00d5ToS4f3
jU9GC45vhfaTNKOb7W7SNcX2Q204T1GVrsGZDFsTEDS87OInjacly8g31pAmGXgasjQaf3P0Yj50
PWr9GZxMR0pulBjG5ravvvzxGnI72PwuuiFygH69LzJLOF6WmuNZacxvZtI+uVr3yx+HX/bQZQu1
/gyQ+RofgPbqhCOmytBLZYr/2wfzA8ceCjAj59Qe240WR+mqswXer1Ft7Ee7CA49GReiIF147LrQ
W3mZDvU+yKBw47S1LhQzgKjZfnl/DeaVBQ03l2hFKxFrIm7KWU8M2reoslFtz8Lvul3hRPqmEYpz
UHKu/PcfddN+kM9CS0xCMRV0AufnkJEczslwvc4tKfgKqLb4jMpGdN8XVrHV6xyogj6AAHVhGaEk
Np4Goy72SKAnx4ZMfP+fvA5xgU49YyBmoNdfJEGpA2Jw0NEPEOVx0rh6AWj0D2lgDHgj0Huqu1wH
eg9SDzkCY5O2kxTfz+pD2Gb9AmTqptX9ujpo+MkdL5OHWZQqUPn17UbQHgZffYceNJbPA6msCwxh
Y2lTuDICmIPKiA4ZzKjuYQg9d186EbnsiOBZVVRbe2rSvcsEd+2IWHusp8TZmoUpHto6k0IPWrpL
8HJeA/wbIMSjT9gkeb8AEJrXdvKHENilGiFSbzd+bS1WgZ0ABHrWkila57mrP6Dqw00SNMrKCVxv
nTBCgI9lnN//oq+S+NehF8cfMAvEKe4W+oHXX1Tp9IobOu/OhA5U08U4fQaUSno82MonvYvcTV0Z
5q43y3Ffa0O8H1P3axh52nM7FcUlNyN7K0gJMVRUwj29YMS4YtXcVj2jbkcXAi6Cy841jXrTVoGx
s8rOW+eWma4mN8hfHGmkm3LYmDqF1QrCW3ungjhc6TbExsIy+jVafsmT0FAzLutxXMjrbsOmASBL
Y6DP/Et6al3//jhogMv2KBiZzhjtJj1HRiUJzYXvexsyDAIGDVJJVCDHmj1lrHKlR9xhOvtm3q4R
QrBXgI+yY9n0YiFkvPGDNHqkKNKTq5LCz6KTYoEvMBtFObfgOPf11JW7xEm9hbv0rR9kkg1LsDbh
eS496zOUpRKP1TOAFxSpYD2tpsJ9clK13b6/Q2+vUfDRoG/RrSEPITedfSAdXXlkXum+dyqe52q5
ttT0Gfmsk0Xzb2Hxbs8ho20VQBgwTBp8N6Gdzq5awRE8x+iQoJeCW046WtUHRaW/5zWRchhzJb8k
MHIXFvSNnwkcDww18EgG6/MFnUTVUsMH+hlJRPtz7Rvf1EBRfooQv0hMqfuFSP7G9yMpAWjMpJXG
/VziujYypyn8UT+jVa5ulCq096FTp2s4se3L+x+QHcEnuo4xmGOQBtE80rnO5zN6FcuNaow8+xw4
/l1dFpmD4Unj3zc5zSr4IIb9GSWpGqlSdJ8+5Q2okU2vdrGznnorO7maB6Y8R1YGcSiDpJcayNTp
DziJsnbRmwqo65XoK+1a/6WyIWgcakOt1I1uUL+uI7dArqGVkpIlYjDQPxE809eIg/YWXYqsj7aG
IK3gEjX0EQ5wa5zsPrY/An/k7tIKd1UzaTw3TQhMcfRzur2kqkDSxaGo7fwjLggNioVhgNp0UXYf
MbjIoZf2LPxKoy9Vb6wp0L5YuaqjXDWM6pfAKD/25oAxr4lOawJgSCRfIyOO2r0D1QDOOldpgvLC
CIa+CHk3f6jFUWokVxhKNuHGLmzK4VZpntHhLZFCdFErOxhcYZ9bEvWfjKPFUz+kqCk4duG9jCOE
dup3BYnEEsDWCVEA0qkg6DxSYSW1EQWtwORXgPvddUBPS+XKQVRuVeZuwZQhNFtaKTEt13Vs9cPz
WCo05swpxOhdj/z4rk3gTmdxHn9V21F8JzrQgIMGVhBPEwsFoom4rxUWOpJmHqNW4mpR+hf4IHox
su+JmuA4ia8ZENDPVQmTHyhXqCHowc0JIqia6hfatz3Id6BTnxQkIO4a4Sf7avSbT7XiTH+ptuir
fR1kyDkHiVFJHch+svYOUE88MsCjDFscHgPjJZvC0ns0sa1CCMUfggcRddaSFu8bsQTuDHgK5rTc
7/N5hkrvuYBBM53hfK8bNEMOWRw7uybQxW7knK0YXCEipUQLR/v2AjDp3ktULSwmhUr+OmCWoZkn
QyDcM9Z91WFUYosccZEbcRuvJN2VxquciAJtm4VllPA90eWNOJOeNSdkwuu91udi7ZjwwVPTWMqE
bwMWzyP/heYpC7gb39fcC+zQ6cS5cMAte3k4rLpaf8AdrNktxaubcMWjGHdBeMI9ijv7egFVD3Lo
UNniHNZ2cBe46rRV6WjiX9Mw2il1sfEj1/8YoVv8iIlf9jfC5+nGNaXwllWIJVqazA2uo6d8HaxA
pJW0pB9evw6TvpY0QRPnCu2+TROU4VMtFUvgBNirUvfKHUcfyxfDN0+VVdDkZHevmylc6gm8tbEA
fnILU2Uyt5klMSqyH6Gv+f6lFyJGf2iiUem1S5Lob3xo7mCKHhBAMCHmNDC61FXY24111oIAfo+e
BFsUxbS9hSj54f0v/cYPsnAJwIwZug1Mt1mq5JkW4gJoKZyjBNUbzc/iTREAOn//KTNwlSxjAWnQ
RpEGqkw3bfmLfytjU7ePnS6G0WNogYeqXljfDWla7wjB41ZzGVxYWaBtJx/dozqfzI0VjOJp4SXe
2EUSMYJ3Mdkuc7FZ5RahgxrrfhVcvKADy1/biFVS5YzpLg2N3Ae8IK9JzUsRrnTb4gVZL7s4cQqc
Fw2xhiVougxCs00N2AvaCQR9TXKrrtekjEvF94IcUqNdTdoafpVf7rSpMNEaFl6oY8TWNsqpLn2E
ad9fittHM6TjLsdcWBLS59R4hGORhyNunoVqtZuQmdUaqLq7ruMU0Q3915AbYvv+I2VX5PrXIjSA
/xw0QwDLEImvf20kWsVCbMwjJI/6rwQosGQ21OU5MBIBgsErO50Rgovsl2WGWrzOM1BiC7nt7W6H
vgx2EeQrAEYAk9cvYeWti7CYBj1YwQDTaKL6ZAjYB+//1DeaNtePmXWIJgvgSZTymNItmFQhrriy
CR13dqmpT7ZIUZAcnOolTcDBah2aX1QsiLjEYfBQVBbEv3YsH0cMERdKsBl2VR5DDiJXI0NnnOkg
fV3//rb2VHTuFHEWmpXv+M+SD4bC9CUNguI+sSb0UqEkbcIwRbvUbxMautPwl9DKAS5yFG1UZM4X
is+3Fou2t4xzoDwVZuLX71SVrjf53SApLnq/j6GkbD2Z54pkjNb12DFyydRu3zj9LxDE7mNh9NaG
PJGYPyCFaTh1smpcp//jwEj99joF4s51CV7Xr5V7PrLRID4gi+r4UTRluimg4i2citf+/uxYUDnK
ZIXCAJDJLAgEKezGISzgEYg0+iwQqvwbX44CO8RSTRQw8iqWVIySN36rI+0WeVm715WoRdcKpWl3
pRm1++Qy7n0WoEXsTV2E5kqNBiXcNt5gL3Sb3npdhAZYGPgtdKvnLslq4NlWFjvRRR9j52GaGM/h
beE/EN1RUpgAyOi2qBHQ8cKTOZIwBGOXngwFfX08u+tdXqIXp1hwmM0W3WF3CjvEyAAqLBz0t3YV
PWdUP5imKRZY0OvPN9q0ugJtcM7FOFUrkaQW/VCtfDCg1H/3B6/7iSqk8TX3MautVWxiWrMeAIDC
dpRaGZB1zZw+Dv2iP4OqyzNIwAVIxdiKdhcWHNdvZkwRAvrR4J6bGCqlmfXZxjeEty4Qz1rYwzOy
xj/PIol77dRi6T1PJEKhY2TdTt65UJz0GGuVz7S37tfwKKxt2TbpOspRE0NObdojpp3u28TzH8EN
9DCWLWev21mPwhnq8koHS7DOguCU0o34WLbauErIYF660mn2ptsrICIU/mTfibaujcKS76fJ+f3A
ehu+GZXpWGoqAN2Zzs7iatEFuYJ8SnyJAU8cejtwTmqef3v/IbfJlwR6kWsiCw2/ar5meGWqg+iV
+BIMmrsK/NTc0PdsN5XqjEtp9u2lCPiHsQjbgCAACPd6L2hRmI3C9+JLgWnnqmwVDefkrLqv0rzZ
IiHeHgQ51X1e4Jkq9EE52d6AhYLeqquA8LX1kaR6hGqpouxmYVvhR/621l1vbzIe++QriJ++vziv
NcZ1vKLUwTdDutmhGTC3zaN1m/hFNkUX0kYLwLMXJl/SYSi1ldt3fSzhJuUj2IriYrZcxSvFjZNj
V9UDABljbCH3GMWuGPLgHrVSRPV620Pr0YzSj8SRgQ6oOcVnJLbd5z4t4g9IZPERME0A0JZpRfAR
XoUCdT8ukcbTEJ++j1wP5ww84NC88es6/EZ/M0XN0Q/ZJg1Nd/yfR2vjpuGwtvkjTniMpQ3ldpd+
qgwHvXW1GRFes5oBVXe31uBNcXhVAeKhax4zNWm/KqWPmWmIL+4Sg03WUfPlJAUj/gMalYn49Qao
TVMkXIvRBSG1YOea+FkWdKW+93EebHn2n6LwJXhOTuSIiWAogZVfP094GvMwvDAvElS90UuMfxyU
kdaGgVa6Ng5LVvNvJP6MNOUAEGYFEWiOXs8HYU/oYDYod9Q4Vgej416C1h4/d30XoIPHwP8DhH6I
v2mSCCA/Soh2T5clnljIeaWTzWyt8SSjcAPABdKClsT1b+dPNN2mFN2Fxkp1zDBP/Jw7vbsr+uJk
QR46kX+YT9AGUGt0/B9lAHY7dMGvK21VHSfV9LfKyFFzB7UnZ87rPW3RaBv1019UPemCetBNGALg
yPUAGoHaDK+aWQXuACwfkqhBAwG3Ghu18DyeVn3674z4jyTW/t95FEl04f+tnvZJypv9111e/SLy
/3o1PXp1NpL/1z8qasy+/8UsFayixPHJLtH/GBVpSKkpskQE2ADOVDr0/duoSHf+RZ1GBWtKnpCk
CP2Pkpqu/0sDyUcpRZtCAnj+zKZIppb/GxRIy3k1bI/g/skhK72e641qIprsT0L4T+gpj0+BOSRM
6lMapW0vHrx2yg+D31E9ORAeQh/3GoTLmuSASEhzb8Ec33hGYjgrL676D0WglWTLTSLBc3aA0pXS
5EsnS77Q7IUp6ykqyLjk4H1WWFcF9DsXmPRTqE3iWfeVZj1ocbtLpFWI1aZfSjL1z0B3kQcVPpY0
pW+Jf8y2/k91l+uSVi4aDRMpIcNffL752KJBnwokYcKULLKMR2+ytW9pp5ZHI4zdHCYsthAGYgKX
33bW0z+/8XdNmRk5RD6WD8R47LULKNfg+lsFISg7Qlv+BPwztB6b3kbiKbW0h1HLw71hTzaCjoX/
OcQUG7uzLle5KYvJcVaB7eFikw6Z86w1PcYefeyD4rIrdSFpv91ONMWhRtBOMuh+zFnSKYjLsS2y
5Klxx+wezYsS7cm6rlaW1o3lQSlt9dg3g/mgd8GwZOY7m96/LpALcQS8GGcNH8NZulsrVYTHb509
AdR8iJQi+GzEcfTQ0uD8gOpBeLIsxF5XUzngwcbIAu8b3d24SRid4jFQNwvfS36Pq62qQ0Tl8iO5
I0FCvev6e02RTSu/ycMno0g4Ul2h9z8mOBQPijvU6S4QvvltckT9krsYSMZMofuVZhbjvY9WoP8h
hvocbNpubF6U5S81uy1ZLEpz2v3IPgDaZkg0203IQJjh0DYO5soKpqCo7z84vVZ/VdUu3GeYSK2c
1tUO+mQ0d0mE+2CuQq9/f4muUxL5DjweDiR3DhAvuPXXK5RqKVHH9OpHav0CKe5EJKtCvk7YtsVX
I6vNhZOrylrs+puAXgABx2VP/CTqXj+xIWEDB2v2jwQzDkkcuNUpyfBjCdVaW+cisxD8C6d1qEhH
CnI2hCLGncCJeiG7nVWNr7+dA40ghizMJLTw+k28cnB8Aav1MaDOuG+cmuygxVqi8/xAX1WmEn5I
otrb9ljS3DdZTwc+DF1r0+X2NolEt5qmqPvihP5C4+bmCOvcKxirE9YY0N+QJ9N+9AsinPJow97b
q0NXnSiUgq0W59ZXFQ8w8tkRxfh8ChdKyNsAx6OlPBFRDno8/ejrJVHN1ndyozEeHQAlL4W0+86b
LM9A7Lr9j04rYcLUnf2kZ3qz9r0E3wEBVhsjsx4LePgqmzHr+8OADMfBAamyRAe6zupePxkbhw6K
VDLV1NeOxW+d5VIBidiXmvGoILb40jbwO7Oybf9qgFHcg1FsHvFhDjrYCKq5GafE+v7+cbkNcBI1
wXlB15PXIG+4XiDFSmJrVEPunNwVl3pMS5Dxdb1BFnnY4YEY7u1SDT/4lUDXpQRLeu58rLZWiMn1
L25eLU3RbyPc9fvMOh+tU6Zd3AfGY5paX4DHn1Q3+nvhN18np6+LTvnHzuCyl7302aZw1C6qHN/R
Hu1qDBWmLahseJhMHbPKC+9bLLTuI8i0u0xBFHmIC/PgA8I4gtaNj4w0knatGmrzM2csuFXd1l3Y
tG+9HlsVchxAXjrd8jj9tifqSJ9chpn6I4ekeal6BI1HIwEgmlaDrW8XFuONHSiZqBIHwhSF4uL6
aQIEvJY5nfE4mh2xEhZDd25dPbhz0nr4AQysWVtokcQrXfjxgbuj2xp23d0T41+QgXAQKvdxcvFh
JWIqWNcxHmRVchwVH/HINE0Oyhh0S6y2Gdz89RPKJjWgKwhCt1fNRH3Um/hqP5Zt0fvYNNKDqyy/
lLY6vFLmWgPuTJXe3NlR2H5GEeCnW5C8tK2q/w1mtD9peatQV8spdS2Sz51aNy8LSyuTg9nNQAIM
8x/gnwvYcraXJ2dSyZJ4SagMXbQGU6w+wDLOdgZl+d5PCveISaX3OekS9WFCZOFzFofY0yRYX3Xh
L/qDXb2U7L5xPwJiYu6rMPVlCeW//21z8czJEKUqYXKmeVfTPHwZVHi9XpjbnyIi8N3o5cMx0fBj
s0WS/9Xh4hOsIBXsHSXSP4mm1e+jvGlezN7pfxjg2/6TZXutYuiSAVGcIyZNBLuh+Ccq6WivPpTF
lDyZkXdx+2K4a6Gor6FjJAe7TvM7ICsfi6ogkiPmd1SLqXkUfrBQy97k5khOEKNf+7Hcr/MM1Ld6
x4vdXn10i968M7Kw+Np5BelX8mqHZGvVJ91nMRd2z01ZIh/rgOcj4aPZMc/NUVxuk0pk2qOfuf53
rUVcymy7ZM01Um+FNvXP0ZSZd5Vb2M+6NuXH4DVJ/w/eAgQEwG7aO0wSZuHBjfvBF0OkPsaOhjFp
jZUllgCWJKyr/ipp8+9KOXnf4FEa60j+86xt6v0fvwR1KZhvVL5o+jCMvd60dlu1tj5o0yP0juAu
z6WH3OQYP+LQUB/QqM/viyF5mPokxLPBJAWuDWfhHV7FK64PM+/A2M0CTc9MZU4jtnu1aGzaLo8D
KYUO1lHBhFUeXD+TcdNLQ+7vJI6tXTZOwQNmb+qnISvzX3kbBtOGQ1l89XzcVdd1XzUvsd7WR9EZ
2rNdFuadKRNTH7P5Y6VayFJnfX4skhFFEnP0k3AHwlrBc7UJXfx4bdLZ13LLnnpi2sJi086/iVtS
0JQvDsIePNu8GE2yroz9tv93jEjyUdKFC2T20Ot/HpHIuMORydzkfvktwpjuYyarQDjf5l0rWlJe
3zT2oaJhlpYhLhVaxnbAQgiEUzpsE9OcNn5t9L+qutcf8sb8UumdeRcMU39s69R+CkVdn7kYO6SX
c+g5r5XOMOj6I5QxVJU6twf9a4VlhxmkYXAUhvHjSMgAWaHBz4/wDVipsigaYlM6Tua6eecCdXzo
0MYrrUlgGROVp7Z2SpCujbmNlT77UgJEfiqcAO9euvLH3K3iZ9jhPhtfZW8h/v6zYQD2kXsvPwo+
1dGyQ/XkFmP5eXSL9u+pKbVtMeUKLoBQ2QPunb2LVtyuHkR+tjshvhdpgwtPIOsCnb8nF4VrXmGl
YXYbO8zwoQjsEmkMZ9iTjbFVyLec567PckTPDPu5xBrhLi3GXTXF3snw7YsSiucRUO7eV5Aqo5PS
hj9yK3Lup8xNt93UqA+RWjgnBLAjsABMQUwKQwxLA6Q5G/s0asGwZX6PiayHOvrUawm9Rct+jtqu
D6QN66/MDlA8iCjh0gwRujhN+rtSL+vjEBri4mT9r2yKpYmUFiFTMnrBsfIcDRZd+i2NW/dEtoUM
dIPQhBOpwaPjtuI+9WDzrbIWSU4jp2uZRN3GKqZ7vOZdxJxaNT+a8mZJS737mILTwXDSn862mpR3
ME3hEOHDxz98/Y8MJcnui6AyP1VqfGLEmG4rO8JxxOhD/64a3OSfu8pCbm0t6oaY2Uzqg8g4wUFU
msc0Qhc39kNlj90xR6407eE5MGNcTlyZFoaBlh//m7ozaW6bybL2f+k9KjAPEd29AGdRIjXb8gYh
SzamxDxkAr/+e0BXV7Rlt929/Kpq8b5lWSRBIPPmvec8pxhs59gMDZfh8qVZDRcyotH2Nctz+4Zz
lrcrO9ypA7JgkhmnGJePNBBAdkQsx9UXKxpvxGh4R77TfuU4ZbRig3O3doeSOspEtwbmFe8c6C+P
9azUKiFj6Tp1Ov+qzYVa9XVLxJjZdCXRvUVOgBC7Udy4qIQwU85hqZXWo4CUcmNM+XCYkRJe1QJr
uydtElnMtFpNthq/yqqpbstAqw6xoxFZokrSEcm/2E4IldbeGPc706s8j7H0qJHH2gXEYQb34+jP
1yVWwj3m03ydkle4jbiTQ90kcJHBXGK8BCP5NITaNSjFi3quSSlEBIEoLHkC4MypYUq1ZI1oY9ER
tvYnVJnquye1g4aL86DngX9M3Dra2g1p1oksno3OM1lKo9ciFvl9rzxSOYfkc9TFzIxKuwCALLxb
0QhoTm0J8HFpQiU8Zk9sQ1u6IbyxtBzWUolixcP4ikZ+PjU6a2nXjV+sFjAMaXrV+Nb6XX5g7a8O
Wa/zTGrJ2OIKGa1X6cjuibK3f7JbnQcDoI0IVSO4CRmJzYdiqpLXvGX107J8WvE56bngYdwZTZKv
5qgpt9PUxtdR1Ng7d4zmp0YUJdibeNqqAkllN+jdbSaTaTvZfXzWMGUfRq+sT6NTFkfNoGNJko02
kdhlz2y6hPdNG8Mqsm3c+s0nP9OjU1S7Cccxj+UlzRy18frpPjKD5krqbv1SJw0LYa9ilpSa+3oz
S5c+mgWx+9C1WfOSNBaf+XIGulw9Mbnu7Ty0VwkMtzcYn1UbFg7BUYWYCVL3E2ZbxijeFnrlZ8vp
5HsRq+pGaal/Bo6vPeDmm646aTrbVnUANzxioYE8LylAfbdB2VZvq4Fgh3jS8rCIMrArfYswPBMk
zfsTkgUxUzLPCSewy1I2KRPTcB2UOEJSYe6ToqPzCFyOE4ByrthyzGe3YFUHK/lopvrNrNhl5zJq
y7AmIRB1L7lUQ5VfW5oxX5EeXe3yZsqvO9Js1mk88WrTZNTPNji0NTT7TvI5K3PdDX177argc9Hb
9TcSKGmpebVZhGU56i+Vm95jrZ52miy2UZaM0IOseO/mwib0d/ZvelI1DjAznL2fM5c2EYTowpcr
oPv9w2TKDAA27nbTKPybIiG31ZXZcRx6585fnu9g8PjmLr2rLouNekVFCIKO5VYW4wNaNXLY0b1Q
lM7f0oAgznES1Y9mApZkFn9QEDstweaa8lXtxGhxdF9sdKvEg3MfxCRxulqiX3O4FeshD7rdqCMC
NZssZm/Tks++X1+DjMu2AOPkUQegExay0h8L2q3EuzXTW0ndt7aViD1iS9uYgaffd08aeY07nCPw
cOvIeLd11X2ySXOLab3o09GKDHMVaA2H7i6brjDPEjbbeuQWT6Q6T1GT35BNtylmIGItoZck/Q6k
LGMBJ9wuhqw76tpaFvJb5SqCPQMLzzC02o3VOMZJeKRNm7nuXlXTwMKGcGsLMzu6J/yjP5peX51F
OXF4t4Hq8FTx1Bcs/09uCg9ItXNMj3kyxi+GK7rHSxPkUu4RqpreNVZefJsjQvSIDENn1BE31mmM
IwHuEiacc8YzJG8HWzl4AlI1vbNHGzksbWGsiISdnomd167muoQh6ZgkgbA07zjWVAdPx4Vj6USq
rRou5GFoKDXX8LCqQ8ADTkYj6PLFIHkzXnbIJpsPnbKbQ21ZJMwOpAhAzSRpoFnNA/ntVoUwL7Vq
ec7G5Vk2KdpiKAL3A+qBuzLQ6cM51abKXEKSc8GVGnyf5lfGEdDiMfODh8mS7nEgjWJHGWQ86Zp7
KHPpzNx2DpjJKgVaAC7Cv4OUulTFy/oL7sX9oguwfqGdJ/6dQlBHyq3QzZeasoJDBJ564gkryTPX
c45rmSzM/D8SdMHbpY4s57F+CdrlkAWqHn196vrDfdbx/87kuR9jb+o+xySe72BEkvYbuLNN8rOd
XKUEObwFpupPbZAPXK7Onw+i17oFUQ/nnnSq5qttk04fioiWFkYQ+Ug8+PAY1752JjTL3TawQdEp
GHN5qCLyXckZ84Z6PVom78cY3cm+tfPR1TYTxvrhlEWyX6VwDO/JkTznkQWNGDMjCPTU8cYHWsfd
uz5o4+fedNLrisxef+02VBO+rmbvcOnyCLiQ72UXaZ91ql6Sm3HC3wGIbb5VrSlJqEkSccjsmvO4
6ckhhOjWpyuITekBLvU2LZ35msBU9cLK0/bh6Dq0qiy/umlmnwy4tta/pITSW6uySORRzeYToV32
/Szq2ylznjzIHk+TpfwD6+iIfFTy5g1do+oqecrIw0O9rYcmhcZmcjMibOyoK1fUKyRmuAUChLoy
NZQmiBAsr753Ij0/0JGdNk3XOqHQXOcl8Wp5beTkBSYodLaWF7nHuUqu7MwpKSLS9LPvJa+MYajc
kogu9kRg3so0G38dK2ZyeT81O5yLKHcYsnubzLbaN+XXpQrt2J0RVpda+5XkkoYcSNFHJ0LvrHLd
K8t+596LgoPi/WU3VZL7CCaqSe29woo/l27tnGIkhN+Bzrrk5BFv/qkpAjv7JCZ92QF8ZSehoaz2
sz8mnXad43aPNyoziwYqbKF9Ad7lrWujQ+mqFHC+biFOa1Ucxl58LnzrapLFcGX6Up2ka2RbMxPN
TRbp3wAbcxzKslTcidJfEjqNIn9lRcTGkqcqKFZuymK2cQfHvJ7wZgWhrAPvlZg0r1sJt0u6q7ws
7WcR94RcYzVS57HrguE2GuOkCSB3iibf2SDknw3SHfh9vuqfmB1TATnWnO6kV5Ub0XC4GKc8WmHt
s5kDCE4As24RY+gEo3H6UT8QMN1Ba4bkca5TaziTys7pe1k8Gy0qNsM48E8u51iUGFTRBfaCbEX0
EY+OWVQ8Opcfy3SDCJmq6auDHmeUUlZiME+81B710m/OCk4plx/tIuotMQ0876N0/XVgE8prA2mg
0Wj1t/nMrUF4u3Fi02Su4NKUIuO4wdzYyjfWcxlejnJsw7xitJya46KmKPCr4JNe9ZG+lq5NN7e0
RP0y5JNAOK1S9/uQgiX+MdAU5XIgQEyawfCtnKPrDvlaNIqpNWkz1TPWVXMVF5K+bJE4EhINMgxW
fcS75Hp7JGgPyuejD0vvr89tlh1Vu33NQ1UH/YYahWRhz1d3diS6s2Z7/ZPlRHgsg5jHMImAYi9L
alV3/EItri+rpM1Vk0lWbmZMdFUYB7l/NRezsdXzOj01M7DwkF4FfVFDS5YOGp88icmPTcAibrtg
VvupSL4Pow9xBkHzge3gVjaFtiLDsTwUuFX3rA7eUyxJb0jSgU2KjxhS7sZ7DeD9lTYG2TXx1CXW
bRE/dFVh3vDMkuYXBKTSZnZv3Ff90D/xtXP9qDbBTpInvenzOY7C2CzuCrgt88qaLf2qTrStHJzm
pug7CDelxj/E4vXSCTEkidFVp4+hqefROpg5RfhGHr8HAE5uJr8hNzyI9eRrmepcnA4UkB+Oy8Xx
/OUWK7vxll6wdVSaJbakP6WMv7iiQjrdk4EW5m30cpdsjmg5nQiCtyBR3ed1sb98tXOm65xgcgKF
NqXN2V52ffHVo/B+GEur2qQQZTWRcFwdUQyuZGYUG9vI3McCo+OB858ZtrNO8yNX8aZC3XDKEh26
JBXCg5b2bLasg9wfcZSaW5VzaihkknLc5g7Ocpp6cU4725vSjFVuGQf82FGtSGarhpnaoVk6Fony
1IFOOeZxWT0lWvoVxJVzzpq5T9gB7WkNC9tcydEcrmUHyH5J1LgbprZ9C+zIR/Da5BZLAxfMbgLt
W+fRYV0JOVt2GNMevuPEV5/iKeo3Gk64KZyz1HpD567vfdXhDQ50AjrrolFfDW/I6WvplIlgmsQW
q3a6iuJx3tuJ0A++RnSv9FV+ntsMzKaupV8uDZpYaDws0VQTLzo33vTM5sz36bluQYa3sJ5oY32y
iWsn4bVx8i9aR+5E11vJhJ1sco4i9st3oaLo9nK74zqI7ipqi5hyl6c7JxBlRTfEuuuVeMyX/rXu
opJem0bjmgT70hBwY7oljdRYjayUJlyDEJ4b3Aq0mx/L0SLmA7BGzB7PY++Fsk/nKsQK8OQufeOd
npnQnKJK35JQvnCESiKSMYGL0MHXRug1GjGSrDl2F2ur792wbePK4W80FDs6aHusZdpyp0dm8YWw
63FFXZucL6ubzZx0D+fwIW1T/zR2lHzbS5fwckSi09GkhLsKA0JV7TyhWKwOl+Md+xHNwl7yFJpM
xO98MprqkF0yAjaW+3eSGePTfFmIW50PXUbJMesrPQW+p2L4sUaAyQD2tY6j8KRMu18rBShVm5ur
pmrGr07rRhsrbfRbXQdwXAktf3HSqT2kyt60cMRPNMe0+3LoOLwsnT4sdfKtN8oM71OgFTfSqdsX
zH7uyqhR+AoMjPeXznYQETnrFpJDjSrAWjn2oXfL7lwu+86wtLYuDUnkDvh57URdQb2tOIhNGlgA
MEdatbSIwBl093mXlSfBxPyOwIh4p6thPA3MgXe+tyystee8IuUTR33Z+NDoDqckgMQ/65n8zuhG
py0CIl+H3bYlboiycYxYjISkglYFeeV6I8hE76eEGYQVvHnzRM8GichYesNXSOLDwZmqk2HN2AUX
3TJzi4iqyPC3Wqd5d15G3EfoNFTlo7/gzBdO48lJZxQLquMW6ePKXHWYaznF9/CdQT8505oOGTb7
PBDDu2FnsX1FfACfZlCZfBsIVz3ml17FZZ/34pE9ypuXRoDX6Nxrrif4HpYBUBUAa6vgZm+Qo8V3
NUv4ju6RR/NCn+4v9xIiIGNbBTZNg2osryxC3HclPdjDUNaE1Dbgv5qoyA5BI8HnRfq1gU/1cczr
1ykdkmsKGooyJ8uv9X7e5/Zofu1qu38Sy4TVrz37oEeBuYUYk9wYC3HLEGp6zM1APUa2np+CgMLA
Jexm52SEVMNaMLeV7Z88DtXXQaWZ79xP6cuIOuZ4ueP/0hP/TUcc5c1C12KZQdX2YUre9CTrTFXP
uNHrxSPN83csetVVJ6HWjoZTXoEH8HcSptp9moyfxnFkDApCFohaUEbffghxoGDpO+HK6PbP7+5X
eQXDIWCiFhpczFAfRzSDIg5M1Pl8xtOeAUd2P+dI5+mT2IlJvm+VZ8dhIKd4rdckoPzF3PjrPBGx
n0+fB6LMgrb8IJBKW4TTQ0QAOtRlh6KvZk6AlN456h5duNxmsfzzp/2NYgFMCPY33JQ4KsEK/DwM
orwds5pU5PNEGvtG0MPLMTfrwbthTvp5Ipf6XoOls2NHCG6SlCRpHawb9VzTt1duiovvz2/o8uX/
PBniDTGlW8apSCwvjJP/NlI1U5s9uJ+182zTk0IRHry1ZHVv9TaS277rvotxDHax5U8Hb1YzpUd8
N/V+/T2wZbXos/RhNWH7XJeanm2AzEVHvUyoMNPUf7J5wPaDHNK/zLN+cxkxK+ko4SHuo4/5aG6O
hFO60mvs8xinGebTQNUvl52U7qK+MdK8udET/VkCceT019fWrVVXyTfy5asbgT9l++er+EHfvEz0
sRICWIccixASiffPX6tOTKvooSOd+3LIN8TQ9CTUJfSN8lJfNzL6guq0v41L0ttD2y3GTVSW2rWX
RQK6GTPfMpitOcyrIQnj1DBuW71v95AY8uNlv/AL4d/95S3/qlXhLaO2Qh6OAeyXAKQKJXaSUPaf
vdwT157eWVu86fkuRZm4paHsHHtJde3Hk/OiVNuRaS1fwINyKl4OOvSU/G0+TclfHskPNqd/Xkp2
DMND0Mq7+yBoRWtau5yF7bNMuuy5IsV7l9np8NR5uSBgPjbvCpWts1YpjvVucOUx5mlC5NrajTHM
7pW/FEIWWrB1ZLndGwDFbj1G4q90qF+Vc4tpl+k23BaYOR+1CItsTsZaap7zy4Tn0gNLp7x+IfIm
C3lnI41IZnFWK17LNMvX0pzptC7zvD9/k78uYj4Xanl2uQUR2X+496i52HR0Bp6Xga6ejPN74DSc
rKy4OEXLxOjPr/er5obXw34Ggoll8xcbijQblMajMM9WFWWwMcs3xjFEdtWZfdtK3znKJTdRtvXI
EIai4M+v/htRHOYtXhvhF5Ha9kfXdNpM4yxKHjUVGf1J9i4d7cn1T0MgaGL34xUThvzaL+x0pRRE
9NxpmjsnCYqwKgvtTVX1oy+L+A410t+uzG++CZAHDl/Cotsj9/rnVaCtksrRZeeeU4Ee7qKgTFWG
UMWW9UtnRd1fxCa/+SZYczxEHcv+9QviYaLwtQvmxOeAvXPvWJzwRiOtHgpRMcYpLI25EolyAlvK
lYMx42/D9l8lQrRNDdRoyyqyLIE/f16tJRPGrX3nnGvOcHArFe9LX5RvTTR1GCGdtUHE5llnxPs8
zn55Y07+Yxc0wyrLpbuP23H8i9z6dzcHb4hhPc6uwMT18vM7sjAd1KRXumd6du5Tm4FqCQP4INsa
QRGNDNf7btvME5KWBySatP3Q5P3OSJKyCJUJ08zok/Sr1GP5puZF7vDnm/c3XxhXiUuNXJJF4+Nm
W9tWocXQ1s62gQ8GYK7NCGsoOC0vQ9rcyNXbpVi+rFdKzYwm/vwGfqNyXvLmvAX2xSNET/3nC9Sr
yg7SZHDO0EOn+y6ebFr9GL4BtBzhyfbHIi7mrWGpaJ8qJXY4R+u/eRZ+U3OgSscMjaYWtMovGim0
zJU7s6jfBs5whVi0ZB6n+t04R4xDtXkGqit9aDm0fRhG2mprpncQkYajVSVxthZt3mw6s3sdYqNc
q6FM3zP0RmdXo53SRLMM0xwv0l/u9qUy+7lQWkwpi7aExwUNzYdbSziSk2TdZ7fdssbRsfLuBgwK
R7t2l1PJMvYbnL9u05df++FlGYoAo6CwWKJ6P8jwkozT79yZyS1UkHjnOkP9ZDSMv4FgeHddaXBI
ROXo38WgxJoV+3kOfXCk3U3BUd1OSWIUoZZBuA0JC3+ebPsh4kENayfpmvAiC7iICsqqo/8n6ZYw
kqkXFpG7xQX12KiBBr5VeSQLBMawj7LmKHW0auvBKPQ0lHFZPJeXOQO2x+4JtnD/1MzTfKQrAUio
b4b7ZA6qlx8dkR/z5zqbjPWcp+a+rdLpHMSlfPvzff6bBy2gpHJJmly8nR9X4mJ089ZWfFl2Kt1r
p9TzPYjAEfKRaawKkY8nYlSN7TzVRWh3XfkXEezvXp6aYOH1wjvABPzzUxYHguaTlJBStESDdWTk
P/o8+BbafS2rUQvjRDRbdPlvdW6ZfzlT/e7lfdMAkrKIsn851oxOZ5WydfJbDVsSaChOh7c1dKoD
Ixxjb0Tz9LXUfcjQ1pRs4P79LSLxwkv++aYFc8oCjCgbKTBM0J8//zRGwVjJWNyy9nNXXjqaTUAN
EwYO/RPeef1y6XSpSTdOLcjM70brJ8hAyFymYF80PDWC2F0V+Y5c9wKBTFgPnXEa3ZmG4wSIUoR2
lNDksaFQHrSUVIi+0dNdPKT8kVHR0F9Z6F/mkHWofYg0NX2aaeMM2DiEb6wJBqX7ljqYXEOtKBk2
Vwkvja2ARaec+zZfXUYEkJd1tSqJInq6TBM0pONv+dLWT5q4+JzoY/PUA3K6cundHH+oGN1FalGZ
HRq7dNHt/vne/vXEzJl18RT5uCmXQ/PPFzeWFRYzW1S3WOnNazuntRUmaWEk4YRJQjAUDPwpRO3n
X1EcWH+p/n6tcWjF4p5feDV8wx9ZuW4vmllgHqLUc+l5igQcui98/eR1DBO8HmDOX/asiyv/p7uJ
hhFyUp/9ijy7X3AQCfkGoiCD/s5JBZD3JLYh5WeVtfUrxj+XMgt7Wb0iM7zndEdSlGic/rYtB23j
1cU/NRhm6+nbvAMGybSfK+ahw7zUpyyc6igjVMRxOj9fTGAcxPTHv3xrH7swi7Hdwx1Hqc5S/stC
7pmRVzvDNJzjLiU2oDWbI5iqFgWV/TDRXA1pUuXXVQGTJASclr8NefPUGnTREGPFdYjE2zkw48/W
3aVBQqZqsmaydCunoLipsvJzlrfcwSOosy/0CKudWuR5nNybRz+x5LccPuvt5fZlZs5Qntjre8Ui
/h4IIE6F7jbo45SjvhSzaX7KB2885AzKj2Waqr3uk+VV+8AjzKnRwKnl0baRo7supCR1ZPSCc2TI
auVAtVv3E3FWjJhrrPIMjHeVREbko2J8ZVhkIz2eILut0OGku0t9XGa6vPW9LMfDUz9r+EiuOc61
m9EZhofCZtWYnbMJvWGLACkIUWxqr4XDBgynsNi4BI0d/b43BlKzSXaGwJuearPPvyeBVj5dZnxx
X5v5TazG6sksa/2YRQUeI9SWb35iGi9pEXkHpPDNNohYacrGMdO/3MUfnxuQjpDUmeJbIAfIof5Q
K0NpKKfMaPVzU6Lx0NTATussy47tFJtgzNSPHfD/ZC5+rAr+9+/L33mr6qlN46T/z3//6d9u0re2
6qrv/R9/avetOr0W37qPP/TTb+7+8/LH8bdq/dq//vQvS+u1n+6Gb+10/60DxXd5F//8yf/tH/7T
T/w41d/+49/eKlbc5bfBSSz/u9V48Sn8z/7kVfL6/vGnf/iSTesfAf/hKMN+AMh6YeHIb13/H/9m
WP+wl41cx7qMc3l5gX/akvk72CPAVVAWYrGnqP+XLdn7h00/CJomBlWXEsR3/+2/PvPtj7WNy/U/
Gmz5qz9Xn4Ce4cHRWKLlxX/RS/+86FezO9iN4V4NGviFmiFiVMgDtqagPvhRYqz8HO+gHpKsV+SP
VlAld2kEf3gmI44pLoIkJiL5HDwGBmKzvet2tbtN2f/z40w8l36syqy5N70ZaoULXi7YZnbj0OWf
Z62fQh1xfr3tUES3T4kBUHdF58MwFRRZZmlrAHTOArYU7oSG0B3S6ugwA+y6gyNzHdCJNbfamo7R
uLdTcqxMFui8R/nJ5IexbrUYVGta8owaqlDZ+q5LLSvZSQ3+ohlbBAGSjbF2c0L3jKLS45NCSKaf
ONEakSTo2dSvIYPnn+cRlfYedrzhfvZLkbzy2M9EY/bjjCalNG/ZUDu0iy3WrxNjk3ndiuiJ7vJU
AwGOvLZzkNg4hvbJ4lescVFN1r0cirk9NTnCwM8t4yIXdueC3yvKDiUGb7RW+QrKdyOu9cpDZ8jA
sLCY8yR+cq8TwgYcjzzisn4HYpl9axr6pM4KIput1iOaqfghToLeuXfoeZUvddxWSClnCKG1peQ7
ihIGL+u8rb4mDBa/98jqmxnrguUBOSbT5mxPQt93UU0b1CW5JN12nTPc+AWgkDPoVUWyTWea56ZL
I20/kwaerLO4NKYnHyjwt8xk2HcnIjdpc6p16fkbEHv1Y5MG0VWrTd5an3x3r9tjelcSerKXSMtC
AmomxR4MtieNzMR6QCLS6bASPPoR2zT1YpSOuHVwhqwM5grBTQAMJ0J2IIug0xGtml2ETE2ooheU
wp5uHysrkAOyeVYxtL692WCqpPe7tJEC2L4QO8nN7MloAB1Xc32Bwyx5drbwNsquTP/YxxLPMhQ0
upYxPZpuU7MZacchdQuxU5Hr35pR7w5Xs8qy5MqNGChwXOyHcd0l6CS3SAAGrDmcLstDV0nn2ZVN
vAJ/qtYV8Sm7sYdZEBZN7Y0bvXbr66koYHcuLL2e6UYVMlcqToMVT+Ui/NJuokQj05j57/QwQaBt
N5UztXtlVONdnNTTOeP8AleezIuT3zXDnYS75q1UR4L3Gs1w/GxoWrk36SpxrUoeiQ0WR21nI0qx
qX5b8WBWAVzUBCoj2ZmmjVrNq1/jMnZfIm4tCNhAxCB5CckhftLn2VmJMtYYgYvKqg8O8UL5Gnsc
eT8A+Mo4TLs8166zIe8/uZGTPKqpsU9+zpVusZvSTDygue8KSt5BZql6T0yVRXMeRr2deLDwm17j
aZIrnsumH99YFWxrgClGoGUQImRILLI960IN3J8hoB9UzbugLZVvQNZqkEhvEkPG8xciVNHfHpPO
1vuHoMtG1IciSFx9VcdaRgRJhNCxAquEu32ovtethBWOgD+PvIQCqUAEQ65qmdURaKzKH9tyUwa9
7NJQCSYzxTHyh8boQ5+ih4hsSfsByWvZQpsJlSXtbc1+HYiV8rj4hPfo+WMU67zNG0t2jpTPBYmL
00JAaz0KfKdGHrBLSZRCWhvXdowYeDQRZcA5HJOnhXSFzq80XZm82kHclc9BP5TuyyzsKn/0TSHV
lg5G1d5g6UjbGzfqZuKK86Qls7GSQznctgkn8TCjpdWGKC+KddkaqFqi1nFfh8ZBKqDnjbcvgtTe
MVjFblPpxZdk8T46gdJCydVfJ46or6xRaA/+VHKqSQSKBLfI8q2rWBcm02EkiFSluZmdpgXX4/r3
SdnEa3qu7qZN6WWTA+QP2i4Y9HJP7nP3YlnS5KhkBsjO4c1SktKHTfER+KFOf2KnikA8I3LwznGP
HTnUKx3cDaIYVASxB/6O+WnZC+08uLVcydbM95Fburupjv3DEkgVh82knC/jNBAfK0EAFIME2xd0
xb5NxopSmhkqmvaZmWvrYEwPhNNvisyx1tGI3yM0TWXuzLLzFkWrGWyR3mWMORLjycmL+5mhLkhn
JG71oH93bc149Go6vMTP2eCR2tY6BEldInzN3OI4ca13keV9RSTRtF+IkRusqyEbx+Y9Emhdb+qU
gMJNnnl84Thku2dlcvyFZsBmS53potFcl3i4Y/o2qIhuVCvs+D1Pu+wVLJCpfXYVBGXMR3npo8nO
4DPygJhrS3LLhF1seiPJ9qn0V3balXSxp3qXtrqYwmpwy5Obz0pf26VtNCEYwnLapnaUjqFBxPKN
SGd8rsZCP26Kqd9lZjetmOYYoYqDTFs1QTHdEitvzxurHGAzqi7PgoPbQFBmqjX51lZDCxdqRuKs
sPk2O2HV/hdnAEfeSNvMQp2n8w6ypHcdZbl737ez50C2DOI2tOxSfRWaJa9Ti8m6VNqsrwZURNuI
k3O9mQn2flC0T93VECX96+jqfPf7kilQF2Zzms9vXYJl5kQSjPS2U9E3/i5KU9TYwjWvi5qGDDRl
+mGTpyXfJ4C0RAbMJTHBLJDDUPxosvyfCuz/XfX8/xvjB9DBn2ro+6pgYPX638voy9/4Zx0d/IOB
BJ5sRsl0dGA5/Fcdber/gP90iURk4M6IxP5XIW37/BGtDI/ilrY9J/1/FdK2BfrHZ+TjQeegNQ6l
8UPh/KdCGt7mh0KaFipqZLr/pGlRy38cH/mVlvcz3eEVIpu5OXpzOlTrumaytnc19GG3TNPyyQm9
bo4Bo+HVjo8sc7AxoT4Wnd1uZnwYxnuhqtagRNXn+tAboxGsmoqgtA3PZtSvZZwlSGxaXbM3FbPU
4FVNCH9XroiNBioCstHrCQG1tu+zAtZUOBDbnDzmIhq0m4q2LGJcizFOde3kdoxQP/WMPTtc7Hbh
WFWGd2ik2T/4g/SOuU1lY4H1ncGE5PYnJP9avVY8EPF2imVx9qIOrekQe6qZwqY0quKrg4dsKMOe
PmF0HXl5K/U1yXFKf9InS0SnxtdZV+xA+OXWigPGObUzUfaj/wPlEOhJ+UK0SeRuTeQBiqkPN0PY
Z3QSUFj3dY+E3+rz9ayadg4zbV5c7Ubp5oSc+Fq8JTU51rZxzCK5LrtOxjeiD4KbwlLFQ52n87ht
m44dXMjKREo8Jqx8jZ9+6an/7idXCkwWaUfesoaOcTu1metvCkkBvbUzSK5riw4fpxYrHqmOXB2z
z41tVvJzDSDbRR/XeulGxG1KZt+gWV0YD4P9LZ366RnJPzzcYCrWbdrZy4Lr3gnVVtezW3h22PZu
jM44NeL3sgCEutMi7b4QOnomQR/5NRJM9AN2kxUnTfsaLNL8afJpxjek8TleXF+ZRYTODrNNf8w0
eDtrzWzFU2Ll46GufXGjmsU6ib/EujI4VXyNSfZcB+nCoSos8abTM2BDLMpCrWD5BEzvHUQixMnk
/dowaEvqmcq+iK7lrvEyFalVXcw1H0cq/3ucDqQZkkWq2B1apJ87B3NAt7Zms3soRtJ1Nm0w1jAl
bUlcQW6VXBvu05sZER2ME9IUcXAF2YCUMIM6tx0YhCIQNHOCzXE0TKgfoV6hte21ZlUaeb9vncEi
h9os+nvVV9oQGqlffRr6hjFNzqL+ZEvRjiuZGilKMXvM2YzgnGIsAZcVUnJh7PCxsz2WTZq++2bq
IKa3svETStME12xtTY9DhxwsTNrINRDKUIPup7THl9hFLVJbTsBLH81LwEsrs9rRNxuytWLP+d50
sfAR/rfZXakFFvOKutPu6NCQKpMpG62p37lC5/KO4kWii+rCIKv4Akyt+n/sncly3EiWrt+l97iG
eVjcDYBgkBQlkRRFDRuYhkzMg2OGP31/UKVZMxBRhLF624ssK0tlpoc73I8fP+cftHclGsZkCDyF
f0e13i93fZJPFKtSw37Qsjz+DBKIHBw1jOiIJRx8jhgC1ld9SRd0uFG74RmhiOwjwEqbLK0vrb9L
RJDIowb+zO8KZzZB943TXUwR6yktsvoRLvlABdPp9Ju88jBPsEaz+6JoSHrcOWJYrsfaNBVfqyLv
fVoWUAiLTmRzqJZDqx5MkY/YXJSY3LlKE/HK73OorfqCyPutLsw5951B6X43kwI3yWglfNqe2/ve
akRJdU5TMQXyemLYT2Ppug5bMSf6VjuNZI1GGVeEObrCgEfL/Jcbl7TuWq1puNFTxfncz2PpwIkA
VuhnI/acB0Gx8rNmw7vFYG8ov8yeQabfysz9hcVVde9OhZb5hSVi9P8ordVX5ZBEVaDQAvseAzXv
fESSmienHylzqJOrFlfoLCZ/67jEi0OOhedXO4777rZ3R5CLgr7mHWSf2aUhrIHgpnfXra+qCDBL
b+dJB7PSEG7gZhPfyMYH87OhK1hXxIB3uytLG8sP61n1rhILw4sIGgUgY23OAO460B6MtIgeokIp
2wB3ZnEvehF/tfW+TgIVEE58zaBAzBfVjKKbLjH0hYqpCSx1NCiPHgQmj2hjA3P8UaoTcjrtRFQL
BUfYDJrEzYorB5s1XhdqY82hEYvuwZZaFgPprO02nBOk7QMzU01Q0k0BhRbS2hxwjOUvJ4rdz7U+
9H/JEvB54ehTGUD6yL/zvDIBLdZAigMWnN9uT4qMw7aM808d1SgEWHWzaUPpaaOD2XezfJqG3MqO
k6XkBYwrp2rDTIWXvXoLIYKMW2tUXhm1W2YhklLVM19tbAMrrqPfNJ6tmW8KCyVoDUJp4PArP9ei
anmqu1w15SyX0u8nN0uOTZerj7Gs3PnglgbevaBMBqDpjl6Htr6Mj9LrppVnlXXSX9oxxhxniD86
SzsVAe/zMfFhOnRuoNIK+oj+Lu7ErgE1gOg0yd8FtMDb1MkoqQ1LBylWm+mYBYss+weyAb0JuFGd
r6KajW9QNKAgWb3XLX4y/REEk575ZSgW7VFRK1pRepeyXZ2xca4nrQLL1fAIEaGq17GNvJldiGDy
FIApamWoP1THBFbdmVNFT6oq7ftqoX7iy0GY3R26CQ0eM5VJyT7n5wQtHaEB1QK9ex6ARj5I/oZy
xZ1FE3YxUu0zF1Od31rjoHOrtaM8pElqKAeUACKeniU8XV6jdQN1NW4XeMx0c/kHdc/5Kt0R1nnD
0+eDV3qyROrSZddQ6JiW0OHJ8vcY4znmJ6KWFArk0EdgwrvhF/8NmAUA9fRvsZmk9zygkM6n2IAP
cJNIbe0/JRhCNOjthXTy0k8emP6ILd+1LkrrRt+Guqy6d1G02AbkHNRAgmQpOG+DpuY/pTVnH8Ss
63T5amH23A98xbDJqv5Bg9Cw3JY58uSwz10RLLMtUOp0F5vrNtIzCMcg2iGio/H7VaMVmIaKZom7
gh4MgoyOhIJW9goBewFQ8gVjLDlyI3XG55pOiTzivictxMcVOVxhnsjLt126xDyYMp0WeDCMhMYW
YjJUJ5dKXtdV48BQ4tB0YZRM1hP9FYiI0KijJpizxLvPPCMd6UgN2O0CNokxZKTuPBysVqFhN9nw
+PxIjvrPQZkrjQwicn9A0Iy/I4+ridvccjqH27ygcpq7nfKIHV6bh5QZbTSEeqDKV1qeIT6pi3F4
QOqpjW8lvBjnpjQHe7xrpbseJWjCYcNlkN1poAFmf0hHC19Xt10UH8l37XFaqHoiqZJ/n5zS6X3e
6tmRTgyU7QbPoy5Im5rdCgqvWoJ4sIy0vNI1hG+u1DpHJZOLNBHveGCmWH8NZY/jsNd5lfrZXGLb
e4DUFaH82/X0W95xSofqeRyh6hyyrACE71t2qctntS1n5SfMOZm/N7NKaz9ZaZsnV2XXm+oncgZH
v7OMaDEfjSUy9KDXVKnvKL/xHnmJ+KC5CrOZLwC8FBlnaqWnNfcowyWngecRlvzxe7NF3giSerkD
VTgr7TMMcBz0O3lFrY2GTbMcoih1o15g/mHOVA7xd5w/aU5PkCRzhDBUaDok5qbO4HgjO/9RbScB
ISxtn/684v7vQftfKzz43/eE/PaHTIuXz9n1n//Xa1bR3f9H3w7MD7B5RJT+KOf8qy2kOHSMAC8h
Ogb4DpHVVVTnn8aQxXMWxgE5vmOg/2ms5quc3j75//+lIFjr8C4GKOjgSgYCy3nTg/Zkj1r2yg1f
DRQxlUDIGiOH0z2KrFmV6QR0n453YSA50PftEcC8Wd9i4pXtmROdNrHX4UwTxCdD6agialtH6EZx
ImrDRA0tR6jy91zkmiz8KoKo/yk2vVbuHI7TI/hnPItDgWy2Rv/U2prYqmmV474oqFdxwz72CF3R
mbDfZlmFIQkLB14GOhZOnpj8bQ76iAl6rA68dVwdTZGlb8aA8kV/eLGr/mnqvdSrPe0A/zMKIF00
4V1PR+bz9FPVUddELook6ABk3oGHvkXrai6+xzMepSjlKjtgyNO1W8fjBaaipYwWn4vFHg3NE7E0
njxUflfUIxIEV6lLjTlBwsV/fVaXRjEsJF2BpBAqt3pn2uBC91Oj1s/ISlD0EeVN38wyfH2U87UD
ZY2RmcNuZx9sZUpbUahJ71BinnMaDUGC7d7gU+21htV6rgZtKqbk6fUxT/f6n/VDWtgCwEQ9StPX
5u7L9fMqJNpLBB18UlP9lpeaFY7UQ9+rg7sHy7wwFCGGA7UKXFOg2mwNvSlVij748dUFfVQkeORV
kw74j2dlcfv6rC6s5Oo+RAWOZUSIasWOveB7WIDrXaUCGALHP7sZ0sy+tokTdyb9t4/YQjvXr493
YX+8HM/ZNK6XHr0ze2S8FpWe5rrUokY5YHe3J5Z6aQktdKg1ULWAE7f2QhFvmiVdG2UY+iVjkGUy
g1SfDvI7VSCxM6lLi0hmgEb5il4FY3i6iJig2y7CH4LiiI4V2djqHxLbJrE1kfji0bjnC3pxcsic
UroEugue4HS80Rwit091AbNsMOnnZPoBKyVMXFO5Z091aSiQ61RaqdUCYdxcKJpiWTnqSILHlFqE
vV7YH7pMUtUo438Sjn+LajhF1P45YGAm/meozQEbpdO0ncasLFl/TBInPrr5ItDJMkyksnPx3Lp7
3tmXduPLIc8WEuWnCRNXjH7BJZhtZF2lXR/vRKuLoyCA6trUJFZf49PPxTMmaaWyQhbRNLjPYUYE
ilsZb0pP/1k+NjuHGf09RA9OR4kof9BUd4Rfd3TxjLkG0THW9g7V6tJWh2OFlp4KwxTO2ukorUei
mQpb+ErrGXbgekV+W9hl9HfZdMmTR7zqdw7XxR0IrwuoC/9Fc4uUypQECz7bED6icTaiP8M3EO0/
YZ04h7eHJnoASE6y18FTrj/kRSiE2APA3Fp76xF0URAMbojMza7/3mnHYf1OUOs8/N4AAq0XySbi
JoqbDvDVUJAwWjrClUHRTibZoYGWekQq0fAbm55ilOdHw8KQ2RcjFQGJS1rw1vkCFoUwAypdW3/W
um1fzNdLS3WkhokKDP1W+6HqzKRDZ2Uou50vuPE6+9eUV+wvLAeAS9o29Zi72E00GiTA/5L8Vi30
8UqIxniqx/Z9bCvzbds19aHNaw3cwVAG85JTOqK9q/XeDfatYicVOo80HpcrJxLKpakCJj2d+bSQ
HykjRe9GdfFnn2KvtH29n2KMftVYb/y0He1HxLLKPYns81DAyKtr5koaOE+PFp2WxqBxU8xUw4K2
hmshjaHa+bIX5/dilM0WW0aEcWNB0AYBM9LpKZBLEJFyLM2YAuk32EDizSGOefGBWTjwjGcsPcQy
4DNPrKixgIJSPARUR7xId5LL8+DDKKDngM8ZtOq2OPqqxnq5c3oEKGLPfqTiIg4GbPijOhTZT4AS
8ur1E3JpHdmyNlnzStHZRoQoR0K4sLiR7Gwy0UwSrvJOj9Q4cN2yew8x0kNAICYL3Jnn3ribfMIe
aMiI2oTGWFIFzSZog00yyPfZoFAUhdETqEhz7YS/S4u7ZpvU50jgzT9Cqi/Cwdy4pShazJXyVLO+
IhgyDwcdJOoR5AtYrqRS+i+vL+95ZF87whDVeAJxLW5zQZBRU2V16JON6C+FthBtiBDg6CvV/Pa0
k1R67TYjyA470tqciNyUEo6Z2fgL7kIHNaeIN/fW25NpAL2I+/LIBzFKdeA0rqDCVtemvgA8Qh7q
aOQmlbnMeVBFjmxUq+7szgux5GS0dRe9+GBTjCviTE3aB+UfaYGRov0S0E1EUPH177TmJ/8DuF/D
t+fQjcQrlq786l9yOhDnOC2SRDZ+MardbeIqQLgBZ97WJbjuxrHHp3n14PXLZUqmtx8FuCOURciv
eZBv7VGdfHYh3nH7Azz1PgHk1z8iHjwEjW6Jm7qFN0YfPrJ2ZnxhZwLtXUXr4eywbzYXBG8Suze0
iVRUiwa/MTzA7hqIylSFxfv64l446/T9/mTXNs+UrY2j23RLZ8YNCVVSj+/sQQw3pdFbtynkh+s+
cnpIFaIbdpb1wielxEHdgUQEE7kt87BNIO32PaMag005vYCdH040Rm6t2hg+AKAEm+l6Ha1tbNNf
n/DZtl0vXcRHdQ1yFXfgZtta0VQ1Au9JP87cBnQZHXtqMeOOzvnZF2QUqg/w2EHEkqlu89QIhbMJ
+oAv0x4aIEKCMuSJW1wbjVPtcNQvzYjoQvrpOtRytmBshLDM1Gqg3eReNTe+GBT5fVT0wtnZKhfn
ZBoGn4zKAB4kp+cwlVnjTuqAKZ6WL9iLLiYaL0N5Aymv24ktl4bCUMLE5Hu9aJ3NUJggVXVdlgwl
Yjpw46KEjVy+JbW67CSHlxaPXIgjAHMYHvcmuIjSxbhJbxq/NTFKBciNHuCEHd2bN916zaxkV8BD
sE1Pl66LnQTxzpQQZkmQw2jNIdlYujsf6MJcSKjXeh5juBAgT0fhFGluXEQ1OmeLF1ATVn6Ow4qj
fX0yFz6OQYUS+hNXDPfMJjo5einABeSNb4ohusK7tAMCscrTad4Ou+vihF6MtP75iyumqhf4swtI
Ws8en4EPGjg/Rs3OXltvxZPrBfETSpNr7CPmUkc+HUTrZ1HWmlL7ml2rd6ATxKfSQMzXg5oAFHPa
d0LUL42ooWIF6Aze8fYJJkWRFROsWbQWPRZQaAkiuVUeQFPUAY5YUXJdzagiLqnlHStV6H8ri3Lb
WVWD3OOUP77+OS8tMh/SBpxGbZa6/en8UX0uBzdi1zjeCD2hUbID5YG/3j4INHjdhAK7Gq9v9owt
Jpl2+JmjLtPqabBMmY3bropI5M4ZuPQ1V8UTAry3su7Xzftiy0ToiKjwSOgxZ0CKswS6hjopV5o1
XtM8XXZGu7R2rk0fYsUDOhzx09GGubNngEpQDXoMj3NM1G4aImj49sVzKXasbG9yyG1R2ymc1liQ
W/Qz9F3vUGUpDzN9zp1S7IW5sGw8oIiGfKjtyuUVWETI+GuO6iQfimklS6RW8tYyEU0mleoDYYN3
jWus3+/F93HlqADGYu/nqVG+L5GiRtK4cnfirbZu2s2hxkoaVQOElKB1aOtkXwxT2hLti9KpcbPB
hkhZscKaKG6hUXgg8Ea81KzHRlGjgwAM8I5a963tNc3O3XKWWzFXhA1wmLeotGAlcfojpFDhJoGc
8CXwe+3QzzgD3puzpY531jBNRjBPuNvdtKOn75VoLxwDXgIrS9+wUa/ZpnVKnaCEVGJ3uJSZAdtK
tZdwatI7w4zNAPN3/vfNe5SLB+424kO0x7Y39gDEqZQqUQQXG3j4ndFeOaXcOwnnV4/GJ6U6xg6y
bLA+pytKvTmeW4fPaicp8nauU98AdkD3N/KSnS10voIMhfcdWnWMqG4fU8RKW20tVrDOrVQJl7oQ
UAgkMH2vM6zfKOpP0c45X7Oa001Lb1aHkomcw4pX3kQTrIytORaoYTdIw4SmJ6xnAbngp8AYJNS0
Sv9JCWR+h907Anmt3n1//ROeb1doSLxeeOWQRRLVThe3rISKNiycN7UAZYB63++idb6jm48ftYci
yWDuZZTnIWcdkQcrnTQqrKst68tT2k1pluoa2ieVovNgFcMAJWzc00ZaN8VmWVe7YW449id3z2bT
6FlvWGaN12mbKa0MXBjEX6FnlGaItKF5DwgRamLuJtSLcA2Fg/D6sl7Ys0hHkcqS/1E52japW9lg
U+WMNdbzEJutOF/6wIu05AnYkfGPie+/bWJcCHy0SXgm42hLDYX3wOmSAg9EZLdXOfh2d09czJ+0
yMvD0WwLLTShLHzKDWSrgahNXX+lRxGoUkxixOcEvl+zkyleWHl6sQABXFLrFZlw+mP0ooNyIdC/
zkXCcUWK/+dkk8tX6uxBu47y9537rIk4efNVxiLQQqdqBijgDCqjwvGxRMNOtjB7q4M+jgx5RHw5
7f6Db8ujC6ADckeWtjV8Kysk1IA3oG7VDdHnccHgFMsbL3rXp+bgHN++kTxKVlQfYfYh2He6mj2G
SonS57UvqarfNohKfJgqRwlHu56eXh/qQvBDT4FhaCY6NPqM06G0yLRAUTIvJ3Oi31m/8jN7Zzzm
VVFc08zcM8+9cEaozwNtsagGQCfe3JSFqaTlsNTE9dpxQyWheYmeK910/p23fzI8gelbrlOjUryJ
ObAvm7jrweN5i9mC5JuHAfygrIwbDVJWFb6+kBdiKoKOK9eeyLoWG08XMpsrOBaDUsEUxrA7qqEP
+Yqg6RdEbqf/7sGIqkfoDfbOy+nSuJQaGdL4AyTZ7JWhn7RCNxzGnSqqNzMgvw9IOgLcrNLkM5od
9R3668pOcnfhMwJOIAVwSL74P+ufv8i6Rmc0wTDGhLqeCkFUccqbXNQBxDN7J7Rc2KEucW4VEaVi
DPLpdChpTChCoKbvw02UAX4L+nGxR/cagZQsRJ1f2SmyXJoaT+q1dUKtmMfi6XhicmIxu15Fe9O0
b3RF6nBirfpRummxs0PXHbi5r1yyKPoMKNqxlpt72LSF3qMPjZB/nBYfzJbSEbIMydXrO/PiKNy7
lo4IK6nUZhS1bFA3tYgmAgH9gwBy/g4y9vTmOhhsKfuP3OsKKVzpVy93RJfQdrPREfVFYc2g7fFI
xaYqo6cWosqhip0QeWlXUJ1a3zEkFaa7nZQq7XZIiVtK339CuuShrMXk2+RTviOyPf20S6NR31vh
U5SIededTg6gZGYbDYcbt4j4tkpb4wqArHOjznOD/ZccdmZ34ZMRkalCr2JStE03UTJ39AaeogpV
eWxQDoL+oo9hXGvRXhZxYbMzxFoUoz5rqt76Q16c4xn+WYJ6Ma/1cXTKsAQ3EDp5jUZTmkbtp9c3
4oVVZBFpSwJQwNlzO1g0a3PVozju215iVWjGe+JX1ZrIPUQKRVyq/mby9ujIjU2llJyElHt7bUuY
AHOCVSu8D9SacyUOTT1KqdJaygEi++zPszaFr0/z0pqSVKPmoSPPQWHzdE2THlR/qZjkmF1xi39O
fihwzPBzEyOV/91I693w4uvZDZAwEEF4NQ091nqE6h7B/SUfmyDNGz7l68NduGrQ3eQtv+Ym3Cmb
iZV96xZJp0Hfm2V/lIul3Es78kJhdeKgzN5y64g0+vIfDIql5x/4Ea+lzaBoOEwwtwzMXCYWMQUG
8rlc7M+JXbVXqi2Mqwlw/M6YF55nBH6yatRVgCyYm3XF/AboOaQPn5cS7LOkwtRpLr7g0pf9gk9d
frdKtQ0tRW1v9Gkud26F81x67QgRQsmoAfduD79q1s5sFIjoD86sofVX4d2StPEPJRLDe3zqowMa
Ft17pel2br7zqLNuV04KeTQFhe11VPVINPbUJ/1IBzREOyM+ZEamP7z+Qc+jAK9OJLVAvHL3kZ6d
blo82oYUEjwFm2hIvkPtG5OwRyoIg19k0773gxX/eH3E8wVd37mU1FD51mnJboJc0pd4dbVkEGWf
lhgV4vtz7w0SC6qWlgra9BW02yrGQyBq0BncOTWXRv+TxWsWQjrk2Zv5KtgCIDTPY7tBrSF0FA6m
jz9Hgu0H3quan1ZIR4bNrDaonAhF++v12Z+HI4M7BDA4LQkD+a/NAbLpRpAmEyR0RNlu+OtHjv7N
UU9c9+rNI1EipTJEG+dPgf10prwddA+NNiwqI8+pwkq6EFa8nH7+lT1acH9eH+78lBrsIygMK9SN
wLBZ2C5T8mzuMXa09UL85gIJ8wm5Yy2PqMCtNgUxfnXfmslpjtlimM+vj35+WBidUjpgZ+S3KYht
JjvYCIOi4IiYTJu9QztahZpa6W8+kusoLk1+Oj3ASzeJACcEIQ0kQdbStnebLeaH0Z2Vm/9gKq6+
nnqQnhDhT6fSgfNTQKSxkJNs7gGkIxaeqlgR7AS2Cyef4jbqDzqywSTXmyyK3qlVQjrDiVM1IXML
8PSeVsY3YP3mW9dFSPv1eV3Y+fTg1mYHAmi8jjbjoVmx1GL9RIqSQQ8b3eKDRd3rgOuief/6UJf2
IqhL9V8FSzDpp0tYZqnKewsWjeNM3Y2aCTOgmFCGMFyLm6Zr1VtBr/3BajPcU52k2TkKF2IMaRxL
StUJMPwWF2whLArsg+Q7wnda9wUVxXvTLRzqmLPTPul42CGeZKbiCR2spd2Z/HleQIYFT4JmDxVw
JA5OJ18rmLugh0RfDR/fb3yM1EZzhsO4aiYWHTDHPH/ED9v6DwIOA4Mt4CMTdra1/z5NOxGPPAIW
TXSBwi+8wW81+aphp/Pp9Q+8Oe6cPFy8QRTyACCGk9mdzjEaUWr2zCUN0dlGXxo62hE5pWwngm6L
ev8MgwYoVUQO/fathpwd4rYGpmQZPYoej5JwjKVyqNVVJcXu1A/0E6vb3FDuIyj2V4Ju50M09G/c
zmc/YxMRzEadepJbvNHaFoFqy2mPJIbTERaaEeaePNRYifmcZgpvABkPr6/15tz+GR1wH2gVjUoq
FZzTtUabt04zZ0hDN46HW0vYywFnpPGqTse9NsOlz/pyqPVcv8ygpeEsVjmm4eB56QERUZwj8Y7Z
+aybwPdnQt5aGHbJ5nj4bA6IMia5BRE/CSMUIKZb7LVMDGyXJm9vDMxn1E8ODqlvzObWQUHR0+WD
yLSSvjaraKDX1lq1F4dTlMTv+1npw4od/LaY/mcU6nnosaLKD014kyoPEEXwMSGF82ac9t4NWmHk
171ROvo1nLAO/g+80z145ibg/GtQUg36F4zNY+T0q9URdiHpYqZhOatZRAMYaqsMHNlNWotnmDN7
QY92w4Qor6Db/vruPNsy9PPZ++AiANoTazdXcjv2jqlEeI5aoo+vsStBXQXQ684om4hu2lTRkXCk
3EARmF7wZpShSCGv1LoWxOkSjxAwMajNxOxhJTYrCAdwW5dVg0iKLuOdcH52/Bgaq5gVCwcVFZT/
6eoiNKFGeVYagaaiVX2vW80ontO+1xUTWRKn63e6UZfG41xw55PLAVXfnMFEmoUeKVjeLFgc+fin
uSHcwiJA3qkNX/92F4aidu9RwgfcxDncTK2BzdXmwGmCiFfHAZNpGc7cy4Q00e58wE1GsH5AUBC0
2PnLwd5qs0dRoRIaymnMqlPrd4hHNGi2wKfHFTV+7Ed6/NGEzTcqPMbdZFjTzkc8Cznr8LRGSOpA
7rBTTz/iqh1BDpzoAZvUPSKJruP/0lKYVhW44XjyPby+suenwiDDYlnZPOSLf4xqXgTSJp7zKIsI
a3qRm0hhVuMBt9h+Z1HPZ3UyytZRKvewlUMdJgro6DtB7NrIjCBrCKvGexhHw9qpr1wajursCsyG
RMH8ThcR+faySV07DgliagUN3WyxOcWSqzCKVTsBVbfqgIZyal69fTUNi6hNTZUuibE9EpQawe/r
SoAZrf0NveKvou7eCAfiI0Gp5WqgokMHiBN/OruiXhDRxqsnWJgOVnp1FdLFaHYqcOcbA/KDalOB
4yVDLr5ZQxTqonjKvCzUMaXxLTetDwrwtZu3LhijrDUiWqIUpralqa42pgQn4ixcJqkecVXur1K1
29sP5+HDJiTyxIWeScd16xlGqT5aUGnJQmVcaj9JVK63ScuuZ6Tad5bt7IpbEU3kVOjOIQpGFer0
47T1yrDFHjkU0MR+yXwonywrFlcCEZOwQ03sNqaIurPfL80PJAQul5RnGX/98xeHGKEGC/F7VjFD
4oiWMTB2NEEdf1a0aeckXxqKE8X9wnuFushmW1hFMuK8zrbALrP/2CR1GdSjq30zARi++TCtzD0w
SFTU17LeZp+rUqRLM7joHEyyPnpd8Xdr2HvQg/PvxX6gHQHmf702t/G2M9CcMmG1ho3pLJ+HWspQ
KmZyB+e1wxKsKd5XUmn3emPnh+t01E2ciOylhq4VpaGh4RWKUcgSJGhl7OzF81yEpiYVNK5N6Of0
N0+3hTUv+JrhjRcq7pDel/mA4g06R0FpNvo7LUHT3E+nyMCrtI9+vPVcMzREVzpK5EBnZmGz7BpF
mZFQyWx7Du1Bz+/yXt2rJF1aRlB34Fw1qr1nzgZWNoB4iqw0dPRxvMKxLQdDpu3Vdc+3PG8aAqGx
yjPQi9s8qmpHxe6hRyZWHWQ0IE7fdPqVzNq8vBal3vc7IXHd1i+ai0yD4SCjoNLAK4rX5OlXG+PK
FEIi2x9JYR7jXMiHCiMDHMzWWpU3jN7169/qwhGg6uetaBQyjrNvheacqYzOlIWuQ7aBLj49K0ep
3WseKv0VIoLu3eh0XXl4fdgLy0o8BnTDqHgcrPrpL4NWr6zJlxizMObyubKqTN5E6UBJt17dEMLX
B7uwqCT/Ni05Dh42YJtFRU1mcbxYIPXbY5gE9YzULwB94NpBantdgktnnZZvDssUGhGjXC84tCi2
riamM01dhw5OWNEMDagtRU/21BvXElfRX6/P78JJoHHFMadQTDt3i6DqB4cuQDKWIRh6B2PrEeFm
6f3+TwahEk2dAxrY9jmsaijsOnVfIgscTYekUtWwmjy5E7XO9gXlE64x+n7UbFag6+m+mHm80VzM
6hBeuXgoKLuHatdOx2TR7C+vT+gsQLLfrbUhRpYIlWeLbqsQcF7B1SLMast4ikBmRTepXCC4hnXU
omfLzT25SWBOjci/Z9PgGTtbhBbq2Xx5PwGVJEFekSCw20/ny3Muh/CJQ9ViqQg4+4o0Cr24HwvZ
xXlgl2ZXSt9OS1l4CPy0XVagBYj7Ro72mLdE4uClqlZqnySCwcmPNAeLYd5Mhdsoz4lTUaH4Ei15
VmXXjjJ2CjKUSAS7gZKqkYLpZj5WeXZQp1iNDKS0qlGoYT/S7s2OvZe1xtM4N9j1BXi3TOs/n0hh
fBNOUvZ/a73aTF+kLm3jQ1s6bflb4C0zBPqwpNohU+pUZH6mIVh6OzRZeqs6mY1wqZONy9cZD1Ea
5Lzr1Ny54v6LEFHT8nHyfDpsbvsegWKUEhAAL9xnyju6+c6GR4n3SAfv6XPOv2hkfg0lSqsCVqZ0
QlSqs6EKGy8qPbx2LF6idG6r6ZOGdSpUybrPoigsaZLnQbb0Xvt5NhF2/tjWlmJcoyEWUSBkLrX1
TRTLgIi+IabZsa5bIWNpHHo8N5Q+KNTCMx2UpDtlOvYlUCvfLtxRd0KYKSjZB6WHLLK/LE2khnUS
GcsjSmEadt1NZevpsUeO5ovoeM6O6L3WjYI5gVNHH3psIAE7D1qHGbU1dvxUG2TJV22IVQithqwq
+QkReTCtXoxsBNapCKAHg2MV2UO3atCUoWIog/fFihan+45kV5EMAUWmasCyHs9JfJyrrGgTnrKR
p10jJtjPj3Y69zmviBgZOfqVGQK0CCjqmOx+sWeniD+nljsK5Qr1gGksbgpskpIHJxmacfShzLjm
wzQ5NaLZfRFPSxasXVly7HSx5/pL68DW591VNV7/LBdjimYf9TCpPLidERe/sIrL9TgoFcVFBE1O
baa7dPxVa/hU24lq/aVLVJlzitKdSFSU2UYHycAUeXatC1DWRrk2jD2Moxieg+w9YZdaglkfGtuV
xyW2quqba+UqRjHgJdAURy9lcKbvxMpRV/1+MHN5Lwb01Luj0qFaa2BuV7VWHORxbwytn7pSj/7q
2kq32MqR3UFbUJZFU7+65iI7+OrmLFEjxVhRLN+axEPDbtIbU342q3aIPxle1FdPMFvnIrQ8dKtR
dTQkKqFqH1XhiJmZ+r504wiyP8V4+VwooEf6EGVuBke2y7lbUBE3n3FkXmVNo5oIFAC76xI17CKE
RZVrsRR0Xv1KmMvyrUKqM0H0TMXg0vCdXJVARKpMQaj+ndHqZYMtPD7jxXSsEsVyikBNXMqAvtRz
egHvBlzppRcgWjnI31ai0MVCmq4DBYTa46LW+IHPTuXCltMUdOH8TJXV9A2EpYKiJIzyqLpDe08B
pYrGD7Bkf6ndOP+BNPzcpIETY9n8aJPodlh2TUvkZSjlA5EZfAKsNfwqsyVDllPRY68dghUP0XW3
jlYIs/+Q16pVtDdtXyTNcGxnaMFdMPIocOywMfAeuKuMzC4HdIvSpEpueqJ1BkZa8/oGWcSytQLd
VJQmD9Jhchv9Rhol4eszzsDLMDxWuSFy79BVnjNpn9uo5u1DdoeTcLb2JBXn/dzLeX7nAhrq9EMT
S3PyJ28ZtEPXLUgChZ4yZe19mWEuey3Q8kgzEIU9dtRYmOmT99stdXoeV3222H/3TYoOM4qFnfrd
SfWufiod2Pig/gArATyERFr/1g1isq+PZAvBNKcjpvR240RPCw/k4Vnt67Y4FkVs6+86Fy2qgPCl
/nT6EnGjdFiamzaSxXGyIg2BCHwpNN+O0U22UTv96ME8uNILL/9IX62h31M6Xmc9ualV5gfKTe2s
+zS96+Sj3YwTxN3GEKbyVTeoff9iTqnxtbezjrLAoCjekZ9Fy0FL8mEJwCEUxhG4tVq865YqskJ7
Ik0PkB7WxVdj0F1FxT8Nrcg7xcLO4VHP00LcadzA0b0w03m5I941X6WpLclzXHkiwmA+dcuHLFdc
56EXqvS+ggUS9VVXK6kTJlozLkdy1aX3x7kCNHoQShn9VXud1t4DW0VucI7T2fvJlq3Zc5EG3OWh
tfWq+u1FZoZRAdKHY3Oo5dgaf6XmSHXaV+pWZ1ezR9T5wTJK2lNKtfT2p2qRQt4mSmZC6zfnqMif
UUrtsTcwp87unCvVauNZu555KKCmLJElbf/G6H5S/8LDReBokPSaOShB1yum/lNv53kwYM9Xsy1D
GBpjhxBpX8fx7CNFnFpwNepkRaW2iSHmLrCXSlR/OUOpqng9uKKDKZvEeu/9EAi5Ns9OapYpl1LN
Rl/FTD1p69gJLIYFMkVDX7EikLpze3TdsYB/Tt9DvE8VazJ8gDLIBbn1TDwHetAN30pwoa0PhyrF
FjDTci3IwYGAsdRqhUbSXKfAitQ8Nd3nOaZx+hxNSvk7rhpstIVZIB6MAaWGLwkVM+z1NMUIHBG3
5a9ukO4jAC9ubK9Uk/nBrqb5OuZ8RXd5YiRo9g6J+OpqNH79zhjzbx2gnsdiqbPfNprO5XVTz8ZD
M032A6TTuP9zLXyLXQ0JT13r7NtqEsnwiUzBpSSdWNiKCYmwxRExk6g/qE5kInRbe611LTsVWAtw
3/IZpXQ+1iKVm7ZdVC2kNpqo/n9zdF7LdetIFP0iVDGA6ZU8QTlZkiW/sCRfmQEMYAJBfv2sM29T
dceWdQ4JdO/evVepSTuA3QGng33XpqlPdRjkd3Q35M4SsLl/VYL7+1pDoZFHXU4rFux5bo8jJMdT
GG8uQeNOV5xpPkgM0ZvSDqa2fChhm3S9kxlM4wcyc73lvHK9ffp4MZsMLO4+ZYEyfCnV1pAKZHC1
zhlZtYu6nioTAQc3Md4xkuIIgNeVXc2h2sRkbwoiL7a0rrvoSrXjbImrWaEYOoJrKHUvPwqQuKfw
fLhLLkmL7UNx8K1nSZhdipLs7d37Pfl9d0l7TqY3ILjFWwBB8F/JZOfZHYk+4RMRwjmVVc8cCVSl
w/vQ18maJvFEsUpojA7vdE6o63PfE9t6hqZU62siWUFpLv7s2TfFlvlwkEMkqrQOJpJ5Vc+jGU5J
K8HAxE6f1fyZx8v3gBK+qd5kc557EKE8sscOkpjuBV/i1nKJ1FFr0rBbvK9kDdrbwu8h8eBsBmfB
Vs7sn0HzDGyU71X9p+erqbJqbcTJZ+v7EtzaYSkKAt1h+2sVef9F3EK1avifyLDU4IWKuzL1a7d4
H1Vd51eyyFcvjahUsGDUcdJnidvoR9WEcXmKSJQdCTJdwplg48lhpJ/sKkn7fepRewzO3lQEbil5
9VsnOO5Lq1/WaGqDX60qajdbQ1HPaWsjDYq1HKy9v+TBs2Zd+EmRdcUauYee71M/DLvjXfVF3QbX
vd/YnD8kJNVltLh76rMZBFg7mjnMgMTI5tS1Rjx6WKv6b7dXWyog7cl0gCNSHMpi4K/1VZSoo0kM
FV8YVUGBU7yLbpOmjuQ5bjjDKd2TTv2oHebUT0joykcLvkk91mUF36ubkmQ8zXvh8Lu4U5dRLUli
H1fsHjeQeIJ3L9im+KYD7UU4n2+Klx0ElJNqnPe31uQUl2ZdKfLMrhPvEPaysBmhUwmRi6WtnrbB
8/5MMinvqqZvZToT3T9zGCZ1lXW54WBcd1e+jZ6z/RG9ypNUEFntvpBmTVxBgMWh/VDjYNDG1ARZ
54HXctsJWrTcfGFeOeKppK593RdBrIvTe9Vt7wZLkvXES+4pdAdVHIqijP0rvqrAnPalXCce1S55
Mayb1PCGKlKPC2bU5VW1iiE8Kaw6KjWsMUVgx3Pk4F3kbZmW8F8+5Couhii2OesTIiTQMd/gBiV6
Pj/vnnHIIAqKoj0L6mn9u6z9NdVxpKpsKhbOLiYbkSKHmRVJIDfsuz6hvXnNgfmRca+HCDoZiZj0
LLxfYSXMGUydra9Afo76llqFrk3xtdRXiAz8PU69BNNhspJVeBZYyt+M9dsfz92L/0oYWf8R/VJ+
rYVq7roAb97Jp0t/2gmsf+1y0diDwwP1sfidM50dmACvo4Jhdqpbd/dPkQ0bigInT8QhoKDwz6Fr
XXXtN+30ypw9KPaMfr8FCTF3/svIjt12ZANJH8q8DrkLQMkTmxwGZGPljYwrisGOBhVqVvjEVJ5g
ip1lpuSER98ZTwC1IvtWd0msrmepKIdn40THvTHcQ+lUdf581GTVgX0QovysCzbnU0xrTvtaL9s6
HUw75P6Zo7i/x0RBNDZwOtBd0ZKEKYRJcgIwUiT/nNGz/5xZJP8mGdDZmjoftmxxloChZTxxn2Gw
ayr6kNY75nCfNb6XS1gkRM3ha11XNl2KSwx+OiW7/5dhCT3QnLiE6EO2fIvzqP9uu034Nz7b6WfX
CeMqQ84eB3I4UIFPbK4ondVBjvekLAf33fS54XXp9+JP2On1Idxl/pXMm3hefG95TkSyqrOm4sE+
OQdsFUfEFjvHqq6H0yrbCZ6Ua+M8LZdqu1+HhrzmRq72OyKOFPoApOC/tU9GAikvnR8eQCVE58YZ
jYNwU+xfkyMNq/I67uwVHAT/e13lErHTs/VfmsNjP0ZLXN97tef885Z2fTDCaB6lYQq/iA+vX8uA
hAxWGpvpZgkLSqSAYYqBSuZJc9Vgwt0Ow1q1/+zgiO9uIlmf823bflX9TCTL1O9N+VhXg2Rs2pru
xwVxsWWwT5U6bkI2Dc7NZrkVLZxsGoRt+FeEMv+z+bp4XrjCn8KmnD/LOYjb1PCp/Y2GebwF/uVS
63d85yn5KxBFGiWoA5sGymy2yAnbggNhj8DbslweyGqmkautmumqtvLSJpBq/uR6re1O2qkCFHmX
NKOTIUkbyMFQBdGZyaX7Gc4qCMkmmcSjHANed4+1ywihih4ehLnlTZaRjehKcRLETJvElhxX37LC
oaztb3ZmvvK0ejT2R2+YGXvOcp7PUc1nnSZzO4dZv3hLkS5TxEOWGykf8yEu33FeNK+rt6AD0fgt
U+rrZIDWQAIDLLswti+qKYIf0yfNPXy0qbixpfDlMQGYoE6jbWN4G8tlouLkbnHtDlEzn6xNklfu
dFhWJqi625oN7/l67JvwT298cW9BvgQnNy7L3wUF63ITFWPyAgEQaiAfLzsGk2+DPNvKYTjGro3U
1eDKrs4KqeV/UGYtJqAub27lPu7vcl0gyozBFHbEHW1iTTe+mXPLKHI9GVPuH3lhN3vHaRG0p8RT
3rGV8bxmA5YJylld0Nzl/PJ8OluyfdB0+6+B8otfamTRN61m1KUUclWdX2h8zr+mqttb1v0uRzjq
VXgCakAyPVs081M0b4bgXrId+AD2Ncx21rIeyXTziZrXe9ilJhbhcCwo24NMNNK5DszKr5mwBEEO
ZLtGEUn6rvzLhC9/czT4Domd/g9jgu0WnFhts7lskt/xavr/UAKbp3HR7Xcd7P51z68JncHxaX8t
UyLSMvD844Nbk/waykMT83OXjSdK5PN6zB3feKkr84FPljMDHcQLppeGcA+afQ9XBKdnNDwZulTA
bGBQ3Fu9iQtrbQruo7Aev5pKyd9+xAgNUkEzf6uJ1Ckgeuif2dT2YcuxV4PjGZcp/mLCTJG8lElx
Bz/OwunmQ7wnMRpGgVPY5U4vBUWK4y7uYcujpmetaxBhutF3fAqsWZ9xFUr+3Z5mJQTjRn+Wus5V
upnR0gKxVkrzv1f9cM5bsd7n8SV9OmQUO5Oz70WQ78s+Xo5UTVuXyWmvP7Dp50/eEq4mbemP9qwt
LlXbIE1/1YXkEaZGh1GfFT4L+zeE4I9fntnkawjagbNb7N1z383x76Dw3e06UYV61XPd/52xWN8T
HwGsswqrxKY9KRgfjkVITT1uYJb/q8F9aQyExRRWIIFSgQhh/nZO9HvxNa0cLmL5XhrD1bH2G1s/
4ahsczOT+X7bTDTJ1L5+vxz8zhUfQHOIpaNnyGlIY0mQ00TVctfu3QybSTaDSXnFw28h1qY4lsNK
8FFNR5w1hVKPnU8/gQ7ETPncDHkNC4CghHMuEvc6nlT0U7Syu8G/ThUD0Mm9dufYvqIsR8MBG3K+
ZhZwUwk0XWOgbxDEiMpkb/6+Ytj0dwXeFJ7mufdOQWio6LsZXlvmjeP06Qxr8hRi7sNr3xFJkqqg
BeINlaK/ZZQJXJHBW/WraBUAbz13XkMgq6H2igmN8lNIhu2vJRHRmrWr9vdslq69k3GxJVyFc/US
k8ILRFDPVXTy48WFtonwRuXGqnPrTeITcxHr7iy9e9MhaILpDkitXq8UU6LXSKxjeUNqJJcjlBJY
IZxF4iopHWvOTqGj6DAGMVvqQcEhIxHLbnK32R8nIOjJcbelut26bQxowILNTxOxTY/VGnKrdVHB
GLNZxu6qihgUHXechx9BrvevIbEOTJBYqrvFzp57SNaJh7tReft7Fkp/Jy1EwCykQvnLkGG7r6N1
Lg/0zN3DDF6neXKIYpiLl0QjAh9sD0VjS/OlGj9df4MDyQkglweZe0V4iLt42L7VLpwp7dTMWyDi
mW/BoVSnM5x85Z8vBgBWnKsx+RsCWeiOwzjt6+eaL+4v+KH91WackhdnN8tH367J33bpm/IUu133
TnA6BJRe1GO2+qL9dCpu3dSh437bRZ0QuhQm/ckdQ57SJFzW5iimJYmPdsl1BRuqge3nASvc7wrw
nuR20Bb/CuWEvOhaj2QAHwG7OVRaxTYlqrQHAxPXvULm8NtfyhKcQHT63sF/BJD5OcuaMtSL3C46
QuWqikNvBn60jYdoOjj7Zu8pngd62a3ZhqxF0auObOe3LZqaHr7EZsK4+NvsF0lhc4bhOa5FDBKX
uB6KjXUAbbpXQYcyBYbJycRmd7Cvmx511jPT/udtEQgLzfdQeVcwv/WfIV9IOc2jZYAWuu20NVvk
Lyg9Iuz1zSQ90RDR6fuoQwTroRKPYOayDlTr01Kv6s44Yu0Odga3mhU7tj1AziMh8uU46/XkedQY
OGAKbMCtbmH41iz3vdTj4jn8303/4MLK4ifUu9OedlRfmYVdFT63Da6B1G6LRnFTbfRAJJ0fpbMO
l/9YiLdLihji6EPI16wPLaRpBCudFE9mIxgnRShRztng2l0PgSWdMwvaJB55dDx53+T59MJQpaW3
30DaXo7v5quyEnLVQH4bf7yimk5F7ppXb5fJI0TY2Z6x69dPU1e43iEgI+J5TghvJM97JvG9C1fw
kpULqDcbnclzxWlJkIze27Iu8HjUBeCovu+q/V5JdQHUcA22aTwvgT3qXRDcKZp9bW6rMXavRq1n
k2rm/68lT9WMs6aJS7QK2RccxhUvVIVXBhYsdi8a0TAozkvhx/uBYGLNKDOv5yKNCR3PwV3n9kt2
zeycS7rUazRV/7GP1vBf6Sdy4dwq5i2beICiNGia3TmpvVCgp3PPvAJQgprrutU2kY0By5ghTAVG
Rrcaw/dGNpaNMV34+4rMix9WPcDmAb7JnHYdqPbX+J4h0fiWY5EDbMSlwYdEDh6qnzszCKjWYRfZ
lk/4R92Ku6lxZfMtympHlJQJVFsm9PrYRiLZoGrZ+CmxNZUT20VjmTrOtKMzb426hrHCXu9sGcuk
8FJYG42oXEfwSOyE803uPQ2AlQGQp1rLX8no0le7LF2+MPJxkTAGd6EQWoCgzSpmJrVFs35aKkre
A3nc6rpVJTWGKYQZDmYtzbeXb05Dvbfqu1q1jXvtzbl4HXfpP+P9hVIUzHmCwup043hsmfbd732A
AFYWwfz2/yFDmphE/3jLaB9Fl8/vIu+HBiDSUP8EvuI61cbu3yvEskd/68qfoSfCg+bAzx/11oUc
QWDd3k0jyes1qE9XQKe8v/nCkcevyjPGXBTg7WK78U/UCYR54F4kbi1x2bCSTJQLeW11cOSek49M
0KYXWtVdZ34RbB+YpMWfjskEFxlw6wmktyvqe9JKmScV82B+6S0uN/z+O9gD7UXjz+iQ2UK1Hv4I
QhydjGY0fvC8FUbMNtrpTdiWyrqcF+e+qS8njS3L/Lnj+pyzdXbNLcMRtm8xMkcizavJDe8tsNeQ
0UzbPFt3o97lR3aPngV8kw6G+y6ODIfVGIXOyxDDiL+d8sizDJhaExyKqEGmJEI79q6WQRKVFZCw
Ehxmt9v+8QldDitKTZVp5NR3dy0RSxX5eGsaSGSPgmiS4IpL0EXXbnMG4d7e9s/qkjRwSjpvu+PY
8zvaD8r7NIxF/y8XrZRZZ8uBVtj4/UttkwncdEvSyCmRHaEvnq3c55ESxMlCXD5PE+U/VCG+FIZP
rI8sbMZbZ6TILizp73kLYFxx1rGeZKpou5ZsBP7EQV3LtHUX2WY8JNuHWWrxWrj1CG1rG8evDtL0
lhqIJSpdrNFPIdGkf0dunkeUZveJvN7eexrwwudIdq0CvXGZEMNMcsffOcqfc679bXlqHXeCRh3O
+57Cv4YTxjIi879aXAKPL1nDx3aaqOX9uEoq3DyTqDIstuV3p9BmWaIcaWjFqEATckuWTx7bsMtx
nM14LPKJEb/Fysfnu3kUFWPjhM/KVQr8I3jTgrgPr/92FIPpYzdxFGcb9MjgGPdO9G/2ne1FbouZ
bnUccuVs7NxAazOB/UIHj2Q2YUI+h8TeltcVcCeEh2ghD1Pr3qf86wt0O2JovDxD1t0/ahCSn5sC
zZkaT4lblt77nzBaLyTLiUEwBfEygFOLTISRoGWGHxTRcN1Ogr+5Hc1ASSujJsgGFUNKnNGqUL8u
8wRUeHauOjnRZhEa7/xFO0EWB+m4GRhd2K/vtrF13hohB+8oAONUACeZ8qMj5wzjoxL990CWXP+i
Vn/7tji5PvmFILTQbDTdMWI7JMzkYKb5vJKdfoPg46xpzyP0i2qpaw6Fn4sLRWsX/nlzZ/8TUGf1
jku1/LOgzX4S5emWZ+bU7ftQV8EP9HIozBQ9Dpo/s7lvDeDs3ibxsI7HwCTuX4zjek+9vCYEABKF
VNeOatbf3V6MwY1Xdvl4mHGD8CCz2PmP99EOqIcDc+LKNBslHs6b4RgqUerjNFbydiJtgnGT7eRP
7rcoAW4f54dyXMP1FFU7bsJqCRxBx9CLqbgvgrrld2YyIDLL87qd+mXxm6zlu7sBIuswS2Yh80fp
dX7W3U5RK/IpD6DuWeEfgw54W6adxndu97wZ85RgouBTeJaJUFfE3nyqaWBfIiVcnSWBENt1NZbe
K3ZYkgEct6Q2iHoyXPrZRZ0pLnVAWuS5fmw6Xzcc7mv3S0ByldzS0D6gU+ro2ZlCU5xWMbd/Ik11
lFUdYnXaiCLgPvNgRc6DDf5j5wJ9plNLH6XjzD6O/JAkGYJ33zZvv1OjrCDdqRy1yRSgy/HqanWI
uYf3QznHA4eSCBbW6wzpEKcCeEtzzpshqm89jg+U53KY3SNApOoVEOiG3BOsojr2+JIkcp6HrKzn
cM+8bcE97KpdvbPXFbZpS55FwR8f90PYeTtwucoy41i4aX4mAnTlgYmPexOuba7IsEzCm1DFwiLo
r/ZXyUf5rvedJWNbJ1WfCcXZl5nSK4kb7vpBn5CEiqcJnnnLhkfovgunXH6z78Hr1y05BpSt1XY6
lDKeZFYIjRVD5rF3DSNyaL7wCXBAyqhj0OX5HLaKMouXs/NGDdgViYFwE8yR5CZONLFVOMxwgVrX
PzczuW/cBlF+lJYmIpUkpp46M4v6LtjWPExj69gqLQzJRFnTIahegfILfnQwlL87jpSSDyFarnuX
kugQ44GSL7tqlrtNOn11R3UW3q3aibpzYDpTZUHQYqqhckCtcV3jjofWeAIBZi94eMog6D8hyvOL
DH5VPLc0Xb8tPQErPqIn4GCPdf6m4kJvbFPuETYgro76yKh3vNWaMuXUoqmrrNHbuLA+648P7rL2
f0UjguoWul9wxfb18jc0TXB0vHIZHpDumXnNLEVewIFD+C8xbfXfxmz1p0F9fZc6xDqRaxJ9Ml8V
VG8z8MD2UBktH2fsHjjEmMGSo2Q2y8jBSJVtHhHkhG6u41dU9xyCS4lazk0yR2MGChlUZb1GPPpz
rDuZAlOX7wnWo6+yce27M0TxkrZeZ786AqLdQ10a8Uw9seNQGfjHR3H7JuUyvivbO0nKWe1eIHT4
TnCOyZGiZSs06NA17HZ6t32a04oAGKQG0uORuXQ0xqm7WPkVuLN8851oeZaCBjWdYjP99Zyiox6h
CdKHnLHmdcsvSEmXL/5tRUkaZk1lph7PCpnVhH36BNMajcmCV7/VZ+7C8juSawC3t952n5ynoQoP
EidMdcj5AN0MW27EuwqMvs0qz6+wLZMZxvxcY9hKL2cySyt8wZCdQUrddTFyJxM5pd8JmGr+U9aM
PS78vXnsGirP42YKzViL8W57SGoD3xay4/Ax2LCFQBmpCzE6Z0v0uOdcMMzGY/tHK0d90RCwx121
Yn/13M1ha0UM6yuI+voFiqmLaOSuTOG4Pnqd4ddgMt3Ec/9o5nx4aKXnv40dnf4zspMvswHn1Z+N
zbrPot/aX1OoKLFxgNd4wqrcfy+DrWcDf6v8B8GYuwROWQxfpekvDkR6EJWuxLjN58XplEjNAnsW
H9RSM05imPgahpha6pKYy3QduvnHsHDxJ6QFhTxd+byfPkVCgQLp7qBQYyvxXiVqCTOvnILnKtoD
+qeWuOl0WTz32fqrfW6BkWnkSll/4aKj8dhm85/FTdym5XR5cqdJVv3VrlX30TME5iFOGltlAjHA
AdDtl0mK0IT8tMPpvS9n3YHHlcCzD8XKHzoNpVxKcB4lgnjjiK25km2OWWgq7PxcTDm2ivpirk+l
XMsND9oiPujHm0c/QN7m067Fox7n4okVGgJzcwCj1547o/uOF1sSL1kQEAqp+iU+RAhp7wiJ+tMp
Vi84Rk6DFmvGyn3AJ9mFGbskiFX0aCGT6NqNtoyzFcMG5Vb3vC0gYQ5iAN9Ltc74+MBjz2ZHgUvv
Q5S+huxbbs7VKhi5c24X9ivWQf4aULnwOYVi+Xb9nck+qZ0VWBk32GjOxVq+u3kV5DfEsK6P3UBK
zInHn8MMOx73Yx8A2WPqaoaCat0f0ZhaHXI9bP14JyTnSRrNBdT2uZHDnopwyx/ZsTAvxovnbyNn
OV655ITcdg3jd6q1PmcUKYMvtLuVIy8ai6veZ6se/bXqz8464OaxUuhbftUJO0PklWW2sWb1U4Ur
lhZBZvtpctrwn5ZlEx7FaLqvy5FAZ8acg+xuqofrKLctUYbMSD+HeHXZcSj9ouNWApqaregSD83I
QgGWmDB/2KMGgt+O+Ib/oNx7c0jyvtCUQbK62YMO1VrneNMRLXB8nAaxqQeV9FyY7dCuHo/P6ANa
Zc5Ezo3TN/RNoXpxZlv/Xfs9+lPiAceEWfrO72kfaISChqQdaUscNoXnsFdYLE5OKR4a/zdPYX2H
/f6vzSfQv36nqfCiipo82mOPFMiuca5qT+NhsjuDTQ7peiiPdUyZnhpB95nWjOgwGCWrd40Rp4yP
pNvBYgo74X91GOA4oXyu3rozzlU5DbwSiP3J0+Rp/wledNId8tVfPwePm5KHT67fXgdeKK1VHd6a
Cb9X2iV99Q4MvbywtNfgnr3rlSccQ2V5XDDzjeRBaUkHHykmF+HoOjd8cSP+DGXFq0psgXntYjrs
AwhDZzOYikM27z5HFkc/Vn/qHzqnsv5V3Wjn1Ak7yzMH6qCyaO5ngLr7ggwI/gcNoTE3qmPm6V6m
h/jo4jRii9Rc2SRomTG0VThlo/AQeAGjsNxANj4jbeMr3ie+hHzEuzQHIcMOE9/DpIdgNvlI4vcs
kqEYdFaFESyZEU8uUgQKBXdFOR+Njhr/BBkIGbte/PGjr731Z+24d0jhYsp8qOdt+BUlrmjuMPdW
tzWnRZtF66WTYq7MPwKLTFWkEfXWB9mj4pZNRUbX0b7WX7KU6w9zPX7qqCaVHNCqmvhxlC0iMETD
nR6AzFsmrV0cjL/ZfdPBbRn01RtGg3mmyDJ6wSZTCXwilvUVlY0a19VVgYw23bFCO90bzOVLFiNx
QSJONl2Vj8xXrfeKq2L/ptgyeOBtJPPpfS4U6x/Hkdit6Fowvv8i2Xv9sIVvlzNz+Lg/JHTC+CoW
QSIkPTWCdhHt4jMhBo2orjhMHspFJSUOsDKmoO77XxOje8xUTuV8CywR3WGvVJAfMYQk2KFoR9uD
nPAFMd2+vAAS2naI8hsb8NCjmEKq6gh3GdO95HXuh/h5X/zVYUC582uylTyccdeu97uZdiS3nZPh
wDBkeSkwSi/MhFw1oGPG6r0iEsE/LH0/kvSD84/CUrWgje0UcOSMrqLRjzGDuNjE5nnGiyJKxVhB
8NgwsyW6Uek9yq8G9OSKYCKK2qx3PMaEjN268ETUmCaPifi0+IRar7ibfI9xnMQ6Tk7cuNMid6Px
GFQBZ/1FwbiaY0lq6g0BMi6qitMJQUM88fiu1iFJYahbWPNq43hndojIc00SOA00JpMIP9deu1+B
8hQ7wx3RmSSsGmUPrW/kfyVcdGS7CvpMKvwWXTap8f2mC4f1y9gMzRtmRF8f6eTtuynKtrwWFNvM
MyrtP0eFR6qWdTVP5Bx2s8ukEM7xSkHzNdQm/kVEcILhCDpRfmySnTXO3ffmhzGuvD9l70XBoa6t
c72DddePY9KPz+vWBQ5+jRjXen8p59vcV2MmnQUnGFU4mPW8C6ffXdnQ29ZEgXLIY9zMD6jh8pnj
gLkRe2XYcP2uEQLDm1ieOKZ2k/m1wteoa1KM1uH/94CcE5P2Tj/fczQyG8Y7lH+wfdFcbaSp2gMm
B0aCWHuGz42duOkwYHIbbuCkOP8K28X+2RHoehnSgMtV4oQQIzlcRHx0V5+Wk7Dx+b8W4vpKEa2K
d3J1zfNWjoYbRofFVzlU+z83Z1pyUmOivhMu6fEY8mIxfRjqeCB2po7wgm6UmRlPPANuWQreGzYX
KPZot9VfdPnuq9dRtaYucfDvTG7RZdZp3u77fk2+yHvBwcOUOBhQ/vcam7Iv4v+aut2/K/opfiu3
wce2tJGRWV3VwXwZ4QUmc6qo+VOR5wqox91ZsZeoc0w6q8sex2QSDKJdv7cYThyHL79gVHczrRu4
bify1oD3QIoSZ1FdjMdYJ1ituVtAKMWF3IuMIezwAGnMARHvhM5dUHQABip3bfozNaP6PfScyhRx
2I0WT3P0Y3Js/2IxrZ/YZZ3xFlZeK464wPOnmfOpzCjtXVqzql9+efjD3zTzmtcgZHYguR3v2r7x
X+rGl93zUK8L8TpJZbYrLzb211ROE9Gn++gT/aObOT9vvV+/LNqfUJvWjUWVzdlRGKldCErdvVjF
RzojER4r2dMi2mkIgdHPvDXHYq4s52Oyjt11J623sIK7yjhBTw04HwJ/5j+XrPD81dWuRUa+Wk+K
Qe1u9XfcY5Y4E4th8ntDX4OJK8rNi8Ur9yNpB/iq3UuAS1egr+eyxEK24XrB0jA7zfc62vw1p7r/
jyCoi7S62VVyEFADHlm/8T/ZAcHd0bIS9DlUlot8nN3kPDSrYrLKVlB7ZfF0vtCfaEDGtTdhmQ9Y
CFrdfXCzqWH7MFWe1zS4ShBGDnnOagx1ZBQ9oUdTbQZsAtzWI5a7QwVSMmZgsHA9Yajx371tqL5t
jJs3a5qIKpeNv3HIBifOnzrA8zlbAIoil1FrqU6934a/ROth3lkICnmahDvv2RDny5qy8oaDSUdO
/+pV0fgHq9kuTjbaxjPYenzTcTHkNzxSsjmqsaUybYTfPbvxHL8Aa+w/Y38IxMlgJPhZ3Mp+m5Jx
EyJLLR+mXagXgjn4nFaehy/NcN3Sb67D9cjSlTm6ZL7PGf8u51Xuib6yos4xxCCe/jepqvjcdFH/
aefNf2tpev9bBttWjGN55lLPb8WWFviyEZMCMizSCR/876ZhOuOqNkfDbc3OQD6K9Rmv/eBl9EhF
z23IHI6SGXN+uvgkph2LcY4e5joQlgO8cQNUwLr+GLWqXpNcJU8MENFe1jzfxUXqsn0ah4IlF1tJ
moCN8+6LUoIGxMNvmc49aw8pK1b5d1giWpymZKjlYcMVkeD4mrcbuYctqRfO5d6pnaGpjtKUCLQN
3g7/6LZx9HjpQAOOmmW/nvqpGLN8Mah8JDl5d5PZ5VuhONtSoi4rOEQ0K6d4BEvP992N/1ZW/+6q
oZ29gxkdJudVzH5BSniRNVkwD0WTmn0TH6wi8s3bjXD0uNrdV99GhLYMODA9vj8KN1g6vccKjuqS
51nle5DStpeUErnr8po4nnhbK39/yyuzuFjDL4ozsXDLl6wnf8j2FUUm22FR5JeEwY3RG+rRU8u3
KjDS0mCnmx+59yyOjQ9xUmA9jtyWer+Q0QwyKtGr5fxnUO9NG0Pf3ao1P2EZlcXV/6g7s+XIkSTL
/kpKvSMb+zLS1SIDwFfS6dwigsEXSCwM7PuOr58DZnYXHaS4T5TIPExnV1VEcjE3MzU1NdWr9yZS
bd0JWQCfhmVRu79Sup66BoXx2vWacaxptiAC2MmRagl23aCo3GSVwAu1oQC/4gmbRTQkRnl+J48S
AAHQYzXtNB7mRJmka1flEIyFW4mDpDrmRDO0M4ht+61TeqFf9W0lRWsrsGJOWmDpxF9AUSeAdL4f
uRLJwfDn4JOiWbWTIHVOmtMKT7g2xoAvrFIO9zCRWemh70LzVgvjpHSVbkpo2MpB2x1p/qG83dKx
wGKUSvpTijOpXo/B5A3uOJC8WvsB4bIrsYqVO+HaiTgi6lUsbFIIEvkh2bsPS4MIo0QEQwDy2RGa
jBzhlyQbkFUP6QC5z5sRrpcSQYAD0gjNE+hZlXJkXuuHUqMC7SjTWAAyNosIVkbVk8Dg4s9sgZLK
jeRJgF8Gcqpg8noA2m5CJ9HP3CvGT3kiRUcVfLo4QwfJIpOXNXie5sUv0+t4EpLhJWtIHpE4LNIo
3TRGIj4TB/aNw8MlIzDtKvMoFUopbTzVnJ59oRcPNJt24hVtZcrPXpOUOU2TANREVcjfkSIOJiql
YnakzUCRQPMrbUDBHakDBzgQJ8oYIvEuQP4gdnJVZMM6UdQe27qiwFy2OoXeWKyt3Sj4Tb/p2e+H
iXt92KrkOHZRFVAJVzqySbCdtddAI7g7c3AoN8QMXCKJWOedPdWkNjZmWFaksmT6Ch7ITiYEJnkn
g5zKYvNOT3NgsVxC/rFMwBTbHav8Bax6d5yff4ByxITOMEHI61s6Jr0fcUEu2emUgXeHOpgJgBHE
Vb5awchh9otgNEBqJSQx0giK3RW8eOqPhLQbHLFyETwGatbwHhat8iuMQ3pCui1LfvhSWYGH8GKS
S/R1JwXo9Kx4lHKwAHhakBiqBvuxHdZIk7uc4vHZGvWpI7pXQIX0JG018DgEkyCm1eReDelqcKhH
6d81szLuuJlqZZ17PhVvTLdaiY1fEfhXhVI4s3ce13JEymcVDQ0Jbc2cgEgGZnqc0aijGwzlcCCe
yWp961PbHlcBnAQlJHOlcKg77tJtnOfKziRTItsmVPM87POhkI41bYE/K0+cjnpoJo3dA7Fot2o+
meGVWYSZRHreb4zrqdGT4jMvBOGzYJEWpQhUiKDz9Yh4t+kL6WuSTWTUJOL66IflR51g8xADoehJ
tExtihLM+BcDvVCLgouVaTgGhSQZKFufFDzwn3D8BLa0Q23DonFprRR08th5O6JCe77feqa1eEtt
gHQAxJ+QNdCNJZODXLR2J9KoWSWwH8rBqvwstLlnt3HZboy4H24FIYHqVfB8tqtp3SRupc354Zft
3vPwqLTSjG9CYksN7LTTmg7WqgG0kto0XvEwSgAyt1sRjKBCb2dxpEJh2ZOm+lfVkAAKPj+4NE9u
OXmq7CI1R0Wf2VNOR0clTNco3GV27HHNrirJ4/CkCAKuYt4XIaAm8mk+fdlUz0PeVnSIruIMrAnx
DOnuUm+eLnyiJWnA63q8+UQLghXgzl5ZpWyHn6v4XgqYbuRbskPU9LkkKMbZUAmv6EVbJU2vwe5l
jpssIxcg9z7A8JHkA2gS68JKLRviXz8W8oUz562kvOMVKwe8cqvyOM5Sn8QrnXM+sI6EvGRc53r+
m8wQ82gzv4cxc5uCiFmQpBS9miHwDg4EMLD5XQ0NBXAczVKGHQ7a8B2JX/kChc5HZgjhnqRrsw1K
2oL4Anhkncc1VXiaAeVbHZAJAa8EErcRhx3YOWtTZHRu54r+e+IPs7ihDs5Yny2Q8aWFBZo5/Yeg
Xyj2QYNHw1VJSFF8SlX8/46cEIXt8wb2fqKn4y3sa9QF2lKKgrbDTOxnStXxMDLuFWgMBaR42bil
WZb3lpb46/Mjv7dsRoZ6RoPS2ECNav5kbwiR6lHLpVDFstFHEvc+yFYu2yL/TaaW1/VEIhCzoR+D
dM7pKAwdKlbJiVZ6qdlrM/DNTKU9Jfn+wQBtfcFu3p8LuLdxH9SOKQeym6fDmarlWamApVYNN1hD
ktgh9/iF1hppe375lmwp88R4w6FDTrEHdt95ed8sH41cVTWE3A1eKZc7ohY6sWgeDh3gnfQkVyR2
LwiufziiAg0T/e80Jiy5CyXe2mXacuaLQOh/eCMpL6uJ5pxiFcS3cDVe4kb6yEIQTjBpgzAhf1py
i/foQajUbakLwHLRO1E/NqZTGHWX/RumiAARjPCSqrJri7UMgZITRbCWU2mUIJ0bC8TRUF4Y5aP1
g6xcAjqFBgqI+NMd6w1QunHAKA34AJ3GQmvaRoFcrQayrdTvyYqdN5GPjNESLbADhGJ4s8UJ0/NK
80dzNhGps+76DFoQZ/B9Q1i1CYHMBU+ypCiaDdJSDJFVVOGMWIqU5FabEPfSd1xJfvotpLQHOjQG
uDIV12adzWLEQtN9Pj/FD9wXFwMUZBK+Etm3+UJ/cwomz5wUDYioDaMA/ZyS4W3qkcyrkkbrMvFM
8hGKulEV4I4XpvvBbkIBS60ZRiaci7oIVDo5zAOz5KTXXmt+lWm7jriLpW6LVFm79umOXp2f6gen
YQ7IEGZRJK6kpWupe6sBYZdQ1QIc6mrwWq5bQbmkR/7BLhoyfG66BEcRxM+LaUFW40fZfOY8OZYG
MO9xHW2UupbEtdTM7weppiEqkNrIujC/D0fmIqCBDalA2NJPt9ID9T80aIFRNunEJ3qtYko5sRce
R3QxvuPaQbr29HF6FxzpB6eE4USCC5iuAbfNn+uNCVX0uxu0l7KucTHs60zsVtDACncWSZMLtEkf
TBHuPwX1Ek7KrBN+OlSZiPLUaylTpPHPFSpwZYNW0XUbUkm6K8AoP8WSdYms+IMJWjMxvPmqnymL
iy2lWxoC5o4zErJ3rliBRaKvxdv4Ii0Kv22jFoAPC4kNNG9gwDydYETHOSkkJujBBuRaDSCmvtQu
kb29Pwmz3IKIwqoG3Zu+5AMUOxMJjxIRGAH2gGPcx4D5gqi7EIl9MMpMjMc/OE/48xfes6VZJc00
i9vHACBaSJkGVCfQL1j9B6MgZgixPASKsgj12emKDWLQDUTvqFWCGEmPFcw6uZtXQhNcMPOPBiKg
hMpe5I4ztMXtQ2lJ9TMNAYmph5Y0TOXKAa14gW74vVN81ROFLAtteKKfxWxk4pV+yMhrMt14j+8M
x1VYAwQpBlr+V7RXF+PX3zU5mHhRagSfrs26Kgu3EYLpJmVAwKwoBS+2wCzWxTgM7vlRPpiYYeIW
VZG7TeeZd7pNPeStfhWXvMStktphEhjXKMnUa9NoA6cY/EvKPB+PxwsAFVPCuyUlfieLrWGQygGL
INQUAtESpczq+bTZRGKU37VDpfw4P8UPDIQpomHGJQPh/7uXN+T4tKywkGOQhbTt5pQZ8mb6fXuH
kIdcmKbMXtdacG9btU6DOx0HdpuI3q050O1UR/F4QbryfVhA9knjJkE2E20Ba3F2PT2Aa2rmzlTQ
tQOmDSULLTP9A1FyeU27aeeoVTh300Sdf0FV5IOdI9qCLFBDqFAilXJqKV0ohmWJWomd66r/RP+P
9jS1llqvkxzODluPwRatz+/c+2sFVQqWci7pcHku7+yglzOrR0Lb9pRs2mjAs54TgdLktSDzOr/1
aN+V7LwMSOGeH/gDkzHh9DQ5gCbnb0k0i+gl8Stkg3YXNMJNpKmpXRdF/9thLNOzIL2U6baC73tx
f+XFQCO/CQLMSsxsQ1OjB8ObkBkchSRJtQsG+pHpcDWTAJxXFMTc6f61CnpYgFR5lppDuIHYC2Bd
EgpQ0ntGdICMcDxo5Ow2CrH14+8vp8EyIjViYj7abFpvIhEjJF3t6xrQf1BNtxKET6scQsULT9SP
DNSQeRITQmq8VBchM4RPhQLdPLBkPTbsGuTCszJA6Qn4tqRuptfbf2NWvKRhueXVg6s+ndUEl0pO
fyDWqeZF6NLiXujgvWDIumCNH06MR/4cfPDf5uKpDy0VmFDoGaBv8WggQBaYGkmdW0OyjVNNrO8n
2n4uJcI+GHRWSOHZw2JyhS8uhkkGo1xMNNmMyLVRlqJ/awQEn0Nq46epe34p30dyGAcPVI1nKreC
svAtaR/TYgunDv1QDZ1FTjgNZfJE45dRDrSHj7186VH3KopymhGd9VJ4WJmsK9HDYveG1Ap8nWqE
bXHs0lXYNeKhH6APs8Im23om1SIpLGtKvJS/gelSkbL90aAGmEKQd8F0P/A3FqwnuHRFx7cvw8ug
B6KJNFQOyKbyV6joguXzoYk/v8ofz/nNMPM2vDmHkd4kneghfeNN06DbVTsza6ETqWpOqljNUUsD
YSf2lNTMBLraIoF4CNZyE0meSPz964Qpk0+SSSnhGRanNYdJzjNUpkz7GCSnwFZflKqMwYaJ/r6r
eaKdn/xHS0zum7uEm3NWdDudu6pPCFPAyWgbmlJCukb7kDGm/YVZfWTIBiriEsz4Cnu58HRAhNVk
aHknwJ9XfvUin9JhKfvfUN2+FAp8OCHeXDM9OSBfcbGAUCODEJAIOCoUxF2vAhpInSa4EHB8OAod
JTgeUh/479Nlo6nJK2Q0U9EI9kNzDUeR2rq8tGh/Pr8/H60c2j1creTdyT0swviK4N6ko5WBhEZc
C8DSXSPvjLuCduGHf2coWJ+tObBGAPx0Tmk91I0lsEnF0BRH02sCipomeF5gRX306d8YDKkrMnCE
2NLyFQ6XTQA1NAFvR/1l3bYNqpdAxd2uSdL1+aE+2itCNC5AuJi54RfzAsyk6nVK5kZRtPQOHgvz
Rjc784Kvmn/L0nHCkGzM2SFuiCURc5Z0+hhO2F1WA6C0W0CjO5xj/zkgQbUuWlp9zk/rI8sg1wdW
EdgSJazF9ac0dIynOpUzyLQyJ5rojasiFMKI64MLm/V+bmRLVIyCi49MxnJuPfIvSQ24em6lBt3j
lXe5We2ho9O3YhV2Fyb2wWgmpMtoJyD4MuPOTu2wbxUBqXEq6lov6Hs/tYRHdJ3o25Ha6RZ+Pu9C
vPnePkisS6jmEEfItLkuznIo6iD3hZyOdsrqX4u5HyJV5P7+/HZ9OAoShxxjUhmUPE9nJQidPkxQ
MwFtg35V7fzqBiznJUGlD9ZujoWos/A4IOc8f/3NVUa2ntYoE4B91o3drSR5M0qClt+9mvb6F7n0
kl+/PS1MkCSTDFU9BZ7FtBQ9qUI/4EkAvRjBeir/DDPjNwWqSSzwHlBxSzh0Lo9lSCkLME1kU8fz
Lleg0K0hjiG5rGYO6Au600T27MJpfr9b+HUN7U3elISYy3pg2RW033QWwL6kbK+NKfIOYtsr/W97
d3orRAPZcgPvLpsL726mQHzAfMTQYjT5Ko3Tl2lGl1V6dEkD692EdEXiBW6IPJFlpMsXhwqa30po
RboQpXIMv6a5UKziJvjt9Dyj8DQlnJiVEpjQqfmBCAX2bcA1XNGDW9pxZsKD0499rBy6tgC3F9UW
uDma5Dn80FyWF8tkH81zdhu8yPEgFBxPP0HCS2fu9gWwVCXAY8JKCa7VUEt/9/7nOpkFtriYuZlx
jafDiHDDt+qcxqMnzHQtpX/JQBtvz5+tOdY+uVLIeM5aIXMp3Jr//3SQKszqqqn155YG4SIX7vRw
m4rGOpdkG7kbAhw6vhBruGCT77IL86h0HZHWVWe2oMUeAh+EqnfQn4d2bwXmddqt5NxzEj1yp+np
/ASXQ5E7Fik+oJBDxpX254XzCCGVmCxrpCVYH/wbqE48p+3T7kqAbH1lph74MW5T9/ygSwt5HZQS
PyVNmRBjmdqLoBzS+nwIbMg74jsaBZLVZI7mhVGWt/Nfo5jEvIoyq+otzhs1aB8uYKYW0O/UgykR
5lQsFEoOTeWX8BIfDDYrhdCQRsEbfYyF16/yHI0ybQYgBh5j9YV5z4XGjTk03m8aPvM6GWph+Jru
ecZUMhSNiT3dDKm3gVnld0O2eRQyPwhjkFfDkyz8YttKARB8qBlxMtqmp2hMrW0y1r9rCRRnaYfA
T5FtIj9yer5oPZgiTadL0QuLgldsHUCvmPyu56XyczLK4hTzIIEQYODxCBuoZ0Oa9VWMpa/nZ/Le
AEhHwMuKMsdcbTIWuzIkQiP7Ezxqed3pP6UBMoeE7tyZVMK4pJP0arpv3RIBBoORIqBaAih3KU/X
Q5Cgjh1VLIroUMgQMwp0ahv1dSWk5Q1423zd6G27hflVdoYwkndQ5CYXfOO7U8wbGcETCaiUOTdz
LmacltCrp4HxZIW0ApRwLDqDHl+Kpj4cBIAHa0rFRheXg8D5Aoew/zUey9RaKaWi7TOE6qzNb+3e
DIhReQhRQmEgxE8WvqJNksEK9KG3UcILACsX5idIU+glVaPgwhtvMaO/hiLKRaeVEjZahqcmr3hG
GGcEt7ae0vldM0G3TQTpkpMQT8ehnktxi2VTFTaIW3JZXOBfSYIUSHdXu+P6uHXXa9teXx3Wa9dd
Hxz+fnD5b9d17C1/cg9X652943sOB/66d12+tnX3fG21549893q3O7pbvnrgh3d8q+Ps+G3rjc2v
5NfP37LO+fnd4/q42/HbbH6dvZq/vN6tnWe+hY9gO/O/4c/8ZWXbztbZMi7fy2+83Rz59Veuy696
5t/sVvZqxW98cg/2bvdo71YOP7NarZyV4zjzt634eX7f/Muca/5wYCZ8ovt5+M3W2X9e7edvXe13
9sq5cVz+zKy3m5zJO3y69Wp77Tjr3WE9f1A+24afvHe+8Vu3fOv+5mG7fZiXiYWaf9o9HFJ7HvbB
4V+ft8HXxOW/TvW7HVsWatKoqlVQS3eH9fF5t35kUivnm7PdOw8XRnpN9pwbaeHcm7pK5AbbWLt3
T9+Pvn20V19vHNG+MI4yH5tz4yyii7qsCxqZGYctetrd37PPDuvNlmyvDu6V41yo9i/yiO+XcPEi
96SmjKBRvzu4z49YC/t0fo8AuFyY0nzs3jzvgGTTiAQ10uHuan01G/T68PoP/3t8XnM2jtjq4fmw
fj4cS5uDc3h+Zi/t6w2Gtbvf7DabzWqzubZvsLC9c7XFnL9eX7+a47Xt3GzZb04ex8J17q4cm/O5
2t85V1dY3357wYVfNIRFrK6K6FlGrJf75D5yblixS1b9Gu6fs4GFv4Nnh25GhrhaPx/9FceS436c
DzzLds//7ewNf5pPtW8zw/2vLUSe9i93u93+6u27h0sm8loRP/eBlldKYypROhvlcfd4XDu/trvQ
Xm/W86If1vg49+Ewu0k2ho1Y2fhAZ/6re1w/uo+7+4P7lOPbNvbT1fc1v4CpHDf25vG2Y/lcvMj9
boPdrfbYeWGvbr5F9v6BrXZd2XbvMIhny/60usGTrF17667u8EP7w+xgzpvq6wP53DwXsVWcCzBL
YKk47IP9hM/tbD73183avv/LMzM9nOiV416t+RAr/O75T6C8xiHnPsIi8JrgNRz7eamfcO8HVuEw
+7XDg3t0navdDm+9fea04Kzx+NwSm9WqxL2u16w5V892vgXcJzZn/ezujkccNnZzvPdt+wtWtGZP
uCVWe07hE157b7/6st1md9zdv+x8++V+/qXfH4/Pof042d99e4ezww8d7/nrywvWiM/fOjcP+Fj+
9277sHrY/nJw+dsH+5FbZLBt395wVL9c39x8udlvV592++3PhztuCueO68BZrR5c+9s1F9H27sp9
4Ijaq/3+Gp+937L0Lqv6uszM/BfLzeXKiNwt2wP38uHK2a5uOOqv3/j5gX89O4UH9+ru6QlDdH5e
2JHz3ovI7dR7oamUCwZXDLfkFf/BdjcHlyuPo2877v6vS865YAfo1J11mijZnQ4bd4bR5QzLmCzH
4cj556jNo863d2lziuzv812Pu+Rc7Gy+Ee+wvp9vZTaajedP9/zAzr4hIFjzp/lnd7vNDf+7fWDR
3L1z9xrYsKzr+dbkRN1wcnev4cJ2v+dAzqa+nm3wuJ7daWBvMSGWH2+9dvHHV/M2utunA5GOuz26
/Mz5DZhvh38dCP01+AOR8xpjIku+xIdOeQ61ZxbQCR0gjVbBUnOtiNMlHNWyqeKvYQB9zILIVBG0
xTbDZdgBaxJoaOy0ahsN5XgNs297o7W+tgmoY9B5P2gQZdBf38cI20Fe0/o7DS49h0j70vtr8TZ6
/Tg6CI35ZUSe8l2Z2MxkaI2h76KFNLFrNU6uBiim1iHcA4fzC/yK1l+uMM0LMvE8kEpSlqempqop
chwj4XUQVY8tzdfQmSqbyYu3yEhstbx6bsP+uZWQNFS9h0xrnwaAgSPJuLKJd2gFXSofzW528YHI
r5jkWSyZ5oYlhpuOV1hTTGSLRKmylJcUTv54n9WAz27hM8/idRxOqXwPT2/4YwpRCLmAIf9g8XVd
V0TKmcBYIUQ+XRCvmuQWSvbOBrCProKe5y6dXIVbBlFy4aB/YN0nQy2iiVIa5WCczS5odGEXYxDX
5AjbCzHYx6NYPJ3oL5hTFKcTqqAd8bKEM9ROfrCWrUFYFzL8n+cN6cNRyHZLILPAhugLO7JQvkqg
w8WO8ih6hrWmvhE6Qb8/P8pHxgEAlyNB2QpI3SI4AgfrF10K600cStGmSwmX6c2V/JWv+s21WMC0
JbdFsVe6qPv0+0ObMgYBjFt+f1CgvsmkPoX6QaFmehgkrf+GVpWwg4pHu01h+oXOVtdveZJf6th4
v7S0MJIGB0ROjhOXcLqBQg/iRqgiONVMtTxEcZZvA6u+BIJ5v7QmwCy2TjRF8u5LGEUglp0uFulo
Q5twL+rat041H71J33ew6sGj32wNtboQXM6h4+lZp1Asw+ZE9VumcWoRWtIJ3lMNyUaYQSCTerIK
xFq2haSEugPtfxHAo137YGOgTY8+n9/O05t9vllMaUYrkBjC7wPaOl1UMM2BZcUMbeq0ySmDF63y
IihX6E/SdtpUlwpCH01VBadCvxRgWtIZp+ON0uSpvgxHYd1DRyUPafQl8X1vTfdbBPmEUWzRh7ik
yfzel80oLZDjIDOwnCWIIUD/GeIaOK8hmRScWMwFN1Zra13AeeqeX88Ph6KUAkkH/NLc2Kfzgzx3
QkMb4j/YnHuZC0SMxZVnhVm6lqJJ0rfnh3t3JtBBBuOqq5jsDKFc3NjCALeNqdELqw1wqwkVnKNF
jJjt+VHeGcncP8gQMzJDQ6Z+PjNvHq+Wxwt6ghcU8uLUrFfE5lHmJnqg/aRL34SftojU9fkh363j
YsjlOiZQMZioTDlQcRSupMYvkSE1blom3YXJvVvC1+ZIkKdEV8AJ9cW9EExjIEJTGTr+WLY7uORS
hy7t7IJdvB+FchPgSPBnXKno6ZwuIUzvXWSUsMhYca2tyqCDZcPTp835VVueLmIXThXnCiuXTdjh
T0ehR15ChxMAcut54v1gdQhZ+u1uVIzORhRyuO/y8ULG8N2QrBj55LmZbu6lW6biE8lQBqWmvTWs
K8kd0JTRHCtvhFsJtsujZTYzh/DYrM5PdN7+tx6TWiXpSXpsXs80OcnTiSZD33ZijDhnsw7t1ulX
+UY5yG5wYZhFYkjHaZyOs7hziBZbvUwYp3CfP2cuemj2z/3tt/OTeU0Tn5uNcjqbQa8DOBgYRd6A
87TRV1tJN9DwuWjSOdoKRJR9Vdl7JI3s8cv5sZc1gXcznA337dmu4kStZplTYas6vUNrov3DOBj7
371Xlys5H/g34wxJBl9XxjjqnbcpoT36TJvZ3ruwYcvbeznK4nqBLilKhHk20xq9NgcyZydzigtn
+d07aTnKfCbezEUJK0mN5v06lKvvsfP4om2+fX64pGYuzdt+ziwWbpf2smSUQoYpV3QDOfBD2Z8h
QD9OjvEJTvXdBUuYbfnccAuXa6EijvtguN75DhG//SOz97+ch88XhvnAYbw9usuaSVpntQE9+zwr
GEodangOOo6O6erut83X2v0El+OlDbvgLpZt6aTuCiuYx+xcHnYcsHD1ZbJ/fLoJ7Nva/cabwA7s
6MLFcmn/li2PCiRqcjLv3+h8n9biBpXSVb0ObsKdZyeb1r6wsKdZ83e+Sl54kViF2QLSh3mSgZPy
j2rDwk56/pL9z0f1jKEskdSqgDxkAKDMljLkVjqPBtW8avddbFya0yVbWTgN04hqM5sPmqk9td42
RL+iQIley2Ko4i7hABdpx/cLuHAekSnIGoSwfy1gckQ7yzXW6PI6n0I3dMkqjzhi0f51aZaLdPr7
gRf+pPdT9J1KBlYe5H39Ob8p98p375YqMFIoxbfxMduHR+VWe7xgMZeWd+Fg/GYI9Xy2GAWbgQML
++y2RHmOZxtOscpWvms6pqNfcNLvki0L/ykvPM0oZ3FSzwcDXNg63EruY+qQWPXsguXN17J98R7/
yAGA06K3cuYwoO351GPXsZlm4myy5Qr9S86H4lpEDqpjXaUOssp39S0qI5tqo15buwur/JFffTv2
YpXh+xsTcCvEKm6/0j8n62Ddr0c3Xtc7eXspZ/bRlgLzAEtCrwNYxcWDIEI8JBqrorYrFHlECU4U
6EPV8aXNKjea7s5PbekI5sIZfUwywEh6L8GSnq6q3oSyFyTq5AhKo6zhr0TpQqpCdG/H6YILVxc+
h6FouAF/SWe4acBbejpUYsr6IHeomXrwBV3lVpbRpqUkF3zocvXmUVSARbwGZg6TZV5FlUbEmGro
KBu4Uo4QgRv7qktqRxzl9BgVafqJBnPp9rdXkQwOzyqCdrBp+mw/b6KJHMqqqi7Qz0YEvFjBlY9P
VZv0Dgmh5JItzi7sretmgrzhSNzQH6nRFL84BygkVpNlCKNjZF1mObCQ1Z8g54XjstJyJX5MpK6B
hD81it4GcFALNtzV6W0Sjd5nrcmaHCqnrut2ZarLd4B8S3Qfq7Aw7UJEy/L8urwLvoHCAVkCgwDK
3FKAFJ0ujIqwWdYYBsLiUtehAyck/og3REcgcIda92hg0bVuiNaoznffKgBhP/za8k1XArQ1raNC
0S/xDi3jy/kjKdgHqCPo99GWPP1IAiSaoSgVg4PsVYz4gyLbCISlX8FjaDDKFp25HwuZazfshgte
8/1hU9g0ugbIB5Ohf60wvzET2PWFfqRp16ka87kEU/upgRzyCCP6peadD0aaG5x10JFkFYBYn07S
r2cZYkueoDuOdBCutKC7+RjB5g586OX8Jr8/16QwyXkZJBhgBlgiJX1DHNIcqlHHgJRw1VQDopul
f+GN+u6Rw7bBdaHQKQOujytgnvGbtfMpTijR1HaOJwSePaDybkepr9gYVLoP2ylfGYmXrGQxUg+A
LJMXLR2lCx7s/dHjMwCHnpvIQf8vM23j1PV+XnK6TPQ19JWfe8KDGou0algNrIQ7JCUg1fvt1Z39
GH3XILAlMvWn8061IFXyxIP+qM7hIhzVeJ2mhrL9/VHoOZuLBUBB4S85HcXvO2pTY9RBuIfGOpyU
KD/k4yX05/v1U0WFiUhk1mZ40uLoxaMSGw14XSfsi+yQqLXkhgI8gD3s7m7aDt76d2c1Q2lpdJkb
uuY74XRW8ijWySQ3aPZMob+PcmHaeejkXXgkvHcopqzBpMGkKLm96wWBi4WS3mjWjiGEmSuKMBEm
COdsRVMTANJqPcz9Q93tPKH+Gyn/Hz+G/+W/5Ld/uf36v/6Tv//Iod2c0fyLv/7XIfxRsfe/mv+c
f+x/vu30h/7r2L1UTVu9/HH4VtR/rNvs57cmzLPlz5z8Ckb6+5O435pvJ39ZZU3YjHftSzXev9Rt
0rwOx2eev/P/9ot/vLz+lsexePnnP37kbdbMv83nY/3j7y/tfv7zHwQnb3Z9/v1/f/HmW8rPbb5N
3/54aLih3v3Qy7e6+ec/FPVP/KD+2mEs4/lnnrn+5e+vzI13RCMqso8Wedh//JHlVRPwQ9Kf5BIJ
IfBqpKaUGUzP+fr7S7RcgOOntjATDPFI++/Jn2zYvzbwj6xNb/MQIVl+8Xx+/3WdE30xPpQDQBD5
hArpy1MbzeoGSZ/Cb51aQxe6awUju+kUuLPzyPUUY0ArgEeo4xfWrpbpBuv5V/S5V9sqb7vBlaAO
Q7U3lhXIFeX4SisRUV1T3um4WBWYdNthiI61Ai60CqBVWPUD9L9uEU+pm7dQrxxrsUadMBEGxHCy
UIs2WY2WkVfokr9tEMRubCNDgDNBnCb/63z+vzDf4iVjk19eGuz3/wOjZRf/47+t4p3J/u/MzxMS
jH+Z/2zjfPtfxiqrf1KW0ylezfEJEFG+8pexStKfOqGtbs2NPnzPjOr821gF9U+CTsOC7VOmbWCu
y/yPtQqS+Sc+HR4xemkoUf2mueqzy/yXuZo0ejOMKMPuxlUx48RPzTUPxIYCjbFGNx29ziqZ0H1C
OLUN0e+CKUa8Tb1OexjhHoXcfpia3QA4XnDk0hp/+ug3t04GV+i3cqQrx27reHiqpqA/jlonPDeh
Kueu3Af9l4pMO/J4TdTfoIIYmFcJfRikQ6wOdVwJNdUfyFwFFYrBEdLRNLfCDF8K0BnYVBeTAhH6
1npA1hrxjZkZY3BMNR+7Ff0+mrLxetO3voghtAZonrXqI7KXYrVWIUn+5cein7qxnw48MpO2txzu
EHToxqjMV6EQMoIBh/6joWW94VgCMlhuTm80vNJe26KBB/Uw6uEaEp2we8s56gxFKcLbm0nNZ7UP
/WFfwKGTruqa4NwufUQ/OGFD3/sHIa6SjSGiFwGTz2gWCG70ghyFq7RQouzXG5P72xG9dTynURsb
Sb+xPpOCqIQ0M/T5dCN7qGnlUdd3oZgZx1g0+i+eN1jFhbtxaS6zB6Wpj95Mumd5+mG0b6M2K8ma
tpOlY9/FiEoIuVqms+Oqgy0PwTC8PT8nuGFOzRNCDmwTq2RAjQhNmb/+JkrM0in2vLD9DvUKukal
EidPmWXAkGZZNdpIoZAHeyvP5HJl1MgmOLIeWJAhj1PV07ARFle5Pyj0ijRB/zWqEH5ykR6h5f4l
aVpTyp98dLOhHUgk/3ZA+65FObExxY0JW5d5paBbCLi7rqFLl3UP2/MHq1JssOtUS0OkJPZKNSDn
66Wo8cxsnsXBkgKhuVUaKf9iqshNIcrZKL07QTC3miZflWDfKAfLpaUVrgq/DyVK2b1SoPBYqUq6
QhdSqdaiWVSu2ob1ZA8oGhbbpFJo7jZQ0SlcoUgVaa1FeftTnFH7IPNM8iWVGU3IOENivq1pw9y2
UzUW2zLUoMhFqEl7adDJ3fcaSutuH8Mvj+aNEHagA0rktofRlcsCRmoCU0Qa6IENJO1YGSM0muBO
BsotXDHfoctHGozKeAhbyaAjLaSizmRs0DDWbgeoU6096u+09ikTSwA2Ko6/N37nZ2u9g2vImWQj
Fl2QIF7paGqO1oJHbe6bRHoCpm10SSRHF9BmtGH089J1MsaZjGAuj1FidLSGWI68vamVtNau9Sal
mCZ2vbevNdh97CBBg+WqkslMOKjVt18CxUJsfqwMyLNzk8+5V5FMjxwq+uX11AdJCpu00D5WyMAi
CuXTVLWeklj5MnVybdpe1fIslyNTb1ZBWhu5E6sp+mhRYMbgb+qyb/ZoCrMUsOgMD4XP89ehNqqg
1tg2ogqvemYOm0GiZ87uuwg+S/hAewSbKhRn90oWQ4REi3bmBgqc0rugiXlGo/MUFpuo1IOClEAg
hnA3opGyaiXIi+wyD6XPsd+VL70/xi+BaiJT2QlEOpzGSS/3hV+lu4ouT82JzbrQXVzftG3IwV2b
yEP09lShIlxP2o0cyVm2L8IqktYAaeP9VCJc5tTjpH1B2Xn41AtmsU/FvlnRxN6/DIbcfglZRdk1
0EctHHBiIRCkHulgO5nSFpVmQFP1KpG76lY3Y0gd+gRtvVWfobxgS63ZBW5D1/CxkSb1h84af4lE
I7/XAnBMW/xKFTkyijSmM46gjzYgjgPB1sq20Rwv9NmSRA5NwxXDvKItUs76B54EabsuFDMNILwb
w3ZmVEfkiQbTyknMMYzXDeSRO7Qly19oPaPGEOVoT7hlo1WfJpQipRU9HNWjFMTDi0ZbKjkDRa93
2iAJ/sbSDKRsRi7FF7YyNlxv9HvKga8ioubY5apb/h/2zmQ5b2Nb1q/i2HMo0BS6KfA37BuJFElN
ECIlAoW+UOhf54zu4D7FebH7QbJjS7SPdXzHWwM7Qg3x/0Chaq3MXJmLl9xiauXkJ2TNjFkUVquh
42YpcYhLPdl3u9Fugmcc+ctLY8E3/nxY2+A1swlBFqU3fSWWq+32ZIIRIm12ZQnCozqJkfmE8XWM
gqK4z9ahu/TJdnodKnY+DAyq5LGtRoJLWCMy2KVWy161WpP9Ab+k9v3SkoMY8SZRetpDKJfdIlv/
OjULG2uqdOr8Q9n7Rn0IyAF4qVPRPjhZwYhd7689cUqGXYa7NXCIvsY1kEW4BpU80c46WgcSZsL3
SUDCNhaH0uSGjTMO7yXBk2pX4/p8n3BGFpFRiOSrt7pkjTBqZXtRE5KOEotyDC5622mC4aWe66In
z4PIn4gEGJe/M+kquMhsryG6dCZLMVOz6k7CsjIHJ0rTVcArN3Vhr+cJcaBBTJgDo6Or6RrjGR6S
xE2Xhq2MHbIe8B/2CN+PRBX65wUlL4nUomsJG2inOnbYC8YdkkZ5vfru1MZEH6WXcy5Tf98iUfhU
pGYVnJCcVxPQluIZ6YFB3nfKSLzICoya/M6gkyc9jtEYInjEjeyaNLeDjprbaa8I2x38nadrYreg
DRbrWBZpW8WTarz2LHMoCEhyLPAKmxLcDoiqDMyPBN1YX7tEBV/cyuWu9kuakchnG4/zmNss8sSQ
r3m6OGSqesxTn01FFbqxrxWprirQRHPYwcBopOWMHc+e4kawB7hjs19JwgjwnwgpRIhANnG9FkqT
dkIADrrRNaG9mLB7J8CihOiHRvISIp3DkDNALmt9lxEZ8dLlZK2Ea99f8/P8h6brzBcsn8moCzPd
Uvs4TIDyogYYoZXaIkjA6szRJUTSRO4TcOPprLskf8h9A2coLySbbifGcWpix9yCR+ymchUpNMJ5
zrzKRkiDszKF3GKTMGCY/XXCJlzHadlTaYksF+a5WzXux9Ts5YeeBU9Ox+IWt11hs/u3WKVdk1UR
YLfP/DgC0UzynDKig5/adHRLktPWrNkRubpmO1G11Zk783ptIeQiJTKmLm6mXA8cPUvYuOCzWX9j
rVSUOxxxy5eKFLstyskxX9U41I/FmCZfgsLEPMIjFOsxGAeevlUbJpFeJBkRbOk33peS5Bxqybld
RIQtTm3vy2L27tau9D736ZA+VT1vHf4XfZGS4aZVf3DNLWWF0cRsjqVhmOQag/1ku5F418eqTrxH
+vHVJQ+jAE9eI7Jt5vK8mCYCXyIp04YiAYPE18rCYoijTNtXM6/ZJ7KWnBfXn3qsSTl1x8j31gyn
9MpRxa4qC3+8aAO/7DjZp6y70YwiPhIBDvqLqDE/IUppKXdiUoM63eLEi3hWAPQHPxkKwuWLYFxj
nRR+vc+SoGjjxFVb9B5JQdaF68yrf/R7Ri7PydNq24eF3GgRz1j9j+9hv0NyTyZijV3DSeyrydCz
OsFXp2dF1sKeO3oODKsA6kdX9CR8tF7nWs8EJqaMcpt2urg1KQ5M87IFKaZXhmOhcmJ7kBIC/rd8
DDNdHwpJYXmmXDSGQJE6SAvCf9PJncBdRpoG3E27VT5LN8vECVkPDsRAkyTuRdlaHgLlurJ9okAp
dJLqhphIEldiY3N6iJ3SdfHPLkuyiKa4onY1HAJHpW3cLARMFxcBYfQJyaGmXrMvxKaV5OjWIvdv
ii5zvS9ALHyfIKmlFPtyYWs8NYPRxFjTykj1GEh3qTG0R5bayEOb2F27a9TMt3AltvJ+XBAI5R+1
Pyh5r8M1I7AzV0E+fFwXtTb3csgq+1DqwkzuhrzCW52NYZXegYLE7k7SUOeKfKeqC+xbUibBUSMg
s857L3EODtNYokAnh3jKfY5Ro+bT7kjvKzDuYYts9P0ChhWSwp2RH4E61Vj9vWWmQl8aWZPVF0Ry
jtOl9hXBhxExY4WP4HCm/SVEpFPm9aCEW8QVRsLTbduOif3B1iSvX1ZdWtrE7i7jR1gFCG+LYGqP
xLiKIieYCJ20klw4D1M2L6/a6nQVm0U3Ep4olV2e1KkzPWoLG5k9Gr3xXGE2E0S6SCaKFGJAX+o6
0MYd6SoDJr65uZKJlVREr3jI+tKLnCwSk41yWck3D4vpWFnAlXGLuPAxW+1W7To9COuE/NVyJTl+
ddvT0M1C+8yaVGbGKpMd6LbDzWd9JcD5be9rWlexrDJaq7kZrlVfOtm+T/Kx2C8dhfmOpFzRnuWE
2sl9Hrbpa4PhGLRsUJOW2WBu8N50K7meLFAF9l4gclyjxSr7mxlGYbKb83ysUsHZ7Sd8EWMk+6+e
BMWwSkCkd+4WHYJD8PBi56HzZaX7TR8NU8lHkiLS27Spk4IYhbHoI8/R3Ryv4zx9sc3RzvFIFGzY
rp35cJt1OCx89WbYV57F8V2ztL92LAmm3I1ZngTduo5R0RH0A0O1lPTfgdvN+PP7w/0snP6jyzGI
qmpVNSG0oySgspF6ug1wwiOOZoZhPWbaKYPYoOeV0WTW7rWV+0WwM8M0vTM7r3paqZc8UHxcdHcz
rFNJGq5BtGaZpevz6jOHDIablYoZ7wQ0YSSaj3BbNw9eVOKnt4kn52SXt2uxRF4HARmVTNlzKOWV
TzKhY839f6AzAOXveC+AK/YlP7T+f0bQnoffLgf9E4YGvvX7v/sOpbnuO2x+kUMHm4lfgMfAH1Da
9idI0MF82XyQbG8g1u9Qmu2+A7FAJcv8DCjqt1CS33Hf7Y/4Meie0dFyJajyPxC+/wXua/3MU/uM
8WOBjb3C5izIy/KWcTFgrCb2QtIr+/QM5CDcL3nCie+sO3O1rb2b5cV+crMPuCLgUelNJyPK9Z3j
Fgfhkg7nrtZCVp13Wq9mD3gcNN+hm/+As/9id/27xfXhv/+r+e2uqf77//z2uf7y20333/+3fpHt
1x8B228/4vs6899tRibQB8xDIG3AIP+PdebxJ4wRA5hSzW0T/6zp39cZYO6G1OK9AnKL6cD2R7+v
M8N8h7SepcGvACwYTwKIq3+y1DaQ7d+Y7UZ3Y+DkbeZaOEZsebE/g2Ilhc9Scy43ErHM1LenZr3q
OZ6Ec2KWsrssEptI8qmnHY38ckhO/Qp4Gkgmc87GzBjLXVX41b05p+oGY9bUQluxrJ8WNRo7TJKb
O+FtWU4/3PO/wie5Az9/asxBGOGAVCYeCZ7F+/lTFwC2hJU8jW4LXJCMlnWTSdLe4x6T/NvUKTj6
g7G+FU5ioZXrkvS6DDz1irrDuXQIuTxztD1/NMwuvy5nz+/jQRnGxeSJZgdcXj9K/khEDN7Udzxt
U+wrc132vSm9C3JALIM2p6R7SdzpqynH9v2Ez+DBHZzxORejvDTSxN/DBpIl2CdD8tGG+y7HgRjJ
ze2pjv21AI0jN1y/ukVClIZs3AunNNx4aLXx+8v6Ew/4I5r7826yjSpAjzNdiPYE0yDvrdl9T0FX
+tvN8tkizC1dWMm46BqxJ6WeSQar+/35/Gd7+NfG9f3P5E30tZY/8ZPbX/+daXzHUQO0GHJ6oFUI
toG/7+SN+W7jEdkJcOuHwNlOo39vBfY7VAXbKSQwQSYC6d9bgfcOnnzTnWH7bHJWMTT6D/YBRlh+
fqW2SzB9hc8o1NLG5LzB/G08e8eA8OgJgzX8lpkQDTD2txxl1Yd1sb2DnodJxWO2MrlIOKAIgv2Y
TM1XQhIJrysmPb+IypqWKJv04u+cFiw/duekwM4kIMgdsDqvy91UKzJ61apsd98FQWHR8VizsSOu
2rrrZ9e7ypzOyPbFlK5l3JaBss+7ufPoDIahqAkeF6DGXLj1Y3PiR56sGc42sTthAYtZajk15w3x
3nMkho7hCF9LO7vJlcHb1/Z5UcWjB5EDIY9Dfax94t7sbIv31mHlBWT0TjNZt1TdmNvSMAHltuOB
HGcog9niw0fJLJbzOdXINxvby4vYyqV8Vb7M3w+5u3h7foQgbUjZwKapNefZQTlC3YnaCvH8E11y
n2RagjnSMFjkHLrkhtm60x8g8Ai8XdJ+KSPBRkDn1TbTZ2IHeUNVYnXOfmZ3Iv8RRyFnJ9FIvDJL
1w1wV0NK3U0Gr8IAuBLNfs4NTM5JbpuD66oecxFbbhIw15u4+XDQra+ew8L26UkKbSN8LZa8pAge
2o896ZTNcR4sE6oMO0Sxd9eRmHkBeB2nNB/uzhBkINJMA3fFPmGGy97utLaPNmmY8uAY6CEO4Zz4
n+j4pkuMhoavo1nb5TlTYKq/lqrJdTzbXTnwGNxyOQ3V6Pcnw1gN/cFZJzSGQH8U7hRHC4mqQ+Yv
OyBfxzvWwZC8Lokx28eZO/q42Env3soxqz41rgsdQ55rXm+CNeWDOs/kNBIjS4N07O0+T+NV4oXH
cK1O8pikoQ7ZphirG3f2SZDLmjB/YrFrcIsCRBoUbZyImNS986lZWv9zbmONdZxXR91wMo3gS73n
Ii0Pg3WKkqHFhFkFRVPtKjl6FwHnU7kz9QhQQzJy2UVJIFaISQJZ/VgbaZlGzuA7yXVKEiMh3P6h
JnolAOFUwQvGx9W9m0/Dh2F0mvAAMZPSvlQFBuzlPAdf8lGLh3xqpjW2O59ATlI6s2fTGowrIIvE
jMMhnYvIGcfZjsPRqh/H1XYeAS0yAFZlBOal0c7OSW/J5HVKy+xcjGX6pVaL/b6nYvjcjw6N2lTX
yXNv1M4rg9ndkz2M6kzLTtwniVc/mc6i1Qme/qnFWwP1cmhcZef7jqy+M9PTxpKC7buQM8JMMXPr
R79kXfI+TkQgNfIJAGsxyICeoXhkZ2fEgoGU4t83jnTMBrOoReSbuQfYo3P+KVJqfEBTTyH3sizZ
AlSGeXv00xIWyCHsYJe7Vnkju9oZd5PjVNkOYCV7JiRofHQC2d9PbC0fMnDsimnnDiAwCZbhq/ft
UfeW0ldpNdk3PN2apWP1p1XWds9d7vbVzp5F92zkii/VyXyyWBrOCK88GQakkvbdr4CpPYhg1/CC
Z+0c6qjAF+YTIWT9eW9rULAMtMwE7KVG4AOnfngoLLegxvKH4U6afZVAW2knuahnQjQijRYwJH82
9zqG5QLs8YTR98t10M9OtR5mtoUSPgdHqjQe4Y3lTY286gjgUCDf8DDM9ku9qMOU6e4Zx1psxwy3
1QKKJy+6w5qm1WU4GMK70OnmvSfajkEhr7ZywmbDBnJwsUbylhtisU4dtbI7ouiznH2+kHeWx0PZ
FPNe6HpUu55IrwOmznQnRIR695XVNiA7Y2556j5YVWXukF1mp4YE7LlUegyzYyuDIDuy/jvroTVs
a3lZCCB4clRntnu7ZHc7oYJtbsKmrTtsj+HOYubPkjUu4OiusxaAkazD0Wg5FMDL8B+1lRO54dh/
TlMTU/LVVdC2yZTY5O1IWLB9OhXtvSR741Oa5JRnpZfcsNR5WRLbql4nf8muOHJJhV3n0bcu7Gx0
v8/f/6dE+pf42wbq/dd2eC7ly2/N62999vW3GDf65sfuafvn30sm1CmIOvGX5xf/hZf4o2RC74Kh
M102Olmb2nZzS/u9eXLeETjg4SZhMZ5LOW9Rx/zRPNHaC9TsdP0IDTeR5j+pmEil+qliQiWBWp3i
epOE0+Ax2/1zE2IbOMflXXvwvGXeOWmzpJehjXblYqa6qS/GzoC3ClZOoP0EXDqfzYDMj9lGxUPE
bfIP3jukICukew5ts0lE0tVFLoLKg+jOIV+WMC7CpvqwVNRtkAab0KTQi2TJbvKT8psUpUEVUxH0
i0Kl/iZWWTbdCpVNA6INEnbJ5pM08Uo/4pwM31Qu/jfFi5h7n9PVX9NpN5Nm+1FJP6xOhxGJ/EPg
d2o5s5aejLPRaFJvp6QlTmyrIdN6dGdPxm1ukANvr13ySaBxbXdTNnCkIaSHUV3Xrikj2NV0jGaM
+qsoq115iQIN2tTDvqCDYdxINGRtxXNFE/PJ9EaiYGbHXdoIgUX4cZW5fFRE2S2HdA77q4IoqAQy
pbRem74He1z8rpniUDTe6TRPfUob25Q3WWMFzd7B/iGIyee15X4VRrPw2lu9GclGJnPsrkF7J/O5
6/hKchE7z+FEjERfrB8mKT0zrms3OaCsaJo9seNds7Os0vD2DhkEwdFsh+4oa6f/pOXIgFTo1T7p
pF53VQ+eTWqPXqF9kBhR8pUaiUQszFYYkfTK/HMXdt37xkslY/Ky95q4KyfSkf3Vdy44tdbhiPlL
KuKBxGEbFV8woJGvw846kP2uqqOtPCY/VODl+fu5G3vv/VqpSZ7I0Rz16YJMsD3VQ06XVwm7yPbp
sIbLTlpLY+2rkG4YqmKsrVi3uuhirzPcLh5He26PrifFsnfTfjWOhsthdFGU4dBfSPKTq0PmeYDH
ltdtufW2U1MHFHCJipT7/DmAltf7jM+hdoMRtnmE74my9oRHoyJJc4eAhmqGO4trRWO8L3tl9cQ4
OOZwseQg2rGWjgojeKYF15WWmv/EqKZmOfhjTpcwtpyjAeoblRp3TTN57gGeuiDafDF0foavsfEg
K9XPB2wGQCg6GDN5IVt0ue/lADV575b2NlnQ9sv0VIG+tnFWjr28K41syi+LOtFn8+SP1bmUvT1e
pXMZTtcdsO90qigkg0O71pCo9PFO8khXXYhXPrfRHEMgf2unWUDuAU95S5IEYDftrTuNNdwi0yXy
kKlllvt5mdxhR0RAL0+JlG+Zy2iyYd1V3qLKK7er/OC6rEG1eVlmwzlz1vRbEDUW6ccsXNxXpGX9
tBOFrIs9GD3qC7PItbPvZFU2B7wtMmtfuFOVncxOb+bH0Ckzhi8hArrLNKGkiZGLt9WVPafsXBzS
vf2lyUmPx50+Gfqb0JKuGaMLrbODq8w8hTdYKBmUWUKTZro0+1PmWLxs39bbn8K8F/IE1Z8ibr6c
dH4ymZ1urmyLneeEmq7MTrWeSlRHPQJSBDCIDc5IXR+DY722kxXn2kXN5w9Wl+ywO6kg250sYzJa
i7mLyqaU4oPI6fxgCMXs7vS8BB9FWPBxePr8o9rXwVkyb/VHFjT5E11N96qWxH1dCvq2Xa2X5sGc
tqtX2uE3jGxk7m42UQvxilWUO4FI2oT9jdGP3Yj0a2EN9QVPQqhwr5KgLA/CmPtr5gdJRg/X1r9i
wt/80gq3USfVUqCwmnDM61Ac+PKrZSv/qli4r5T9Q/OQEQD62purmZxoIbrXZTbc19y26jAqaIVc
/LY1VghVViL0sjSKIxdR95ekQVMTl2BcHZuRiWwKt3VsNJwVH5GoXZenEL4CW53GQwnB+zuLKJ9T
/Huku1IXm84QBKf2YE4iwr2lk6f02zR/a53MH8mey9SFVcniru2brDhOLlXs6djJmbhcBxvyHeSp
84jDSOEYJ6ndUFqjAcEhHOpxaC6GpYAy6ut5WGORs9jiDJ8FSr7A+SonJh92HuzN+xExAX3PbKbY
piaDeZdlrnvKcI+rDmlDxPqJsHRyOdrC+dINqFQgmrwFp3WrRwcBaYWYLBHDZujtlP2FjadxHVvh
UtWHTAfN1TCRshW57uLcNSmW9/Ho2KTG1rYQdizqqruo2kQ2hP9Wy21ng8scGX4ZYIpUgjaIfouO
wZoZ5j1XCWw3rZVp3ykuX0QesYPZYR0W+zxJZ+ROtRdqGQ9pgQGyaVTrXWtJfRsAIT7kBjBDJCwZ
nBMbP9KMWa35yV9nqlhFztonm72c5z13ZR61EzRh7IcK8YTn9OUdvGNx4ZmwqQcscLqn3gnSyymc
wF6cMimu1KLqh7avpoe6NGy4tBnWNhF2dYN/gU4Rm4REC8xqAHccExRde1t21f3me4nE0CqIQO4C
Rt92BRMyp12eN8o4isUwEU2IMUdUYPuIxNhk7SXdoyVxrV3h5bYXK+S+X2wyeMzDPHnj7ejX+q7N
XYzcKYDQEyAtQ2+TB1NwTRHQdyemzkY7TmvF8dYGELhRaRLfHlv24F8NcyOYIpxl9763k+a5oKmn
XfLmgIPZQSRAo6py7lDV0KDDXc9zRH9qPYip7l7KenuUohPyxhOeURzTvoGPHUF73vuOMJ8h6eV9
KUMJgBBIUnZbdJs4loc0vkdmQZqrhmj0y0mrTO9au6g0qc1u9ymQZvi8Dm55ZyO6PYcPdz4iMBqK
nZjL5gtjd5UZVeWWpds2Mwb6Nj9YHbywbAzElq54QKOUK/Q/6faQIaNOms7sjHgIbE3buB0ccW6N
+kX6vt6McZpQxmbdIlAu0QSKExBDBcLs4RNBu9vPHwy67Y3zr5AVGSIfb5Q9CrG3KGi+uji2LWfl
MmZPSAvAAwyQPQQLVFIUggtRwzu39zTWGWaQvYBUNUifOkPc9NNssvRhYCfk0aooDqszB2h0RpH3
sZmWOt9DuoNbrxxGZ027maPPU7sGO8tsyAdQbSJOkjLMb5q2t6dDqXhlY3M7TiO4UybnVq+enqRb
eudDbiPe7FD8MNS2Lnlw7CYl2tjwm3w+FNU4Ew+cpMo/uB3wCPRVi6gtrZuCWdNmei/C2i/3S1Ek
N1WJHmgfkqEhoqDxtKIKkQJi15Iwy0bqvHZmNlcM2ORzxcLM+ThzalT3FH7TdU1ZMMLJ98tlyCCN
QAflILS0GZ7Ab4EhiSpW41qXwGIycaOsWlIDMGOqP8tyUNWpGJxJ7dChBBNgQ+B/asEAP+ZNPhg7
1CDABDl3dNht7Pg+zOoGUiQtC9w2eh0GbGXz8jXvh+mqyodhc+yXy/vGLfWLU4Z1Hy3NPD76jeb4
YE6yQowQSr/YimbqVOnZMyLkdsibHbLk6qbThnwJROU+WUGONbWmZhC7gg2WOjs183Y/J27GSD3B
rPZ5Q615S/4ZBP5UqSSPBuYBRFw6yrtNdeY/EcEIgKFML/tiZgyx7lQ+rveWmTX3q04nQVCTy8iH
mWnTjcyka78UWAYyyrdMHEKk2YKvzWUaOBFmS86IjKhYPsFsE4+MnEA0nG3SQxvh1tX7dOBYQzNm
jmhyfbO4wtQIPZ8yMwXw4GUlnMhSUdAnaSpe2tlFQ526zfjYK/CQaMmt9gVMNumiSRVeSrS73az7
jgPOilZjmHrAEsCEeJkJjI2TbmFHC1zTeGhEn3jvtauz5y6sxk/LOqU36LKL9dYlgWiM6nWavChL
Gp7oYIaMXArGYW+XsE+aXSnr1uJ060Izxhc/ueiYUnJQQnrmGdzqWBwToBqDW7t2ww5tfXpLrpeL
TJdRjzy2pimHQpzNrxk8EHrPcPaQTa7pfNEbA/uKLtB/RMniTJc9fjXlwXMK/SFHSPLCZABNyZKU
00ev7YaH2crVsz0ymhPlnM4fmwH8KkYgXHzQDAKucQh6pxCVj8VDvtY0REbO0omZQgtvBeqeqwXK
+akqvC2Ik0lU92j3wfjkO0uBKK1RZbpbjRQUdVQULgq4p4j91smew4aeITLk4Do4KYVuHm0qqc+V
lvLZQK/6rHXYP6abtgnNpIWIfPDd/MJCXZNG/Hb9vkKw9Yn2BoenOpiGa7cT+jHE0MU2d3XIq/E4
jBKkVDq0b1GCUKiLSEcs7os59O7NujGezXB0WnA2SZSnHaQGDbDNsl/mYM0PqciG911TTOhEKHcu
l6mqXtdpnh9m5gme/VmXyZ6OXn8l9V1NBxZWdebX9dyDwY9MNgY5oWRRqoWfx5M2x8cS/OsT9Kzr
xz6VXx5JKxuCAyk+4wh6X5ZUzTPH7X4tau8eFWo3XYW5D1SZt2UYnA3M2epNDOi+Tlh5pXvGSqwv
9GEtwJKDifxtxtSBH9vN6G4bWDUesprkg6iSHr9RM4pC64np0xXqtaWiYOibB+EOVOutlYTpXptO
+qKL0cLYQGcFw8K1bV8NfcI9TgZpOvuk6Jv1g5jopqKQ5LqS3afvWCH2ou2dzbZNVg8CLKpIr01Q
0TS+NZxzqHr7RK1BFsmh8YFkFYXivrLXJrkMVwSpkSp6QZjFVq7yl/Ape5rB16mlDD2QnROnfVmu
8dQFTbJ3GFawHyS00k3aBovtcvOKvvoeZfcfRO1fm7PM/0w63oGiRZ+zz9Vn/SOOtv2j7zia4dvv
NphKYIHmIUEQW/jUd+4RjB+CETdLE5yNQcZvA5B/yF18GEbmmUkMwoIOrh186w+5i/mOH/MtAIRZ
EzzJ/tGY48Ys/luC4DKVw3gjIdVQVUAC0KA/42j0HXpxLLc9htkIj+fAuNSd134XRf0vWfA/roKP
BNwmqopN1/Pj9E/qDoPAyqw9pkkSj30SMi0SYg5iiG3jW+pdX4ss/uFB/JVO4a++GWQX1mmbaih4
I65Ym2xdF+G1ZOXaDdo7DYRvtnr391f5ZjT09gbSYhMobiJbct/GsA9p0+sh0e2xsSpF9qeshUdh
EjY7rUuEm0u2ehXQlkwvlrI3lmhNjZKREVriQ2cp91SZarYJgq6epT2FzFzXzeBwAvXOcMTZXlA9
Ltq4II/asG+Qxaf2YZE6Ve+XVGZ3f/9t3rhvbQ+KXi9AMbuNOEKygQf/+KDwVOX8pbA4AqGJG8Om
po9EndlxFWT2/eANVAJT21BchckhRw5+IkSbHxarHrYgen/6xe194y7w/QPB5m2SGw/U2H+D83ph
w1CEr5rjagTeGajz/CS3bpCAzuXjYoTljbE69CIEyUVzUDPKZs7iFxaif35HOGUsgdhkczEMtzf4
x5viNiJBmu3XR59a4EFStFyOPg3W39/77Zv8tJDwlGF20zL5H2FF3wY8f5iQM5j3o09PyyNN0xIH
U1OemR4FCLHL3S/u6s+iFG4quw35LYxYb9g5phc/fyHKK9vSZp0dRVWr84rJ+4eeMf2a8r5GTTQb
X6y0G3/l2fWn28hVEeajq+KthB1480IuraMW1k16TF1GFiK6hfJsKHR18g/vIx6a9HjY5rBrMo37
ZsWktj8CblrqKOEizjYsac/4UH7el+pXrlZ/+kbfLoUekflVBiqdN9ta0gJDznpSR6PX+R0+g+fa
8Lvrv/8+2+r6aV1wEZ4ThkMoiFz+8/PDyqHuJydv26NMQqZP+rk4sft5vK7oLi7Lwf1V/tOfFgfz
ymwCXIqpZKQtb7YAChfOpWVWxyaYbmxHXmwOr6DK476ajRd3Bnz4+y/4F3eRSVcuyfkTYHP59i6y
7a21F7BRB14aV5vasnYy958eB3wtpvfQ3IFO4AXx5jb6Q21XZBq2R2uDgjDg1nuCIKv/n6twJQgw
4kdxAfr5Yfmy546Woj1OnUoQjk7Ps+XrX1zkjXkPT2b7LrzB1AEO3qDhm0eU9GpUrEq+i3Co81DG
xLa19sx3Wh8ZCkH8kOTFibJXwI5ykAdl1+m+mRhc+edPzreZXd8WCmzc9mR/2LJsZipcG2HLcWo1
ch6k1eCbEDd/f5U3lmbfvy6dEW80Dj0kw7/5upJ+M9AWXzdMQsphtCRMbhLAVzE1WI13mUKdDn4V
OWZzpH06TVrr05wy/ZTSJ8SNlRiU390vPtVfrVqfjYz7v6khtwLtx+8u3LRIXMtuj4sz3BkINQ9g
SL+qm/7qIgHeAhwMHuzp25Bex9WQYR0Xadu+PpKWinxRiPQX6+lPJw/LCewVMRtHHHzqpk774TFq
jWomVzBQSVebJxj0y7uCXe1s1n7+i835Z6Hb90fJQW6SUcY8OCXvz5eCBEvGoRva44iMIErqoNpj
GV4DBzKGOswFQ6IVUFxnLr8aeP/zS4O0Dp+rzQyM2sb/5vfxw7dMPOQGom1QU0x6fMoHt8byPzWO
7aCB2ynHzgcfRZ1mBV9OFWNEJQrW2Etc+YuV86cN/Zv5uY/clwKL6v7NPWB+DD1KEzZHO1Wvpmnk
e4IHyn3SJ05UDOOvEpH/tJ9vPYJrIVRkyh93lDeX06TT66o06mMuKgRzXa1SJgJZvld50k8nBWDv
sq9Gsdz//Wv7p7XLdTctv+kFeOYhB/j5UfeuN3X5NNTHifboEgsNdFiMCP7idHxjLMCK2i5D4b0J
qFFjvrWYZorE9edhqY7lYPT3QFAI2pZyOEm6yjhfWoUnFHDZKanC2bE3/PIKxsrZVxXFgDdU6xM3
bjkVuAEhuHMnr2UALp/36dKEd/4gHitRLreFwTFIszIeGXXmIRVKnYb51O/mLiUIgKHtCIpo2BmG
O9ySjT7ui7QrQEJG87we1uw8Mbt+FwhD7p3eydAf1UjievakIh2SY1XOxVVbrd5uWdnX/vFjwA2H
qQqyqvn1tng1QroQ21/q4/8j7byW3Da2cP1CB1XI4ZYEAXKiRhrFG5QsW8gZjfT058PsXaeGIDdR
8rmxy2XLi93osHqtP0TTZLg4pQ5LlfH77SArlc23r0CUxZYVwKzCm/L8Yw+qJEHxHwsff8pfYRU/
j6ZZ7OM4lvaO0sdu2hcfIk36VMjzAUAS5bnA9CMReqpGc1EpqocSNAClVlr2t3/axYnD81bmnYwM
oLIcoqvsQgRxX9r1zPJXR3GalaZx5wqbXYSglH2vhOwAlVNAp7/t3o58cayuIq/mBMGfxBY0Cf18
yNFE6A16WCng3Jyyzr/5yNh1kiGiGO5c5LxgCweI8oVvNyOa1mYNyBcJ+Y2pvLKjgagriOKz60hK
V1OZapUWJNKyo1uh+BoITlebgy+3Z+1aEHXRcwd0vSS9q2NDlgxawdB2/Uaxa3eG3klfF5r/7SjX
VgWFCJWrCOUpRVt9GxNyIOJOCd+G5MIDGZp+wyTWcKd2KB+TZDDvhpC2RUrfpvgXs2iSL0EvYV9q
ax3MPo2R5CnG3I8KPf6iZ3LhSs1gHG8P8Molw2sV7sFSQdJ48Z1vyLkNJuwpYvAqeW3eF1kxPHEq
4nYRwjVpKNdC4fp/Za8r1ZYrE8oHo9pCQICGb9aX725XdYRvDiA796W+lXxDE6iN9KHmJ4gD7DpB
g0btLe6ZYtqSjVwS97P3EcFItzl6oKPwDlsW1LvITmZnUM77zJ+nvHGNFgYnhNwGTFaTfDL5qIfQ
QqA1bCmsl1Wl/Kfy+T9LW1fW61n45RR4F16wiCpJtJkv1bCX85Iu6mhCq7w9vVc+p64ulQGGSBnN
WEVJx0ClQmwQBavUI00m5ZiEgHaVSBWeoTV/5gGwnOcclhwoEAnIl7Q1M2mmYl5XZZT5Jf/OLZLy
28Cp8B0IgwlwzuQOLCP9WYqQUqEKb59uj/ZyMWGswd6Ea8Vho9qrxTtooQwIT17EU9JnzmgHCR1L
eq5FgxRIVeR7Fpn8ZNEvuR137SS5DNum7LWkFNxktrU6fCBcDGGMIZtf13HXPqawl8p9meiWdD9m
tfYPuMGUF0gj1e0LShntI88Ao90PUyBjVA9M7uuYzTbdF+DxO3NqzO9Nq/SWCyBC+jkkGbRoBeGQ
ZtcldkNLT3SUPa156j7KqWQB6oMyAHYrDBSY5EPfKZ5qJ+2XwuiA/6Zh+UOEFgbTlV1VWDMPrf3M
Owe9H8m0v2sh7bedVA7RD4C6zT+3p+ZymSs2L9o3hVRsJ9YeXkOXjxhWLVhvR5K/t9zYuw7280Ye
cZmrAiuFkmdg50E14I2b+W4zFf2s5VLdlb5EgQPYx4My0MOlVfxqI7y8U5Es2DiNLwuMGC4ttUXi
Qf3kvDzfv7Uct4v2R+HLhi5OZo4I0SSj88X+CO8cla5tkA7FYQTJQvWlUdHss4atJO1y3MuP4Pom
SVneKKsFn49tmaptkPs9Dulo8IDDuBO0gE7KGAK4z6H23cuBPf99+6NeGzwXIAvd4sgmdViVK0wz
gEZt6DmwHCtF1LeUn9gjkqtbDVppQ9c9xVFi/wg6q93RJC+8BC9X//aPuDy/UW3kTaapqIItbY3z
D+CgFpfL0czNUWjVa6ZZ8SmMu+5gDQvAPYzgE1K8T+6TqBuQgkutjfjXJ+HdD1itgBIRqr4O1NwX
2li+1N2cvIzIFRzQWJLgMxjVfQjD1JNSLdv3CCfv0O/dsg+/3F7nk7BM0ruFH3QTdP5Jy/06Fj/D
rrA/Gvq80Kxv3dHXgsBENN+qe/x9VYAFD6GbgHyXVaZFH9pel3eKmv+ZYu1ydYDJRhKX3IYvysI6
Hwp0rgF8MfmNFeiy2ym5+qEJJnsj470sChHmzYpHowCjXxwVWu+0jU5r1I8Ak+5yfYg+jXjhuHQR
pMfOiIt9Lcb+QxHwnC+KbCa1G9N/EEfQDvMomU9FZaTHcFpQRmmX/HFScP7jVnMgTBzqHKXlc6Ia
4atZMb1IgfVnflj/mWlK3Atd3aKuoa++ZxQNGjpJTEGhV9lnAFzFw1ynqEro0cYr+zL9YDwQnnEy
A0LICX3+TUE+hqnQs9xH2ELZ29B7dpHlgEONmx+dVWy9AbbCrY4lCYAsILWScHIW7LVSM12zCYMT
8pzJyQkkyb29Ma7Go8MD2Z8SMQzR8+G1XTjUcZ/nvgyg4HMOBsKXkDpxo9rqqEqXW0YC1+PZ0Mx1
rhF6IufxhgCyI+rYOdgVIT1kAzJV6QQ4y7HbyVeDYcuG60o8TTZoGkPj4Im4bvKi5idHA3I3fhQv
OmSmiA62Uf6clbm9t+b8v+qx/zMlfqtyn6fkdHfsxVcUgohirBniUliqKa62qc9dh9xtkv7uKuiL
XeeVYfEsyWj09cDcFKwUE6m+iwPbtfLSRTDOg+zwUNLrc1OReLGJFVpZAcMsfVIxN8rkaOPTX7l5
KSuzcBwF4i29qfNPAYl2LvqKDqKeWTLshmqnac+05kG6TJ3j5o3ibKTyy95fT44CCZl7F9oKShfn
Ea0wVKLOMVNfk5vB1yxpqVDFKXKmyWNoFuZdaKFHAwui3Tgyrxz/tPxoviFTi+jA+onWh+VcSOWY
+tMgoJFWQCbbMuq2EqolV1mNT2dgb8wgukdvHtjvrjLJkuehRA3N79LC3mc0tDyU7drnsXOsI2SO
+E4NrPln1sX4hChCfpL70cHiskndSu/tpxhI58bIl4+4/kmwhRbkAU1B3k/nU946TRHkc5L6VmnI
J61AS0aXY8VFe2aryXk1FCcJgA/zTZP+PBRgJpviLqMHohP7wPR5+IZdfupS5+vtQ+vK5+S8op1K
8rqUflbrKFdrCIWtnfBWCZCMhrPndamdbEzdlaMDVi0dCB71aKysqxWtPOlTjuy8D2I09e1ecT6J
pJddTPBmv6j7LQTClfmDUUhAdiOn8doilL56z3tQgzwRKihFGO3oWahs3tmiKDe2/tVQjIy+Bxx+
eo/nn0pIJVBocFM+2K+ZWwYI6Dxp6skUib5xf76tsNUKRFEEtRGNlWEZFx+rVUoheiemCK8Mrw6K
UmCt09I3qr5x0SVqj43cyMe5mCLPrE39cZbM4qTRQLzX7Ch4iWLgxxMVsb+xpzXqnTQa/6A92ruA
H2NX7vN0b6b0D9CxSO7NNDORDA/653RWA9dAPhgx0Cb7U1gEND7kcpYnM932C2kLIZspTCvGNKKj
7pp9Ze4mQ2z5Y14e0NQcMfsFBILOGkIu519JyYM2zvoq9ku4uPCbK/PQG7aAgJ6UvmlKgVeTKXm3
99bl0uBS4HZeRkVjzFolINoUdVgAR7FPtSX1IOZhK1kC0LGs/vV2pCuvD149qkqDZunvw548Hx+W
QpEcWVrki6aU/EHYuqdonXonylo7DGiL7mucLZ6NgQ7CMMDUMsPmzww0l0SS/gwIMJowUDovoCc9
T7saAFLsN2CMwGZm3cEAALxx8S3sz9UxTBid4i4nisbTYDVUATMtRaQj8tGUVEgBQkk5NIkcuNIc
jDRrA+2IMl73AP+gOEVBEz6j6QxLuDLQ+O213cQiRst53vLNvUQ9MX4+M6UHg7Iz/3D+DRR6L0ji
qcs3kAII0hjB1IhMHI18VncTKNWnQu0xX0Z5zc3U2TrOVWmgvxvPh6AFIXV7SVxbfBTdbC5Pznbe
Nue/xjDHQUdYNPLD1jS+B9Mkez2PIRedwP8Sof9npnaZi/DVGS/1aPK1iy1sQCmDAmOkvszypmLa
wv0UdK4m3FR2ZqFrSCGOBfoixVap7dq65+2iYrAtAwuitnk+SlV0cT/BOfGRqZMO46gi7MhXou7S
D8durh5gyDwGRpDvUMBVfRthkk9/PM+8aaASIw7D0byuqVqDECJSwwVBDrNXo0d31MpJQNZRjI2r
5sohpnLRgEVUaWrQ3DgfrBYnkTm93Wqq2t5JEVoneQ/7gN+GbaHRI2PZlX+MRQHUyY4GPqoCTrwA
DllmUU1JylU6qRp2nZLSuDQpN/O9K8tVtZb2MnViKvFI4ZyVLmCi2sVc64nPxfc0j4n9jJGxfHIQ
WdhXChBoOMnQJmU4WZ4mS/HJbLXJFQio7AoIKDQ+bemB1sG9UinVlz//xAh10Rmg1Q7yZ5X4RVqY
mfY4J/6cTRCY9fohsXu0IZxS37BBunK2qdwVSwsa43h5rRqnp0pXmfCFfMgdyLebeY5IpY6e/sbh
cJmPgaKjw4KW4huqdfka77JrkjFpVqqCVAxpuj1imeFOj9t/ElV+5tz6M8+2t4uBaItLALIVvOWW
Ub+L1jWqHBlgiZBBluFjtzo58yIxPOl57UXIfri9yPSNe+LaggKowBMFKKphrx9ISeY4UH4dUs5i
0UKtzBCuF9mthhLL4fb6WAkv/WeAvAkwW6DPQLjVlSQ7sAoGOWCBSMqnqDNRQemeSEAfAkM9oGR5
TIz61ELVSiC8a731Ua4hBJXtkw25oAipug/Nkx6Mn62qP278NpXJPc8ZKaChakjBbtFCNFYby7JS
aSLZS/yM0icCsLq1N8cK2RMlHlwzTw1vQAHhaTbU8sQQw4MI5t63JGECpwm3aggrx9X/ThUqVaCd
SJZpBJyvhbolJ4JhkvhJD0ccYwLlfsybn5mo0g9hO3wcEkN2gX/TGAC2uk/NbrzLeqM5aHWHM2tK
Y+z2BF0WjpkfOD+8aBdE3KJD8X5xFuA+ZHXg4EkqSz8B94B5Wsn1Pihk9YS1At3jyDG/lgiIHKe5
+hdJE+EpHCy6kwuq6Dw8auR4rvR8HmeoeMwrEKlLgFz+vxikRYViES9DfFM7jxKUBdmvNC1kchmV
ciqeX2Qb/zSq0QbsRSQbJmSEd8mg509tqWsbc/w2iotFyDOTzqpp0SFZLcIRKzfJKXtemZnC4yV6
Ef28EzWSD0q6x5jwUENvNfjApnCetYITyKmTZ2qCr81Q+bMSeJVsuV2r4F4J1CJO71Q7u+v09L4F
k6IXya8urR6ssH8AuLiHyPkiV8NvRCgeCpVGF/IRhhG+huX4YZLDJ6XQ9mBk9qBmnB1qDv7opDhE
qB/GMf2a1+WvJWtFO8PjcXwH6M3jKfeo2eyPqTulUuDL2MDVAHKGYnkh2ae0rrxBM46YHCIEGCAt
5tyZwJWGTngiV0+5pHyozPwkT+EvKR3uo0E/SCJ6VhExhyRYcghmLnf3fjDLb52kHXvb8OHDnwIF
P117qE9SW3+6vSSuno8WC34pHxrIn5wvCUsTYT0MbMSooB8aa6Ps5V0U8zMc5/V2qGu3Go8vjWik
7LQMzkONsTMLJ13uT1hliwhCvAvhibv/JopOHEoMZBKrVLBOHZThSgQTitCp7wZWErrGavkvbmh0
O8k4FyYBULjzsdSjhmO0OSS+LpTZDQM5caV83HIBvfJx2Ih4gDoUFSh+rWYM3mSaFTRxfXBSOkgj
pABs1C08VAr+uT1ry/9ptTOJRIeelg4Kpmt8ndE3i2Q+J8Nk2vNDj0cDchSlfUIUInGTtCr/I5r0
P98KV9YC+Z3GUxUYmXahuIO1IV1olZFlVOHvof4nTxhmbGGbr0fhnKRavXRmV+cdRQRYmWSRfi4a
pNZyAzfHnjv39txdjfLm0/qW+K/XgkWWOmTL3BVof9ybsdO7vPfyjarP1bVA3RFyFwgc2F/nK44b
G+Z7JBJfJEroYTs7uUNYVAfDqsLD7QG9FasuVgMvazwcAQzzgc5j9b0cD1IHpQMmcAiJqEaOZW9b
6G0fG6WKnoWUQ9eNce1pPKBh+LDMFImHu0bPoaA3UTDfW5Kso2wzamXscrOmX5tIrV/T2fnbCOb5
gAaH8QVT6zo7pJYEWK+YnOxRmQA47OrK6vU7YVSqgcpO3X0K5UFIu0gZ+sEfJzMh17cUhNt0Xna/
LNCoqAA6cM3QkHeKO3Z8rbwgeu/oh77P+28mAm9inzX50Pm1gfkG7E9UdvaF0pt+VoIvhmFcqt9l
3u3Qqks9P+VKj+g7H+IXgBRj3Gk5HYXCKvNnpJQ8tUApeI+KJmrpJf20D4MNHAPgoZr9qDpHXX7f
NB5NHHkRJXSMPt23dm6imS7LH1EJgoVld13zNaqV9i8YlR16LCKqHJc7O/3GljnxJwsU9hGUPGhy
ZoidUxnQ+h21N7+jiat9bHgGGaCghjTdFz0ODNA4rXRERgmHlAb051Eg2Za47SyUB+ZMzHdNlYSf
69SuTxPl3g+5GTUHMWFcZJWz+lgPivBkY8qPUNZjeR/GKvpwTaVQzbTMev6qtaNNcwHViXzjxL7y
nl2aV9RKaPFS0lmtbKnB9qmUjdjPDUrDlWP/I7Q23NlN8kFuKnFXtra+kQhd27Ik3hZHDwhH2nTn
C7yJNFi4NjV1q0OmZmyl+RDFZrRR07x2qLKLFhs/i0R3LSuGqSLzSffYH3jrkcuoRu/PlTF6qhJM
j/Og1N7tjXvtjKCEih4afyGdXD9A5EEeWoNhaR3VMBs9oZ2O650/5Pbn25GufTPcC9GcpggNVm81
gUWfzxSrUJdFT6rzkG2wP0oosHhWPg1+zUvvr8ycg41z6dp8QoYBVkMNmPR1+VHvHpCZUPsgrkA7
F8Oo3rE++5OGL4KPCMUv+mvyxiK5MpsUiRfZbu4oUMirbLUJhKUUZssrvIryvZPiAVhV8d8z9KON
gV2rGRKKJg+VacAO656xrc5Ni9goF73d5K9BxmUi281iRxVb+1ivMdgABnDQ8OxEnig0sTOr2kM4
k3yGPaaGf/xxz37NMjHv5tnOk9qSA3oZ4zggyVJ2eyPXc7fHAGVfp1J+cnSOu9sxr062BnZnafKS
uK1idh3nJBJwiY8NrXNA+75yRTUZ3myV2sZ5c2UZ6XSu0c+GAkSjdnkqvxsex35oc7uR8s5pdgSG
LnthgrddV+NSJrfU6G8P7QpZhEbNu4Cr63RAqmlUAQj71gxOL0Trw9NDlH01DJ1co2j7PT1O6YTK
VOGp1aDtu8xyDtDmNpKuZVOurnUK5gAuKClRX1u8Rd8PfDBgo6YKD52F3IGHZVdRlC5+qAglYR5i
5Yeu1WsfASPpqFZiazupy+mzDk+l3qDyShECFsd5eGBPY5FYKmeGXGADNpaH0sELLq0fOlP8M1vm
AWtEz0ybL8GQnMCjPJDAoUrquFJXfUeB7JulBqfMzJ8trDbHTLxiYTZtbPorN8MixU9zbalCIol0
/iN7qFFhvXSIBrPN9k1SOAccIIeN1X4lioPk99KIAisGNfI8SgrkXS5Q5/CbCSUaIdTSTxHQ3hjL
lYW38Iw5nu2Facy+Og8jZxok9ZhnM3aGWKLUTn4w0y495hi5nOgHWw84q1YfywI9DRlnoYNqNrKP
Esjv2zvgcsctjUoefRZnI52R1eZGEBMd8aCm6Bep5UNqYNJZSxq6z7FT/qxrzTr+/8Vbfs+7HS4L
NWxkMB6eNSWTqycgucY5DQ91NBmUAZr68Xa8N+L4+dLW6TvIYMYpyFPaWB8phTZiIanoni3ojeAz
mMJ/DuwOobUZjK14aqu+egWiEVPGbo3ydZjnFq0tRL1wvousQHMtZ2oQq0aP5r5DD21yZ+CUSFuF
5mAfon6RTZ6n1sr3rYZa4K5PA+UjWndDgiplPCZ7BKwS9cFuprqmtiownopEI7duK0btp3CMEk2d
vEAWRQaG/LdTpMNPuM35t9gqcXVQgFJgDKgnTe92czufmkhXay9pZ6rthTzY2V5PefHi1iPN3jRm
8kdk8GX8cLO6s+9sfIDyY2CUtbOPmaWHPu4y4YamlPNAkYwZ7zjdqFxzdOZ+b+CHmyGvo1Ww1fLR
TN2RwtQLRooiPkxT/DU1pLY6yFjVZnsrkORvU9DrLyNCSOilYNCQ3dMtG22XLv5goXHqZcj05MjU
zSZAoD4fH/n1CbqtiyRgOhVpsE+FrPUHuvHFx9vf/gp2kJR1wZyi9Iqe8eI68n6xqRKyX+WM+HPS
qKdUE5qE2E2D/VJXagifTVNzSMtp8ugYBDulTa0dP65i08fxs10H/V2MW1WIuKGo3VLeQqOtHGiW
SivNSNamakF2Xaov5z8PXVS1i2vb8VqrRWE7lPegG8udVhhuGeH4Rh78EX6jTsNskEDjpTujEoxA
B7/wcdHvC4L2vrKKTyzPw+2pu3IsQGqmm4SeBjeSsZyS77apVdUTcnIykJ4uehhmzZp2KO2+FHGp
f1Uktu/tcBfXH7kqRS4FbwZHpTi0uv7QzEEuvZ5jXw8LlKkkGePZKOkfcUfQ9mMSgp0I2kOcKt/H
au42ko5lms9OiCU4Q6TPQt/6AjU3j7kmeswCfDj9yOZp4QdzKL4oaZrvKlH9NvT+w+3RXg1I25dU
2aBLLq/O/lia7XpAadUf+irAYrLoPpkT1BVnos6q14a5E3b3xwUXQP00B7nlmWQy9PU5KMGNi3pG
KQuTDGbInH0RTFtr+mLdLFHIYbhLNABo60Kik47wBkKGVqMbewoNmbKtlEWHqJ3EYQjSdOO2XqZq
9e10APsLLIoivbImvRYjLcssqpd3nPVUl7B+KSrZj4jmTzsavxaKnZWxtC22ujYXacIy0HeBV0dL
3YfNKCwePEkeo1o4h70X9O0W8vfKdHIzk3aD3Qf8tcbYjabe9mo8AVhA+s6X5tTyuhmJW1OexscU
l4iN6bxMSyAr68RjMy64hDUMTApD/M6DOvKDSlWPpsi0j1U4andVyEpt7bg6dRNG81NvBPdKaJVu
EGuLNUMivd7eI1fmF/9wPMQXCjl97VUaVo1JLUVFGJEQT78KJPyfYkORT7eDLE4x6+VzFmW1KVAp
MhrJhjEcRE28gw2DnbGE+x0gwp3K9bGjD4NvxuglIQ0JSnzuVOKAhBigtnPQzow6uznQS9Mx6JYP
gblQqKbogFTxKY251kdZfkGv90OX0zQB8LiLa6tBK1S/p6iCiUnXtRtf8NqKAXqw9BJBerAHzw/u
WuC6aKFH7betpO8GnjCH1JQ/A0vrXWyutkh5l89jFgz6KrjLQr5FHmL5ju8uitHKpWTurNCP+vpv
K85UN5l07UMK5dzNA+OjgejdAcxY9MABjPwbvGFvMuFZ9Zrxxxjf5bfYQNdBQnDEGasaS6HZKJWG
iwl0pSUHSRtCVILaeR+oA+UPHHI9O5u3CgRXltDSAUBzYAGvwa45nwBejGGudCzUuO1eCsyEX51Q
5J8UMAJYVOv1vhAUh3dZZQVbq/fKPUJoSi7sUzpEi3T/+7mn+IO4Oy4P/mCV96GyWDQsrr7pkNHH
tighdtjxFNn4bbQE51TwgkPVSTPrX9Qz/q4NMq+h7qm997/NKKWdm5HzSf1Puh7HEAMjt23EIxSK
BMGn+qeFXPJB5EV3CPHPub0Pr2x2CMC8fhec4dL/PB+IEAgOTw5zOBZq5zlWh7MNGtkbNb+rUXg8
8p0AVWBscB6FImccwy4I/YFnpMuKVuEXTvbGBrz6UcC80RKCQMG2OI8i0jSlgYj6EWCYeY8cgbxY
Fyun3GRo3Vxgn0QFbWMpXB0avI1FZQL8y7qzlspx7vSWFvqt7vyqOwX3wjDON3LCyyoBiTS7HPwL
ReGlV3g+tLIJdOTUVSYQFY9nvTaVXavMOH0UkfDwaMWqFmmPA/A/6bNU1d2+bjL5AHYz/gQ4bdgP
/ahT8daN537udJduIHKPQWPN90mFvuuYCv4qZZuqdFdnBzQDggVUsSm/nv/uBOuooJNkPolwBmwR
kDgy++j3v1jD1F2XOvly8q42Y5WWQWPXBMGPp/M1vHkPZlNU7p9HIUuGcQF8kVLcKoqGr9JAT4sP
PSNQUWDNsMeUeEsa6vLhxJdeoDKL2A+UyXWGmovU0QOr4yRF7PZLPcz6KZPpLplzjAQPNRoXfBjU
iQFU81yNL+i4WCAEgFKmIOGPSK32uzJtQLMURX28PQXXchSK9jJRVAs3qnXOp4Y06kPY5x53ifgJ
mgyXeYhfCCTP9Z1s4Dnb5twtkAz03WRmUA2F6SVJ1XobP2SZ7FXySf8AEiASTTQy11VoFJzjQqSd
5KGn6zyH8fiAbYJ9nOVc94xEy5+Lasj3kRP8pimV/w70kAQAG96XyiiVl9s/5soaR86PzJ6OyaIw
ueQF7+5hjJ+HBql2yauyCYlsM1RQ2oVa86dRFvwk2TYQqkXlcXXZtaUCw2JG+cnM1HEnd0lzijJ8
fG9HuTxCicJ8Lico+2nNLNTlyUwLZQ48AH+q21TTdIxR5turajweVfAliHqr40ZQSnwXn5OwtC64
U+krANM+n8I2njTc4rrAwzGtRA79odLy6he9IFs+yDq20RW4ZLTJnbLB0yBvs494cY6I1ObGqOwG
eeYSriz5I0C76QWcmMQlLD+bieN8Cns9/TGWIOHwV8clwddmNUelX1N/1Zo5zfvKEpO5n/tY/iEy
JR/dWrcnbFtQcNVPY4O9+s6hYZvtgyBVhZtpc/KaNFMWLDYVzrSL8wjHEYtCV+W2SuJgP22UYeAG
vbGYZklqk4B9ycLHfurihyYXwfdxkKKl6lP9jEOBGV6aQGREcFlEL72o9M/KMOa/i04t/kqqsMbn
OpSNgbak0bOcnZh3gRT/leqd8xQjcGS6bSETCr18/O7i2RzJwKyhArJiQnif+zT6ldg1O6BM2/in
NCxa+sgPxF9xPRBfzHmC+Q7544tSztW8azTWgJ9EauH3aidACIFr/TXqing248IBeGmYzXHCwOgl
X1yNQB2pEkLIehwcNMA7x0ho9KhVSc5+RJKNpH+lty+Zrsx4/Mnti033aB8Z+QNGbxKCarbA77ye
KwouxRC8mn1t3HO6WK8ZtdEXxPKDQ065qHWbwpnuS9rezrGTkljfpcihSW5jt5X8V2WlGMvpA9L4
e95EOL6gx8xTAb02qd3lGDEMHjzv8IdSzDhpCEURT0kfpZPfGBUuAf8nwztxLGoVHElsoS9uVbrz
IqVm8YSriPE5Q6UE8ztrCD6MtdN9DMFfYbdlp6CnMfWwKRDJafjZzkzpZYjz/Mvtfbns7vPzjhoV
5HHaYYjDXNAHwsaxcJpMAi9skQYNIgQaRKmovtWan/88EsidhYGKBgYv+/OtSGZRqw1+fV6D2Mh9
1Ua/O5HWT/LiDPFvItmqjLsLPa51UlgmYRj1Y0QkngZeHebN/VwFxh6B5W+3I10i4YHXokyG4g1n
J93ZVRqS2pVtSyxQrwpbZJq0OX+VLDr9nA3akYtkciO9pdMPwNiNwh6eZJpvHa1v41l9Q34EP0Am
B6bVszrkhkoDSjcEjpeH5uxhqpHvjNEZvVIvPquTuIco3ezMwB72RtD+LBIsI3LhlPeN1P0TOj8S
abjHFOp7bJv3ZqSZv0U1h8c20aqNW/7KWqOQtPilIt3DkbyarLG2Zl0uWWud1PY+Hn1/Z20uDvCj
gz9O2Pks5gLTghlC6231YsYiEOAWBiBeYOAH1ucG7T5hWS7VbCw7mkwbdzpIkD9fdzR/FrWqRU8L
vNr5Cg+DeEgIQ2naCuVvfadgt6gmw5H/1vwXUwnLifoRGxeN59VmspROxy+BUE4ayTsRYxYCYKhG
T7KbN0Z1dY2TlbK+bTg2kE/Ph+UYqRjQ8nC8HmcHDK+D3Do4ktEe2ll1Dhkwi9PA5XuQDKV3a7sq
TjWZxMZVvszdeo0jocMbD+1bldLZ+Y/A8yucqFQ43pwomUfRkAZ5NNpePNOwRhO3ea1HXieZUWx9
1auR6a0g98SBwto9j2zIeZRIGWXzDnL3oSgQgccByL6TeqRV03gIP2NY1BzU1FA3PvJl/geQzoJ6
gs8nNc91/odOf901IRxcAcr9MFWYKeg4CGxEubYrFZJvPq7FalqjhHGEEHJcjI5XSEHstokZ/ITt
9QC6ztpoiF8dD68QEDMUVS4EqnWSoDpLVcfTY7N+omtYsnLjLbDR8j0uVgrYe4NLRqHUuPyKd1mz
AWICv5qZKAVSTn2jtZ6mjNmjXCXNY0HldeOsWU6tdTx1ESoHmUNt7oKF3iTRCMrI8aQiqp+dCdGb
sOqqQ4lNAqdMr7p9p+U7rdWi56IZtvr8VxLrpU7HO4G1ohprlAGOVRn+UYQPNGs4WdHofFATC1MN
FVkW+l2QweR4/Hr73ru2J94FXUtMDbgogHQjaEtr8ldrBsm9ZuWxBw8vx/xDb+A0NzilWubr7cBX
R0slFFwm1CBe5ecftzPHuQGXxMelf4ZoCO6CtpZlR7mrm/3UReUnJLh+3Y55paJMCQZdlDcpTF4S
qxNAmEYSIOXEDlGin2XG+4XnefR3j5PSXmhT7yGUMje7Hqdnz0rC4q5Bs3cXSm3u4bHMGT1hl4Q4
0kTzxPpqSE39ocVm6EmdESjIWSIeZF3zWOsO+B+axB7te/WUUVwDlom2KnJwBX9UE7+aIg8/3h7d
1eW7aAuArwSes0ak68lYRuXAjBqFhOO4DN7qXmDpTSddtX/FGTqqqRJG97IVajvFCZotuZUr5w/V
XS4XnYIrZahlrb3br1EzW7y2uF66sukeZTnOHuPRFo+Npee4fRTlo2z0+YPdWc6uRbp+V0f18EHi
HecWyuKWllrZKceu+zggLbabRB8cshwWdTrVxh5nx3nfzfZwr0qzjLPM6AaIdx5R2UJHcs7NxzhT
wgP6FvJnLGnGXVu1lusg8neQ8flxZRU0yshv2ZuzqtwjMYhqmoKpjjLGOOmKg9BoougofNFA1aOu
9u18Lh7xKp2+KUqYnm5/rStHKMqHyP0Ce6DwtU6iZYH9tNywpowu7x8ru3fwRom0jSPtyvZepN7p
UKF4TT9zteCj3IgD1a5JKA3JOuCVithppWCy2mCNFU9p5qp5l3sll4l3e3zXctkFt4LuJ6c3D5PV
6V3GSj/0BrctmNz8VEVa3d9DVFfF3jZxHkSFs5p+ZEainKqQDaFGKbps2WgdYIKN0x7wh/69iBvx
qatwQdgj+SQ/2JgyFahMty0SzLESn6LZGv6Y0bSwLBYmE+cSWfi6UZFOqS1l0jJnhaIdsSjv9paK
4UwT1aU7q7pwTUNDbo4HhSc5YgtEeG0XaSB6ue+WKt8aixoC+BinBrdzpHAkF3N3zLqqNjsaSrBx
BF9bggC2KBVxAAHm1c73a9zaFjJ4DFSJ+9CLbTT0QjmUN5bgJWWN+SR5XxIgA+jwWm16jPM4b+eG
DK8ZhthT2thuduBtEeAbSdWyfdwn/ae2acKX1jHmuyHI4uwYS1lM+wNsJ2+gcsKLsBud+NPtRfqG
fF1d+UvBDGwVFSUKS8st9e7IKh18WwMrc7yhw91Xcn6MCUhDWeSHIjSOVZne92X25ATUSEL9Yz7I
f6X9/FhN+R3moS+iHg5DFe8NufjUUxivOm2fWuNRUsqDipSx5ECrD1kwAiN2ODzNTkVaZmN+r1yk
FP0W2ABkTepxqwdEnJkiheJgezyQQLoK8Cl5JfR9qxsPitN1Ll5lzmFj3palsZ43+uvgFXgrk8iv
zpVsklMxz6btTZZoX4M4MZ4dYBMFRe8xZbg1BpS83pu/IK6r30BcD82uFc5PqaEktav7eHqeIJv/
CsA2Nq4+jo8J1XkMko04+a5KCgKXE0qpX7PU6DBGK9FQ3U9BoH5Lg0TZYvNeuTiZwcUPWyUZobh4
vghGgYY97lK21zk/s+z/cnZeS3Ibadq+FYWOF7PwZmNnDlBV6GrDJtl0Ek8QHIqCBxImYfLq/wfc
2X9Z6NrGUhEKhRgtdgKJNJ95TaXukb6tbmsBrMwfUWru9AJntLYrTlYC8+HlqbzSo121mRzgOiBq
IRRvbs0yNmJPwCeJcvrBoZe390bcY17fvdcTn9Y3BpiaLN/VgfGUutqfNlQZM+v3pHivriKP1hH5
0ffr+3IOcEHF0xNEWqSS4NGY0rV+r7gv6yw5BXE7hF787eUXv3b6gLYnHVqjQOBMlyNOskTribw4
EsaEBlHlY2qfcgS9PMp35Mx2pXLC4cEAvRgm83aHZzpKLpLrbUiWz5B2/QhHVIgpAMSPuF9moSho
hgsaKrdzUXdnEMfyEBip88GPZ8irmWffuEbS3ii1Nm6zejrTyk4fFhQb7xEjtKISR9rzjHffI6ru
P9+wXEXVV0zQCjKxt8LqvbK0uheWH7WjWdzT4jMj3Zz6ME3M7iZQufYq0bR550i5+mmIkWE8wzAD
4XL5aaiHK5RZlB9RmcmpYLZuaDWtsxMhXNt2FCphS9GuJMszL0dxVSc6K578qMSrPIK15FIWnYKo
VU3+wXGy/iFTWXBf1aP/rsNlc2f4a9UQiiCrwAzKBCt5+HL8uBvboNQYv1hypFYIx4gli+y2ARlx
GOI0eOeV2UQUMKlQ9wqq5640dx7i6kyvsC+QfNyO2+anJjKgVyPVDz+18XKPPfs8ILlxfHkTvDxK
oG+2mgNecaZy7kea1fUPsq9RDAi04a+8C3g5A4AZsH1/M59UbRYKLJiEt4bEakAa3jHxEXH5C+8C
lgW9I0JaoGyXX63Ei7my5cjazLATtBL3XY0a4s6hfG1pAsKDLwjPadVAvxzE9OsByWBOQ1wHzdel
r7JHFRCIaYufn63SQzNk7hF+aBvzFIA223nHa3kqvS6eAAU/uKVbln/sWUVjo7bM1kg9dKbyTsHz
LiTmBq3vfx7cIP/Ntoq5CTFV0lWY6Y5WHLg7Z+fOwb3UD7HuEQkuO3X8pxypueF124z+EaCRR68D
U+c3vbHwHknbGKjtdQFMXze3cU0sWk+8VhjDJQdL8u9QK9q1k+IF1RPHZ/JkBWX/+eWPei1NIdam
b0wMBrJ/cweCykjF2JbEMPhh3wBxd4geuBWgaE7nnJz6NFjSOcy6t7x7eeRr995KEqajyBkEw+Ly
Sxem2bo01Fdn+yR902EHcWzd4jej69750n9KPbUHinT5jdsL6ccRNwvYLn0ALjr3EFrKR9ooX0vP
VGeYXwc1KW1nT14LvvHeAAOGrC+8ti1hr+1kJgvJLVtOWv1b1TVY6Qp0vU9tj1ZFSuTxAKCeDsei
fUzdIbibUKc8ztbqXurLP1rD+2lHQMjlXOsruw+kBHjiyxnHDNmXGk2QKEH17VzX9nj3f8g6rnzX
i1E2O1iNaZck68G6IEpwg5q4HaEK6NJV7Ps3BR7ZrzX9L+RTaLD5IJgoapF2W5dvxtqdtGA9Zq1G
TSQCajm4a3Hj5RX7XMCLCURHZ9W4+Y7z2SwgFyNCowGqSHHJHN86MkiJV6r2OKdGeuoTw//Y5cMS
LX3cHXt7se4aq7a/0H8cXxtOXN6lhaYdlAR28fKDXTk0SQRWVCjZs05R8fL1UYu1h7FBoQavxS7k
kOxXk0kyJak7h6qoaJ5ZmhGNjvXJ17vxw8ujPxeRCZB0WucEiQQY+VvLiopERNHMiCNSxrE7BHky
vUpjZxSHDBIHEn34Gx4Lv0+ejHbVTllJ/fi2app3r4bWwdoRzHCIYTOCoxpd4xNmTGUa5U1WrnuB
3RUWfmnvPPaVkw8yLbnxSgoFGLk5f7zZdLR8WitOgTm9WqSs7lqtlR+DMkVeZEQvxaPwFel97O5w
b64EBbQj6BVDVQcysu2tFrpB4UwiikDtSP5h5LM8rDfHDvv+yijfIZDsdHy6nsl7BXmZj67yvchY
MGcNA19YfejYogpf/vzP9zt0U4CWK0+PU25bTtZLr7OafvSiuA/Ko64V6VOad/nBsWfvZibtCasg
Lp5+etC12QK6CCjMCoq5XPEsRyEKA+sSOzb7NlR+sLxpAuNT7JrdQyNU/bXzZncnOLhypFM2hIS5
FizQFdu2efA0yqg/pV6EeHZyR8G1f1ocagt+Ylhoq1IvbQ0RP3YBmJN5doNH5ENE1Lg0MXuf7rXt
iZ9PGCiTsfWpZa5Q1y0mKJV+nPi95UZlEJdnq2jlDZa27U7V4fnNySjwXNHjA9cFze5yukVppxne
ZW6E41157ognjiiJHFHUm0lSmj0R2b3hnMvheivoB1aVG8ECcg+9LrpTMILg1T0Z4xs9/nyUzvYn
2aOjZiFE+f27/1CLykqt05S2uNFsie5mHujBlkKbdpbP8wOHUdYAnTMas8dtl6nrXQtLh96N3Ngs
jlbcz29HK7GA4GmMhwfygwfi4KCyeY9cuM7XZeBDoREsNrc+RWEa3pfzWSYiqMpFuBEIaO2ADzxy
eHbZ3maFN+61Ip4PxesB52BCIQ5tK5uiRB6HANKJsmYyb6Hlxbf6XLT5zqFz5Y1WASBsMujeE9Nt
QhlqBlUC6cqJylRL7ossN88jMKKoab1m57S+MhSsWho1K5IRFtbmcrVlithEncLrzrQG6TzVHnAe
CY6iUXuloKtDrcJ2q1cZ8KzNd0r7NOu7KbCj2smaSJuQwE0mc7oxIBPuLMYrpzaeYK6O68UKCNjC
sWmkdUOqbDvC9hqebREj/pgmzqOusuKT0Rn6DSU7tfPVrnQmmEZ2gQ2jGhLUljKvGyRN2FFb6NiS
BLcT0nazgHxaevbdWBYdOpij/TQl5tc8sLJ3hQWMEC+YLJpVENykhWPcKbREjm5pD1HiF2Uk+k4P
B8SMHrx4+vjTl8z3IhnxMu5xCJ1dbhsykpgkUNFrqGyfw46zITrYINHOXRWn55cHu3LmkXfSfmZu
Vpz0ujZ+OIPo0QU+8k92hA26dU/o4dxoizaic4gByqJV00+j/gmzgPeQ7SLNCcLycrypFBNbGERu
rIBtdgYs58qvsp23urKiv7OVMHReZSm2m8fLx7wVZcYo7mI/uUG5nJJSDcj9c5y/PIHrA28OORJZ
COo0j4CAb2GqWJCXtZV7VAWXzngdB32CKEG2F2pfAfsjnsUpjgg3zWxa2pfz1lbe7CDZakaYFWt3
WuDHT32RCLpS6JgUYWZrzclvxXyL+9j8rWq6Japne77t0Id4TYvGuQ9c2qFO1jYK0Z2yRJ/CKPBe
ydJQeqnqD4Ai3TdOmS7Rz04QzWHKmWvNl83nbQ6ywWqbwRW+GRUORfZSxF99v0v+yiCrlAtioNYa
EV5Oj9GqSiKibEb4eY9A5Jr+s5u09fuXX+X5ZsEmmTQPbSmKRPTdL0exq6TIESOgtIzCXkgfJj2o
YSBNAEaBSnS2y/97fndfDmheDqhNML3z2fUQu9CGu6XsGmqXafVtaorsLn1I4foZcjyQnnlIvUgy
sWxOI2Shpt8rnK6ghHvBU9837cnLqHGSQ9Y3vUBg7+V5eb7deEzaamv5mIbKtuFnZaoFtOd50ZIV
7aGVBIJi0mUIFsDa+dBX6AaMhXYARVzOK66SyynBtygAw4X9dpYghQj1rDsaTWMctDafo7gWVMqR
777VRdMfUWpajmNhawe3buudM+b5xudBMDdYK7kkdFtqnx2QocH48CIcycbzFKMtby3BXvHoStGa
YWAS0A6AMPMMo5TUquxj2td0HRI4/5CVzkmcyrD1W7IrR6D+siDZWOJCdi9AQ6MQaRg73/faq66u
mmu/ERzdFpfV5ClpDz3/KE08G8/VtDlYurR/+iQl0F9BxsAXSC22LUZd+EazGjJF2TB5x3iZlnNe
e/Xp5bV6bUvRlCaEW0eCQXW5fnTZzbBozJXS5gEC9I35bCjv25R6JN2mAeNpKqo7kxhgJ/S5tklW
mfO1xLtq96wP9sNNi6TsEJetzSQq4d0PvROf+rjEKtyo94a6dk5xOhF6AzFFnMS6HApPBUsTC99r
knN9HHM6WoaR5bgqD1zqjv3zicz3FI0WEQjalYBzOZ6B0nWvzZMXuebS3JoyK8NyTP2d0OHqW3G+
r7t+PYA3bzUaywrcn6ks1J5/oGsiSMOz+pxV0wdrbss3Ly+U7xSxy5udt1obcZRqCB+3Gzyj7peC
D2TnAWo6NXU7H+JAmmCQlzgyEyu5VdZIC4lKBODVbL4z8YaE9CHKczWjx0ugOBwNfbBv9dxCNaIa
y+OgZX/ARDRf0ckzgPw6zdkYDHE3FOPvqoReERhgE8a4kq/r2rNOkB6SEEGQ5GggxX4cDHAoSR7X
IP1VevPyC1+bX6poBGcr1Uff9qWtVlpiUVRUtK40o7Is4oiyA+PBCaD9aBl7mNL1g20nmGNt9dak
D4DU/+WyKWgA6nHqu9EyNDU6+zI4eMzjMcVT45Aklgh76DFnNHfd80T8FcE8wRhg6tLXmT3551aO
VqglaokchaFOKe3psOgwSca+MkK09MdXEtOfh4T7kb6J398FsT+ffXecjlKtYM8pWW49FXQHIGB6
EwaoCZ9FF+OPjLOH1aNa6zZ+yCi+28zYbuXOjblY+X0zoy3wb8LohiTrOi8qKgiUQlP9XZlz7yma
jJ9e/jjXjq0f52qz+IXRpqwxGkR9YLZhN1TWR2dwjNdtnFuHFkX6G+TlnEMAaOrw8shXDn/wXAjJ
BaS8FBHWZfPDuTUnTWD3XsaxPDrtg5zRVjfKvj+/PMqV0xF0HFc6eqbrGbkJrUDJzoULuzkaywHb
x9IR58xqHmZn7neOkecpKHZcP4y0WXVVZSF1XiYcI0niHCyznrDEAKStKSBHnoZlbqdr3V+ZRLgT
xMBrkLp1NtHgcwxtn3PrOPV8UwdCo2eQ7+GZr00i1XjaY2sDyNkWCtM2TYQtKBQWnUShRtdq9NIm
827QnD3M3NWhOC1WAA1Y3q3Rcap1WeIYpUewWbTHNjDfwfbNz30DSuHllXGl/UHK88NQ6wL9YQE2
VSnB7LpupLmO9yrwUhH1cVM82HCwojmIxWetKf/M/XkI3bFN7zKfWE/WnRe2pd7dy9r9WgL434mJ
/pfHov+BTtwV6s4w1kE2VBX7wqp1/cYzMM08Ln5jmqes0d3Qh/uFLEU2La9FpewujJ22v/cnW/TH
FgeMs7s0QM/QOWp/KwZ93iueXkkZqb6vTU7gwXhJbUWDULni4498Ijt1kZ5II9HM9yrwPhuBep1q
oKp0gwTGhvmW5m8sOZ9HM301rYhnWWRvFqHdukb9sXGGw2Lpj72nHSaFAO3Ln/d78Li5BdYgGp42
9zr589pl+uHzUurwVF9S5PU1Laa/LaflPnCS8TRkAyJWuCpFldmLc4J/RyhUM50xaWuPRHflaZmt
6aQhfH8qqiU/a2VpPwYyVw/u5ILg5pI45a4yPv0bpAIDLLeD6bjAulmvvekEOsMO4f3s4fOuALyY
eGrWqFytONitmNyi2iXxCtuNVqW4r4vomxCVmPGY6zYK5fE8HDRrNG80s1Jv0qAGOhhkpPBV5Zxp
T++yx68d4ODNoCEjDLKSDS4nGBfZecnzwI3SFaHRdxVaPGZi3zixjbBaqZCt9bXsUK0qe3rpfuvG
eoQ+XRYh8ekYTp0uow4y5s6RuH7XZ9+dkgCAaLInjv3Lxwo0sCklV17Up/EDF3v9zi2S9t0wIskr
dP2bm3niXEFcjSyFzuLLq+7anJBr0KRCbQq+yea6MaexyN08diMSnuVoZLPCcifbczm+ElFR3gfU
u1LKiPg3V6c04qmnhEu7qMFj1onl9FAv5QcbtsEpH4Kfx+NA8sLrDFShR5axbbSvhAOZdZ4byTT2
TvFsZcfWRA/65am70o5iGJwXbCqq5E9b6aqqTy1Dm2iT1EUhQ8SAygOF40/KbIPjwn9/nhaEI7rO
ubOSBvVk/5WvOcdUzh9ffpDns4tROmKJCPrAs0Ke9HIBdWZvuEk5mdG8lL+TcpkHR4PGm2BND7Cq
HnbW6/Mbj+FgPvE9KV6jE3Y5XOuMNh3B2oxspWkypAwiw7Gs0nvTbeyfbmdcjrVdntwMCBgWlLNi
fX5w3fEPz0QU8i/MH7Y5aC6z+7Agu3yhsokLp3PBFy4LTEtfBvrJWkRz8rqBzMpb9vL7axPoQCFe
JxH4ub0GZj8c9BjLLivs1YhmTwxhg+raa4Kh+tQ7xnx6+dWuDUUZSifNpzJLDf1yqFqv0EVAoYom
e62fZAYQSh98DMS8uNgZ6toqdNfX4hCB8Ldt4qFOCw0abwMSJtt+bTVC3CFWK04JYLb7WNTtzjJ8
ngjgpEBqD89ipRhukWoc10uRZg2vpnQKWxPFqVOGgSl5y1CdYr2tjhrcuuNcBns74PmhydAmlW74
pHSLtm6KwKYzs09KI8Kuvbtp8OEIa2xadib0+ijsZ7hxaMhtixdq0JbW8DMDT1rDPgySOgkM/j2X
rmsrhE4eCQ3iOVC0NitEyE6gxMlnW7Xt4SotCgNKgRWK3XY7L3RthQAt4eYl/Ad3sdnMCEIb8KNa
I9LzvgzzZHaPXSrNY0L+Gg5QYXcSnCvxByBXA3MwxKgchJPWd/9ho61YMzVpiDWXxpC90Xxkb2w9
ccICZ4FTxQJKQwtV7KMbxOZZb3V1a5tte+hqrz/Ek6h3Vuzz9+dxiOARQ1mlybYNgLgn2aI1q0fU
Q9zT0vgSLFqBNRnkxxOkoS8/u/cvh9tcC7XeGND7bNz7eh8ij95m0cR9GcGVff/ySM9XKrgjNv6q
e0Jctj3QevQAqqpmpFW14iZo4+lUGnW7Y6DyfKXSEOPmoWpIHgS/6vJr+n2NWmwTKCTT+vo2c8ok
qgEx3lJA2muUXnkhHKuQGSIq43T5jlL9YeH0QAEHs3FUpBz0o1FclgcdTe6dhO7KemAUumU+LWBW
6Gbr+bHuSISBVeT0aUtlvnwVF/GjMfYuXwvZlZ/9SFSGgI9ACIBj/qybKmTMlFmzGUnTaiOEPUoE
ZXrtw8ujfKc6XkazINGQH0I/FlgQLajLrxTUbZWQbeqRlH1sHSZ9jj+r2nSsYzuh/BOOWh8Xx6mM
FfEsrur3OUBTESVdk8o7/pcpOY1OUtiv57ITT/RNkk9VrxWo7HBWHEEGJyirqAazYZW5HBvu0KFP
W2d+/2Rq8isYYPEBl7DcCGMh1adcxd0UDp2EDJmOmklvIp/K8nXqT+ROlZG3BvK/Gkup6AC9zl7z
QS8nA6abNdmfnV5yb81rp+X48jw9X2EumTwgFCoGK2d98+3xc6Jb6o56NPfVcNPNmU52mqa/vzzK
FcEs7qm1kkmvgnLIVvcgJaCHhIZ6fDxrdHyzKX2sa9UhnYceQv7giEXLYTjUTn7ExKyFXOqPw5sg
Z9rDMraWh0xzpvtCxsPrQRUxnEAQVnvbYD33L5cMK4Zi19pSwehpC7tQ0J341sZALXlGVd4V6YHO
h4/a8OSr+Tg3tqZCRzN9/aYdS4w64zgAzNuXrjNRAZns4RiACL2nGBJ/cfouq1ZbrKG8FW5sVWcv
GIir8qG1QDVk/cnpPQRCrVZkX2gRj8FNkjkMkCIfq8LewjMSMpYPJbMBdVWHJIC1EQI+EO3B7pv4
bA3U/+A8m+YjBB/1kHm996TbM95jejvU/TH28AoL0SlL6wM6k/JkmMiUHIzYCeYwb/QRXtdo9g9L
LspDDlMVjnBV1F96p8bWtdc14/eMoO5V1uC1cl6qhboN2vLmyUf1vQEsAkb9EOcoEYd92tnzsfQd
OT5YQdWTpVopSikpjUhqwBTkX15Qz4MuMDgEreAVwDLZW82OSS8yc66LJbJmt75f2axHa0qrx27Q
gLJUQQoNvK9fu8W8Jzn7fMMwMsgMaockW884Fvik0gAOaMp3jj6eTQCpR8uvx521eGUUMm0LXxWi
BQ+9isvTi8Dc1qacI3mQ+YSIrML0wJ7dn4aGYlex7v2Vd0mwvLnJDKf1kOQbVJQ0Q3bvgg47ZG7l
/4V3+XGUTbhVtJDEra5T0IpaeazapYkCCybXyyvi+a3MuwD3IL5iwtCOuJyxyS8mDc0rZqyo27Dp
Miu0i1odEk64nYT7u9ng5qAAQgdKkDPTItfdJGpt2Vlju5ggOmxJQSadq/JTRyba3ZWaqTgRtLJ9
6Gc9qe+1ooMvnVoTDjOJvjRamFua754GZQ9fhEjHh8C30/jGjpf2Q0DFOz10QoP1JqADouLVBloY
dEpi19fU5uMQw5Y9jq2R79WPr+woVttafVktF0C6Xc5fUWANtVAXjRa/8O+WaUho4PQrpVY360Pt
99pJqxZq8WnqHV/+dNcWO4cmYB0kvz1gNZdDl/WU44WT8+kSWz+WOcR4isf6XxllxQquMDef9Ppy
lAREr5ct/hKRPFJhdarpqFnxXkr2PJZaKQHkuP+NSbkcpdO7CvqiDfh/sdKPyhmHGxCK5U2D9M+h
CpCce3nurrArqYrSolkrPyAFt8H8pNyyk3RhowrM8305mGNzMDL1KbFiJLfZ3OEsyCCCxXA+wpMK
3uAfL248UJKh5Y/1U1er/lZvkhETMKwbtFFH+C1rQDNNZnu2u5asReR/2IOefoA4VO8cQc/naz19
OE2JBgEsbHvIbi88qbf2HHW2MUW5kvJemqX1PnZmE0tf6e4kI1fgKmtPC7YhkpRoPtjrYvwhpCa4
GWM0XWbUngKw23mW3GVpH9/Npv7Bna08Qp4E6ghqh2fytOpgNLZ8lQlrJz699hy0atZEZe3RUwm+
fI52iXNXn4cJqGotfgOwVUILou/3phFJ96emUcgCHjBV9clqp+VtbXidhxOc96W2p2pPpOL54Uk+
TCkBBjQa+AQVlw8zl5nD0viu40030eo8+eAgMXesltL86dsAoBBlIG7tFUvubO4cL0+xiyoZahyn
5PO4aPLYA9zZydGuTS8Vf2poxAYrq3wzvThgBe7ollNEU+A9cjrxoRzp0y4KqZi5fFCDczd7k33Q
zPHWGfJ/UqLZg8BdSftJr0lESUWJrYFDX86quTjeWC7pFE0F6kkOKwl3RTN5XdpWG1IPbWicBFY0
17I6DNPS38U5Lg5NlgyHKhvtnZNiXdiXlxZPQ5WPXJJcj1LE5dMUgnLRqDljVGWu9SR6oY6TbJId
HuGVlYS6Ozpqa7eTDsfmGjFaH2JEzyhaa7ZI8Cf9u0HhXRLqmtXvvNH3usmPr7SSFdcC5SpGSrq/
rX9NE2Rw4uk2MibdxIMvH5Az0800Q8Q4SwmZk041oTBHa4CWVVfn0W3kfWm0n82qkvYJ6nPeHlTb
FDa4vURVoUys6WNXj4Z2h5lg3iGUUNYQOwiTH/shHT96CPz8UY4N7k41frj5qLNuMP5y9zKm7X28
vhvFS86otU8ENvfyc+mi1mxkwzCyAWt2GlGW/n1GmfmrxLAnMofUf1vGTvnZ14rk1m4m75UtNBGi
4kzXLUPlWthjd99VnrmEeaEHvJThnUHfApBOoZS/fAtt19b6sNSPKW2BNlrxApcP2wmhufEs22iy
a++QKuURukxqJ8Tb3hWMwoJCw4RqP8J125597HWrPkDeRmDGIIlKEp0yFU0YZ8vnGhzJy+/0jM62
DkdhHF4ZEPwVBHf5UmXiV1hbA2qa+iI4VXJZjtIe3aO2Ojv7yumBU7bWW3tO7bOu42caVLl27p32
n3k3cZ2aSX9ye9mHZmEOYaG69naSNJoAqO6lQ8963zyryT8rqBchbwAAm2cFppyOBKVRk7rpo7e0
2YNVpsFbc3C7W0Nr6KsNVtzhRNE1T/Axl6fca9Z+yQJGJbdzYR5U31hvVWDvyaJfWRv0vmjSoGuB
G89WFb1e8EN3RNVGMzbt0PisNCqaZM/X4cp2IQpiFIgFlOa2dQyv1bGEiQVG1EtXPiLP3r/CbGo8
yKx2Xom4dl+hQ1ucUoR1d1LRZ4BQ5h4rAWyUAJyDBt9Sr+LKRH0Pr5OodKqPldsEYWLpCLF0hS7f
zViEPcY9BFi7j38XhYs6czFPO9fd9tRFSJJ2h+7Tg4BTRKHl8vNj4uyYk2eN0aiwIc86t79ru1S7
QUpjT1786lBrj2+VLFqR15dDoYGqZYOPzpoq/G99sVi3S5N9ciuxR4R4Nq/rS7nkBORYJAaIkF6O
hFZ4UwmvGqM2xohUT7Hl8YrCeucuXXJqC6RaZmTzjvFUdu8LvVYn2/ppMgHPQG68BmgBEb21vWHc
hNk2xkBGygd1YWXVwHUx7B2fV+Z0zcCxuyKBxSh5M6e5owKIk7GE6loXACn7+ECiJO8ragA7d+a1
oSBlOcwrrQia05eTmvbA8bzGlWBPSv1o2El51zRLezdPe2J42x25Th2YUPYFfQbcEDZrUjnWPKUJ
UIXU0+tDotGhkr5TnDtss0NLWf0T7r1DBEpozyXzmXHYOjSCUhTpuSzoOG5eEtc2q5tEJ6MkWySm
YZYROkJCqg+SLjRSVTchNbH2XZ+uObiublwJ8kwanbhf0kCcY5Mcl+3mRJZVFfgb2up9G9f5Tu5z
7VusDuxrdX+t768//yEVGen+xCmA0kifAHO4SNTfdIkYT4CFnZ3Pvj2EAZtwBfAdKF2tcmOb5JeI
fpGYy7dRMAj9sNiERXKK967M74jUHwMyhnEoj1E+XfFuEHMv34i6J9CSpBHRkMOyPBZLv/zT0lkF
YbJ4/t2MwQ6sGPxSH8u577HOTlN8k+rF7IxQTOivh4XVO1kkatc8lqltdaAAveHYQR6KvKUs5Sqd
HosbMUJnD8nf7d8N2dO9FirDqzop+mYhkZ2wYUAJUdwt5oDTn55lHBs6ttHhEkw94Ku8y/pD6db+
H/wi/Ztjy+GDsK0kOeZjP9YniewW+oVZuzxiudp8mAKoHmGcO6kf9sLOP05S9A9Fp1NcMt1xTKMg
dtD18GtDvnVGA9fdxCpW6R7E+fW0Uu+rIgbwRc4TdpltH+n3NePJznUN0oCW+RRbXNG/mVS/ZDvB
2TZs4qOgp7pGBivx8/nlEOT2ZOeOiMpmnI+6VYibKQixaRJG5u2MtZ5UmwVAeEaNn4ye3o67WQBI
iCwgtysRgYDtjlVgxkdUfgswS/T+hafFRyRB9+7+7/Jgl6PCYHOxZuX214kLN6mNFDBAQX5nvGGv
gR7N7LI4Vm63+pKPKnjttGUg6bZOOVDgmB8jgNjpXx0vxWpaLdBWMneJP6PRo6bT4mbLYyuLxrmx
m6FPI9tEADfuYreg41cqcZqR1F9u3aDLnhZ4vGOopZC8T1k7xGZYY/1wioMUKTWLJH4+aLk1YzNE
hmge6X9DwfeqIYE0nbiDjLwpyQp0JAwdcXqrxV0W77BZnSY/s5bbrpiXr7pdjW+X2W1u7dX6ctFx
ymIYW77X2PIYzasxaLg1HEgoL4fAzwqdTkDYBlcZfT4uYOLLy/1ct4NeaaIvKIrwOXMtpyFdSane
ZEoUFZyTpghNvbNqdlSRDudhENZAWW3QPqsS1apbXY3NN0uqDOAg9dRQVhUyTnamk3flLY7vYT+q
kraJ6odTLoRbnZJcV+0ZVTo8HaZ6aao3L7/Us7Sco4klsvrDWHQimfbLl0pTaQ2F7LJowCQbxtJo
S3W0La19Ey+B5mEgmQXiUGgpd0cJla47jrMIyoOYYZSdGt82KGLHzX+Fkf/+df6P5Fvz5r+Wa/+P
/+TPXxuxgMZNh80f//Eq+9o1ffPn8J/rX/v//9vlX/rH6/FbN8ju2y+vvoj+l0jWf3wZsqbe/p2L
X8FI/3qS45fhy8UfTjW4zeWt/NYtT9/IVIfvw/HM6//5f/3hL9++/5b3i/j291+/NhJ1Jn5bwmP9
+q8f3f7x91/XYtu///jr//Wzxy8Vf+0IC/Jrx7t8/eXpm5D/LPmP5s9fhvTbL4emTprtb/r2pR/+
/qtl/I2OP3g+nIu48ykE/PrL9G39iWH+bUWSQNXi4gMgF9B4qNG9Tf/+q/M3QFbEBxAlVurad2sa
+LTrjzTD+huQbQJp+sc4bpJU/Prfj3zxFf/nq/5CgeYNXjZDz6BQfC7ORLJ37nZOQ1hepK8Uate7
+cdrnu4QAnEBSifLPMXs+4Wrq0fUVjR/NnovU1gVcFZDIInUALmgDE7JzjR/F67WF6HhTkkSVmWQ
DyFqWQWmJZ2b3o5DUKMjBaG/O8ZgSLIbrn7vjZ1k7RdXyuTdKjIDgKzIkJ3lqpcqzLuS0gjECsOC
QiH0W8cpckzafbftqX+kFDVUw77B/HbKHuyE0kpI7DsmoUQq8hPmGh1eHU1Zfui9pElOjaULtHzj
xO4O1jgjnbRoqktv5TQOQyjTyqT94ir3a5rG8+9M+uDfN4VbaIgaNuUfOFsVQ4RJe/pK6tRhw6Fw
yzQMlNchmJMr9F4XV+Fk7U/NcqqXHiLp1LXxh8zK6q+o4Ch5HmHX5uGSofkR6v1Qvu+bKV5dbDOJ
P3ev1Z+lrRb3iFaYeaMP5loOX0QddTPCErD1humdVsxiCYchQOYLFHL7qbWCTrAx0MMEDI6OfWgM
Vp2chtiYlkPQOsty01RKLw/mMAuIf1Mw/TbVplfQccphqiNWRmHGbirjOJod43jlaP+JYKd6XZlL
USN4aCdPc6kptOY4a/70NF/DR6LIxvm2RWu3PgMzzBRi121SH5QuCQ9s227o2g6dY0YZDSZmxMzl
O32udRHqrqa/F3nhfM4oOQoqPoP/0cG0dbwxm9z62MR9/7UAIY1smjfr96or829Wl4wfR2vG4i1H
apLghRv2bYrs2R+epMUUZhnhezgHdk6jmKBmwNfeWvITZzqde1NKH1Pl0TDct+kQt4Rz4Gi1+Lai
ZS6KA3L+2fAK+xfdCCHqesGxasjST2MMEMqtdGHdrGYSn9thXh713PVUfGOIOq3PXNzJQtt/yO86
KwncMBv1RR9eIeKP03MvVVKHdiljL8zNZEQs3JuyrqSiOvf+27j32jlde3+d/tBW88ARP7eVgxzL
AGTzNOo2//aDdsk+1l3QwRMfnWK6pWJY2Hoo4mBxPi+mzXuivW5w4BcsxnuFTdH4oKdZrG7jLmj0
SJitJnliQoUTGteNd2jbAg034SOdjZCPa8GJKzQ4jW5cFvorrV4c8zeEoOzkHVLcmbOqGdo4qXSA
w44yTkv9A6oqrjqMtZnGn0tA6NVH2brm9KiniyvuZaHlzm//j70zaY4bR/v8V5mYOzu4L1eSmand
siTbki8My5JJgBtAguunn1+6u98u++23Kvowh4mYS9WhXM5MJhLA81+7XiTNdYcTeXdTNWmVvO6l
VPKhiTruoSt8i/9gt+6qs2pRhT7ZKwfXnVJTNF+runPJqaqnKOGBnSXf6TzFi3dYxm2xH33tzSxr
KSWedFkMHyRfIi/jRJMUaWG84IW8xr2k6FA7I8XPInxFTqcqrpV7F76UjajcVKJs+bxYbriQv4uk
hPh2qn52dO7xzRaOSyojE9hZuyCHu3S60bz7M9Kt2yWi8DotW9Tp+L/61fqQ0HSMgIZtxpCGWnnT
t63y98dCishk7LtSnGWVStw6uvULWut0Oz7YXVjjv+Wg/hgtfVwfaRibP4ar6zZ87xWbEuQg5ePk
yS83ogiX5UfpMom6xcyvWTQSA5IgYq9LE7P0EzYRy33kfJLtY0BV3oOoB3eluY1il2Wz427Ihrnk
yp+agE4uxDbBx3rcxu+7iKdnn1y97yDJzMFLsC6vdQnqQcH2wnSSGimq9UW73kgMIAIckg3r0B1z
algQC000OS1paZrIOlC/3owfE9K4qd/u1trGltGZIjMbw0RmTfaij6RUGFoSOr19YA2M/klMfknn
pfbb28pNNpFbIWndWVe6UZcnU9N/MIjBgFRSpZPth6sqhl05xfGaEde2xtkcE/5OEIWI1Wme7eaq
VlLDZhPEWNxRy1x/Cl3g8cMaumy6SWGH900dRqhQG7TuGdy1Z2dlJcSz0bP30kSby38LHfXihzIM
DujSVZn2YTPqB21X6ibYQ9NkjoPLgC/Q7fxs3/YqyRt+zp8dnUzbwSFX7tzIIJYX2kSjR8wm1E5V
nnS2W0eV9Z1QbfGjH0UQEUlU7k99aRisNWMH7THe3OL7ic8TaeBM7VNRRvjLxDoRhT1w5jAXRc4a
Zb4zq4VL+9yfsGEmhO/K81utm7ERWSWN2I7RhCQJc7KKqhQOCpK8KlQzH+qCEoXD3FJy5qAReekb
oSXSGzKfsmDeikyoYv5OPoRdXul188IUA3SCq9Nbyd7ldhp9Wr1qUpm7RTOlu9ymYQJX17vorTHh
iF7Z09LCm5b2UMkNjXFl9fZNq2wTpb5MOoqriScOM+PuQ3hRL6vSuVD23OUtKlR6TxD2qXwdGmK5
ADmi3EgVP7l9zXc4LVvy0Pi2IU1BCvnacDrjWduZirO22Pv70XWKItuk432a1e7F5zbV8QPrwv4q
Ncl+eazEhnyJJ/LKrSaw0Hqa9QWOv309exorTmX3PH56OjkvZc96qka/et5rnbw1LuVv52tAHWb0
jPMmAtQiaEaT1uborOJLGQ68n7rxiYuzByrh08mZ6jml96jl6hAvO2t/bRndmRW7QyscK3iM+d2g
bqVxYsedqoYqH1c9tjdR05VtNrSO9V6XY9gfMQJL/1gaS13uBKe6KK+cMqTG0Ume50T2H6jvRCQV
ww6zw9Nz98EtqffLJEe2OLirnO6LiKjm06q8XmSr4YKVyqLskoMrmtbO6pL9aTB9oWlhI98lra1z
buA0d7Y4+Mrjj6P1iees64FraEOGuj/W67l/q6yr5mahKEldjDUoer4wp+6nvdyL7o5Iou1lHrx2
PgXzvP8A7/FYDOS8r8TqLkWLGoXM/zwxPVaswVNvwSqsL3Xhlk8IZBTmOLMkr6o7M2Hsk9t7a4NH
5vuo9AuSvaQ9kozp3UCrIu0ymz+QxJqQEjOv4/7NGwD2Upf2NZMNhWexRmNbdlxrbfUZixPfz+aO
0V0zT2rKxMqGki3NEkxpNQy0nVA25B600AXtlLP2DnqYqQrmSvtGd7By0l2M7eNIAPHXZF7lW2mo
6MrtGWg4XWdPfNVLCRXUiqH7NJEi/s74pe7lQqlpFiNRexqipEbSuUzfuMIWfH/OMnznZB4+9ipc
h2zunWjmDqTkZxEI54c7bPtjgk6CFoy25x1ry/0621b7MFkObKDTNz62/YoBxh8NNdb+WCavhFuW
X7aoCb5FU5nw7ZPy+6r2YWgyusuSG+OF3LEA/CqczMkQv7SslFuqhxHV9xUpfSiDFtNmnWkoQFlt
F7AroXHvZom2dk+3UhKGjZ2Yyky7jdRrqPVCT0utIu+sK1VPJY7/i7aC3Um7co3vB6L6pnRxh4mW
pX1PHnEBBSKLxn27dNj2S1Q29bn5r7Qtjp9m2Nibo77MrN2LuDR5IyGlBNIGw0GdV4tbz8Q16hAj
2iFqh1AQZjegfBw2Zd6VOw5ffUtSCxEuPe7dha4Gmfqusb4Ua7t8D/vQfpLsGIpWcFz3qeCi/2mT
9WDScZcTojAT7hf7XnhcGJo+Ify2HK0iK8wabocgMHOU1qoCSSgKe+gvVLD71I4sW1lmwhnq7kDp
iqF2UIJHgNJLWqX3iDt1Nkgqvqkw8JWk/8WPW2xCynoqRkq4M8fy1RX/S/FZC7qpgDMq0p/jDuQh
deq49Ogz0Zt/uzYFBPKQ0OmSaqtZuGIiMPiCrmV0Uo+QSwFLzK09m02rXIIqOw74uZX9O1lWoEMF
Bkg7d+PB59q6JZwuVujJb4ZV0qa0znEAKTPbX1drYQqcKwVMWVvtGKQxCs44UzYvehDL6j3zPat7
hwzClyG2vDKbpmG5s6ykeS6MO7kpBnoTHwzhmp+rttTxMdqtar9mvuzbnCnM37OuLpb33ZaFz1ty
bLDAUZvyyM9luij6ZAoOhdssW7p3AQSrSz7HyPloK2xJK2pUrsnB1mUtueFdSjB4CEq2Li3ZLoVm
uBzdltQlyzSuuojtdqgyPKs2bmAyaSxEPew1xzFopE5dUa58NRVe0rwJnFadxm0FDHYcop+l9Lc1
DUKzMnmU5yiX2EdWkDbuPg13VmBGfWqSsb2NVjm7dNCTV5JpBMZ92iJhrXMzbZRtNvPqCGAUnztn
NGOVp/G9oFRINaEIHxvc527uWSVjabTsorzovZ5jai1C3K5LH87y1CI5FulKqo3KZ68ljs3ETQyp
gQJVHuS8eQtlP0HDfXwnkSIPOFk84Ly1605caMYnK6z7+qpAVtqkXkPePfOJQxBkoxS77FwGARGR
rRfnXblYD2vL9fY0DpPsKeila/h22vptzZwy5qNRnp28ycFSc6aj80yM4kFRmsjE0RCuG47bVV04
WlyQjTZ/oiRssk4KbSeNw8noulduhWThk52A7RGgUC86DQHWucRWAXqHrXEEKSyhXSUpWHSsc+oh
/DpLSo6hdNQi6U+6YWkdh3AWFg8XCcWRbmvWr+9VRKZiHW6snLFQI1QMChCCYZpnJ5urZopPrTM2
xVWFSITJp21qddFoNEGXbkSUzUXJwdzfnRk9ebHHpWpv3bYQ4oLznxaEjrtedcDVs5lLZTd9l43F
FoWp0ef/ata1q44xveh2RqTraO65ai8KeD7R7huNXgotY2h37V1Z+nuX2fTK6Lu18jgpaaPf5UkG
S1tdqDkEFuYN1mQ7DeXgHfagZdg3U2CGQ41YSWFp3IIfEtrGOUXn4z03vZV4VxVvDd/qTpHth4l5
vbmzImH2fN01cauGglRxib2VOpJSb6uA29hccfSXueuy2WX1fxxn1xZ5TdRHcFSxjEigpcGkP/l2
UURTnnRcBimY1nS5zN40LpfL2kfLh01t9nzXmH5qrx32iOZj0qtBPBWRblRmaAdeXnAzsB5T4aDO
eJh3Bs4bZLgBHdBLPSLH2tjiNzUP8mphVTfZ4qoAAiwRRfE0qVk4MffpCT/DPuluO2rG3IFRHfTk
wILSSbpKPn/WbtU+3dRGO6iYtLf3h2b1yzhjjlcy121oqgtX+so5uI1RMk2avdI5iYcOaomwS+Rr
rXrrOY7aVl+RGbXHObhfv+ZoZ7mGxMBw5mbwCCLhRBWbdTJb6W0HpMWLOhH2zKQJXYfSwFNz5xDm
EyVlquXSObAtDgpHd3clKc1mpDYm1GuoiL9sp/GSA35ipQXDED5oz6/kA5y+o9nbd9WeotrDMBYs
YqIHzxGdmzv7XHJyQzBMJ4/y4RsrXkm3AmwN+0wR+L6ls+sND9QKy28LZTZWiuiK7uRtGrj6DuNu
tWk/gTvkoWrGuzjsont7LdsWCqCZvsbGGU77Os7xiRQkKzysw05FW8c77gm/IWa5rHrW+tL526Nw
7CJO8bKsPoVFjeab2WP1FNo9SaLV4hg7BYLstoMEFBSHoY66OMO0GPcHX+zNPRCBKdOAvtNL4Lce
yX4vwzLbRtm+xOvaFww6ibmjIbLdjhbD7rMY4uRzMnebSveQVZsVU0+SgfDr183ZdotnHvfMWtYG
Ud/MYr6CYBBDWrs8Z3ZLcESO85Z5dq0miD+fFB9FF1aSfG0sg/dhJ5NKMAv2DUeJDEdCVqJ+fOPH
bw15Eg16u5rn0dm+DIL54HJLyvUz4c2z4OEPA5NjGRNfktUzKjcQsbKe5C0/pm7oeL4IL+8azNlT
cxJYe7lI9TbTM73VXVWGeWi1ollTSyHqlqdictbhwrBKljsQLlk+tcXK1eJ+cMLeuxvRDuLcyafW
x0BUJ60yJDpj/japhf5NPdp1sjdpAKgUHoJC1sv3KaYADcovmgbv3bJ8v8gjrTvruhpssh6DQmgA
im5a7e7J6dtAH2KMDtM5GN8XdDoAH5EnvA12QaKwP+mtwYHhKt86+mEB8lnN1SyO8yCsicMgacKL
JvIKOid0H6orxsIZtUTNLIfYcwIkP/kdxO5wkibanW+IFpP5oSntNr5Amx74fO9hGT10tb2t7+Ps
F1xWh2ZiwLxeRBT0J3ACm2mm1WXAIcS8TEwqPOMST9+rpJoXCiMHhryBWtCZRKYer2kFbNeWrpcu
i+vWMp10u+nXgtLu4qtxw3p6orXZgGUKu2BgSKc+BCdLu340xLREHdLeZ+7W1fgUlHsss53krerN
FdZSBSn7+Bo+9sBBU17Vib+yvkwiXCBNf5YfSlZJTzs5txidtgO8U86JaQ7+3ugr6ZXbp6FyVnma
Y69H7BFP0Z09nPFeiYY59S1/vwAJoNNbY/UKsr4c2sui30N9NVmQDLmp1nlPl7Vq3m0CLt8VVWyf
jSMBfsSi7bOk1+emKHRYKfbZVapTaWpZ5QnF19YlleVdl2PViW4wZg/OVaMSiiYWFRfESzo+sYar
h+DtFHvC8VE5Kq7MDiM5GxoxY4+jFYs2XUa9mCtvx9NE9IlfcZ3VdcwFSXdOm5PpVbtMaM7oZioB
XAItsvVz4qjqzZJNkAAt1dajqvqkhxsgovCwATjtWVLzG7/saDq8n13+JgyqlrkFNSqXdNEL9OuC
meQAvrkG953bo+KGDYihvVGkr2ldLc1bH3frZ7LiFysXDbXP6QyDOrHFIErlV16IHw6gKB8hqqya
LyggwhtAc3RzyIxyTE0fz9+1Z3x2dtdT3AsL4zgHSRLVc995ig+M2vdBLmadc8dszncmtvIooqZ+
qLu1WnBpV1a6m1B/IrVa0tO9o9XNjXFHxghycwzA9iIxqau4RP9HF03KamYwXz2H2DEq2KOv/boE
Ko1Kd3ifoyk0ubbn+uMW2aaEVY5YZrO9q4ua9f9QkJA2HhAuzQ8+s0qfM+9V74bb4gPICE9nNsPy
aBJUGin7W1HzSMbg3hIl2v1pXws2YMkvOeMiIdFHDPG0pWEnqjptrH750hIOzrih/J08HqFbMKWd
u6alCi6l+ywZIJcKJDBv4V7rg6gbkI9aDvE3SyQ0xPS2an/0FO29E0UtMBwpO980G8WNVQSc5IKk
W8Z1cGlONbF1VtpS3f7iczHeco2cb0gXa1voIeuT6pJSnxLXEoa/OHcdDt/Mp+v+dk0sCF+D3PCd
kUoEPN0+vmlruViHDgkb2gvEA9ielbVeusKPdUYwlPgRdHZIYbzpYG8CFQC1+J7kyiwXKpJyqfA2
QbHUvsyFH2rKkwFMnMPA7lddDVPZc1umkzvt66Rh1rRrlymWvdFOd205T2XZzDZlJ8I2RzqwxiJN
2Jb8VFmUUKdQYx2tY1UPOxTGA9OnGmjcZlGG4WOxePbn2BR4gdvdqz56g61ZRRLbZ9oAOr3V7PMg
I0tsFJDOzGQOouHbVwhm9Xe8g+snsgZ7P50LZ7xTU+vqDE7c+tjsJQoWJJrblJajgQSbGrd4Gnyn
mMBvPWfLvMFirtcJnMgdt8P4o1r7CYE5cOMZqR8TnZbAwEQshG1o55RdVs8o/Esra2fi23ayeNSR
JE1nzGzM5mcH60bGmpnl1F4yBrqPDHHRVVFyWz6M6EeQjhSqjVhZ0HSpO+N2zmTY7WHmaW+QL+Pe
mx9So6dJ7bYhIMPHTPgQGnpGc9c+48EgMvBCcdxPDzRKJtZ1GHXeHWqglWQo38jnsG3sjwujmDn5
yh/Ezcj7u9GxTKKUMNX9sw8LpTKOOs8G+unUD5/07bMn2uXCMdLmuabUH1YPczv230Iv0HW+2Xr8
rJO+XFNbNf33nwz1/w3WXr13j2Z4fzfQ9v8vcPWIaP5nrj6DsR/639h9/o+/c/JO+DcodWj1s/YP
0dlZNvl3Tj7+G9IgbMBIhDyUuoSL/hcnD+8Ot4xyF0NMRDX4WcL7D07e+Rv8PZ40BIX4F2x6Of8T
Sv5X2V2EjNPF5s06gOU/q2V/0yj19egUZELmsz3BNRbjfq092sgl09jxD8/kH2KAP5L/vyqv/vlK
vBBPg+ip3/MIjMMRUlD1hRTGrTJCcmnS5OCvj21kv5592X8VTvur5vLvL0iYC/p44nUCYnh+lRow
1C2Vn8i8qmpxGszKzi2hV39s8SJw851ZUu7qmMhXSoA+//mH/XePFbVlgqn/7MyNfnusxeIIxOci
B8q2mxyR3LCdfGc0XY5KqPyr7rh/92rInVlAPoYDYkN+/aQg4qbjx58rECikCcXQcS9ezneJBU50
/gvN0L97ruyFfDQ87FR9/iafFA4unr7p8yGS7Qk9mJWbOoLbkwH3vghEWUnvvnb5x58/01/ldD+/
T5RtkR9geSA253ch6xwGteLOls/0HwJp6iyoTciu630vhmbMkFuU6X/+ihiB8ZuQW+6GwW/P1cXo
OcRDm5d2t5xZgdinGDKcrwPlVo8ct3vulsv0F9UKhH3wdf1LwccHI7CZw4guU/5J9NxviwcNeO+v
xCvNxhqZzxh10Qj7LrD+xE7ytkRucVvRTJZcRIUbYPgxVXhJjIP9ZGGz5T4XjRqzThBuD5vlomzu
nNh7d8w+fwqkZ+xMieFcXr3VNvhhN/U33jiWiBScqXtdiOhK0qR3/XsrCYf1tJJk1X5CROj1KDoX
LHHjSOwmAXU6AN9eiznKt6nbPviLnB8qKIA1j2PZfZxYEVBSQ0NGDm0b6spye+HltaRjFBVqBE7Y
+HuwMcuPxc/q88nNEDUQG4/gou+vY9SABFKsA7weLp8gqEQetUm9OVlPZtx8whgeEs3qtTZ3UWBP
+CWMSBBg89K+mWZYn4EGRXiimrl+ACEfw49zogKMOYPuckWSq59Xy+5mje4SncPvztWhhH4AklQy
WhgDknnOpNfioo4tXcuj1UT717kPRJXhwQLeXaTyXvp5lLgtCqsBoR76+msZohpKB7xabp4wY3xa
lOOTnzuOISyhRazIUcYN9M7oAkWhainNXYCuyM+aMSaSF+r3HcGK2Q4mTuSb1zsb95tilPvB9Z3w
iub4ubiQPXq9z1RUdIyMa1l3l20yKpB+hofthaooYPsFCaXznHgVAy6zAsFddwEE35YO0J8bnMZK
CNznmjsC8QicFUWRr0aV6iMXFtu63jTzD6jJBPhRpPXs1/oZlxVpyoy1VXU3965VYLXqJl0DCKzG
1x9qF1o6bf3el8fKtNxtGzJ/bNyja7iwD3aTTRYbkVf1gx0IUV219gKpgBmV9P/Ri5O+TUUAJ+Wn
2pZteQMYGFjPVcvz6FJ7tcyZdye6rRd5jJV3e3HJg9hu4mhwoQU10bgnI+dZv2mKyRY4ajQCJcNU
aGbUmTGASHjnkM5cfrcncpwe/XgtvGPMZREqS2krCvKAoXl53mlpJ9YxgV3N3WDwixd+YIRMktbj
lvkWGdS8remjH1NDSBGCpBpB5+bsC7/HJJ7KDBqalBQkZPNTG2mu7HbpAd542BoRI4T+9lzNyfJE
K1wgM7LviyWL1I6uWhSd9Qjtujwzz+qHyeeUzpx9rJx0SGZy5GNg0VvCncMXmKECVN7BU21PPRAU
8SEMg2ub+He2GifkEf1KLIW/M0WneHLC6gY4iL6FRm7OYxU6+6fWa7bvlrM635Khbl48tpHv2k2Y
QzXvyRx6aTf3ZVfZr8MYJ280Vahvi0udWWbjuDZHzF8wUs20FXbataH1MdRV4aU9Fb/fS3Lq3dQt
Ov+xmyqlU+B0nmfLFPEkHDgfSJPdc1OMQfUPz61oqgZThzmE+yszoMJ+hKa3t/arFl6wecQwQx50
l7PfSQTvy87fSAjCG3GbpYKSI4PjUPeFyJPKr0u0KW3wsie6rzI91SD5WCMLGudW+FiFo5JWPMO/
0oqkxy5fUEx8rstejOkC0KhBiVy0DlWHPB5wYTcDerpiB0H0VGHS2K354pLWBbDdCq+/WhKUkYjH
HPFkBR14beEDAWeDmINnFdeOnSZVBKg2FFbBYtdJ9GCgfdBLxJpGT+377deRPNjkYIMttEdf9uWU
hsz+dMJ6O1BGC0fWXxdy0+1tnOwFyIBVTUU6OOV2W4xtuKW2G5UUcEz1nrZ8rMsYuJ9U6jgUy6Ed
kKVJiAzXL9KxRIN3jzkELN5zJjVcre3k7ulOTdlydRbthaezQoESKH5tRd7PCuJpsM4joasbcYt4
GER8GLt+P4b007ds7whFHltU5+i8Ncpy/vjGhtouo1fmvlyGjTaEcG0Oogp8c1gaK0bxMwLKlO+J
wnn9qVRRWd5YVRcXF/7auANBeYizrg1xoFAYih68N5jGebgZNNU5aSRiHxZXo/7KV29b9H2tjPKv
2XMjwQ+xp03HLSkPvahra1Tfk03VN2dcxzoU3AUXtI8WnsXrjR44/5bPte/P40ToAqmbRblxnviB
MA+1LCb3wxwBYx4adwnl67C2sMXFQBh7SqDlFt1oKxET8pXF0+UreOnsHNgI/JGw8GkLlst5mb0e
icPYilwhJ3vsY3v3Loi+QDwezO6nchLjj0pV1QP6anGNMFMgfuot622kueLCiVs0lZsDR36SeC2j
zNnC8y/PF6S3zUMZbUjBeCn6TALgJ+pzhus+hrOBRWwZrse9DpYMZnIdT6boe/ophB99n2lnIVOp
TMaTIwhkRtYfmJdxafzPIuyKKsOxFH8ft65n/xGjfl0qzvJDnYyaaJHSKduLEtOhf1zWrvgckkE/
j2lfFjFKL1msz1h7CUB2Qqu+9oDHzt/3spMFhM5p/LDtzU6FUSQUUp6QEPQ8lMN0k9CTst8usnOc
R2+t4s9jeRYOxyqK9wOFc/GYdfsyuyCVEsBpCcTSP87EGcWXO9lO1P2KFbUFTTJRezVH/tze9p0D
hzzpwLRfxFDu4TOb91RzIvcTqKEq4iFb1iR6o7YyeNY7DeyBCa27cnGgTCoTOndoFqGWdR1uF4Et
VI+Uz+vCA1xj75HZ0S8mXcMVsfCOim/Iu8ISIus5mPbMs0zVpjQdEh/us8s36NmgntO9oUaOn0m8
ztkYaldmZT+XX1Hrb7fQ8MDl88ztB/Klsr66KnSxbzqgcjqo/JUzvSZUxSvC/Q2QYbzpa7TGt7qb
BOZKv4qsYxiYtc2stoyHLwuYrHVEsuOFr2u8Jd0psjZK8qCqQ+ijCWkEXDz899UY12t9tVoxGycX
DAI+KyxM5dEyZ84bslEH13pAKfQkMAJNN5Bfc3VtA3MhhgB5Vx42YUjhVFZcJbLSL/lhQA0yFgEC
IXXI4WX9Z1zUZZEiTZVJ5tX+2HAziLoRDWaDR2hBTXJFPlXkZSap1Gvk7FuUlRi5uZEm2+2+zfFw
GAqOIm462Clwv29blbemZhuWq0AMka6Th4pBmWIK3xAKORreuPcHF1+hVxY/pNfPw8kNYZpzWpyF
/NIm4KgoqHh88fdEhLI5NCyxz2EQ9a9WEpA3U7obYlvXjvqzgMW1v/UE2uxX6Dcjkcuqcn/MBEnc
mcVZX0bdtQ97RVHp8kDwF7yVC3uXZGMnmJ3MYggK76rttJNPaF1EciQPTNTyaxh63RcyKMm6ED7U
RE5UKKd2PJfiK6yNW2aFjy8sLW1P3a3Eef0I9x6203JUfUSQNaCm3CS0XL2wTYW+8dsb+L7tQzXM
XADZf0sr3ba6rPNarfzcRx+KwXXwLR3EtAE8zeT1jMRoah9yux/db7uQ+5eGCM4us7ZIvMVazv6B
WEGX79AOqDjVeox4RR1/m6pEPya+xtTFV29fGKeX/cEQMncvWlBMDvzBvthttKToX8rFwGA71mu1
BPqSplG4unUhFiqzmO1h37a6+TaNU3LvLzDaRMa126ytE2d5demNNKmCrjKjcOVC7ZLCrrWfdqRu
+oAGDtV/GE0utDMQZpkRzNbek12bdAjSRu+5N+3yRW26++I3RX3HjczpjlxEy9tikMPLFk0JuXjC
qW8CD1k9HDp4vOMvwZZJpIPIvxU5b9AZVvk1PF8sDlAH9tdp9c+aRVqqr4UlAFpHtwi/OHIaP47L
vj+ZsuaQJMvXCCQF67ykG20518G5DxtU2yHxv5KV94QMG2hbIfPrrmW1+vRM6gKl3SiSKQH0x0p7
KvDWfaS+SvSZT9jBTesieMomzzUJAqhmEJnP1enJLBNjAP286s4mcbw7On3IFNd5jblBQowXdCzk
uv3dcPn/gcH/fc7u+5+BweP72zsenve3//Vo+Nd4dvD8tDV176Mgq+f9p0/obAY6/z3/hAuB/kho
xyaDR4X4JKb/f1h4vOhv4DukqHg/49vjf1l4HPtvNBx7Hhn1RHqTvQtS8V9wIY5agESS1V3shAyc
/wlc+CsGA8AMWnkuewYTwUJJfR3QxR/sO8KTfZuorr61R+jo2BzOSqHZhtRuXSD2pz88rX8DGZ7N
QP8CQv7xaiSX/oyKBQ05Q4p/eLVdbI61Mdbf9tZ8MUzewbf/oyhrXgGOktYqimLDgNCO382S68yl
ceq49XmF7WZVi54Q/q/4u53tFzfbH6HP//bUwB8pLyQpFYGFT4rGr5+jjSMLb05jblXABltPgY+s
s51O+Garg957lcXa8f+iwMZhOfz69CLCbXhBvO28MmETv76qEfDifZyMtyPq7Bun6H4oXMN5Tafi
5dAtWz7geL/kDiHzbcekl6oKsXs3h3/pnPwVMfz5lEMSjuxzaEDs279nmpGSQhO58YZbQyTosd+5
7RTe4AAkROUF42WJZ8T1j77wihwqJML2EFUnUi/7M43oXKLirA9b49XXjH4RnJvrYYHStC6sMxyn
z426X3BgaDRVThuw6YrQn69DZygeOB5w7MD4mkwXcXiDgCj8+OfL9LcGz39+vgB0EhiOjfW3J93E
crOoQhtvNZPt0QuWLz39C4j13ChHcV8eJRroj8zmcdoWUXUXsCIye9bFB/pxAiQ9YjtwpXlCrdA/
D9rf7ouWdqZwDZlZ+9lc/vn7/RWJP79dn52C4AOQPCe2f4+4bTkqYNfc8Baza3haInp7VkJCssFb
kkMweH9VQvnfX4+IMYKsf7YNnEmQXxfiTj1ki2Ba3Fry68+zmfOu8vOzWubPP9hvWQfnT/brK/32
Q1tsJI5ryCv5V5aX2Qe8Almf4Uc/zBkjWloi1bgCJ8/e/vyF/90nBA2Hi2GYo0DnvJH9YaNCjhqW
6x6IW2HQl1Y3oovSIN6YKP+qkORn7v0ve+LZr8u4xJZOOJn9e5uZa0gSrVHK3ZojwOaDfEo+dDfh
FWveeZY3bWqfupv1g3uKjhTRfGKkvk0+3qk7is8+UK/mT1nwgzye4oPI//wRQEj9H/bOZLttJenW
71Jz1ELfDP4JwUaULFK2LMvHEyy36PseT/9/UNUtk0le4vrU9A6qWetUKZjIyMjIiB17C9Hm/HfN
//zkE9BOz8IynigJ9A8MkW9gLdhIVbPzYD5iQol6HaMBwUKt/OKCsOmb0WaBeHKmuDfmSvqJUbQO
SDzbcHikIvhLj0fAQnmw4FQXe/tmA5I26OA4N9ocZk9szIwKMvnR8Ggi2KzwQIQfetXpT0P88/YX
vAzYgiWh3RBFAZofFZa01bTO7427aP3dcCu3Pv6ZugnnBEsWGQOdlJmm6oL+cQTDySDe8Bjppat5
kLKVI5WEr930GtYdjx1tVVoLBB8Xl8CbTejISUdAUTtC6qAnEySMWTE8zsNkEd0+z7I3VkAN65nn
rIt61+3PuWRv3teTfZukRnNokA+PAXgRALKP3ZRtfeWX2Xh73yke1XjB4DVntFBwVkiQ0JJVBIOy
2llDiRLbo9IHA0KXNg/MxF5iQb84Z3DvwJJCs9ZQaAw7QjBlGAAxcaMuD1ZXroIAtaYQGWaiXU5t
wafkzHt9PzCh9Idf883sW6/aVOHlEXwTAgNNH6KyPFDgei9L8bbxQney6k2p5l8c1Hj8Rl04eFdW
Ove34XyjiQv7kWCytCRq9PNK6Z9s8tTbGxpC0GirTnLlemr6vjWy+9rZ317oxXFHOcLiYrbJmzgY
ohAmz3MGHQtzPITgEEd93HjVzooUNyqy77ctvTnEaShH38cAj66RgiK3cXEv2nkCDhDyn0f9UTrq
9/0hpq/jqh+9DF4eV9kxd71hQKKVXc1Y2M7ZSy5Nz0YVpA8cXYjWQ66NcEIb2uMEmoymzNqIGEML
qQ+m+qrC4u2lXjVHAiCDZYR8RUxFna4PNdA22iModDfqn2zV2DFR8TCXENXy621j4jl8+6wnxoQk
wKQaSynxzdiDLX1RvA9/+vcZL5/JeaH4g0hITGeYXQRrzZD5I7Nk7QapS5MiimQveP8cDs93SNfn
pJ1/zcLFokgMwDglVNPcP2Sl022zsv6SJ3FyF43hkmjx5feCoYgaFXcoBB4w050HSkbc5XQKJopV
dRQ+Bnpmrzs4mhdcQDxXRH1QLCAUeJWQKL2lbifh2AcGDaP7mKHtppm7JLC1j1NXKN8Y+nV2pZws
UG+K0R9zFo9VgzuOZx18mOeL0quOsmPiMLQNKxpKqceZJ1YelfVYq880BlZtt3CcryyQp+rbdsH6
Q4Z2brEooXcH8VUfkX4D2Kf0e7C4EBn41gO9sQUfvPAOlkeeqVILgMAZvtpzYzVoJH/wqvoIkPe9
DqH2KtKt+9QxFtRaLnyDy0ZTYIm2qf6ARhLuNC8usiQEHXBkQPohhIRNdnZ/eJoEC8J9NgL1jQcY
GY4lsrmTfLShKLht4cq3cjQYyrmVQTnxtc6/FdRSltox93y0SN4k+V6t91JYrG8bUebtPTuv8zp+
WxHRKYzygF+l6HzUX5C0B075GueuVK+c9+F3pleTn7Cd5NHC0i7iqmBUyE2tgc5BCi/TkVmCJlxJ
ysbT1vTejaX74spx4uyC+YGFlX8Tb8Xakcranv0tHwrepfmT7tFdguYIViJoyRpGQ/rux+1PKt7/
HGHIibiBbe5jXRWpYgJfSbzamaqjTU+rXFkHDQVPxvNhYAncut3etnbxiJ/NAf2GhBqoD4B5Id0w
J2+MgQFVbKBxVzyBF3C22sP0ED/6u2kX77V75376Iv3o7VXxM3+9bf3aOTs1LgQPvUr7auowDleF
q+VPsVUtOOi1HYSDDvHkGXyHvM35KUi9vO+gGKmO3CfrwMjQpIR4zTdA1urTwRuzL3kWLgThK4fC
mEMULKyao1MCE/wT4nkbvmGpPw6Ksk6m7gnK0nc1ZBnQPzPk1VM+1LdV/GUAhj1zhfa9AXPJQkZ3
ef7hPIINnnuHe5QM5HzlEgzGI23U6agomWtV3roZ9oaz4KzXlsqNg2IjlKs69VnBfcrKHkI+/XhU
QDIklNhdXVup3+3Pw6Ffld+6T9ULQPHbXnN55bCyE5uC19RKXGZe77OyzAcpvk0Zl0qzjuP/dNvQ
XD8WohvUkSrFFTJVnEcXvmE5hVQ1CwXOHgJNBxB8ldJT/2F96WBfS9f1O+1lsja3jc5/8zyintuc
9/UkY0CYBX0RmmrHQFPW8vBa0A+5bUGgdIMeb2bEPFmWcL3RmmEQU5eno7atXe2hfGTMiVIR78UH
ac88xn5YhbsRBpR8Fe6rXfor2Dkf7Wx9+2csLVS4Auu6AGOvDrA1BOG9OtxZZrHwNH1LsC++5Vwi
QVKCjFUWDuIEH1OrQU9wHO9lYK+7/FPwo6v2zMHYDCvskmf7+aBspPfydyYbpPfS++hQfYo/MmO/
oU/30C6kFReljrcP7yDNbIDMvYQ4TlRirRJUwjH+RNVBYT5xowBvfNaYO/5r6Ul39WzaJ9aEbWay
Tm0sebb2q/thaHujBIm3QvgWmBR3M8OI410ebr2Fh8gbePriq5/YFTZWC2y91fqZruNX+MHYMhe+
jvfmk/UQPIfvgocZuPQ6LBzVyziPSzP2y0az3RfFXdgQgtGXsCn/0q13cXeX7hPtmct6CY57UWyd
9xA+dotNBMGF0sf5+QRFkXNrmeNx+Nxsw6/Wx+m785B/gEohfJBfxmpdwyeCs7Wu/bm9+/MjAzsk
7N70NoDLCjtqAH51wtEbj5NqrgbJVaelrPFKPjAv77cJYfMseuGWPBHQ5Xtj3a2H7fireJe9U3f1
fbaP9vouvmO8Rjtk0Z5BmHYhs7sWE06tC9f1iH6TClfAdEymhFnZQdqW8Or/HSMwk85pK1UPQ1gi
Y/s2FB7tdJR0jkMfu3X5enufrt29KMr/x4KwDCmlRc8873Ssq09TGD8ko3VXpvKCN1y5B6kUOSpK
C7xS4Jw898QwbCdoWAjjrXNwxm3bv1bZRlnqLsxfQzjNoM9l7gueQwZtvHMrKMJGeTR60zwyfxj9
bRu9ZEHzfpzeOZK+cPdd5r5ztmSBsndAEZO6nNuyJ5CZsBcZBxVYDCxPL4Ozl8MHB7qhAEKfikGC
qVsqOVyJkwDrbXIXdgw1R7G3UAL5QFGgbWF8Ve6KaWKO2ILtVPrVSnvArpsUhcwky5il/dap9hrJ
EV463fa2y1xuJm00EKGzAovJ21249s1AK2zY4odD6NFBgfdpS+2/ZD60/lijBL5w915mNkzmaDRS
+HdIp6mHnX/pIohrqQdLc/R4iq7AL29yyd83Sba3E28XUK9CnOYLOhp72//QVe2mYIT+9oovDgmd
E4THmC/gOpz7++c/wesiWqK+7hzC0uYM6gWdE6P0t6BXw4Wm8FVTDjJdc+7Dc1g4j1pWDgwpa87B
MyZjkyQRXB01w/JRXi9JD1+4MC9tKkow5tJYh/hTOC7J0MiodsnjEajLSqYTNAQ/w+FlMqJ3MloE
lXIMmoUWw1WT8zuf7Zw7ZEI8g7BPZXpBGY/g11ZUh+8GR2EMUnuiguLCfr0fa0ii+nbBh+aPdhYY
5qq/biiQm8IqyjjX+f7lYWElg9NXx04tVeZQuu7BAeW0GYCBwf8nH8LBVPadidbbbce54rxYpuyg
cGR1RnGEMEHHq/QZI6ixHO/y0LozMoMqAM9y3wi+0diZCYS3nb/G8XZwTSorszMXvPfK6vmmXB+A
8HhZiuNASV0NY2CV1TGeJAhYEgb/N0kNaTA95fqHKRtMOzeF8tQp1VJVQp0Pp/DlqQ1wfAlbs9aH
4GOQesptnLTVsTKkEMCeKSEuZsWQXFt59qi06vhgObD9jNWYukULUWffTMqadVC0sECY9WPwClxe
W08VwHLJ68CVKea0DfOIqYyqHfZxZQ4rC8mO3e29u7jgIR3jsgLANtc2uIDPncabsimoElglw95p
Nz2DzGsYGpyFE6HMxVvxC1G449lLkwErwhfSYVAdMocKURQ5pEmNUmxMo/0cx5Hy0AF+XkOG9R5N
NnCvkWZvIrsq/7BHi94TCBTgHzAM00EVr7IpBD6cenJ9NGGU3EO2miF+YicLn/Py6FMQnQ/BLINJ
oVJcJ9ylpe1p9ZEJG30jMzD/tfdg/zPHsX+GQqZ1rQBGE7tL+kNe6smH27t57RBwDqH7J+zMTYHz
3az0vmza1KyPcObpOzMrtXWUd9quoBmnFH20NTtYviRdGt3bhuc/LOwv4VyzUZniPy/q3LbkMf0X
9+YhBkC7ah2t3Kl137oefg9TiKzdVbHz/Q9tIk84z3BaChemyfk7X2xKV0thiEHj1H2TpMew91xF
Rj8DnlN4D27buriwBFvCMRn6LJXawlOPs8g62hMPzlQ/QEm1YObiM76ZmTuNb/JGphBIc/hRlDbW
1aNurMyfPtVGlBMe29e/s5jfVgQvMR3IH2TEII5dOdzlkORCBBP408Lj+sIXWYtDRJw1U2lgiv0p
3kaxJ0+xeuyrLSRyo3Y/VJz8jZI/NcOC+10kaxQtmTvlyYmeO9NswoqkZkzkxBpY0efUdI1kM3zy
tf3tr3ZxtGcb+ltDFhQjsMhzd1Pg+KobPtyRad5xnhJ6iRmkssGUMNHnekouQ92h7jNksG4bvrxe
zy2L8BKKQ63C5JDM+wj90TYPmbirYQT8XqXhh1y2dvUE6tiUEDD94rSQRETagpbRFb/kxYEQuYa2
MLPawvfldrdjfyiUo2Oh+SH5TJO8jn0E5fB7dGQXDsFl/j+vd47SwAXJ/8X3YEVyagVhqRyTQVn3
lrkrQL5DMLDum+iTPnyGP+NzkD8bfbHu4SKBeA69o6Vh5msuRQJnsly0ykG0nm93lio57C+qcjSY
LK7rL1oKRrr+IdfSgu9e8ytwGmRQBKxZH/Hc0BQ7dlRVlXLUnqNu21aMlz3kPxLvQ6kfgfjc9qVr
qwIuC60TV6FOa/LcWCgrI+NtinbMOvuDNckPUFY/NlX6GfaphfNyJWRCGPDblOAzQ4S8uDOoGr0a
9YNvoi3fDA9wWi2cjmuuOT9aACqTyfANz1dUplULh9hEZI6gxPMj57PXMUTT6O0nLe7voMZcgr5c
lmR4m5LlQWHC3DlXzxz5TirCRcpQSww30VEOU/tzMsIa1VXpdM/Q4OjCFVbtCYc/Ezm2EMfS802f
tRvIn1BUN9CrkbmqvDBdTwyFPo4wrT0Wcf09V5JwFxp193p7wy+LfwxcAO6QCfdvoERhx6FRhx24
SRpuyU5zdTv7q3SaYpM3neH6FSFZJxV96FQ0jQMZ+sHEQu0ImhlITroscNugh0OqTaVVnjjq9vaP
u9w7G5wi14TszBoNptDyr7ge+iKFqxhCNeh4m+hdVIHIfBNb0UzpwfaiYnPb5BsI9ixToWuIHhLP
bRkAI8+k882Da7zpwxnz2sNT+MW32+BHHzfJ89i3ks+8Rtd/GVIN8ZZpStO/mMeCDLqJpJiyMP2b
56G0w4MNZy1zZQaNfShnveglTiLpS1HKCvpHigU2WBqd8AujGgwK9jgJ8nOeqr6PArRbmDtVp/s+
aoz3eqFKtVv5DFuvHDUJIld2Yu+jrccSf3hQYUQ0TKM+ZFJBOZNhzvgvqudjBJOpZH3RI7V/Hytj
HK+aou2/jQxBRS70pulHmbI2mN3E7D4BHkm/9X1bdcxBpv5x6Gln/GFUoSULoIILWJkL6ei/n39T
uYCpmTNaHgnda3/YjBBMaQGq9v3u9u6JMUU0JBz2XpIZ3ywx1NryupFA0yZHBwar21bmn3vqIqIV
wUUy6jx5l2HFkMHQlsEmr/OFqDX/iVMT1CSo3XHHoXSCfKZYKtRtSWkyJeqOSRod/CDdd6ED72IV
QarFKOvCFSMuiFYrSEdOmW3NInMiDUiUAWGDBr07hgGVnZFpbLe2wfzf/mwXFxnlVQosvK+gmEF0
TPhsnWkOnSKFgDSCblPVsPF2DWPFJXLKlga/HwOEDgStYxj/oVfM9DQkfnNeQmv14ulv9ww65qgM
HCPdRGU+W1lluOrsheWJvvdmhe485Q0+J9fnuZPzngPEpmUUOaRurbZHWE1XOQie2x/xcqtYy4kV
wcMjCLJHGAx5pkYJXOmO90rvod/eNvKGWTh3P6zMT0Qs8YQSa8itMfVyYEe8ExsPcXfrWEJ50DQ/
6eO6MWpakanfFQ60ceEUcGONKw0yZP5Jf1dIS0fh0m3Ifege036jbU276Py7jmnS5oPuBU+DlLiZ
Y97HebGeYiBSauNCdLgtm/cwxy8ciYurhwEY5JDhb2EiQMXyuVV9dPSR1lH4ZNJ4c7bhcG8gjKPv
09fbn/pyP7naKD3MqPC5wCvsp55WqNxkUviEroa0hVCD1rihLpX+LuorvLB4/qhvM0pvmMPz5fhm
YoWJr3KTQnsKkbGqgPLpx22n6Cu5t2SXe0unvFN/RcvOopFcLAHrxIXyC94aH2R8MhUwUZkXeb+y
zTKlOXZAryFGSRkobtJ8IalcsiLEGEWCK6bL5eaIbOTRSAH4M2mx1HO7ZsTQlbdvSs1YFXwD0uwE
rQy1Omq+ybWJjmnxIk2KvHAK5996egjnL8ZliT6UjEosSdr5nlkkPVCHvB1ChGohCEGcL4BHVR3s
cFvWZbkQwC6WRYoFyRYpj0agoqtzbk8rIIzLNKU8+nDTdM2v0ni57euzL58t6M0AaGUcYdYlEk4y
ubmZy51RHhPLXzkheQwtouDTf2dEaJQMVYYHKBhBiAW5utd+ei6tJe3m65/q90qErclio/LlkAxA
yb/0wCjDaVzdXoYY9cgx2IzfFrTzzUjLwCzguS6POXwH+7Re6RzUiC41PIGbfqmZtbQz83pPXiw5
wjEJIKvymGoflbhY5f0DBYw/DKnikuYfcWJEKbQxi+btL76znmlf6qvB4oW+YGZpb4QQYKdd2zCS
VB7H7psG4DBceiIsfaz56jhZhxYywyoNEAjZ1PKl9MkyPir2r9vbv2RDOItJAplxhGLK0R/BA9tf
tfSTscTgtWRjdsGTdYS5OVlTh4tF0G60kJVVyWuy2I5e2A4RcNpPdVQXjNcfO5vhbiiESz1c2PGL
QHl+VkT4XlKziKJUy6OlRHel1TOWcIQJfaMV327vipgUvHkw4wEqtIbMiIpQTxR2AsCPHHueFhso
XVyj/2KN2sZyPnjGQkvk6u6c2Jr/+cnuwAbsWVk+P2Uqx22td0r3glzO+vaClowIZ6WCVzzp1TmO
dcUq0e5kW0Kx4G88/5gN+P3ZhAPT9LFT1W9WYFQsjNKtJXWFabfNFpo4V9YDgJL2BoVImuWasB5T
UisHSlGCv1m4egFnOTxA2bBg5UpsppgEmogHrc5zSbjHILiJvKKqy6Pm0DHmcb1CKQC+gl6jq+ra
S8/Nq4uayTnAxFGUuGjBlZo3i5/h3uVfE6WrWItXzMLe9oSLourbo/bEiuhvg5EkFIPKY5lu5pfL
oXiK38PaLcMJBDvN9+kxeK8uPTyvLs0AQkF2SkdDnEiOm1CV1KBlv5xk7SFvYrbdWk+yhfL0VTMn
9QfhurZsKuR0Ikg8oq8QYUC/fIjbH7c/4JUgdFbjEC5sVVfixpCwEXnJVtbfV8pL3YS7KU0WMoPr
O3WyGuE4aXWEVmdNuOshN1Bp560me3isevUztPtrLbfp4rU7GtIfDAuOMieCVUjbdfCw/HcrFu4o
KGUoq/ZzhIrg0bYRZIEsDtTDzob/+rapiwfpm3eerFm4qxQ7zhVGVMpjHbjGTFe0aj7WH6y7+MVL
oFhZ0wfLUzffQjN22/KV6+t0Wx3hrMeKlMT9bFiJkjWkMKtufH/bwuXb7Lw6Nkvenkb6oc0omczV
MQgPnM9ovirf4nIVN8ycITy7TY2FJS14qkjD6iPPMMLuRvgajHU8PiKiCbw02zbS34pcv3dNhF5C
jkj0DLGE+gmaFfdl3G2V+NPt77dwuJ15B08uyhT2pqp+26FsuDPaBygk93K0EB6v3PxnbiBER0+q
VT3X2CM57XcKlEqIK2zUFkGo+ACj3e72kq5eMCffbd7BkyUpyMBIxvzdOoXsP4YAL98VU7529BcL
UgKVSeEWzZTbRpfcQggr3fR/jIJjJ6wcg/7FHl6nemHYYo4KwiOQL0nPjMHuecJaWBtkh1nWNqTn
TYZWD8yrlKJXJiBnyym21OkO7fR6e2HXLVpkbHPWBv7y/Gvm9OnKNJm4PyHe86LoXZGNbpZNoI3s
D7EDP3+zBDa6AI7/K179tincBo0PQz+SROUR7RG31z4PlbW2tc6d+nCb5xAvqMi5IVh0ry0OsV7s
I9OeIBNNlX4sWvJvzAwnzgPrPdqcqmQcmuIvLSnXDVO5uQGZl7UEnbv4sIIlYZGOE9l6n/rmoZKf
vFKG3ooFRjxVm/ClKaw17YXt7a18K62ceY9gUjjs2mj2puJhUt+t1fv60ywMm6+Qq4UIEyDJCjmq
TerSkflk3I/mB5uxoQe0mRYi6EWHT5t/BgAeRmgUhZkh4VYopWxKuomfEX6qv/a/qnW1RyPy2X9v
fSg28H/t2+f8CeO00NaL7e+rG3xiXLgvECSfPFPFuPkI17KzMrbKSotcDT7ih3qdPg275AWqveHn
EkHOpVfPy56xtwBrSDlFWGasIXdWO4F5GKp110ERuh4bNE82YbOBZNRYq4/m5vaGX8RdwaJw78vJ
OGoxFOWHcnTeq9lHZQo3g9/BS/ppgmzstrGLm+TcmNhulJ0sKIN69memwODrsy1klx15IbgvWRG2
DwXxzKtilpTXWx/1NmiKV7ny/fZSrh7N3zslYj17kMlaas4OGqQ7tcl5ajl3WjVsqhTCnhKxFQYW
b5u86pYgznEMSF/onZ6HWRvlEfpinnFIbEj2EoRz47WU3AdLQ17Xv99vO0IICJNE7abJNg7w0aL5
fCjknVouPBiW1jL/hpMYCm/8pNS5QwzNPyboEWlIINoMWGXGQkC7TGzffO73auZfcmJp8mQNsmss
xdVKfu98b54zeRW+U/fJt/Z7/xnyDDtdtUtZ7dI3FO56VK0HuaIPfoDBMkC2Op46V5VebjvEkpHZ
R0+WhvYaEucGF5EuORs7DLdR+rOO1M1tK/+XoPT7CwohQpKB4TgQax6QAer0o1S4zlf7By8f81VC
QyXcmsXCCb7tHUhfnC8sr0Fw8xQwDiVK085DYn2sGTiAxfj2ypbMCIFigjY+SHw2yfARlrZ8UMCf
s2GtOtXCJ7xIN8988KLXhUiuHGkjG1WE6xDBbB9p5tW0g7NEltwgd/+7ZQlxopEltCVsvl6jf/dM
/b4ov/H6d/tKW982dPlQBsVkk+85hsnc0MVkdqpnMLTWg3EYmN+LOjf9MMBTtgp/ON3aXD0nu6VJ
ujn0CNkJ4Abm95kHodEtjnvpIzDyit7wwdE2YyFRuP0bBxcLc5+QGxjaRcHZHbDimiRhQQ5K5L61
pN6OOcR8VmwsXb1Xju+pKTHHkVCQ0AOGjA6pGblZuYlU9BnDX7f3aMmI4OO2ncghChCsB5X5uK7W
Zl24qbXk4UtmhCcA2pU2dN+sxbLQtaLxIIdf4S5eOLDXHQ6gCy3dedBQLGeZ6MFmTSkbB+U5PSBO
jOgYhNbf9LUBjS3ykWjnItmwhNm7vrjfVoU4m0+jnGsDVvMZmvSxMT6bS1R81/JunOG3DcHv5gGo
ycon4wBS7R00+fome7YOwbp6Trb2ul53v6Kvxk5zEcD4Jjcr56/8W373d1zlPz9BRLnqHvAKpRyN
w6i0vE8dhM6/JPnLbSPXT/BvI4I/5gjgxpnHOnvp0xh8nZq//uzvGxxdmzcokGcFHIw57+XJnRiX
sgePftk+IZGRrBkW/IkWytKc4cW8yRwcZtwhXHDAEC+gKDaAQSSTle4pljIZmZPBk77YdtV9jsep
/UtXszJa62ZbvUZJSjm0DaBlX6de2q3jFkXOsFeAlo+Qx39RzAJZDSAYfoK4mue8akVYRu5AsXqE
SVmKs1WKbK/EtH3ZLOSwYu4/rwKkr2pxnAB+iGQeTqsVja8nzVMAK/nHLkPvLKrKlEomUs+oGO5n
Ks+FIyzmzW82IQ7hvnDg7BOvdi1p07x0tOaJWN79RAsKmZohRiKgh3jSKLTpr1juXgbN2N/2iytr
tea2hQI+bsabCEntWDuVg3hE/+SMDWqGft/DRBiBbm5pKsBhFoBxXuKCuGaTT4sbQs/Ik07w9REZ
aKefjP7Js6EeDbzup8Sp0jX5Y6NNj16bdH948/Nx5738j0EhCiOzU4elZvVPNFCCWVHhIzJF/Uod
mcdCovkP3yNYY1EQnZrAxGUYj86PmmIXZuTLA5/UC1Q3Hqvog+n1n/LE8n7UVbdEXCJma7M5SI6A
aGMPGIUQhblhVDPxs/7JsKAG0sa2WfswwblpHntrKS/thST0Iu9ljg4sHVBVYG20o0S8GfrjaOhI
tvaUWL9Czf9gQOIZF/pdLJO8IVQ0GPaD2qePUVm806OlivzFQQFGR+cLGhFAKhBAC4HMqWxDQuJP
e9LG6MsA/f1+RBwIYePmk1No5QrKYGsVFUs0TBezDqz6zO68DScBtPfMPkFBhVVHyusw6tvA0B56
SWUotVihZrhCMWCFUNMeoUlwsIPGNE62ECTES8KYiVMYQweSNpOoikCZKrFlKZws88mIZXuda4gl
I2S01Bu7agWnoWapk7++fYmTlSrsbjXPqT0lklfuMqRvyPIY4rgdeC7Y/WZ2Xdp+jINCvm2gQHP+
QS0719q8lcL3MNK2L2qKJhbysJ58RLMFnvUyzcyvWYQQyCpBK25YJUljK25hZcVHH5rM93IVDrsI
dXe/zuPt5Mvl/RRJ0b/ugv9Pzf4PSI5Odmz9tfn6b771A3KN//OPx68/vvpf6+9fq1Me9rf/07+I
2A35nzNwn8FW5mFgmJ395F9E7LqGoiOhAfQwk5v/omjP8qoJ/ucfkqL8k/8tqn8M7sNZCVP7f5jY
JdX4J+8UhWCNkAO8tar2J1TsghsDbpxZPvgJTJHizOItbhewRUNsF7tQ2Az7yc5nOhN4AU4+ytO/
3lg3qMvJ/OA0JgnVZlaAec3nXmwz86UMNVEOfNFDIJcvXdu9tsawyR2ozCu9XhpoFJeFKXMmq+d7
M10Iwce5wUFLmbf3h9JtAHEfg7Hwdo7VLzEnXVgBgQulL0SEBrsLiPncShT7aT9GY+WWMhSqo1yr
O73W9KfbH0+I5fA2QL9OE5I3C2ENmL5gRYrtRKmy2o3TAQ12hMOa1N+iWv4utOuPQxR9bwcEqW8b
Fe5LjDIGO3MaWeD+oEaZl34S3sbJ95u+ZrxBN0t/raDFvLWKUdoYkjq+Y2htifluvpBO3ubYQ3eA
4fMZw/NGjnFuzxpHBHfNsnElzfpsoQC5xhwqFAjXLvji5aaBAZ8f6PpM2QAZ3bklb6xyNYqGxkUf
Y7gfJ8aO1KJN/oYVckVEFiAj0xRFyDe6uI+gEG0bJEqDMr5HZwu1sMYp62HBkJAmzh8OlgvgJyab
ZQChP19OpDudPwVO4ya8Aty2j+Odg7Kga3tQfAL3Vn8x9pje3faOK7s1w0KY22LETjY0Ib2QLXSC
YBBu3UbVs42pZ8O20nUJgtHCWXBEcbuYtOCAAUg1VMUGui94P6mN2SLGp0H46ke7PLe1PfffUuFG
cHecjwiFr/OkAzzGSPL5VyzLRPadmf5ntIr4DsaMxkUEMH1NPUVxb3+7K6ZAJaHpakHvSYoixEJj
Ao88DEXiyu1IN9wx2C/HQpBezfdlHCQLW3XNHBxLpChsGBN2gruXdY/od6skCHoxi8RMe5YxXRGU
yUOXdJLitnpi/WEGNncYGAkgpkPMx1ifWGhDySpC9ymMXas3pX2hO89xadR/vDAa1Dg9BDMahJzi
lgU8gmuDpMa1hr7e+3Kq79ukiTYBIlSbodeWXhCCI74t6o21h5kD3ETcN92ew30qRS7HPdy2VoGc
E1Lhf2NVjPnw6KMIgdMLlRwo4sMRAV7e8HGewGIoJWtkv0YXcSFUxZtYWUgwr6yKGwxXZL+YaBJX
ZelSS7sSx0cCkCYls2sbQKZLA96XVtiiWdkAAQ9uZZHYwGG+tzNGM3bLIjTXTUclMW7rJSITISqx
Q/gaqcZMaq4wsS6crMZ0ahRCx8S1qwAVUv7rpvZRvW00bSn7v2YK3muoiKH6xNdFU6riW1NvJe4w
wacVtPrwXCtM3DhIZX29HS+umeLLWcxmAcRj7Pc8NLVT1yZIuyeuZ/ofi9YbHlAuaVcFE49/7Avg
EpjknIm28D0xS/NkpYFrJ0i5GX0rXiHhIrlDmFt/Y0Hz/Bz3B+MMLOt8QYGWW31TJ+AAIql+hO5l
Ug5qW3r+Qc6cYqFVeMXzSJ645rnomZgWp9rQ/SvtyopTFEZrecXp6h7l3LcX6kNXrNi0c+HuJdAy
yiac2pTBRmPkiNImKapNVE9/6WOyhAG9aoSJ+rmcAAO2IdxRYadEgadgRGozdC+zSj/6jOctoGev
uBtFg99WhN1BpjQOs7RK3RDh8zu7SJCRaMp21qq0nv/Us/V5Qh+4NtUXntFCo87opWEsOy0Gp83V
u+IqREJONaLXxIYq7I9tUfhhdglOJ55bF52ZOI7VXpdj1zYi/SG2rOxd0/vhV14R+sIFf7lPFATm
u0klOcGW8AV7T5XyMccUCP54Y1SjtGKga0lK4fJeB+ICPzjFV4M3nFgezBCWTuzMit3AL/zuUW3z
/HPix3YDIY+Pym+sSom9vf0RL23OlFi8FWn5MCJ6MSzAs0rtcz9xC0TkV14sV2sJhdA1gCZSda1a
mqYUgTxEdFDiyNxS7p0pIsWRpJzdUYK8TFx0V73atTRo03amU9T+qnFG+5PUm068M4mHDFyDuh03
Y1TIf6l1UX9uFLszXS9qfdUtMtWrV6YTtEcdBVcJDdF4SEi8amRhc3sCHe5XTvD59ue6PEowZ5In
z69emk5itbqKat9XNO6jfkoRJYW5mO5ZUE7eNynxkiUaq2vWoNFhQHh+1vDNzsNqXSXFUBUken1k
NeM2jQ31pdLLpnIr2zGCBSe/4grQTcnU16hxQlcmXICqF0Zhm3IB6lpcrwY9MKNN1iUoJUuakXur
QBuWQvn8J0+eiLMzMKCO0hTRAik0kaZL9s0pkGIzcWtH3oat+XOcZNh85GBNcTFmAqtfiE/X1sjx
ZcKbjIVGtXb+RVtZr2up5D4M+0Fatb726gzhI4LFTNkmUF7/sbfwMSkSWZAqWITDc2ta0gFjqfQU
XVJdhuWpqYuP0ljG+whFs4Xi+xVfQcsatjnOD8wloi27MKp+7BP4Cex62ARmLj2knR/dJ2k9bW4v
68quwUU4P4JBPJKtC1djFmS+aXt15k5OUazLMrZeVLuWNzlsfxtej9EGEJm/cIld7hz9XYuR8vkA
zmfv/FvmttpOYShzFswa5bop9TaG3Ct7J4xm3Upd3/7pIulJzVn7/CbW6SCe25NUyS8Dmxyt7Yd+
h+JcGK3aEPXhJOjl+8iLhydJLY31bauXu4i8DGph9DNQ8IE/99xqrY86usNYrVBB3k0lN1kZl6mb
NAiC3jZl86fOzx7xC6IPoKu0vyCaPDel0UtIkF1K3UjN2m41jXr6VDoVko1aNmWfkilOnuO6ZNw8
HNt2CZNy6UNUGvBXmcXOBSJhoWhHaHpYxDPvetU85klquKVO0XLlTH10kIwk+ugZqbGU5F9c5LRw
6L0ZnH+Gv4k854uOu3JEqjriukNndz/YfvLOgY154dNes0IMRRSMXg0FfiHKTN1Eh60MeaCnRrG2
4qpCxhXF69sbeOEr1Lw4CPMXhNWLy/R8LU0zVIzdkjwq1Rhs5oxspYwMhIQBymp/wxTlFB6LsIfB
KnluKoHQqUmNNmVBvXmnms2w1uUx3ciRNOxum7ry7ciwDG4hdGhpqs///KRKmSKKa4UqstRDgd5j
KhNt1l6V5H9YTqaKx9ebiT5wf8pdYh7Sq3UbpdnEy6juUY6QvSD5YtpS+2+J2/9Xic9/2zEVHnpE
ZdKs8/X40lDVhm8gH1qqIFIQy+iYWCucyo0HRdoPuaTW20Ydl5Tcrn5H4h7oB5BYKByc2421yIjM
jInJynDK+8qTgIvEmro0CXrdDMwVvPoQcBK7kn41RZVloo7KC6Q1qPCiRI2WSraEABSbr2/fUQNc
MZNG0ie5WI8V5zki5KlL09W3x40Z+B+ToMohb0j2OXSGRUj1JuvVlV3aDGM52RI30rWlnvwCcQjR
SQb0Uk2FF2ErmRDdtGb22uqT8eHPD8CpGSEum3U4jDWHy+1g+HhMHftFS/NuoSZ1fS1z+GBsYU7/
z71D7bpJouVIrjX6cbW1ZQCPUiotQq8vwjynjOqDCWUc7k9h5dxOVv0ve1+2JKmuZfkrZf2u22IG
s7Y2a8DnmMeMfJFlRGQiBBJCQgj4+l5+q6c6t6yu1Xs/niHcHRDS3muvoZ07N4bQ7YoxLX28BE82
Rsg7uPM4mcohG9lNwNU/6zL+3cuDLx42xauPyV955atLhoIO+NoYLqOu4ts1nLxx0eN//Kj+vR04
gioZZSzmKvFfhR/pvBJAlqjvGE2KUg8YjsMNGzhL7CP2z/wJ/vGa8DIjpxmxN6iC/sFTJ2xdPPsE
10S0nzB457oFO9AM//k3Gt+DIhJd/NWB9h9a+EgHLh6wYUVb3glIUePmkCym/Sf13D/eu6vbUgCv
sb/bW/+1k8rgMKPDuJmxElZXis2uCBfLijIPICv8jx/TdTH/m0oHNDoc+FeYEv0GntO/XYRgL8wk
RS9ZcS/ZXgxkPGj4/t7zNBiOnZL2nwBUf9UXXt0Q8V3QbaCCu2J8f9l7BWzl1pC4pRKIsxT3Gjrf
4VePbgjeblFhpkeeaPqusqkYdh08osO3TKwuO6FmIPr5P774f7jP8IpHnY5ZJrASzEH+UvEYFQqO
pCt4BWUj2bdIuzhQoBmPPMr+WUWJZfKXOw0TNxhyYhyMMBiMuP9aNLNRKQbuVFb1AxyuZLUqMhf3
2RrH9oeKNIWis8v96CCgjUnMfIXOd9vuzczz6RDj6BBVDxz2ZexAAfslVmtU3cpmQAjBNkDngE7r
KcFQMTl3C11sabQPYG5msuhHLLopvSyjLEChMFG6VKFZxuaV4Hz6+3ik9bBxnzeUexGM7eJ5asp4
GZBRVMpUUTwaWCM6f9cOwPueWLHEk6gmtzD2hkzU4mgljxekWYquZZ9x0btU7nBK5V6XdMvanJfh
sEZClG2Q6eiThavM1mpNUWQ8rrwj2VgNDQFJ8BoVKwHBFSaz8jJ0DRaBm4IUwhTfN1F0a1vByAC9
o+VuN4Imnt3IuWNNvysKI6G8EkmiNuR5is2J7wW2rssZMRwIJxcqWpevKG9kC4iPjwhNEmqZW0Ah
1i9tregmxXu0RDweIeFaWfqUzUNRnAwzKnkYnIet/7imkT1NeMBhNa1DEexSHa8Ulx6riNd+KMR4
gFVTWtx1W78Wlbfzom9YN45XS3fTk1fSyNBe2DyZ+SVfQdepgzag57nhVxfyZdvUb8Tzrr8FaDDh
TeS8VIDCHUvO2OB6epvGnTCnEFnk7tQ0AzM76wuV/hAQ+CUVtsE0r7KGNd8xiiqIvjakRdFSIGm4
uUR+adqmBhrI23cSc4b4eWzKA5J5Y7N+qTXCOL+MAsbFT7xtoIqxMVHsmbE+T89BovNsb7twCT/k
ErRiFyllUmjYOUU67axbyUW5TuHY7DplwTbvuFnoU8Mnx8qYGJveKyRX+p3cRpqdR6+KPwZGZr/N
0Ft46mepbI6QIPIeBaHOQMrrMhbvA63JfREB/Cu19e3yEjnDgqq3cSLrcIUHxu+xZfQjgtY2K/sU
v63cQj3hIBhbNSIqS/kbuqayK4Hn0e3dENBDS6RbOYHa1mew/pMoXsrAdO2P0IS9LKG3SZDrmTA3
1g4oo6sW3gzNro8VxdreugyRcXSJvoJZSgVPro2oqsB8jJeqWASyAZJB3NtJBF80tF1bD/O6RQff
keWlYCo3p4Q6D7lLmNEFud4W0V6dVUlay16PyV5pGv5uRDSJOm/CbD5saMST0gbb4vcMFpAfmZBR
fNusOb543VKEnoMDkualasg67AwU6i/ax3yuh3go/DnTCXouwzvdnXO20nUfe9V8+QFtyi6UYaRA
Yk2nn9kmkum1RTHsYPVIPDreLkUVBAR4fLZqoOtt1jXwOhuR18sBvm5TkZRmHrPuTg+U2b1KOhDM
e5lzWsN8TrJbrlkeVQ2bcnsWo2viqmkFkiw7svH3rU0VHoYQcHeQrcJoXUwBlMV9yN91sbAn7N1h
t1M2TcUrURrKMZuPdDt67Jl/wEmbPpJZmuUC0EB8AOJs5WWl3iEq2Y7pUqMGZ6SG4738TUMWvPIZ
k+oSI6zJl0kTzuQAFH2EnGVBxv3PeZhb+rgMSCZ8l3qlT9SQ6T7YAoBHnhTxdsE+pO7nLXH9iUhd
DMcE+jnoPrNgfNbT3PXVIEn+Z15ZMZzWaXGITRIubG80D+gH4bD2P+hV9OQAUlDzO/IBTG4chIz+
JIsxcfWkBMQaHBVjvg9AbxY34HEWwTn2NHlPObVpSVwc/hAUDXuOep+TES87bLjOa0PzS7CucrvR
jitV22ToyC73TTRUKeN+rgq2crBc/WCjB8kID+putHIuabfF+U7m3rtPhnn+eGvlkE1lBHvEaIe9
BEY2LJPrArsUsT32GyC1n4Za+jNPWdO9gu3UBZfeEnjxrTHHlj+CcGqrwgVTWMEmnHQH7CVzuJe5
1XDcRCZMGtQNadekstEimx99sHSfeh7D97QfcraPAyLBg4j6AHtDizPA7BbnZxCvt6gZnxjprXzp
u8gU702n2+aQ9XhdywUKNlfKIQqfonCjcRUKFotLwIpoLNEVSVNR6pmoszEx0AzknWO1MoNQ942a
df+eqj4KD12BGOqbrAFj7JVPGhiv19cwtY7Pvaw7zAlzLERhpqqAZo2Dci4IPZgVq/yD9I6nlZhm
d45Js/hTDAfDZFfkLbU7MHKgoS+KYe2OSi7b8Mdg3L+iZ5phv8+z7PeIRD7ztXQ+uObGgUuwawns
LUqN5HYUCVqmyRu2jT4ypWM9LR6xW1l7HGTULGeNdzSq2nUSDKAc8kSWMmx6w97DMR3bZ5I7GmCx
5+lat3TJzeE66J+fOnhu8mep2RSfgiHQWNIyd7Hc5XOm5EtOt6HgpeW5wyrZRDvcGu59d7baFP0R
4T4FOHVbHq+sbNHPmHdFJjF1VTFtsoAr3RYF88+pwFj/VzI1tnlqZy3tV7TkC16hlnHo12ST/44H
Bj8DT4spOcNKfATZXSAF9wQCPGl3bMC2fGDphCiGaklz3OFKDUs7vqEyGrGMNVFzdlzSPohfEPRB
g3sjgSW+p66zzfOCO+0O6zz6/t7E2xjsMV/k80HA14pXeeT6d49UzfVpnSNFaly+GD8xbp2aqujW
2J2SNoSynJJ889WgXLYAVcqic2Lb1f7QfAMmFwYCcX/IcNwugm4+P6pMADxHrocaK2FnmO5ik6Dz
0awz/GeDvA30vV2NxxakPZ45smwmvJjwN3aK/JSyI/B44GPj94TiG27isPWI98lxjbdd0KqlWqYF
tivjTEW4Bw9FQAXRbOHy0FjShW9zGpG70bghu5kxz52+dEFnfxc36wC0BZbPgX3mIQgkpbQ+nGC8
kSF4JFNC5Ac6xcUvMlFq3zLmvQI9TsP6t1wccckOxxMQUULEAFuBjqVQ/pST5zn9pZvVkx/j0LQ4
Sle5vv69bv///Nv/cnXc/K///b/9K4L2D/Tb6reazK/+X/7HH9N+/VL/8vRbu8++/fp/ybjXT/hX
Lm6Y/Q19FsZHkD+DkIs5+v/m4gbx3yCyxNwlxFQTZrtXQtv/4uKCigtfCqhccKADgwaP4P9QccO/
ARMENxsxr1i+OVbYf4aJi4n3tbf8v70nCOvXFJ4MUxmMxeEsmf4FAIHuIsO8rj+0g5TNjKWT2Igc
Jw0ZMLmeI7GhP1Mb6QPVhfsZb9TWo0+ne50Xw3uQzcu9abRAmUngSNmwoHgDS/QzGgfElW56tnU6
tymsh7IAciLfqqo1NPmdRWI9w4wzRYoLPnEZ26Umrv9crzakq52QBGzAQ3/ni5za0xorfaJOI6Ih
0dPNmETdU+xNcpPCylqU+aDx12CYV9toxP2gt/SVcb6+LbPI0CLZ73gN8Ik2QRaWTUR2RI0Q3cKN
A3s0iEc1XRe1K1ivbntla8tgfc5b2d23ifsWYsrusl4udYoT6YRRLz1CY/ktG0bewVqY7sHByCoR
ZMM7WRwUcEmjDo6T+SThm3rnJm3/tKT9nCXhp+tfEo9PpF2UvBDnv0fD1susi/4GRcT65j2+fFlI
8mckSEVq2y47IlPtM2twA7cs6u4NGtKo+vtlcJWlR81xn/7+KyFH7+5pOGZ3ftXfvsVfdYh5aDRS
SFvrbD0sSXpUGF3hyJ+SP7Ggw3vhYrNV2Humexcg3y6xvLtPIJA5hQFf6inDJyxZ8gdPdRlRneMi
KIG+q7RjEBz6Ne5eI4rbLCSn+3Sa/b6VuOzm+sOnEL93ZYbtHBLa7n2cqrAcsOLutjTElRD8fBhS
0YtzFtyFNe07lLG8p8crM3yngAOpMkDVU0cQ7HxLh8/0XcSiMoXUJEEni4c3rhMtDbKTDtebK3ie
HrdFEsQtryz5I7L+c1Q9vjHy39KITwOnuQpzseF0va0qmrJjEeOS1YobHI3yE3oFcMYJvjTTTfon
z1fzJ4mb9hRdY6p6JEYdRWS/o4XBciTp1rsVE9Sf4QDfEZ7PSLOBfEqh+K1mCy8O/K9vlNEHJEIP
czWPQ3jK8ha28SCY9s9mnLKd4D67J+3YXQJAE4ds9jjkcxfkb7QLQFpjht4n05rvtI3yG4l5y65J
iwFmG5Ef9uChk5rgtcXRTd2O6oVdrj54t50qYIIFlsJH2y2+SuOlPRVRB7OsJJprnk0AC4jNmu9N
mgQHpFpYnYQDO2Yuj74jOsCYEe21DkvjpmEnmUngJLbZ26nRusqHfPotfAIFylw0omyWYgPyTfoS
6DhMorHg8yFDJ1osKK3lFiWHLO7Sx5H66F273D8h9h0tUhNyFIQRhJXNjBdh21JzyfskOCJ/zT+t
TSbusOrdu+GICFdLPM5V50Y0VCNt7mwa6DM4cXQfyNaXsAyyUdkE6bgbQh/eYZLNngpE7mBpTcWD
o21Xj6JLqpSO4W23FghEBH+hBHsmquMO+JtpKVLzsG3wyhjMCZqpmI8cleoIWmSTH9poE7sMNOu7
KXXRPUWG8TMdGN8D0afVlmQNOLWyFyXJF1ixuC76lPja/br0yQk6wi+XpfYpwFbpwR1ZEgy/E5Sk
qrhL24jUqmG0Ckb7Eig8W3TeSCiPKIt2EdMjfqEy+2jGKwE1KZxV2jA+wSqPwchD+vNM4jfoFIcH
JL8EdyId2teOMnOGk3T8iaDeGCr+EDpcklIelHKcurOEA6PeYfAXnQIdvFqatu9FnyXvTqfnaEPv
vaGSeMlaNexSMiFwICJjvQVyPbYbRAhIUOfTGbkG7C0JCa/ablqPbBqmB5dydzQyjxBeIZMNNogd
hGBCd5cpEOQ2NRlaym4rKsrQa1SGurhMUo8sdivIttfXSXql87b/1pr9NhMUIpwsx4gHWb2mW/vs
bFscHUFzCOLltUXqiGB7uky2DLlJ39EJwU5pUld23NIdzcKznXXU3OH+u9LFti8q+OhDpdGqPeYx
42vjx61MlyA584E2D02DbFaOPqI2Sbx8LAAjL3xjCd5qV+xs19AyWUZaLl3YA0AYfYm4hK4Epm+y
ssmaX5sLcU2GyxLl6lTTjfzoNrZF5WIGgldlGbrzhrCv2y2BRR8Aj/Dk1JLWpp1kaZSyXemDudiN
cil2iePHBuaVO2iF5685drdGwFRymHC9OUku/bLEdWH7+UTTtThqhgxDvKLJcOmljHbGrea2Gwc8
jgAWKbTUcxRc+FKYyxpyWL0GJsSCgkXyE6eaH1GU+ErSBfBgwfzJ0Dl9NzMwF+Jz/0XWJkcNoF/s
rJAtPWj5anWxvWGWn1/WpaHXVyK6y3gTYhOO1/A8BWpEOlWTTm2ZepI8tq1dj0jJSU6AsNQNW4ft
CHrgvAtD1tdQIKnaEZbtQvT8d0zJpsy5HQ8SP2RHAGlWMx3wQkAHeTJzdrbbGJ3TmRX3kEdOO6Cq
CJ69nlQ478Qp5LF4JE3z1Du33jWJLy7ttHXfzgdDCXca4CSDemES4tY5CH2lo1D+boJV3aYSzuh2
1VjFIh72yJsdHpA98iybtS3KIWUZKE+wqIxMIzEYWFZh0SqjCyyYDC+5ShFLDasEWLMRnZ2hKbji
nDNc/XRHvwXGohcb5/wtTJcPstr4QoGjATKJndoXSSsfe8Rz3KwNNrV0GMdyZJvHcmyHJ/AVYpjz
BpAZhrpl98gyeFwQd3UINb+laTw+togRxB8QrHYzhccEn79P4EzsyALEelbzs/IWLbRAY4OUu3vN
k7duzcAZoQxeShPS0dmI4QcvsjLGgRtvkbzFu4q0mhGL2Obx2WfGVlJreZ+Z8QEu8lvVyvCFC1Wn
cvtEBbvWbGn5Hq45PwsWYJlOebTThmK+bNqkDK7gLKYLz1GbBXtjimY3JAs9SxiPlCjTSIUO1L6B
E5pdsNMgGNdHwX5wMfpR3c2f27wMPzvhh7ZkeWvutyRYgAex+N4qElVZvBRPrS6Kgx28Q7PPN3T5
5mw8nZ+DBOpiDLzJXaLyeRePYYO0yWit5YhzLvV5dBBjPuySdjTHcCBmN5M+2nEfrXsBAHqvvYu/
ojZXu55n67hbYZ1Y9pN9TXG43UqxjLpkKwbocehWXSqM0T3emhAqGZmONVgeFGZ6Mv1ag6XfKxS+
gK8s39ki1fXKnD24dRr3IBss+2hYpn0+5xn0G4Os5245g7g6QaaPV/ocJdMt3yAKB2k73VloZ85C
KAndirztAQlg2pBOV96huiMwqa7z1qav0STfhQn9bgtgxDiBk39K5aQPSbKEIGiAOpH3aVwJ4BuV
nBNWpsQ/LuMg9lHRAtDGpghb4Ax+TiCrlc2QbEdMVNb9FsugmtcprnJl8KLxub3MY3T1ePbumAdT
fgXe2gOJR/qNsUN6EBbZaNRGKxLCElY3iES+AGTfHhDO+UsBtP9qUgkudWt+2iJqyzhexeOGeuWA
3IL4BjNNVMNzfqcTfk8gdKmChftSWEWfr9DDlHLAwWGD6YZb8wMOhgm8zSycd3NB7FexbPFHj9Pt
i/G1OCk9Y3UNoIeflPJ5sKcMnjtl0pHoduoYkhAh/bv6ms7OX4p8MCekbUcPeGP1Kdji5DbXJvLl
CFb7D5rZ7gZ5MMMdmzF0qtY1WV7miYy/WoBINbQ3/Fhs2FKcheAnGGZxK3u/XfJcbgyTI6gWdIux
ElKEgvEJWm71KAtCPoIIKuCKJik7+MjOww6nCji58HBYH+ZmJE8Or6gs+RCxT0CP7Iia0L4ljMLF
J7XbekLgSvzaDiqBxy40dkwgVR48M9EjtaifFmi08/zBF5oeM0J7j9NoGh9nXqisjFK2YOSqZuRh
ykx/RqnMvnFQbEBl5jmsp7ThD+kcbodpwMrjAZgO/eizN78Iv0s490NJ5yG4bYpenhQrxEMbgeNV
hrMFBt/mkbjlXXIbEKCCaWa3M4fvPUe7k0XAp0NeL2iVnhCFUwdI6d2nDqQiruWvTuimltbOl3xR
7S7j4KAuKdQRzdyycm2SHwvwIcDHwauECKZS2fxt8K92jYRjRDMAMnM4p28c6+LdQtCdyE3b3Zjl
vyYttt1oZndsDCK54ob2N3Mz/eqcDPCkHdkvQKxLzM4M9ruVf8/TNVZMzkhL04e8G9HDTPRtXZE5
EAKta1zqd7OTRZVzTDwL6WBXOCe3i7DtbRxu/rNLTXfX8zX+ExQ6ePRN094UIXJWncpQlK1ts1si
Ko8ofx4ztf5E4rYpo3Zubq94JNB253crdPHnLEiasxonsutgi1C3brxZpE1Kiqa0Nk0MD1HCtztt
XHdcszl4YwlipNJsBXBKFEYq4XQzd+s39k6E5imeH2UW7wdMMHa0kPueFG/MyJduWZ/llMj9lCIi
QLTrixpUTY2lpZr96yKzvMLQMP7QHpG2gxQZPAKYeiULHIvCLHrb3PzB5KYeXAIjjxV+jpDC+e1W
a4HT3H23iEHbdTL4XCQUSouDW5PLFcotk7oKCbT9XkSbeaVkkDcC13YaUO/ux008A2I4IT8VjIfO
dz/6FmlXYtnugSBE9dKaz7Wln+paS7UkekEesN0XDIoAVLZnITtYrSbdT1iaYNIaJM/Mkz+Lwhrc
hvuBLh+DH+Z9Cj8JmSAMR2V2vWEsJed0AnK+pVHdRwGCaRjH5SvwLVxA3oPZY4Mh2413OdwI5i7D
djOKXYGZ3m0kkKQ2bvFwBhyMjC6qkzOkuAAsEMZ0yBsEPy0kKAWNFeKZF7ajnK47nTb6tIV9W2HI
dxMl8/C1DNkKmNzBRkMkwVYXOOTqqViWF9Jk+SXf5uIntMxw6cmTZjf3zXmkIbr9IvqiOLnO4PmX
ECDv83647UBzvC9GBYgWtTCIie7POmXu5Fdg+RPByIgNW7hnmLXg0aiLSIufQzw/byaewH8Pb9u2
gH5o/uMT94V8FCg2uzNcpOYyQE3RTklxMyh2aQecm0By7njBDhiy1yQSFzEiqiWmUu4Wmw/7dlrf
VE8upBCvttX+NoY++EkzkVdBOPxJO4E0xPA7IdupKXJed5CvVFPS3Tmnfc2dNtVqETU1BcH7SIv3
FvUt9KTjcVbJRXc45nJXwHsRMzKMMUrbdyjfPUmfZxySHRYEBirko8sXCMiLLj5grPDDU1VLEuTl
jLawST3sG0WD1toNBxZn9wNBjHSY8wSGnLANBE9W1nnoYTuWwyNT2+0PFviGvwHBDoGgByaXNw06
3iOky+5ACnUGfUIDAOhfKVyFZU/ETrZxjWP7jUwFZkz9cg6p+w18TpW4Hx+9ii1mVzZ6CQl7lxHZ
HrWgH4OFVmL09kdAxschCX7LWL6PRfHp1+YPvEpuZonOJXLoxos/TR+cco26O+xDzKflBNVZzJ82
N/2CNsJfkIyO1aYjt4ez7KmZUvNDE4IRYhB09xNQSNSKlN1kchCQb0cwfm14h0LTYnTSp7D6N2Nx
xImny8LK9RD3vC5AdKCjm6s+wVhOy/Nio4MZ4rNUDbo6kh7HZvtWG1Kl8HNs2Y0A99n4gZv5PCmO
yctwp3IOanmPTMyox7HqTm1jEI+G4dxu6Ex/RHTiuO+RoXCvoDPr0aeVMAV5howQWXnjvKctNBMb
pXo/tAVI8fqpQ23epBEmrSnapj57gMvfYSjkGUKPk2mHMkVXURZeXjO8zXnhLYjJGmF+3CIDsfmV
igiHCIZBufQHgE3sNZs8FAxJgglyiDHEnOkj6vhHspFbvA8HfMpTuon7sDV2t8F2KmbiBCatr9a8
fxeNfZohlWzZcIE/AMGM3iG2aXvVW7MiWLAlddMBzbAxf5Q4t8q2W9/ChZ9pzyBD4RVrInroMT/D
MKU48aZjVd66Y5rq5iVC3HZFU/eRMntBPzyWs5JxlQ4BP0KTFRyWsGEY/2dYvZwDEh40ZeW29dkv
Y0L04J0oqikjOZJmu1A/WT2/AiQMDrYnAeKCe1pNYAEfYjMtAvaPyJm8l4ExaMiRz7SfW5cBUhiz
OgROjB1ZcwCQGzLvot0EInhfrV3cv29FY045vEXbJ7NI9ZwZzr+YlcEHkLH42CsXPhQhke4eh0ni
zrmD1jiwzRiWV+LFtkOgGJHAHWM2IlkuYR1WDLbvIAzdvA8Dh6iDSAv7gWBJVoNHgH8uYrQl1E3+
YFQqozKZ9F5BWF/mE6aoTra5v2Q2itRpTXLWn0BtHbIS0ZzhclBQDXsgaUWr4EST26YGizHqdxL8
YnPnMfYO70Des5fu6lu+E961E1gxYcTvNdUAVnUCtymeq4GXDi4MHGP9je2tDHeTMjC63xr4gddm
hdIDRd/A12MHb+lHQIIbvV0xXAPmapqJVw30Okvdr/MLCF9QVMHvytyB2URWGDyqZjnoQQNiaqY+
0YDx8Mb8ih0qlgumsIbWhZg2B1IDHdMDjOHpHXhWyYpJnlcHHlNzTnIVPgdQem6VTzKWHF3n1vGU
g1V5byjaBBnhAp6j2DfFJWqGuLYtMgV/o4VL3QEUJw/KE08x9geBhSLyPmlBXnnVuWnSiyYdOEv4
jz/VVhTzDbcg2ZxjvnXIoug9YPQaPjWW3ixjOn+E2TLym3VIzDdWryl2gC+Qb7nLGIbPp2yh3D/G
kO5aADN9DBKCjoHEdsazE8T/QNrXTcwPI3LR8ac8DmoQtdPj0kJOVa2y29bjwleBxTkM9CtUHXC0
bUkCe3Q9h++0YFE0vywaQDjGdmtxaFo8qWM4pZk5rDANm75Bzxo1eZRobC9hYjBBbFqavwURMKAB
qLsro2jLpgMUXN9KqOaBWQAMtZb47+0coTWd+nV7iH0OUDH6HDfcKhxcRYHZakdtUvmgjY9oVpDF
Go2a19sC8ctwBfux+j6v1NRoq8do8d8MvWlVqF6tKEaLQH1gTmCSpxYhnQiR6BWMU1sW/1kRowRn
dDD4x5tumlpf42biS1mwenNXLFr83tQkl30irO7v+8SQ2udDFlzE2m7xbsNRyJ/CPgvvNTxuEWBK
ICmrMWkZ5p1VfWL3yBTsceCTOYu3/ba55Y2hDGTPxovZ1SRvnkQLoRYvAf+mQy09AWgTruY7BIED
kLLFQAA1iNzMnRMc0/rQWvODygbHN1r3/m3Dtl2Lwm7kHeNZn72rNBZyDyZR52vMYrtLP4RDV65S
YxWExZSKUmdICPZJF5pb4EyvDnTlevOE6V+ysWq7iyFyyA/LkGOvaQewE/QEWfNbC+Z8gC1L0fEE
BV2z1r4XpkrwWF7BFbyGOrgt2WXaiR80scmvOZmnO+JnEh1l24QaeHIHX8oQxDrE780DRyE1qse8
aWgFsCxgwJAb4sJjhhV1gZVEXgc4YBu8B8Bt62tTsi/66WhHctloCu5ETzezR7YK3PW3FkxAsKna
wwqW0AO687YEKdTCWZiDh1itw6rxesV6wTjesqU7xL4DHbuwXIidB37TuwNqNwVEd5jGm3AcDbot
kfZjW3VLaA2gxyDuaz6LNqpzjF088jg4TKMM1Dy3HD8DxBZQ9tgNir18qhKepr/ZDF0nSq7hai6C
5rWpaFb0n33yP9k7jx3JkS1Nv8rF7FlDYVTAYBYkXYaHjoyMjA0Rkpo0GjWffj7Pqpqbmbe7qnuA
BmbRm0KlCrqTRrNzzq9qgR+BabbvqY2xwLVZNEkdOmYqP+01Ma61Vhdx4HKxO39xOOQtd4UeIOu8
vQPCn/ULmFpLccH4VzqUqjK7lkIkYjNAKBqPNZ/aD/q4LcJa7xkY5PHKpMFv0luBt2CU4l8/BYjI
Ey+sEksjW9xMoZoEnfL1cHRXF3wymUroQy1ST8Y9xTrws6Tm+9tuZlbzOUNLDGHqyY1rT1nE+wcN
KF4iLca20FqXfutrunNNSdfttKavT0Yz5NseNDGkutmtqewf2Pctblqff3R2S5zw3MUDx9myiQfp
pGSRlI9GW16uFD7KggYaZM5yEAbW7BpGP2Gzogpo2rm+5W5mjCKXJ1TDXuTGy63bjHqYlcwAYgmx
TBusNwaqZPI1/VeO2vokmOinSyq2uaM9D81qAw4YtxBc2nc1sFlI0MHeF9XOmDqQl7yJYIpPpHd3
VgQfMj5Jx7qvlELZKLyDINw4Qi1KkmaNu7VszKCAjZqulG1pE80Qe4JEn6MUd56FXkAVFmLILg2S
ot2ucvC/LdiNhaWh++EqKB54fpDZbAgcleM9rIloAdsYCaC7p7VjG2PAtnHnsd/oSe19RS9S12Fr
KBnkM1wcFLtnery56RSGmCxUdsQaCdilatb6KstU9hVWDvfDlF15km3dPtijXV2mS/KlIr5s6y7y
0afFnOLQtyfNDUXB/Q1kvtjVlRe7Xgn/1nbg4rYxLnQM3CXmtn4SrkVjb0RjzDfSLcbj2jBL7ZkE
7Pre3qQJScW2UV64w3RrV1Ukc/tGrHJPy3vQdL3ZtCIXYadrN1T3Kpyaxg9IE7+NY4t9oIBMHfj9
3ITZsExhqfy7umQc3XnTFkPHNGDie8KaIQvhoF0POg0pLFaJzxPs3fqsUG5F8Up+g7ut57m+1+FB
BVLOZkgStrljXqmHtLIXw6wXO7gqVQDBex0Dp3dE0GKbz4RjFTCOkchHyZKaPMMkR8RHz5aqfpfo
Mr+tSuciaQ3KE3M5JEa5IedOHFAzfhWiiqa+Tfb0MZTkMVXLkYAJWhRjaB4Z9k4vZtbQBfRS0WLB
ppVpcVFbxbPlmendXJrf5qZWYd/Z2safGuZ+k97tHJVsLH/cynY1DwuUCIjRnE56fKeMad7oLRnw
nRhX/DWt4cPHG9IoUkrqulqitmKyWVrysWACfpg627uCVkEXsablqawL7TwxlZGF+WGpWfNWYNcX
mTa1j2+Y6zs7E2EFgK4vTtsYp8pW+rbs3EhRiwRJmzmohuanmINqmNPmJLRyB6fqZRHlU9xB9x5I
lAptMX3Bf6yl2y8TpkGjFnS6612LjIl5L5YXb16L09kQJ7Ry8WFBLCVbu6mvPWNl8u6lzZbH6mzi
DmRsnM9EXS9/cXH8Ps+TGdqZAxCjvfTcU38KkQ7fM/d6LzVFUTHPHl0S6U7uQvyXWXsHubhfNOHO
HPjwIAARqdwR2H9rCtPdCYsxzGLvmRlrIYqK53zs0l2mtPux+Cxq86Rq/80bwNocc11B/yiuq6RW
DzmKznN8+d43tI2hku2g97Tt2nGpnBvT56l3plce4G6bV+Sp31bm+Jrn942TXxcaxRHC1Igu4kLX
8yth9WO05NqNmUhtX/XIOQarenVVGS0yASjP5699Vo9XdmtXO83NoZLP7qs59pHnuntLH/Z503wZ
G2s/5sO2KnvjLdb7pyRL+y+lDl3Y5c2xC//NdsZ5U7EJqd75plq9wDIj2aJAGjBTnbfU18elJHyF
3TjdY7dxnUinvK7yhAiYYVmPvYlfnFHO10kKRhiPFa6Z/rTpXIPZi9GHmVWIc+inIBJezKdZQSxs
R3/rTOB9nWsmVdCb9qWd+TfVME/XppNdO3b5xcN9JEXTHWmyOqzuYIZodfbxPL76uaRzrVJ/02j5
FapWWm1XfWn69NirIooL+QKhEfBQ64K+q98629iNSdkHZTKPTK7q9DqGW1qa+WPitjsrkfAh+lvE
TRedUV+72bRfPT8iuXJvZf1V3kjnotO7QgSAZZRAYz1EuVFGSZ0dRQXloKkBMqD9RK4yTGCT5stZ
emHVIr5V5VRtmkXbrp049kPxkY/mVdG0F/4oDALu6zzKEb4Fes3yL1MmGR5kuCafXyG1Uj7QmG9i
q7GfLcQZ+FGlWRiDzgRgqSVKmMYN28p0zpNHc6u0mdDIxJ3ufET4h3Ey6PKNHuKG0VbAn6Nr11Fr
ipODNOKqExxgZmqucZhAV5+W0OhtO82iSS19tXVhw6yMplqjaS7MMzXeh21OiufiC/rg+mCk8TWd
pXY9lUUX2UBdfsEHKycmdJKzZh3tO6L4HrF9aMIU1tHeg82v1YIzHe2IwzYKk/KkWhECDvMZ4c8T
25iiI3breDd76XBgEjteC4X/LOog7WYYysDq6okZZYFZ/GC3pxqnz1OZt12YFtNtJuLdylCfpqJQ
kV4MYjfEo3ccurrYTd180VvqKjPsR864C7223cBUFE1ZiWxONYazL5qeRTCJ6ra3JuumHZFQc/sR
JhbxKU+MTTtke7oUhqxjuytiuUtbgidm+Wr256kJFPRQbzwkcp4WZbY69O500np1gopxqa/WoenL
R44kkPc5QoL4RZYTXKVhgmaNKuTMbo69d5zI7DrES9AcNoB+9sckrOwy9+v8xJzVv0wY7B5TTIhz
zIc6GcWjLd4di4Iua6vPwufcBEOroqrOKOHdzrs1KJMJXqDnhmHkR5w+3tXE8O9UeX8qw/6bZPk/
EAycaY3/Ps8SYYZqxn8c+kEN8h//8x+bvlFNP/zj0JUv9fuPbMs/ftTvhEsolb8xYgDZwNnxrClD
bPe7+Slssd88+yx7w5/hbGiE4cAfhEth/2bbpHeek7XPRnln3VjXDGdfVAFN03TQjOEViXXF2Wfp
T2roze88yu6XX/9oSup4Zz7lD3xL3JosPN5tF4Kn5wm4nD9r/eRSQXPXSueLso133Eu0wAEoCRXt
6mWz+ubGdPLPtK3jA3P/K8g26xZ8/tRj6A/fbbwcgIXeJ9EmNRHT+DDMvXkLgam97bqyvaoWb2a8
ofq7GNcEjt/SvtZz5vflmPiA+NWpG4s0cJEKR+uwJJvE95cL7NjeSt26dWWestDbpyo1iq3p9iJy
9eR9gTQSzloMAciT99WSHLrc+2aM1q2UIkNt38nNVI8VKQ2rF9iVdZuU+evQlM9xRf26eKAu+uQ9
QNRBXGZo4EplD6OqJAoBqJXAKgyj/WJ9ZBb2BT7Kc5PAu3CldzAr7QXOz0EM5ecQN+0Z+bjK1mRr
apaCkAeUa5nd10VxiJkY0TxVbfGaGd5Dt4g9zRd5GyYXnzvnKhYaEzxXQy8lLeZr6UWKG1ykofFH
YMV4y8g9GzroWkO4HuV2SPl0sDqZJ8z6Y5zwMcsqfhic0gkMLXOC2uJmQS38jE2pg5zoj3qlzuOw
rgsNxm4bN+E/k8jfXa2D46bzvdFPyuuYoK4wdqcztai+6VbOIsZdZaBXTfrOeBZSEZrgvRi7+HmS
dvyU5G5K/TMON+VYpjdjKUWUNCDIBsBpM5dT5A+yCzsAvaPfr+rg05GEXVvIjeH4NoAc13dXXb46
dmM8DZIVkLkJJKS1lKBkCpKunr1rpbj1Xe1oTHxpl7FMqDXpZ62lZy/xT9AWE8V3DeA+e+gfuEWJ
K7oAx5H4AAKs7bNRm4FO4yzs/UTfJ5O8cwtAxE4a9n5ZFR2cyn1WrWiPJJZ5bJ9MzYtxvMQ7ZAmQ
yoioMYk3ohF4HL1U7MZGA1YxRnXI+wXJVK0X27rLrK/lYlIvY4gQJ3G3W/XpESHKErrdmEY48952
IraDJLYtWgznSutGoqGkaN9qraaB8RgtJlLcpqD2G901bosmf5/y+TFv+dyFbAAe8Qn7Ug0tRn49
qyiBQIXcuH5wwLY3Q6lle9fhp8isuWEGe1tkLWLPeeIpUmx2pDLCn4HN9xC3+au2ynvghppKhHtQ
yI4h2vme15LJJRvYrWbUxOl6fY5CML2YCnmjT+Pl6JQnVIlNhBpR4inFm+Q2rh0WNYu961md9mzv
BCyCIG9YujZYV6RpU3LyK+/g1zqLu6lvWphrtyvQFJraNFCLfNJmxAPaSJ1OLbTnkL7Xax4foOZz
262UcUsZLLr5GPesk2Wqh0CrvD7KmEmUqhbbLBmyncwoHXyRO+ABBW/E2RYYDq+7wdUofpA9+wsR
i/CGPHtD57DJqDwCpQ+XiVeeVsnndRf/oTPlDdJfL8IG4Kpd+U76xNXTtJJhh0pwbyRMslyzZ25h
55+aHLBCarrIotIN29kcw1yPSZpQWkbf38bP3/e/pkOJISD9bpYkc2AXsorKeH1EY23iZxnD6uEh
hU6bArkZPOO2nH1QRl4Vp8xeyfW81TUbyY7nNNd1RZXlrS4s8Qy6FQwFbaNrehdYbUkujcYTaZQB
KQLAlp7ei7kljcGfJ5Qnh7XHar7y2TzcVj3VhnrSKlBxd2DLX/zWi+bljGDINrBm0d0V5wdZ2c7W
1mdzo2VUmuypj4XD6kHM+RDTg5zVvCyFWj0NKSeFjF+Ek35W9qQOKDhz9k2GHN9/dm2ZBfNt+zAO
7kNcrAlEQB1wey1el7HUo66pYLsncBemspXbFNAb/r8FYrE84rX1aXYIpYkjM47+OF22htaEU8Ir
W9Z2FjY0vJC6Ty3T24DT88rvpksrjufNihgp9ET+XAv1pIYK/p8H5VTX1kfZOfA6GWUyC/GW0JqG
ltwOBkUKOEXL2y2kL5I4SUJRl/5QsNb0RQ+mEVeQGYqPJa3bceK9ww3i3q/q51bLv+QtSG2SshaK
1kdXO/BogXaswJjYiuy1EGfI8cpIkjP+V/f31LswC/ucBC2NZ2lyHMxD9wRNpTiSEPCOn5kVtANd
DT4aUEYc0zqW9pjtE1PM6Mc848Fw4XGNE51cv4pb2K3+zoYMAbXb3yQjttlTJ3m2sfPQlIxg5lJy
jzXWC8qGz3Ws7yk9b87UgpmPFS4Jfxl90muy8E8Tsz7l7QK461yN0P52uYmaKvPKMYDDUUR9op6q
Ff5qlnMnek/78BN+GzDzUPvlM+uASDAWNboSwjT8N2RM73iqzXArV3bvbMKSclnju3iub0rQwaSU
DBeWMZRzri6tc6YKEhAOZUf74KQBaG2yT03XmLFVtcUhWD0bWnxc6FzDKU3eteR86xuHHUimRGnV
phZMc/c0T5LJT8JnNLjNZynmQXPRZDRTfCw8aEvNXOW3RB1ylBrJBbRk7WFalmKjhOIj2MV7OSef
8Em3fZ+8FwO7jGwYQmqybPaYq9uhRRMVgC5l4ZSlflALb94JfTU3re1qvJ88WA6slNUyiahqJm6S
ln/6GW+bwjEuNCbOwMzhnTEG9BmWdqxADEMGuA+DzVY+DL4XrPb5hjhsztjxpIEhsRjGgj1IJnaD
evEArR1SnGj0uIPp2ETo9h3Wt940mCnY8XKJCZJ4NFLuBjg547xJpkskmuzVtjgFeq28kbUlIp0x
pLL46j7NSWBp82MBX4exAtfHS5DtqIgfwNlu+8zucKFScoONVIbmxQUnp7e9opXBcQBM5rr06/l4
3inDoSO8p/biFzWiS17L7ulc36HP7aBrA9zlqwGXh9oKvh5FjTTZcsys9bdu1uhR07HPxnqMwIxC
cGOW5Qmg9QXVpB3lY/NcNdkAIdDe9VNvbsY6ec8KjBRmtquiYPfXNTfZtAmVo0VyxB47XoUVqmtt
l1aZm5Sp106z2CHzkf+YkqUJaRPRBP7QG21U49XUyj4Ybf0WicnWSkzjlLm8NVCyAgdGDd5n8mac
+HyLzoAVUzloStnIYdCxR2Ypt1u3sldVse3gM+dTLdtaANkLpWfPdoZWoAtKN70fNXPYLoqFWogZ
SOl8vjhW8t7I4jmZ/CUczyV2WlbOZW9lBAniARmlNZPTeK5glsTeg5dalNMOARkz7MFEwTWxkYy/
xsqEhINLwmuic5gJyVCn03jRy1jMh++bYYZWd8NE/Fil9mdPo75BzbegXaUOYuy8n8BTdn5sMU7C
5D3y7dLfjucQX1MYy0VSc76dN5Zk4vm3M0QAf3Ef1o56eYbwEDBXFBGWVU3UKk4iiEPcxsKxjnqa
9r+7Y/0XNKyX2Ztquuaz/1/nH/7WyEVluBD8759/SXP1x7XPQryffrGpe/g+t8OHWu4+Ony2/+zD
zn/zP/qHfyRrPCySZI23ZoD9yU9LYD/+2GHaf9mphi/y4x+PH+r949d/83tLqpnmb47DqBB/QIuo
XDIH/uxJNZI1LHpKyiBsjszvLfGfIkD3NySDwFsmfSx96dma6I+eFOmgp5/jwkgBBXjGevo/05OK
n1tSWlHbc01ie0wsT114D+bPLWlSOeZkk9cTzJQ9h0JU/G8MD/mbLaHfjMiGnyV+iUz5lGVu5BmT
yfzCsrZIYqqXxsiPaTwgutG0xonm/IzgVaVeXjuyFy/Ca8yLwdMraqNs8qC3ryZKC8iq3lPMcPc6
HwrwsGJpqq+IDYaThg5pJpKJwaZpWHtl+NrXoW0YfOXNsksHYb/SBWovolos2CjGtMFiF+2/Ay29
LMfl4OreFBWOmX35YfzwRy//Y+9unu/DP1t37pNHx+6Z2G/jk4ZLz9kA6QfntwbDgLaorU8OCfOL
xZQxpOXGe9HGCoPUCILTOMkqlBp2jWQ6dYY3e/EBRUvSWpoABcJ8r2EGSVvpmuOj7hTVgmnDrOBa
pjgMNri7gymOOvWsgmhjDEO2qcFiTv8P3wNzW2HjlOfj+f6Lt5Y1dgkYZPMJKyC9q+L4I7WKZVfK
nImjo3EAJs27kuR+uHVCBzWmzp1fIQbpF3hlhBWQBtQnxmtcxuMxtnvB/Fg/jflkHrwkVRdFPYob
zt0cNKfJ/sa66GerpO/PAM84Bjxnw1n8qM+mkT88A2XpJc5cyWdNNt2p1j1xAg8HI+xH82QUVhP9
9b36xSnpfL2z1zrqWF4Mpkbf3YJ/uN460ZoybfqAUPaE7/CXlBjgjS3zft83dXmBHlsHNUHWOklg
y3yutn/9Aax/XXQ+Ej6drBwsMRhG/PKwqrxjmjM3H9la6gY0QZvaA9Fu+97Etfm5lqSsh3E3HqCw
29mmHfXltRLg4uGa2cvLZLTQHbHWZrA7m9d27eq4yq5l+zwCtW9WAMAUp8Qeld9aaVD1PdOpN43h
aqhB8q2iunLCDoWrDlqZut/8fHUhOo5wMYFJmpcq7dsHJkMQHofSkxd//eXNny1Aufs4H3p4LGIb
QpARCuWfn7ZA4JhwRr1Z1AJt0JjOcsRtaHrCOAm3h1XPmm1jZfonLjAcsiKeIQFII+4InC6d+xTq
f3qu7blxxdQsaHGh+p574OGro+n9Ff4e67olFe3W8Tr7cU7n6YrfUrDbIF6wGTUIAlJ1adhN9jB7
3q1LUX346+/4Lwsa4I91jAGYj22lMH7dfIEEklHZr7KF2m0zEyM2WKPOTIwa9DgWwV9fzvq3rscl
DbYx47yof9F7t7numtbSvg6wgZ/sOLE3C6kZUV32VY5E0Tdf6Gbc/Qism/axXPAU6O5M6HcqMEd2
JVKHx1ODugqEBrB4D8pTJACYQtuVuDyASnutFWKbhV3PUFAgrcxqbjOvHR/GaoAy0WbThCbO1q+X
Ut9UZbq2yOZcrA/Gmp6LynyEYIdOB7HH8MkmYFwDq1khPlm+8zd341/XF3FYOKfr+Mkhi/o1I6IS
mZjnan2bfERPRcIUcOGWBTRC6YUMlqDjkPmbS3LU/3yI+FzSYazDaXIOcvvF6y3NMre35fyml4op
TdGvEYyoJLILoIS/ftTGv5zrvDTslTxnDAN4eyhiftwrObGhMajubfHHJ0c1LRQHMhC+GTVGXKtP
iomTTOu+wBaAB+K55XOm8uJyEaCJf/NRvttW/3R0srhZcWc/WD4QyrafP0rhA5Gmpv/aQKT8BsOi
6gE2hboxczy0UD8g5wrTGSQ5jyfdCjSRaE8pxqdPZk6CRw2/71qrcgdxrubH91piv/TzuKiNP2Zs
PX0q32qjVmuQrHVbg2z7KA2ToRVci+jgv3mE37Nkfv42RPd8d2EgJ891vxcKPxwKerZ6bak5L2Vh
Nmhqytl51zuIdYqX/BrxE2ZetVdT5ZTgAxvJe/MxY4gedJkQ0G0SMw9bZRQ4MtKDXa2ouzZGlmZe
ZPMtXiaApk+sVtgPTG3FTi1dzXsUq91VkSziaZ2t8bFtYvNa04bRZEa9L+I2uy3SvtECd/FGOOuN
l2eoPDANCFTc1HtzGZZvRTkoY0NKxBdd9vaFYyPGELIZTkbpVniEoIzwAx9X1gYRNZpJA6R7DQbk
6vCoMSX8m9tonp39fr2NYI06aTqGcFkZPy8Ka+y7qUvMF2Wm+jcxKAftViqmLoAruiaojBblRoY/
VxdO48zIOKAJ1H2hLhctLa1QH11oVWXXARVzjCN0GONLzNjqT1o0iJ2qIoLDnxPwUIzNm9vvb9d/
QaNzLT/q+159fPSXL/Ln7ub/y2bHMX/YZ/7F/iTKs1eQsezHVuf8L35vdQgYBD/DzUQQgwcu90+7
E2H85roGVqueT/Vm48b7f9E3w/wNW8YzviYILTjblf6z09F/IwCXsssHucOM0xD/qU7npwXnErhF
HeEiLeEnUcR/X5A/vLd+oyUDdh4mqq0p2SMz7qPcrf4ukPS8bP+5rP+4imdxnhgc6N6v226bg8tN
KAwDrxDLKYG19lgCyP/N20OV8Mt1xDlAjMQ87g/26N6vzsblmOIQNzmQt4demGyCajEi9PLejTfg
ZQYN2BVRW3iqCGZyyMJE9vl4hib6G+k7nRFg3FQ/1MsE7aiix2wuIfwx62wLXTBrTNQM7Qtm7ASJ
pcmQD/Wxv57Zm8z2Z9scDiI34my/rvOwM9xVpLA4emMZ0L3C3+OjjJ1EBYZr4l2Gp0cLRVUSimRh
XQbXFPblLTuTXe/1gRc5wmXAwckxxs5P+Gvn7cXcGzs3tpAHEDqiFhQ1WJXGMJgtpNfTfDG5ln1n
42yZXesNGN2CeLwIPCcvvowjNhmbZK6bK8x8+3LbE7Bdb7W8mrtd28foiaZBh6km5omRkfLPR2AB
9M8cdqUYCfkNXW6USg3RBtnMFraf4zR+rKd+9ELbjGH8ysJr5CYr/TjfDZWjsL+MYRFdaNDWzzwc
yqOwrkFLlTmt/WmyYfy/YFyLLYfT0T08kqYjL1QOHrYHGl1u4gwEEe7GZMFoJ/U5C1wTgUKgkrp9
yWXsv3SY8X3BuFB+jhXSS/6kL5+T0eTo1gf7DZGV9SnwwK6/aW68tqEs59HYGDUWxHs/hcCFrFqD
dYGX3jRteo8R7V6aGjnICEGRlaC7HRlTtl7XXug5Z1ZQGbMsIvKHBvMZmEXUQHSzCU5g9iLZCLhK
5k7HKBLBISVWjtPl4KNk1mmFDsqJx2xL8au7oZXkPRadRWJMT97g9UaQ2iBZ+1bC2ILCO/7e5P73
9gxxgpL+36dNXL6UVAg/7s7f/8Hv27Nls50yaoKBQKeiuzo77e/kCIsRFS7snmtbvOoUuf8kR2g+
IyoPyykqN9M+lz1Ub39MojSDKRXFJdMj/hHUBorQP8dwN79vin9Fj6Dj+aU+PntlGYSNQM+AK0p6
xy8NfhVjQrma6xxgpugyafCbdj11pq5v4yJuHtNap33gO0yb1BNqO5eefUixSL7J/MGJas+sYAaq
8gGvCW87F5o6toa+Yq0ijVPnGwzUqXrDZO0AbMXY9sdkLpuDlP0SOWeG9tReKGfCyLIyP0x/+VaN
RK0Cl/RrjQcOoFHTjB4GAWCo+iwfRY8AM/UgP5utOJZcXQ5G2E/TtaVmG35h3R4Q8ZUBnDmA1EL6
22kZL3TFFuEY2qdm+l8HUpITpDUdLNzDYnQoXCmCBik04HRHHuWEfUGK3d9m9VUSjJ0XLYWKH9r2
ZVlAlOcMqY2Zz9tEOFy/Ne6Tqtj6VnPVY2K8JbHmATO+XcJunM7rXsbtvofB6atlD0+rCAEF/c04
dQyPwQ5qiPoq7tYoNUU4ZM6l0Iovsbbp0AaIqvSvjTL7mmLXhHYkZDyCsg46giOf8Z7rgwq9PdNu
80PvuvQb+TmcAL297Bfb0KJKGms4tKVFPQnBe44ZyPvexgVV3KOqgeBSp8VdTfMFPPKmdKu6KHxP
22hDB0zYClSXg/5m9QKuu/2e4lKT6tqtrB5soG/kx1i5X/o9upByml6UPQ072xLJnWeoq7bojrL/
WhfHeGF0n+Pggg7GzgPCpQ5TbyDBwFmP4vkC0cddDQYn4TgH1miaO6yUb9Z6+VCun0PtrQ/+OI97
u5lfkwmxVV+0UOjBDqGMhGqt3rNseEsgd64OawlrS0IiEEXkmRaH1TJ9Mu0g00TUB9JDtlY10WbC
Zts2Ysj3c1lGQMr5RuUzB/uISxzgD6ZmObR12NNjeSy79WSiA9/V05Rt8XG/U0657bCoL3MEuXGc
FSj+uytceodAlO1bPBhvNWKrYVkOVjEccxcLodgnr0UZmFvGPRErElr2UBQfXWbfGmr9NCdAVTfp
SUs2sg+O3K0PAqWvGHbYEr8GWBhfPNF/KfIODyX9Xmj8jcqrArenCEGnUUbebCG3Sg/N2h5Tp37t
hmzFtDdxXkahXsU4Po3YURUhArtrxQS49tWD31iRhV+yoZXYg6RmmMf9e9ITjHoG9HTnPlOgli3O
taijiEkJ9MHY54n5BkHbPHLAeVE9+/AyoJnCBS2pZewXc8IBp6JyGWA6LwefecOY3azJhZ1kUEYg
YmResBj7mIZM+ca7s9hHRDc7ORwRBK7GHIyznWBIY3q8/GXgZEjkK9wL1I70pBCxUYTZ3XaZ1bNx
dtXHNqLlQfeg6mOETv9Ul1+t7r6Z4XnjGHAm70Jb55hdByDrl0mgj4SnKb+OnvOeliW5Us3o6vwl
XMhly2SZjtjHOlI+T/10TnxUuIkw0mKSLgN8gfMEehGKIjT6WGgud56+aMtxBOuR3CYqiDc7H4XP
UcyuA7m51jLI636MCu5Zz2tnIhxjgapzqzudgLMLraj91uAkbexTWKDZ0VetUTVB51bS3cP8XwDe
eisuLrDXBpbFsTIxwS+F2bKlpikfqk+sVyUr71r300xFIMDjbc/sXgtBO+RhzpvaD6y1GkHQc1yd
EVLmXgoBVEDuKSgqgmnRpdp1reW8JXqiZ6Gq89XadPk4sjvna9vjiqOS1g8pX4RDskYJcdVJLGrc
jtyDatMPWplvV84bO+rMYQ4kgpAYnLi3dAVPp2xuVhoVpgXK26WlSL5VHU4yS8kLDw1DN9KE5l6M
9WWsukPJWw4nHg8BDJteOvIj67y8JqFVu2y62nrA8igJcajNzUA4yz3Cf8Z5wu2/NcqroQLEj5ZP
2mk2De++EBKHxbm6NvqRVwfJmLKxVPPnfW2qowYb+9iu22XqQkzaLjCUuxQZuDAsvMoBexzYRMcO
Lnq+SYqRG9/cYAQSjDjdFBbPHdmZJuNqw0677JMVQlfdI/zd1q5WXY4oWqFv9Q8Z3oKk8sbfOiuj
cpXuaRr5jaH7WEW5dz1GvjgkIkVz9xM1eAtjgwF3hq+GW2wHxgutJZqwxM1wM8khPtKTk4ODyHkY
7WeXPMDAnLFrwYKpR8qHM4+TDI9O2oSKbI9QZLg2yWgqcICYR15Js03vnCzGQCXZrmN5T2IFuiDX
sx4QjlSneZmt0GR47STzbdlo1UGU5UWlij5ghheHjh2PAUjwjqe5GxqaELl0H3FZfpIRYQSWQkqQ
jotknlBARU8WIt1cd6NKeD6zxEOBGQ4mOuXGg215M1XL1hirTzVo+H30mN12UaH0Ky/9Zgk8ItDN
XVSdvOlrWAi41hYQ/JeMNiC5rksHaxnPf8Sw7CTleoePMkNpiQQB8ROHDhqsXhbALeve1dWnvvQ3
rlWV1zUXjmax7jpDeRtj1k6jPVy5CtmHgoZsBwOebg8okV/i6Tou4GZRy/u7qTK2Z66ev56UU+EQ
MkYkDOocpd743tj9o8hzODeEnaMiN1LUNdjLprO1dSHcbeTSfund+bim43oVI4uGjPp/2DuT5cax
LNv+SlnNEYa+GdTgsQVJURLVujSBSXJ39Li46IGvfwsRWZFylsvdQrMyK8scZUZQBHjbc/ZeO7yw
gRxB2b1uLNzGYAQ7mPg5kAtyvjszuZvg8qAxyun9d1O/A0oLs1NtcY6Ve/AwT/lEnQ7GCvIzthfZ
ejutSQ4uLe21wxsonfimRjxRtVvbYV0eIJkAdwiXcWl7ByWNvjsGVXBTec0q4bsonvRSW/dDtsKh
hbaQtLFKMgDasU23aTw+lLrcjCJchSrYQCd/CoPqiFTElwETRHUWo1JgFQDty7WPRDE0evzVWKSP
kJNgnTEXg+IqzSCuVWroblxrKHaGNWyBmPpjPWz6yHttUmdlxtd1cBERklRioVQAbIBDY8u4q4fy
Ahkn55v7zgzWgYpBun+URu2rMC0f2lJlF7zyJtXb5g2J24Hi66hkBsVbGggxcDQ+qvIFQOibl0Zs
/Rfwl9Vv+GIPOlgosw6Q+jWrLPC2bazc5xrRcmhC9W2RuvlD2XuPGsrDW+YkpjmHXY6OwlFY6jbM
7O8zgEBtONJIr2f1jVFJGPqwLKKKW3ktR/DkqHas8lGRLoqFQFuDES22ljADztDFKsT1o7rIM1WA
2bVymSfo+LxnGzVIeqjjUx7DIO6wQNXxFC0F4txrWmGPlhtjwUVtRn9wy1ADLRHpOAyD9tA1bBmq
eBm4/ZaNe+mlULIQxlZz3d1PHdeeliEZe4gPWcHWWVVv6IJNX3qwZey0z2XmiRWOsRBPV7dunS0k
6xgi3KXZgOGnu+H6iDWC+6QP8B35ZTF8mXL7lGk1lFhhPnnytctIFNAjvxMjWrnAOREL1a9UA7Qr
gLYFXlJuuGlbY3YMcH/2/ZJm2hKnMMGBOjA2+5JK1TakToExQZWciXI8MwWSQ9RA5vRWugIND5Ou
uzCGLlm1cpg2sAJ6sB1KesR2ka1kad7R58WsUVrXAqj706RDAwGNB6cH2DqYp2PCGEK0d+01/f00
Sk7WHrxLucusAC20TsymhlVXxqtkDLG8OJsOdysV9ZUlm7VlZhg5c0c5TaPd0KSNuge6LXf5nEih
jAfZkH1QBFU7a/mWQaw9KoF9AM3oG3m3q5pqlbnwPHPHu3CH6CLBIRt5RN9hn2zz4a2sk8uoOHmt
9RrE8by5fJEDdu7cxY7arhN39gkHlX1naYXiTzb87drEtRhWvo0xREumo44LhNW/5zkCHY9isUbq
c6vZ+lXey80QFCu8ndwTuLgiqALEVhK+s6i53y3DRCx6y7kuXQX4APDDsXnrcgHeFhwEMrtyKe3Q
r+tkWZoCXmDJy6utubINz8jX3IEGfstlLnfxUzXpHabNY5Sn20oPdsgS7zkI7mGtiU1QY2CUctzH
YDtU7VFCiFmqkaVfFbX5ZsXKvmf9glH4Ch8rQhuMa2aM1411Ylu5s/iXKhMcE8lmzaKiTbZQAN/0
XdDuy6F9TA2cb3F7OZVasrQq7Xtfxd/CQd20YfLQeu1FG0H3LrT4i1kPR3PEjRN6/sjPYgc+AABO
HM9QCOOKO4HJ8VYk6F07FTaAjqmVy906y4pHKVrvgQCf5sIwKazlDvSZrN1gn7iaYnbk2JGzVZU7
YWj0j3ZpPBcZzAPHiy+zRnnB/7uuivw+kogAktxbIkv+Sv8QI6QEvthdScLiA6fyJZa3pQojtC/N
a9eJqlsSTzYJvq3FpHM6LZ3ylEl300+OhFfVfw8n8irbQBcsERN9HFzkC9VjxfJaOEiD/qIGKTEC
o/E1iGzwBlZkLYF++Eo6FJuK6GYjaDZIrihXQk1bGE6XH7Sh5pRIpc0pWEc8lxu+Nd66k/EaVuKO
671m5iDXCRwKvE3Tzn4+ma7q1NmYIrzp23JjBfpNn4BF0p211Sdr0Rpfi7ry3X64tYPyS8nBPdPQ
B9bckYpsKV0IGeamAtETiIuizk/oduRNYDkr/FP+jEHiiLMoo1c679u4f2zbwDlWUlqLZrKT55Qa
LaU0qqYLJZI3oQ3roALV6HjRWxjFKnq0OIu+hUY7HRMzwYWsikLbMaIUKBBJyw/MgQT2R2/sIiiY
6xFIwl2tIa5WtUm9IIa6gQWJOSxT4/YxL7IWE6mr7jKHAIJq5PIcTNNRwrtCnubQ8LeE2HCej7hR
M4BjPdSAsfUo7ae2Zq9QN72nvgYmfvCFqobaDjQXonZLDr504mxbdcEzZNriHoybwoUu1F+zIZOP
+BidLeEPcAlCJ94WQeku6IjVOzNtxTVXWO0UGErvA9Gy/EB2Ee8+l8Ymilzj3iCbp8eojD8XLc2o
31gT5Dr+vuCao1BougvYyoheIKOLIBiTpE6wD6s26wJO9cShsGnYqbhga0nl1kmmbNXPZY46bVrS
UTBAF3bQQxty43yj9lDPbPJXl9Uohx0rkNhRyB93HRlJ+6kpuHvgBBZ4LigYxPpmVD3orJEzPKbe
lO+gRQxf6tIZMOgSGrVq+Zo39jD034MZyxyjN9kWRgebj5zfqyHIx6+p5XHpVXPypFGWIBVGXeUt
nYRbkODJxEWahNFag26+baJwWDoVQGKF8fAStrW99awxfWUhR6+VRTDEOtWHHk8OJjvV8M203PJL
03WWt9RR/t31djMugXWZF4YxqCUYVDPwUXXEvipxLOdc1eukylky56x0DAjcfyUJFOyHkAXJf9q0
vPxjXhCyq4ZKiTO5VSkiOZ2lL+b6YslSguGfIkyQLlMwRrbeOK+Dnid3ap7yvmxDT7aeWiqbUscx
0PWROIikNC5yNI6rXFMPqRJjN59stVgbZHGly14VzckxS/U5tKL2KaKlyJraNNPJIaIlRgqcZ68h
8TV08Gv8MTqnW9+RjZ0uktHwpQk9jjTG2PpaqAjFFpj+eohI+Bx20oqrQ5XW6d5SRHKBPaj60qT9
uEtawzooMTrmhRMgiZ4hFMHe4K/imm6kuclEZXFcF9J45P4kFqXCJhOozi6Oi3UTAEb0bCyDjAF4
mDdDK170oNqCq9n3aRVuIw3hCv1REMYNnvJ81wQNAOCxbqkACEe4LsJVazzQKWYZCUBNIOo0ogTY
eOFtUdTR0cHHeweeU19VdKVoGnCvB8HaOBZ3jyLYeI2iLgnIKrcmBVxjldjQlwVi/63KWxmtsVuV
zAEcmE2YEbTUctkJ4ZsgzY1mCVAJub+OIG65Tv/iNuKx6zwNTuxgcg4oDpnRH0uI1uiTs2aVeh6N
42lyjnjCb4SZEzVDvthQd1uIA03ro2jvwm3Vt85xcBqZr6qsbm/DonxOC9pJqG6iZpfHSW0uDUJH
nYVSVvEBOp2VrZuUJZVEmGqLOu3VCpoRjy7F1yOKOxxjkEzsC07IgMLxILNvGJB5IKc0cq+ViGFb
0QRbu/IgzBhlUX7N9Ima5+TYIb8ocW3LtqhOvcpRW9e5S3EYAUsIXHKECdZmE6tf0AKt0aEWrogL
M5FeF9U95q5yXDh87j5A7b6OFQeHi4O/OtHDXYN+YIGtqD32eumuCWDR7wxzmo8esGh2PR0UaooQ
OPYEmhFAk+APOg6BWW9azbQu9DLQK5YQzdsYPTdE5takUVRpmh1FmXWccw0sWnXdhS25N07Xvmq4
ald1z204scFNNFKsPbvbKJGxbWV/IQA63ehNzu2+NdThzckERiICfCAmo+oGgR26Ea4aRe64Xslv
VlxHm8mtk4xvEVbLLLai45BHw4H4N8oluh4B8C5bEe7tUVxbrlVy+MnD6pR5hv4ccgfzFrIld487
pMlsS0hA01ixk7TqrhATPZitvE8F2mwiaU5ah8u9UHR7JSexNPAKbCl3mLzeBHyMVjG6jdtG305V
0D95pNBdwI7HjO5ke521lqtN/GxoSuT3WfVk58m1NjR3XaB9ZxlZ9rxKjqXcw5XLrnLA0o/Ytk0T
Lq9af6EExj8yBl+aAAiFnUGZ1pOEsSSwJwl7Se+La1j7CK57YpQiP5TOky7MWypJ2jaoUIx5oGD7
wQFn24stXoJlnQp8cb31UEsId+FkNifqTNfQzUAZDutEvTMmzbkQVvoK7+GgZShIOCCa8oLYGXlS
FIrpwCviNXwYSa4Lh5OOmeQqUAIc6nXR2G8iPdCfIWhHiAMR6/VT59zHlb12a/JgWvVupD6/QLx2
BS0mRFiVv2Wmfqmaolxywm4BaQp8Csm4KS1VvCG12pSsyityeK7UtCMdTQZrNzdWvdPfggRusNsV
5U3Xqu5ah0EgU/2xmIy3urFfGqiMAZBiHFaQsoxt5jyKjA4EIYXUnJo8W4ZpOa4064UkNV5i7Nz3
qncckdAvFAoAs4eCKuK0kKpGMQUWQYliXlAbs0Jx3VHlo6XsD2W55lE3FitCQPclb9QN9+YH5EPs
67nZLXHd7b2+QAeDIJOCq3njYKilbFrd9W17FXgtIJmEgtdkbGNE8IBvdHUdj9m3qCb4yG2cmw4m
p08olXNBvcEXbhiT88Mhz3WNjaEUwbWBQmahedU3w+ZAOgmsdhSIbwZO/QubNESGiHVrWxZGGYrb
Mna8dYMOsQaIQE/H/NIKZP5p+ZDZ0YZ7kVw1bv6NzI5+m4H6WbEzJeoVMULKvaG7xQ6Fmp1vDVt5
onJwaAtq1ZrbP7h6u5ycYfDVrj7JUXwtEQ3j2SISoRf59zpMKG+pQEu1R1e2yUpAJmHEJx3OHCve
Vm6Ubqio3PcxVXM1lKdQJZuO8vN0VOJAbmBZ1Bszw47n2E67krUx+z+f7SzbeaHGm6MatuhzATsQ
8VGdq/vAjpttNZhQacaa5hHNjJ1FWLAwawkiILDEUbSgUb3UXtHm36pGoK5UTfLmgqXoaC3zni1q
OcOX0UJZWHTeRdpO+lGpaS+nitufBjiqy0blFht542acoLdwMxhRejYpTzi57LmEr8nsBOfJXQ+h
fufokvBx0k6fWyvqfbXHFmoUcHXBgo/JlZ0o2P9RHC9cOmu4RL4CrLJ2k5LWt+PUpU9s5MMBtt7r
hL/1CTyOexnUgQ/JirBnxeZ6Iuf2SBKispB7bkWgpIJ1DJac2DUoLeBmmRMugFiMI8rGMPSVmYmL
oCUqBioF6o6XQVKwo+yhUJKiMeYZ47GxtEU/9N901mWZpV8i+jBidhx2kFsmqjisaAHsDaGu4WlZ
R91mnpaDtq7N9CuxqmDFeWqOeQunDzaAHu5l1di7TCuXpkahGsH0ulcUfiRATAr3uMC4j2GEwwDD
ROd6zfekll+m1IsuPCdZkcZBckTFpsIJY2GEU7LVY2QkZgJjWN3V2HwbNms6+wwvbeqeLTlz0wNi
JUlbvJ96460jRkFJkr1GCE+SpVsv5VyV1pRUaj/qc9xOgbwgHkVe9ioQ4HSOFil1lmpPDaYVLY0R
n3AooIF7LGoJD0ntSpQXIFR3eu3C5Upay9e8i8K0ct8ss3QPtRtqR2li7izTuzHIHwHzfKeLxeNO
V7ZeEAeOI1kroy8eBaYWnio0iYqjfq/exkl8PyBJhSQW7UxJBBrxKkGhHa0KcjlNrAVdv0Ns9ns2
RrCFsZZg354vlhYYoAQi40QOApudQcVR9Q6ZBotHn6zHesK7Hva9S2yApe1ph9wpHpHas5FbKvIJ
ZrC56kjePKY8yUbYpbIsyRJYuBbnNuNBJE91/13WNDsUhn6kTSSOIfn+hvvsGcH4onLMOYxOo4FV
UPA1De9eWEa+t0omrB5eGt10J+L4RajVkzrQVsiDct3W+B3DS9ll/KwSadGUzcSv0HVXHjdM7BoL
3WgV4hBq8kwtGB4k9mEX1E6dhP6U8x6SmGzMEM0OMWxSVQ9NaAKqnqWJE+QhjIL4ISPFxJ+rri1t
09tytnv6Xj5HORNeuYzIuIA7017mQ66tiIKh0xUP+8EwzG2Um+49oUZs1JOG2zl16ivTNt5auh1d
rWznFmenkPdi6wHm/EgjfbGcnqFxnohw7FPgPAQ4rUA+coHJxJ3kLVxMqcYCrtl3Wsr3A0uzxvpP
7o7W0E57EIw7q1MRIr8lXdW/NvQPN9YMvk+vVVtxFrUIvEvQEqcKVBtyqavkz9TUMn9I9QADtDdx
4u5uFc4aPtoiFpz2pWJ8JWh8+geDgmwiXYrUjX1S9dCfGgdhu9hSU6WpEZl0yNnakdNQEbwhoWWJ
QAOTW5XcyynEbtkb3+0JVzxPvDClQMkdheSnJhsQznQW9fA0AeFdgHnaw8+9CTiCmGpE35kWSZh/
D3FxUtGGIUNOHk4Wjq1sNVeSRd4pQey71kq2AETRUS6LJAALmx9ISeL6Odntyklzn0zfnQcvdQF1
MntjQwmXnWfCR1XqrYiprtc4IVeeLqnP0MZTg7y4YmqlKyByN9yF8NLRlAMhba6ayhQrgYkHlXl/
RwWYcldb+uQSLjTtKwd/H5TvsSi525Pr9DXEcWxn1aPpBUw9w4MbdE1HCK9euU41FmTigMCOAbbh
UJg/ZoT1agGNFMOlpma38UOuZRtjGkO87Vpw46blG4zIm7pnlqm2ujPthuJjfCCuA0ZR+CV16OCX
WvkdUMOSK0a4bdhClpoaz62ykaK/hfdO7+JjHmmvGFbFUccatNDmaI+wBf6Md1zpIgJ/+vHZRuz1
GE9Nt+0Vin8ORaEVZ0a/GZWnwSRsNZKU6Kx+hQ6khw8CHctJ92b+FYLbJSbBpTdG7I4DnlBQb2p/
KzTylPTmO7VO+pkqdNs6GO97lMDPbVdcj1xWe8Jp1LJbpx1q3taVB7dpDnrZXhfTU6hOy9LN0Q4Q
wps5J8p2Wxy2QH/i9ayMIUYFfE+1HTSKd8jVWJ1rd2PAPMwa1iRjrFd5F1+ij1vkHblvMAMu65Kt
mfAe5ApXtAd2ZaJtBmG8KZJ1P6yaY9GpFxVrvCexpdSnTq85ZyLpKML2yijkqjMegOKCAlRg8N4W
jtg3o7qPovkoYMLaY8/mBqiu3IId0VW+KDKnr6x1ByDFqH/GrWagadbqi0QEG3bZldu19Q5ZJYxR
X3VzDpGMvdjdNmP0NgLsawSIPiFotkiOoiqYK+euppafiiDbtqa1MUm1p4d4o9fyMRrlsknDdYSr
pLMiuWKDjL4bIavsHPY62OmOO/4C+ykkZyRNYRMiihuPtRYzs3RyItLwUVW6fapRWslPHDf7TUKX
GBOdssiTF6sqSLVW7pq8XqtduC6JXFYm7g0Gd4tKo22gH9rK3JX21KwmxaCKi7K+5mvmepVj31WJ
+8K5XoCkBjCwcOtpiz1mnycoqyYbBEv+YmXmY+eMV9TcstVAbd8uDl0l/cJj87JkdFJg18MTJyRv
7agQFOKkHL/pAVengISCISqWM8gFZvCN6qW3k7X3imY1ZvrtjFSDf5KzsCOOtIlTGDyY50maIosQ
W1qNcEjIrVpOLiMbEr+3Bg1/aWRyuq85nrJARhRcKadA6txbY7F224x7qDa91Ryc4iq99bLp1q17
P25d+uS5d0yQ5l9ItYWUb5fTFXCJw6BPHHWCr+9Udf+Srr13A547w2ahGv7DuU5qeDr68jOhWul1
U0DGGlIaqBxX4KBsUseLNv1aAJZ7xBdIITUmVe4Cd0PHCTAilHvdZ7R617/5Jmc+D9uZlXezn89V
ye7DMoVQ+J2sOSb3lOwW/ELI9+oXL8MGhXmwtmdiTZHeyFxRvlK2d++yVtS3bmP0GxqXdbNSJjv9
9ueX+T/d5X/yW7/7Xf6HLn4ZVXHd5C/1zwBV87/6lwJTU60/MNwaaNAdzcAIg3T+X3gq/h8LETy6
hlljabvvFJiaiqxe5/6BAt4wLV3j8/5WYKp/zJ+FP84D//bnJ/4TBeaP/jDXtnWY0Hw/YoJME8U+
f+n9YPIMsupTiNcoc2tjr2cwsRd027EJlqW1AouPraUI8rjawGWXG9PLUCyr6UveGf0FfFcXbGOt
viYUrneRHV4PoTEuvU6/oUVCQmfXJIjxIt27w0w2vXW0DOmeauBoYdIWOzOoj1yM08t/Pir/XwtQ
7CWLiWwFNPTtpf0P8f0/bpuXhp8tfqv/FxgzZjPFx8LfRUT4wg+u9fmf/2vUeToqXXxunmrCOEMQ
/Peoc90/HNYNmNW6gYod/e/ftgzd/cPQ8dmqiGsZXZgN/h50uv2HjY2D/1Canu1z+j9R/WLD+MHK
oOjYf0zc8bMv/v1gC4MCBkJjkU9G/XrP/QROgQH6cBmzkfsRoV57XarO16qISnfJsEVMaVo2F5PY
yLXmPs7c9EFRrceIClYIZ7ZsvAURRnW6cYjJTpYJeTKnpsi7DKwHyZr0TRXt5KauXq4iNfOeBu59
z1yj7RtX8cDAURxhhV1qRgv2nxqZeztBeYXfT2hjyPhOLBqeQ3gTlsjkFmo2omQvlNZeponKaRGM
pemsLETze6vTwwfp6sHoG4Vlwxy1o8BcJbpk6pjleGNX1hhTNCpiTiPQhAgOQWFKbWsak2JZo6a1
6F7V1CMgJhd39NiSk0Um+LVZiH5veFntQ4olSN2UoBwnuzhGRIk9d3Y47pnb3oXe67FvA0RcZvCs
aBjUlaB3a4tX4sWKzVgSpgkRot+mWiSOdZQPhxA/JphVfVsiUjthE4+O0snxZmqNThqIYUxoamnM
+mhPF1ShypWnWA+VSX6GdCngpCVh26NFwQfvW2w/ZYSm+ynJ5BcDRP5DLvP6RGPiVsqecz33xKWJ
D4PQC/haOOQA+ZChVdjG8BZ05CdmSA0vTQj/eydrxtkZa96VrlMQ9SZ7YiXduJtrYh6HzU4+Nplq
QT1JMLxofeMAh0VssChLB6ktWI87kXfalVuE+v0sPN84U+tQeEin04Q1KUVJmdVrE/fGgJopqW/K
qdQXHa44Ul9qD+qUMkTT1lBo8gyw0hg/eFqgVPo51v6lIlH5lAmgLCjy5iEKVfPRoQW26kz1UQnV
7jBqqXns8y58DDDeAGZqPBjQHW7ZqpTk6jWEPXRRFfkmL4BgSVKDotx+TAQ6UK+PTN+x2zZhUHo4
A+XgdFR8u74HCAyFivqN1RtwG6QbUDIteBh83sL82kSFHi/6cCx3Si/iuTesbb3K5D5R2uZ4DJJR
ORiwljhYtW3FNW6swELFsld1PyRYkhMowTXXva0EN/FkFSWSSq5RyzAg330JX8S4aqH0VGt4bIHY
oTxA2m1ZiRGvymzsSe7LtWPo9NODYymOeymyvCt9QNAaODFLvSODTJm2yNX6NR4UAoItHIPaDZ4c
6XSLkb2y2SgyoS8Ax01X+DclvYY0pasHLkXs+3IY/iRRhCtqsspJD52KBo7uUCb5c9r1khgMxWoe
Q2C3x5gykcJDihbZjta7W/RG8GUDu6RMMaVzyKCZHElmjpaO2tPe6lTTWyE4pAth8hMt3MKU0QaD
orvoizFq1qBXFLJ5DNKju7ZC9tuoN6YldBYlyd0lKtB/LMhW6Xe21Vk7sly178DPglOoBXmFRaDR
7xqjbnoEww2s80gbXVSploIeAIRpdSUtF5qpCLSQEM2o1FMYxe3w1tJo2tkuak3oL1CEIngx+zZL
sDVRhFHBedS101KwscQVLG/lJGzd2SjFRAPdisJ6q84G99LObbSFSa/kSEAyuo6ulww963CoPTdu
IpolyrFiP479tFcNtyIlLh6YqUnvmtcMrhH2v4OKsxFTSZXfrrhaEt7hkS2h68Uii7vIr7s4Ohiw
monPSRhzttSzJTk8hrYIWsgNY5dCP2qQaq6L0nX7rVfnzi5QevzvdZ9ml+jSIJV3kkIysQL2jsxA
kE4hqWDeECE+02Wbn7qwpi3rqY2y06AH4Qill39waWGBZlWqRzl7hpmPXQfHLRhvRK3fO7ET39rg
LZ5K15avbtdTVOHd634XUHn958cQVhn+e37a+IGAs/0mLl/yb/8bjiT6L8E4x/GlyF+q92ak+V/4
75Ow9gdkC50Tr2ZwgJ3Pu3+dhOfTCudjw9bxfnK7mrEP/4LicCbBJMpJ1zRMlCG6+e8zifeHrdoY
PCGr2vp8iLX/yZnkR3Plv04kFHnOTiSwFofKkBSdMFVQn3dJ2DIbWieLd0ezn9we58vhX3ao3df/
+s9/f/z8Z99d1QpSCrFXpqXv6LXYBclwMRom2Xs9WbSoSZzIWWJ7Ys2lYfob7Mtssf/ZnzwHDujC
6cqalClLZ9ddZrXbfBmiVNrs0KgW/FZak3XdUHRPl79+yI/eIb/R+4fUh8QSNv1bP8Ksb9Kk0MpD
lLXFtPr1558BDv79FucL8bu3KLlDRGY2Ct+sW5Io9RKB0rav3PAxC3W7x3QTIw8Q+hWJyPIiHxP3
ulQ65a2JakX962rBhAy/iZ/8kvOA+Nlrnc3t774DBwCFEdpK3zYHk+QFFZsG4U1Zew+rPNv8+kl/
/kfAD//4R6KusaqscQSyVKO7nQNJv8MgcsnkChUx/GZM/vznYm79+EfI7SlsUCl4MePCMhe90Yo7
BOcU5n/9EB99/jww372ppmlpcUSCN8XkuhSD3Z+sqdB/w4r56BXNV4t3ny5ilPUYUxGK86Pfg3uY
8i3rPkek0SHbdvu5ZzhbFtTQizBPBsLXOsiFxI+Kja1Blfzcp89v7t0zJGRtajEXZl+w9Jy6riKs
MM+lVa1//fl/Xt7/52C1vLM1QCvQy4yKKH07hbx7FcbWqMLUtd12RcPfcpeyRKSO6lp0N6ku03in
9XZW7p2mLuWFlddmjJa3IUGjmY9rHE7tAc0Lih3td1/xx2LWf89piCU/voMxJkwThBq3AnDvzZJE
OMKQUwp/+YZqL/mFcZNO37SyS7V1RxF9D0kAHTjhVHmzrWXhdJ/8Mc4WF8uM+s5NQ+mTWETpsjWl
c6MUrff669/io9lwtm6gIyrJO0ukH5JgdGMQyov5jL6H97nZ5p4tGSHZwqkmvNLPrKwkzUdDuOvk
kfvwqa8/b9rvh2rT2+0A+Fr6uZol90pUJW/9KH9Hvfrg5ZzzeFotrDLVSaWveGNtLkqoKs0yiRzn
c9P4HKaVTVywSbEtkUY2RBcSEiAf9USfmt+8/A8WI/dsmWCDJew1YFMYKwL/lkhmJnNJY82tF0oQ
Kt9//RvMS9tPZrN7tlxQroHhgsQSxLYcLls1rr/1Squ5h5qhm10ONS2b3+wNPz88EBb348/dIqt3
gkYtfNMh+oULk5k2t442DM7Ri4NGW7U8L+31BvtW/5ul4KNBcLYSdCh8NaMMSt/L7AQQaTNIQo28
MEp+81Afvb+zGY4xu28G0GI+aiRiD7ljGkJBCIG9EeuwFo9yoaGPff71r/XR45xN+M5VSj0YpPTb
uiQtPiiBk6+nFnX0pz7fOZvwQ+lgphc6J9ZURzOQlLX4amYYmX7ztj74/ueGfCUZSqjpcenHnocE
gFvSir3ht02MH2FAf6/7ztnpQAy1nldqInyvdKiu9I2bvUWhFhPEhBVMf1IUyn6byIl6OMF5lHLL
toJ+RK7YqM5vlvwPpq0zD5R3+y/p8B0sF34ipey8LwG60a/Ax+l45+CVT5/7mc6WBltRHFuCnvOt
ShAQlEy9ue8Dx/nNmjD/2j9ZE5yzNaHIuEFjI5S+G48pAOy2NkFRZwreMbwBsHGNOpaQWYK5lNCm
Y/rkBAgnfv1sH0wo52yViIY4pbvM8UINNJ2QMjO0k92oR41yFZdKr9wSxy7Eza//2Efj8Wx5KBVC
aHFdcIWqQT/AsUWnoVYD0Tuf+/yz1YHShALNv4GRkI3IIPMoY6jJzv/1p3+woDpnq0HulVE7ztsz
7MFCWTUYXZzZ11/sW1Ao/RJ0lfMdvznJPb/+gx+8rjnZ5P3YJn5O2gC1mb4qct3Wkff44PPffPgH
P7x9dhowMoRAUs7nyr4T7SYKQJwSrZaTVwi57ICU3ln9+jE+GN/22TIBMhYG4ywG6S2amvfa5Kq3
ukUBEBq9Gn+BT+jeN0qOFwrgaYChXXVT4zdP+dErPFsecjfWqVRxPC+4zu6wa9FYULvZufnrZ/tg
+fkTifJu+fHgMjk12fV+OYbUrjnhOv3axRaBzqceTOv613/mo8eY//d3fyYkmE5H21z6RkeqkleD
WzMYdL95iI8+3fjx0wWMUQLImZYDIQC3E0XOW6XFqvi573426QNoLqnqckctw6rfW01/q9Rxs/nc
h5/NeBhPrlT0hg8fUGUhnFM3lQy1T3762YzvpNCp+Ve8dgKiD44rMf1SA//cp1tn0ztS9DlwlLFJ
VDKQqDAaW3oWdv25926dTXBXijor4qH0E7TyV8JSxrX0iD793Nlixmy/H5L2pGilPuV8e7goRpJq
S4A9yfpTP+uMTXr/4WORZp4jYExlVS62WWITtonVc/u5Tz/bzxMVTXthe8KHibAvOniFWmnff+6z
z2ZqY9ZNMGQsCJFjtkQ0iWnZ2OhZP/fpZzO1Hbos0EnQ9BWwJhs6D/auK6vs9XOffjZTEXp2GUoe
4RMchNJUwSoXY+Jbfe7Tz6aqA++zMkqO7l7gGKdJ1Q4hp6rj5z78bKYWdth1BBlxLxgncknqtqIk
Wmhqm35uuJtnk1XprKzWRosqEoZPvW9JMOb4/rkF2DybqtKgMRrVuvCbSl6bpEMkiOk+9WLMs2ka
FY3ZeTYdW1wbBBsNDaOftEC76j83JP8Err7bmlxLJmUvoT2kjU0qeRkoNF0tsiseP/cAZ5PVGsBP
Ac0RPsZw2vG1qG/aUY1+U2H/YOszz6YrGWFtJzIGpZBxnR17O6fPD2ARKffnvv7ZjB2j1puMSBW+
jqwVBEYmMb6ZLTqPzy2Vc1fl/VJpVaSBafOSkBuF4QvksBdWQhvuc1//bNKiO4D/GNAPQA9FopwU
yRrwtPzkdz+btQ2SCFQZlCgYnMltgGlOK6z/z9mZ7Matc137igRIbNRMq1PZSZy+8ZkQSc6JWqoj
JVG8+m9VfvyAzdflAjhMBrSK5Gazufaz2vden06diB0Gg0fgQKHnUWqV21q3v+MhRdHd681fYvOF
W9vFkfBpv/dQYmftatAzKOJC4E7TDreDHx0rccbJPtpx0+dm1PxGGFym+0t/zoljqRaK+vAB+0o1
1Ml+M1ENlJdJ168BoJjKb7j/EsifBLMNlmapC/SZCUy6D4eC3aUgIfktFRdl3dMu04qVKCDGZEJA
J6dh6Oe7TIvG7zjlWjyEk1ho1mERxWswpM5zP90n6U2o/5WFwmV/w4GNzzTCQrGxKnoby7H8IND7
/Y3ZdK15J4pJouuIbll7VopCbAzs4dEknbrVNdead8J4gDWAoo3qztG2wiUI/xx/BNDIz8dlDAFu
SAazzPemF0n/UF8qQLtIfQp43dwPoi3ewuQJ9IaeVbY5bIwC6WF1AOMElAdcsjkqq/9r7AK1Fmqa
6nfIkiPRNKeoeUX5Obx9IX9rODblSbDqnzHkMVTNEXx9vzarbb/WwAuASKhoOhxSZvGKwePsXJcD
D07J0lfhO6Arly43RTsteWwg976USzb8dyYKSu9UomMI5w3sXQ0KAiwYXhMoGVtF029lSVBHeWOM
/nL9X4hB4szfDuVfUJSF7XncKOoyUigx21OpVM931ibtmBcQQgK5A7zq8JbMbBJ5nYoJTvY2WM2Z
rFu0oOw2YjA2f30RuqxlL3wRdRbQQRnaECk73K2s/qIhF3pAogqUKfDUUdkJICxoiRSkhmHMHsQE
368bfXFlQrlWqNsGJ2NU1vfnuJZhLvQKg6muvbEKXU75L/yqv9YST1YhDjpiuzZVf7ZKj8ke0PXt
gAO7jHdr397NkL19eb37rv0KZ1FVU5iCOtd05xbs0a8R9IRvbBagONGveecWYxRkEJZBnIT6cHsI
UElxgG6R+t3v/jKmn/RSGzU8gNCuPZdsAV3dgpMO5sScDo9+X++cXKAJqhYG2NoZHJ8mhzeA3utS
39o+r3W9s+BtAvK3ZCMNSgmn+FEUYfZ+jKbkhuXMtdad9Q6GsRUISaDFDSi9ONWwG8iBGYhvLadX
5qcTdfNqg3iESh/qyKSb802N5N+l3Ghwo/0re71rXBOI0bQUgANwtJuwhgJ0RGEOqxowRcA1ar95
ja9rxxPxam1YX+JX9JK/acMBpJ22sjdaj1/uo8gJLTAZ4c2Slfo88AKSyAVkUrEDq4AAeV4n3b4f
atCr/H7J5RueRAIUuhzqyjbIw3Ru3tYq+LfKbON3Q3BF9TZCLXvZG5F3W2ty6G6mu2VCddvrn35t
qC8T+MmnN1zhLQ7kyHMYGkB6wWGFq0sqZMb2EvZO/Y0euiK74RdM/9O/o6GkbeGeOJ2VqLblrinm
DfDvljSPa0PL4Q08xBRgoctQ4zeSrOkODBYu/N5wIMAe5tLAIuP1X/xyaDJXFzPEnZzxNgNHQYPC
a4Cqwv47dvCA3dg8rrXvnMs5q1AfkQXdOTXt9wW+GDmI87cEWS83zv+eDJ4MV4BTWljFCj5h48i+
RGN/qNvMNyDdRauvUGi0jmi8S815S8H2jAhYPz79DnD78xnAFYYzmWhxbiyCc0+xlj8CjJpIr37n
8Fp/NsPgGYTal3ED2GYKw2NTheMeQIdbpl5XOj50RjUC1VOOmmW5gCHij9VEWW7SwH5/vW+uLFah
s1gZKUgCVDaOa30cvC1McylArQmQBGvfj8sJRNhgOLz+t679EmexykYQJlI4LeUjTDsPULVivDO6
nF5v/fLFLxydXA1khBK1SA9wyDCh4NV/ydKMwz3AU92aB2B/6CPye1AEJ2EQfXv9L17ru8vvfBIS
ShZNPWaLyFH3Ee07xRmqdIdqZFDURaj5oEDYFMfX/9a1vnNWMbhNl20JdGq+ChQLAiGxTu1e0lBF
N5bja3/AOZWUkxGhaYIgn+BPhwLwRKPgUZoR0FG/X+DEOPQqZBpqAJqWWFQ/VtltH8MJxZN+rTsx
PnLSgz0uA4iqetzOFvC865Tceu9/uXPYxUrg6UjbxVQrQaXXOQi3+T3f1uykYBvm1TMsc+KikSPK
AgSuqKiBEncTzuLvtL6pUbv27Zf998kszeDwyFG+TvIIQkmDC0vVgdtHR+YlZWTZ5e8+aZ+OEENj
2Zbn1a4ZBy1RrL9w4gEIyUDG5bd2MFcLmKImQ8FGoAXIu4aNfRixu1BUwvM3OJO/K4IMqv2kOUuW
wS8gDPTbFpUkXwo4LvzxmaDs4ov6tJsGEDUoQHPNma3VcK9Bsz/JSRc//Vp3pr8ga5gSmMic1w7p
jFPXGvDacUQvbhn4XJlFrkBPTjMfQZuuzyGqM74R2fWfFhuBh+z1/a5AD+ZDBMErTN4xOB4ScLMB
eYWmrj75te8EcI96NhSyqfpsIWGBz/vWWZRYyO6WNd/Lh1lYxT0f3cXYIY5b+AphenanGTX4cERY
QakDez+ObwzytT/iRDLQiQltgY88h1GPMquMzVLsSQsKIIxqkJI5+PWVE9BQjioUV5r6TOcLCGEd
yZ6oyO8FkrnavCZmbdGbqT536QZ8ERdy+NzWY/zD7+OdSCYAxcMgHM2bifwcUYsJXyDm9dLGLl5g
T0O4LVaNWiSJIFPl8IFeRgIU41sRdm10nRBejWVWTUgQFuWY2H3UbTOA1002f8nqCLWSXv3j6u7q
gtlxGAJUWIalbndNCiNaoOto6vfqhsLd550UgCBQ1jwtz7We1XEEmH9dDPE6yaPQ+3njQNSk6QbV
/zkqNpS/jQL07WTzUyUwV1AHN8cVIiBaneclhgg5jiKOOsAaSWK/vnfjFz6T7RTwEsUXwZdNZsFb
MPOtV04MlcnPu8ZAEGzgD1edSR8F56jDdQfPh/TL65/u8CP+v+CRuWK5IkgiQHeK8gyUZ9Yei+GC
RUoa3GCXccjSfVXO7BfsaSQsZ4M6+LmBhTrWuy1Fjvr8+jdcfsn/HvBB93r+C3UTrMMS44Bvm3n8
yVfdPHTg4X31a90J7ohOC6y9wGBsV0buEjWqA9tQ0uTXuhPccdxZw5HhOMP2JHtDV87zDPANv3Qr
c+VywBXSMGkx5AGrMzjE4DVaL6L3ek5Euf3zjjdi5MU49MU5ysQfroDzRs6kPHr1jCuRG/CqwXSJ
q/84I5UeClz9zVreCrkri6prGi5n+NGBPwKDjQ4P6TuUTIqHcgxQfCr6WVG/0XWlcBNjBFoUhZm5
tqbI60wqtZ+3Vt3Y+K/M/NiJbVQdxjXAdUGeFDzA81K0Z9NaH/wGwLlZolgGeaNuDnJbKhTaSVaD
yy/8oupCcHi6ZY4LltI6ReMoHCwPUz80b/qNcc+548TsBEDAEl3sRMpqrOBZYMO7Mej89AssdmJW
4tXNAqUA+wot41PCt/gkNPhEXt3uSuAq1C+3FCSuM9X9n7Rv+z3M6jwzja4AjtQLSlECoOVIBwpi
L1cQwfquyl//9CtB5erfKFyAu1lY5LuACt/A74GhI/gBrc4HEF1Xzw5yjtR4ZLMrSg9wowd0+wz/
pOLYq3X2O8vxy297cmudaxSRZnWfAakOxwehsyJfJeluPMJc6yEnYGHUoK0WAsvONMJPky+1BnsO
buIEhfXR6pf9Bwf7+Y8oLCFLiZKgPF66ZN+aMjd47PZb1LgTuqjVx3Y+VpctqwGaQsNlKBGpn8Cb
cSd0q65exmDA28IUw1tzSlBcbEuqP7w+Qy/9/MJRgTuhm1jUY1Q1Ffk6rMAwL8N3BeSJ3yHU1cP1
A5x2JovGTVACxCwFzIqCX14f7srhBPi6OCC0BaAOormjtCjfBj0UEn5j6krisq3XNumIyFnY/Q43
WLIMeM33+3QnXjUce2NaVVmerXXzVk1d0O3CKoI22a99J2JHWiyQ7W9BPjaGfxMVy+BkDh83v9ad
iO3A0waTIc5yC7n+2xaZsnMJd0q/tYw5gSrTbd2MwTa4jmy6YF2C3WaIurHaXHr4hdnu6uBIR9ga
VYPIqQFJd4MyBItypPhpaOR6aMsm9rtjMCdoSQNwhpTTZVtBsS0sG9+tFiY6fiPgxGxl0N1EYL1v
B2JyOFd9kvCDvjEAV7rIVcQBYg9WMoTbmDyhfkxh99gcybJRvWcDajTegg5U+pXiMFceV7cDXda5
EnkLt6c9kEbLIYH+xW8MqHMFjrNlYyiCwC9JJphb4gTR/R6jVPid9V0ZHNyeYR+bQL7T1TQE+qUG
hGyCJ5HXGLsyuK3D+sa0xPrD40/1FPZ7sRjPFLGrgkviDI6wEk9ZcIqCyQBQWODwzpvf9HRVcBRG
323NyiBf9AY3CpUlB9pq6vXUDh3Z850cjgEXqK8OkP+kI6CWC7jvfV/4pbepE7cysdOQjng8slEB
i4V07eDZMgKxjMqtRCS159R0IrhAwX2ZCMydaCFwTC+L9c6EcXJjZl4m+AurnKu7GtexzyzKdvNK
V1bikghLQHCam0IdalkyOEqoFpYhnWya+ka/XTlGuGosDUqY7qoVXl1k0R+ybFnP0Hqtn14Phms/
yIlkqitqGUq7cxib1n96u/Evg4qjjyEOc+F+gd3Et7BtzY/X/9rL1Dr4EVyWxicnXhC2sMBa7P19
OMblJ1HSXhwgEoIrwBCO8kMUSySjpkzx6G0JExt4ya2WZCdYGdrvrZFZtS+kbbPj1nTh8qmYKwZ3
vxhOTwfoKOLVbyN2lYaT2pDiAz0WnoMFAxO8gUIyTHT/7fVuuDakl/9/0gtZ1BdR1BucUsKCAl/d
ZucEgPCPfq07+zzI7TiQs1Hg45c/Gav/W8dm8OwYZ4mgab1IUCNw2Q1h3RCuU3FHitYzQUWcJWKU
YarAvMRkXJb3cRt8FBUsJ/16xVkXFLhH65YsWd6u0W+4O36FD+Afr6ZdvdhawX8CeEWcSMQMjeTS
bncGfrlHv9adxBfKQyuje3x4GqnfFam/1PF048x2ZR66IjH4NeAtECX2+aj76p424XogHQ39brd/
14AnsxxOGGkswg77bNWz7zQJsg9IwMS5X7c4J3EYGOkV9OAs7wrYAcjITLtysn51jSxyItRsGhZ5
QmX5EE//6UH9sy2FZ7c44YkFr1XdAAFKhEvW9y7q4jMpZs/tz1VIpWUJs7ppCPJIp9XXqhTq+1jB
isWv050ArQXIoBXJcKoE+e8d8nV9buOWes50J0SzpOggPRYwNpk6/hkuD/17AEAGvwnjCqQIisZX
2CPhsq/7udwHWdm+00PYeT4LuRIpGZC5kQtWgQKQVdi4DOYhbll/o2/IpRNeOHm4GqlqwYvoWrTQ
XRktfyfQIrTv7NzTf8pgU0NeF9sHEg5H6CDkT7FkyyluLWzUSCm2AEYIQAoAFWp/wwsNvMmYzQ2A
RthhT9DpdxLm2GwGBt1O/EulVMpufPWVBeZCo3u60dWt4TPMutN8oxx53T7IQGWPlen8jvKu3MqY
YJZNlWCrq9h8wls0h6fE2vhFaugsArDoLGp4QqV5sVY4d2TFg5hh9+oVSqGzDDTp5c63RSJPNjzz
9QMkTpLb4eTXurNPN0tkBRwHM8D5GciwkRDHsOJ+WDIWOsvAopM6iiQXOfIJw0M8lOnnEmYQn/y+
3V0G6qhLxDDj26ONwGwphlGICvxEGNTVv17c1StpsPwC4J3+DKtCn8hQis8+3w6y/PMJP8MwNwAp
Gm7yRfoNVspwb9Vbe/Br3DmrDwtrQhnhJFCHcIIZ5/gzIJ9+yjioAp9/uYqDPkg3nOwClAWcEhB3
3hk7869+n86ft06XkpCwxskOJOsml6gu2g0D7FZfb/3Syv+ujdRVfxm7wPhtmKGBFIv+TsG0+0ns
HLwZAVT1K5igrvYrqHq49q1Zmpt2au8G3il4z8Fe7fVf8PJCCVeE5/3TSLF1fcfTvJrjf2Bs+JhI
vyJP6mq+VhbxYdUDDr42Tt4UrW7vxNCEXtdtAEeff3iKwoIxbnDIG+QanKwhBRKuNKR+j8rUlXyt
Nac6CSSOeah4OwQhLHl7eUtuekVQAAuA518/t9AYxVGDs3UIm41sTQ0ClsPbD77RNoafHNxT5/0E
W6T5LoG7TnfkhCeg+sNIx3NiueA2IFdwJ55AU16DLDzi0abbTdiUva49qBJ+/guBV58iEdgUto/D
9HPVmz2Hdtm8LhBwNHreujSRqUDNT3MWgKecDfQwxqvf0yd1WW3bEhDJGuTy+5IqFLaTL3M7134B
5yrAgjJeMjIhP8pkNh7nBIXEcPISN6hYV8I5dcLZ9rGNJgGLvmgsDB5XJTmWcfXNa61wFWCof0CZ
PCyB82WVCh72smprKAmkmjznjBPTxbpscmFzmve6B4MWdPtP8HfXX7w+3xV/DQHKSC08BXOeAtgO
iUsJ7zE6ed1QqKv8QibOFE2C93KYIlenulra46rMLWjTlXF1pV9WTGrOYowrn6Ymj9WAIh6UQ95I
Ll5r3YlV1YH9CxIv+j1JP5iMDvsuDv2QLjBRcUIVYhkCmWaSj0LV3yHvph/XeRi8DuLUFX5NFGiC
Aa650Hfb6mOS9uIxo732urpRV/dFwjlch7DE7phmChYCgJHDobbCudlvSjrhGiqKyxWjcQ6b+rk4
VriDwlH14mnv175zXqaijBIGP9+8S2f+2LJo+jIYW3z0a90JV13AS1sTGHHBCZp9JkmbfiiXwfqF
6/+ouhKWVTA6SXNB4ANdr0rtimXwy7NQV9UVC4tXeVMmeQ8O9TGTW/BWDmL64NUzrqxrFBlt6pIl
+UVRfxiLgMLpq4n85rwr61o6LL/qsj8NnB5kDLIT4eHmNyVdNRejm2lrg5vtKjWcECaQo+7kpOAF
6dc1lzXoSXIOptewghwum2s9fIOdyWMm6a/Xm75yGo/dm60wsgVwWOR6qvrvoAzD7DRrQjg9Z1Pp
eap1NV3Kdu0a1MgVrQ3OY3qAwwqrwbl8/SdcWYljJ2CRmZsglIyTvAhpg6tW1oVqVy61WPyOH66s
C26IWyV73CZg4jTullLmKvO9yrmqLmZot85bAmc+ltbNAeztmAJTnTI/Sj11lV1zM6WtnlIc+xL4
QcC9JdmX2Sz9Ot9VdjUU8pC0wIozgGK6n9PmB1mDW1j4KyPrks0UnesBBnPISK3RBPw9FHtAqHol
jKir5xobDSoAXBxzbWEJIrsghnE5jINen5R/K8NfuOZyJ2aBbo1bKdYsr2ArXJxhLC/1vSKxeR+k
QyPu0wi+C6D7j9+KbbHzvt4ULGZFIMMf2YDXpmimWn8FkTP6Uayglp8FS4c7eK6a30b0Gcx/i9b8
fv1jrywCrkpDrnVgq3bCtrG2y1e+BFEDP5Mxgx2SNcGP1//ItcF0VppRznSR1qR516NE8ICnjK3c
F5MQ9EaXX/sD5PkqCXc13GhXnFVNt6ivZOPdT6ZhEu/3+c4qk05IjRYFQRiN5cPIjUIFjf3p17Zz
KFDbBqt01aU5mbmF6W6VfFcA9Pjd+1z1WQor5iiEliUvUcIHKGO3NckOnkxQmXh9vitBQxaEtAOg
KbkFB+ORs5j/SDu6+HW8q0Bra8DFwZLDtd/Y6tdSy+ZOidRPoERdIpsALwUC+BK5LtEUGhZQkATD
rrTiqd8C6Vq/bSSZ4GyM3SmQKNuv6ESAd65uLTNX5ryLZCvGJGvEDD1n3+h9g/fpASQMv1F14jUD
8GBOwo7nYhzkKZlgHQ5agOeUcWKVlp0pFhHwHCXKKx4covGL4na8MWUyRPwLay9z4qlVNqFluSY5
GTp+t8J65j+iJxXuYRF16lCn0dv1czlHAowc6ZmrdgVjqIsH09uOPE8DOEhlcPA2F1P71e/Jiroi
sa1hsZ1ozZELb3D6SMONP85tJMOj13i7MjGQ26HMSNFpIfIre0pHvafB4Pd6TV2V2MhGZshFakXD
Pt6Va/97iswt2NSVKHBFYu1GsHv2aJwxUNx3Zm7gDCvHhPklcVydmJ0nGGUYVA3USTq8BzDQ7vhA
1n/8Ot4JtBTPqGyB4WmuevoOvHx7iEpVnvwadwJNWtwG1zqJ837bohx8xTbXYIt5tu5sivFWtcOU
sjgHCxs264z+K5rsFq/r2qg6UVxpOvZUR3Dmlu14lG0BrRtd/G6brjZsMD3bNGA4Od/mB0HDYaeG
8pYi6a8m44UFyJWBdSNO3OUk4nwZWNuf8eip73UMQ44dscP4CTwnreFNx4ZhV5EmELs0rqb5cHkB
gRlkNzTjLqsbWHQnibHvYNTQBTs7BOK9TLtwhZliWpd+eayLb9nTu2WLjIEMRosEZQzZWl0DCIv7
oF+BJGB3z1vn0P9D+1XG+bhOJ2x73xqmPD+cP28adalwpubIrK5WkDyDi3wuO34rrUou0ffSEF5m
5ZM7dxx248YszmQLEiHzMd0aWTwC4qaKfQpwKGzlqyD6UIXNWKCimhfl/VJ1uN2qi9nYTvNiDo9x
NJv4EEBPbQ5LMq6fCdGhPjbryFf4KxZmPU52M79gN5gcAhJ/MDOOfbuoC+TPpJPh5KVKxIPO898C
S1ek55MwztesLMe9jAAr3HV0Yv+9vshcRvOFvgqdRSZYRvjWrkgoWsATYaFOyjTZM2uzf+OkZ182
vGl8e/0vXVkT3MdsNtdgMpYTz5emq09xOU//ZDqaPB+wQmfJAUwxwWmHILcYxPMdB2YfeTrPQnbi
vmZ36aA2GRLs4Csm6r7RUf+QziFun16d83cqP5myUwWtH5ShOFT1CUyCjSl3PeGeeVfiDHLVYwJl
NeN5P82/IwT1Dikpv7ok6ooJm0tOt7Axz+NCFDuYjn7OovS3X7c4g9ommobZhAzLknL1pgNYHyEZ
pnuv1l09IXLFJEqmKQZPrdTviQ74HwMXmUe/1tPnkQtLzzqxPMGQLoz8gkNomB4KCMVulchcW+Zc
VSHKUGeJ/EOMB+ekfUubdXlsWjI1x64UZQbLc918gQQ8fZCm3dgbJDE6/V3yDuBVg9r3z60l3UMd
p8N0QO5i/SCnogwPdmuM3ZXFlgZ7vDkqPNSG8/oAy0lu94tY+vpAL8z6g56ADbox/a88EBNXzwF1
cRXD9YpjmasTiJHjwv4pe8LYDlqdLbkrbNGKdyVgYd/wMmTfQgbTo06tiqSfJvb/+X8/iUBUdxUV
EyjVJmHA/05jjbXQc6Y5G56BjzxEYvD7begU2F3UyjnaR2Xl6f8BE+Hnk62nSwZFL15WlGYs74GI
OdbplPidFV2qXtYsBTw+Qp7bFAg/CfzwPUwsa8+XeVdLuQEDiEPXJcsR1sXvdZiQ4sT7R3irHujK
zvMXFvhkaJMClsfLajiOSCzZYQdHtkaWo2fnOGvUAG15tcU6zkWJQy+8KYvusRxE4/fE7copt2TG
47PS6HtZjHe05HqfxLrzPF44i9QA253QaIXFu93wqIgns/t+9CyeBJXg+ayEQ1mLo1DKcHPUkHeA
J7qDw0txeH2BvQTPS0eXy5HmybCmCr4lusO0YSqc2N6UsLreEVQ+F/cNn+M/r/+VK5Pnf6SPm7aj
WvGeO5Nx+WyWsqQgREflrffiKwkPV/wISiS3bYNtYpqSn1NvWpBDwz7c9haVg/tNlPy/JOz7Xw1H
BhNl4zie+fww4mLO2rSmOEtuPB9q9asW2c9JekIYiStym4OoTdNh5TlUsOI9oM0diqNV6BVxJHNW
04wxiTMrjjN2jsq3KSui81zy5ujXL85SWipplq6LaJ7O2fKwlvX0OUtF/e311l+etMSVtyGLWW9d
UVGISmA9vy/LqjcH1I3oxxEgb+OVAIT//PPQAIxqLrO+wG/AwXInxuozswP3nDhO5qBlBbd1sdBc
1L04FnW1naOB+e01xBW6iVaYaI46lou4jk5yCXsUVIZ+izVxZW4DCNV90LYs14uS487YYDovUeP5
nExcoVuMbLEOCrQ/ZMH0buMh1OBwmrtxTHp5LSKuhA00IRWVRc3yYFpiCJLYf+riQfr6zLzWuLOc
4stBlpmw0ayVrd9ETVXt6NTHN57sLkv+/y7WxFWwLb0xUbcgJR2qXtr91Dcq3oNjtIENRtKBnRSZ
px/lQvSv13/OlUQOfCWfx4AQcEGzUUoh2Y+QBag2xdVuQwXIn0tq6t3cp7K53Fd0O58iI+KhBgcT
CcIDFSFVO4scU3RUvCPLznZ903+a01G+aUQdtjucFpP1HtV0eA5//XOvrAuuTq6sS3txO6T52kXa
7GLIbr6GkCT8GsbCjxZOXLWcahObyXDFqgB38sMYKbYPus4cXv8F1+aPsyyQmgW95ZbmdiXLeaKz
/MhRnum35qfOKatd0wTkoJDkYJ2MB3Dm9X03TpXXMYi4Wrl1oMU09gytL63d0ZZU72jgKbQnrlaO
zlAOxUlHc7BU6B1tMvIxtdmteptLfL4QWa5WbqnxXjKBrZ13QyaRu+ma4Xtnp7bZoTRm7g8sjJWf
txVxoWkK5BQ1Sxrlo+0x9WEFLn+lC938ppCrnYsLLWojEpKnJbhiR1ZyONENulW3MORX5qgrn2tk
j3X/MovWLKvPMBUQhxLSCs/Pp89XHDmHY1IoGuK9ME33JYuTAwbDT0lLXCJaUE0d8pmwi1/LRB83
EfJDK0e/F3iSONHbKlOoGI/wOcf2vscTGJCcknk9YyNd+bxj2qBNlIVlbU77pnusYde3SwTtv3ot
PK5ybkvLhsk+jPJ4qpevyNrX7xojbzlDvXw+J65ybulS5EN6FeXFMEKvbkbVfU0KJv4BHWMMdloF
Yt4Fqgi/hOW4LHkBsqmXxpa4srqKEr7VyxpBLrnitQME0D0ejfWdX7c5+/3KmWRrraOc6b7Ox5af
UPbmec5yZXWbLtK0NUOUN9O8fmFVzU8L4drviO4i0qY+wXVG4tPbIqn+Dftok6juBqTBr2ecOLac
dQYOINgNkPL/pms1ozyVkJ9+rZPnwVDO6TLgBBLmcENuTxI5AzwaNn4AeeIq6ii29yiJ0zBXFcSY
O9j4KvhKWu65grqCunZLQbSK5jBf20gcElOuoKxkfpIO4irqEj4VCuqlKIcMoPo1lDHHu41voom4
ejrYWPF+6UUEtJ4Z71d4JuUqqkOvTA3qU54PbMJr3EK7FQMbDMnXaaLtb9tUS3ljVl7Z511FXRK0
xVBJLHOVBLRyFwZZa3ZLAGXTbqpV/YgMbWz8AswV2JVMBQWIUdjJNrrdgYexPRTjckszdUkuvXBi
cfV1tqoj+EcFYY7zuVnfUlIn72PLNmD1KV+KvZiTbjyGKEIhh/HvWdUr8lyCWrPIZhm6LswrWOU9
hNQWb/VcTn4nVBehZpNkScMC6HWw1Ir3vYLzQLttq+fkcvbnuZIFaGEVwO7JPB1HXv6C8Z69MbXY
lQFx9mc+jmA+W8SFYMvyW21WfuG6veXVcKV1V8Q2dilVRBYknyQLdzAM7PdZ3N2SUcE+7PKZL8wn
V8QW4GFdgt5K8hJ+nBPUAEu/8R24T3U776CyWsejKeDHchduDPRabprFXDQmQXvYLInt5xk8Zkhr
ARz7N20t1buKbUg+8DXJyH6bOrkcxdjFYgcn2goqP27j6q3N+rnaQVOf8EOmRxHuVYJKpz2ydXO2
j8c0mWEcN1b1PtUN2faFqcM1V3Xd633dq37LOV3ofM4KZLiO88rndMdhkDcDQzx3/WmjEmKVbbPh
dI+S1GV6M7VqmPdNjdecD1MBI+4zr5AROJazhfdZQ2Ie76qgJuTNbEvQbMtisSVeLMdm/lDBWOR7
iFOe/meYYUyNhvlS7sm8BmYvaxs2v+nCrNkruVTLToIvWH3KKhVWu3CLYpY3uP6uuxVil0eoWcFx
ivXY0p0IG73dJ5vFBIVdHcpTPosuAoms0bYazzwJQvGGDoEle4lHHPuOw0+tPmyh3cTPrhsuqgks
8YbsTJOlGVyTmqn5CSZ88x8GLhXHjJIp+hURocUDTdsYexqvTbMbAx1EOxmGDPdzocb2ftbIBO4N
QM7hGfh9Ot5FQIb2+MRwSvdRomWHY04c/YQZI9v2AVwOk31dBNEnwgOWfZCwnrqDIeTEzxug6AXs
A6kR3yxh4fJuIqTGoyyygRW/p4Gaxb7qi5AdYDfU/VsNa90di2CoMzDGqkg/qAby3324ZUtz1DhL
vC/WBt5fkbZ0O1tr02XXrELoI2hlkz3pYiQ/oqaMx/tiZUCtETXKBzOI8hu+sIKeqwA29HFgZvtW
lfonx6H0ZxOAf3QYhw0RNWxk+tL18/ZJ6pZ9Wzel6yPZGMQqM61lvxvaOgDKOQIlbtfKmBzmJA4+
ZsDNnluN2wSSHNk47UdNtk8EWhJyFpVGxkTxeOXntuw6cogmjqwQiGSV2lXlVuEdeevj4RxHU/kO
ZtBt94UB15wds7HU36GVlNVh2+Ja/6jpIKoTXZNuO41plJJPtZALOZmhFvWpwTsmJq0K1+5TSgoe
3VE4Wxm4J7aTOpg0DaGr54GpDgy108FOKqPqY5bSaTv3kzbtHY05piTmblGBQ60jke1TrO94Sg+a
bdi1ZYIs5VgrOE0ZndXjvmJDxCAEaVdyCHDzfyjtrNJPazfW92OaZs2/27SQ5NQnMqzfsBKGIzgO
lgoPX1P8p0Yi8RcZY/4+Gqg0x8RidM/pLOd3BdtijKc19XicNjYsHxfLyPzIObpm30yQ8MIacZq3
t91Ggsc5aSyAECDLx+/h6FzJXQ+kVb+T69CH+HqQLR5KDcfMA18R56csnbv1XTvpLDxgMEV6jFSZ
/Cv6rp0fNzysigOUbmlyirJpeJtkM3KR/8fZl/XYCWtL/yJLGGOGV4Y99TykO90vKOkkGBsbMBgD
v/6rfZ++G92jI+UlUiKle28Gr7WqalVBGUF+YAGCxoVo1g6oVtsOWRkONFNVQMRyi7QnUL9Ew///
RvdWZQ/XPF9tczuwa3hmM2J7Yovs9MJxCUUZpUFHiqmByvRmc/vWFUu8rrCZooT9dBavOHZ0xutp
0tNYVFc3x/HgBa78U723PjoxROJON3E0vAlFKt0u24+gGXFfDIxBfZk2SA6Qecz7q+tm75MwrSJH
IsQvmjXWFxgwNwq3LMVGkIO9xnqbOkrB/tThst+NyMP+ma6pm29ayMqXd+lC4+6kbuV67gjlfrpW
h6SledQbCxg4FRCUBnvd6WJN5kUX8VzH7ykHaFmRQNtfQa186QiQD9z/qzRmrkxXZ+XazvMxCQfk
ts/wp4/3/vMqIcilY2MhrPojAigEc8QsQPWf8u81PPYObMXOp8E+VtkuC0bIdMiKQLu22NRic0xj
/AkwBSmNh6x5zWL3c5u5gd+Jf7eILwvzBC/zvafpWMCBypQNWNmiEx7tYEp4hUdGNLgUkcCYrZPm
Rgqy+MLZmDwgpRTy6CndcVl9j63vfAoiAecgSAhySNjdyVJfNAjERQmwTZVYx0rktn1DBROX1fZh
EcBVscmbJrvbVzM3OSIvaMnB1i5wmSMv3okfYUTrH0gTCp/iLkbC+kKGvA9QboQPcaIHoi0iPW3P
4zRPHwhtcjeDDIPv3SCmD5YMdWHbdi+CKOmfrdX4gh3JToyu382aPDukjuY6sbqIYhGXcIIJczyU
4aWDNgoy/DWBibCU32DekDzQpf8kugVku2kkOEjvn1eNBYA4I1MpanixjEMNcmrOTmoBFMo7SA4Y
q5962T2xTq1F2kTzkfTz29jun9wGYbViC/Bo4C+ZEzVPl1gSPOGDbn+Tuea5Ms2TjKMfdo4fEER1
k2XxfLCredj3NZvzfQnaL5jhhHvFncq+ySxqgBLBR2ZflorrMT11E4KW5QC+ho1jV+x+17/xZse0
2JX96vsdHmlBqi9oTmzVCXsbbCmKFWIqPiIExn7WbjizcH3otF0L2gXRfey74xjtTworn2cUiuA2
icV+WHho88Cl/tmt2/JhldpySea0wDvm7mqG6yTQfeSmVfWhjzHJBMIlBZoN8V7rbXs2oLkvCcHj
28IjuhzrvsuDBo7fy2K34zyEn3sT46J5kfOsm/Ke6cPWwwmIwVzxyAa23VOSMaw21VOTQ443F01I
w09YKrmfwrGf8MxiBcQq0zEYkndoHeVpogRGKwimPwmkp+ZYkd1P8TYMKk8iuEbjRcPlmcMP0WYI
HEHkAh66qX1IarkleZqlzYdqUNDmeJpzMRibVXhGqrTpbSm0CO/nQMgf0TiNd3tMwnLRwSFKmvE+
CtFMznN34WjUChqroQpiGSCWS6NFCpfofQLJfbJGrHk36jMmY35be3/fCvKqRBid8PJUtOFJtfm5
zXVN93zlQVioUVzsXL/WjVoKhpj2QtF1yjtkFIKlkO3FBwFObse+R8b9YLCwKQbIDrvc03WswBnM
P7DLqcs+JW2TO99Op0ThpCVbGtzDbCx5YFREKBS7f9+hdC8X0U/IxmFZPreNHYp9c14WWxhOv1vo
LtoycFPfFr5LRImgCZPPsALE2WL4ZxOtaXNcwZh1UOY0LDpyR+axsJR0p9CmS7GJes0Z5Txf0RYU
4b58YpacI2iMaBrnPZbRO0hfwtQitWW94XKKTKmVM3uRLYksQosjka60uTjkMa33WBduc4gS4zJA
SGjprvpNWJKFWBZkl7am4uj72hbCtJ/wXFI5PE8a2BgmtFwTx15HeJcV7YaIIfySMNlPA6tDB1v9
KDpkVo03XLv7Zcu+tXt3P2p9cUg7OsVZO8s37Jpmt+gHo/7JwB8DRS7183dEMPutCFamHd6WAcLQ
xT8NjdpkSesRxYGzIYMlbypppQGptbfLPmUHM1t610nDRY5sojgtmF+jPo+IyTBpZAz9hcZZk7cz
bI4tLsVtjUSt741daTGi83/mWSpz5gNya/a0Em1ygwZovCNMTyKPlslXIki/u2a69N2MUIsOTZpC
7/cAz/moGsl2HCatH2D18DEz6JazQWf5tOzJmMPOIi2WQGF4MW1UJDyZ8GjwCV1SEFyyJhnpaY80
SfJxDfoLppNQQ0rLtz8tzGaOa63NWCq7NRVicsachGZjh0WxFs3r1RI9TRt1aKNoKJyK7kdQaDlp
RJcn4agONhmTtxCkIOKskDk6wlQr7+oI/wuTbt5tBtdOD3NwFm07lTUqqCsCrvaTDfGcwpSScWzg
afO7Y60Ni5Y2/XO9SyAkHDNYPiyZzsp6hZHA2fJEPe5qdVXm1rrsDHzsxq3tP/pIu9vBpw5hUapB
msM+lIYu08F2Ek0QtggOFKDdNxMO0wmnhqmyaTCVQr2uiFjbZ0Uz+kTRU6BV3IgpSJJk53bt9Tdk
jUOohuxcpJ52Q3t20WwfMaMtdxGlqIvpnpoZIaiGFZFacImXNo1eFjuPv/0Mz9ZR9eEpVKwL8toM
yblFI34LA1lWtOsYPE/aqyNTFAsyDg8+hRYTNuUDYmymldOcwovR5q0Z+l8BxUib7csrXzNeSisH
YDqmu0C7KbG1apq3roa1J7b7ehFULqEkzmOp5NfU+P4FNKS+tX5Bd5xM0yVMTI9HrBFznqWUnLOd
idLLlVxYPcuzoX1SAaFN1aP1o5OVMkmc4MROVuiAYJ9Wb1EjSnjT1m+eyz7N8VrOH9kmEAiLLKb+
DtKU9puv5+A7Zw2unbCdeWNsohikiSVo/mMKljTs3mNjbLlk1+560l2854mZ43PQTPHNuDTDJ29A
9GPOQd+EqTKt6gz+XJOGBz2Bu97tsBk+n+rJmTw0Us93K4NDag57KVLM6byoQsxkR3WSusa8E9ME
HECN+YmtGeYXPy2XdTPpPdAA+uMaiZMj+HLEw9woj1gh21yWlfY8tya2byg66VDE8QSJJXwymyQ3
GfYStZ/744rN0DOOuPRFikS90y70CHMgd/UEEX5uox1p9CvFCVgPPinVlOHEjMbVHFCK/VDI1t0T
6CZLNOHZb2zdjn2Fp3KS98oy7E1d95kKPwIwgEg9QckNs3s8Jz+x0ukRJZ89DpvDc7vJteKxy/pc
bgNOOJHs8hVhgje7RoBnM/fvjgFEyNclCAz8wuTAKhqp8IkmbFg+lo6b9YD84wjrbIoiHqjfC+/b
4HHtNE7iOBxbVyofcOwp+Tn8HDK7ffekWVS+9X1GcLDVGUR6bYPJpCbNq+DtBhiEEejwl6Ehh5TF
2Z5PO5/uRTgJV/o0wjQIPIQHedLAmDhfAAAdoo0gFx4StOGtHvepTGSNUBgOycHNFnZoY0LGf/Vo
RIqhq00lcLLcqyVUuD8TQ8paTZvklEb1dqmxYPi2gF2qBIuWG27FGxRI6c0gABgpnAk51sfUDnM5
ADnwuhnLHkbd5yjxCpeoDZuT7lVzRB2Rd8uu5zION1NOURMdZKBj7GoFUZPXnrhq1tbcjyCZCjTJ
6s3G4XCw+HsB+EWWHnG812JogTIEof4ETLp8QnBoj/Gom5JNXlcbDsyCDXNzBsaG8W4DjgroBYLg
Ybt6yHH7JOEEUSYiVi9tPYwqh3ReDIUIhrcFSQo5W5a9z2HdGh8Q07cfRoUTeaHTUDoas0rDq/e8
OBfmM06UB546kUM5jCd86rzM4YbIVElxyJZTWNNzHVn+B9pRfkKjlJ3VgMERP/ApUvhI8LG3JTpA
XlHXvmFuDQ9WueQpTtKHxAzNO9nNdxdJ8C+dKrmOJ5hHdfUr0sbkGT5R3Zx3K0JScwn7YrR9UVtg
DQPDDrz00hsxM1nIBMlnfehxCnp4lwK5M3dwf9F5mMilmB3EjqtqN2yRO/Vz4bQvJmQD3JBwDg+K
RPUhltj4GOd6+GgmiYZ6RXpLSxpe7lS4CuaO05PRE38cUIO/IWYQtl8j86cxBFCx+/qUWNHeSys0
dtRh3LR2y+se0SCPoDTDGR51lxbB9u/D2FYGzee1G1P53k5xRQ0m9hlcAk5/VWJs4hi22qduSGyB
6GRRrYL+iuMmPs4Gj0gbjie5hlkeMrRgdO+WCvaqf3aYz/5IMVRc4gjpaZFSXT7wwFRgE+wDtclR
Kr4WNtEf20iWq/Z6PCASmhVdz9ucuM1XnWRLWc/4WoFk2xHIPD2rbHvc0HId7SRw6LL+Jomir017
d+zb9CFIPL5BMzy6lt8nEQZFzxfARjH5aDIeHKNMAlWFReD9MsYawAgg7lzZ5liTEEs4qcM+DnZY
X71h95RdGyguaQH3Zl1BpfQ9Ji1aylR9siWdCzonP1vZL2WIMPH7KFAeb8k05XLa3fcOVE2VbNjA
alVY+K3nhccG0nEzRhVND1dbsaZwEmV7d4f+BPcUxQFB9HugK8AA6Lp6jlkCloC4OTOBwX/QHOpt
TQttsXc2wLX6iovSvNc2fJckGC+BT9sS+YEmR/+wQbMiP+zYAGlaFa8mEz0Mi0JbKs0rXYf3rE96
dAyjLJYm7KAJbMxhsZ2tjKo/u0BBVBxH1QKnyfsmRFQjWeiTRezMUx3FrhLLgg5OKJmbDjFtzKYH
0qxZiUD69NSOHc0FlR+yHvghif3KCp7V5D3GTQBUvYhXmAefHW53nhFIgPHIxwca1TgPhl4XU9iO
B7iTP6egvSfZ6HwXy2ZQw7v04pCZ9hhkKis6E+BI4gs2oFbRj+cJ+fE3YzbySvAG41FvYbTmJ9CG
NQ2ngqvR3Uqi3JDHcP/5jm7nEz2rukxMbvcDc6SIybbdYNtJPNJxnFD/5h1fDkhxb3PiObsHyKru
XMPerU+7h5k1yXrFis36fYQeoPChqfHBFbuH55vPFyhhcig9ls9Vtth/SeSISzVjlcd7gNWTlp5d
dJ2hLi8QKxNAXiJ55A0yBo4r/CawRT07KYGC18sTE/vUH1appvBX0+62IH3Kwovh3oWFrIHt5XWI
XiePW5r199q3XtxGZApzTH+6xJ21eAVRc9XnNYVEnGeWIGQYRuWGvixBJn9utVmS9yi7the573h6
3xu6nTeZNAvaFBTAz1l3S3gBjr4kBVaSri8wRJ8HgjTVHcvLLonQy/bBUEZ0wTh6hePe4t4ltkT9
iqDA44TfChpY+VInSWeeGYwi18PaNEP9iAjh4eiIxIzMJoVR0+llZHftzu2lTiG6xovAH4PABS7P
QBWJpxWriAZIndd3YxRZd9xCOttyGm3fXIJ2n4cXEzjU2U5tzh4nFgUyV2u41h9THVFbAQIFv9LN
4zcIXUJMNNcuK18lRdLaiE6gfwqmkGPDEXt5DzB5gkVnDk7HH5IEYOuvaUbu+83akmkvmw25x7kg
u1v+ULWjCOMdif0hbVv7bcqy5uTqrn9WrN/7mzSZ5EODqoQXI+ZiPM/Etq+ubzD8R9kWvaZaxy82
9P1+bJZrd9G0Cax98TYCEx3j0SMXF9byESa6NYsedTzTB3m1nj/YuO4Bv89rv8GvDzr7cyIiqe5Q
u0d1Cge4GJ912NITni9UL7NAiSRbvTx0wAu+ejrLW6wlDmC0OorFBSS0pykiWjeF4APMSyJ3sQkl
Eh46KUvd89qcGE4LgKTQip/wa/mLxyTDzg6+ruxI4rh/DPkEK5ne1RsW3a/OxTih6vEXnGDnV4n1
sGe76nAtmwF3CBy/tb9m7gJSYuwOySNi15OTVjQBRtRH/MVGjZF/vOnhf4LWETk6NZxgp7zGpe+K
OvGsyKIVHMQodePRqQ3199b1RtwpZABHZWbbEa+JINbcGKLkJRtHddvBBzKokKIyuBwpYHX8mMTT
UnTBPLD7gUR2LjdhsqEYiPjFQHqogtFaDhVS2cVzxmOGbelRbScMsiHNHQ8B+DibwUO/Q3HLwdWo
Pw0NwYqIbPAlcO3dl7VX6x+32eQFS5DhdpAg4y6cio780RT4cSWyyWJJupXtMcEi9kVhyh2vQqb0
LTDgGm+3dt58MbCVzl/91sZhk6dSentP3N6Tc7zHAXtSfOei8gZueQeth/CCszpZLkMDD7o8o96a
YoNXJS/WmCWPuBlcgWsJRjQiXYpNXJhopLbUkj8jd8YqHHSCAmGgewR4LZz7k4vHxRQKvRiESaOv
W3kzR3Uc/AqAKceHfnNNevXdhMnqFwfpoW5AnozsiRAgQKWYw657NN0OinBF7TnGJp636/cQB76b
BDZ/UYCzU1rFTBEjzfwNktLtHT7x+i5dfHpwel++QZAAAHtC8b7ZEj71Bdb4Wp8TUxtE/URL+NOg
ZXwewJW9DovT2blrhwXjPQ2S4NlyO92RjQ+6xDsrfuMe7N+9THly4jEhcHo0qylCoqIHt8rtqVvB
swuN6TInWmKUCDVj7ZmoGlgTsH2h0aECsCk1lclbRif3gOafPYIWqlUuWukkvECXbHxnw9qmhc12
UxcxINxrs9Es029K14UcGG0Rc5rNYfYkpNuPCSYDBG8L7Cvpzqv7OOMgEOg+HgLPN4ZTc00B7QtK
hyKQvCPnmSa0BW07TqECxDIo8m7iJcS962GHimxel9a3YJO1e9wsTYDa7y4Ovlret58ZAN/buV4S
UmQwv4huBhOuUPcDt5bFCggJlKJMwzfMcZOttk7y15nE03nDBLwdk1hmb6z3GGvhnTSct2bX+reE
LSdsn429kr1gBU7BGuyYsbZdoRFOefPajszmNSWBqPb4aoM8LGDm88XX0wvstfYfGf6s873hjuUM
e92/NiUCc5xnPLXVgjb1eQAKgVlNtTbfiOL4k68jvTQ4w3AEbCkgsQHntKxgdd0FRSc3rGFDNNi3
J7Pw7cX7JvuppUL7bkI/v6APFS+07nAharcaLCSCiP3SUI20uUI5mMDHB2lWwQUQ0x2PQLl0Td2f
a4+d/jzqtv4RE/1+Y/me3PiOwasO8SeKh2U3snov+qGjv7ELxZtD6AehkNiwdQj2g5D8l9Bm/gr7
IRyv9Lpx5x1o6u/R1LKuqAYkfZgoJlggzRq1t59UgFIbrfS5MyOAa5oMdijBp/eqMFmM40IzgtK0
g7GvgVS32ZI3pM7eAcw1zU2jcH4AjupJc4KeboTus/UUg/3YdH9cLMefqt9RAsAGrr+WEZRlwYPB
P4Xt5tNbFE+wGXTWYANZSxn62NmfCdH8zvpeuIu1VEaFIBoRO9O8gTuiMpbfBjB0IZ5oKB+PsPik
e9UH3fSLA/n8Ijph+iaD/3NdbpMAbkxagzMcAGsjjgGDMXGRdSC1C7yzNCobAzoMbeTeftNdpH/M
ZhmCy65rlR7qLu1/galfknx3WVcwlYa/ruNHVkCCr5di6Gv/EMxzrYqJYzO0AJGOsz6o57dYQ39x
GLvU6WPtCMpyxOsBnsh7DBCYgOxGt5Vgl7RsAq9VZWEEx6rVAACr0J3rjxU0c47TJQKrPenhkHLl
cdLK1dzjECY3gSdgdNNl/QncOOsLGrkdwGRQDy+IHcUTM04BwSX1SxwcLZ2wT+05SRqAcd2Uvraw
HuBnHLKM5zQmM9TYtJXfEu+CN0uI676SEUoOLCTs+wTYQtWm3NcJy99OD+ndPjWLL+lYz/dcZMvP
HdjBXmyt2eihtx4Tolm7GQSx5/A/3xHmU2CHjJLb1QUrxl/gSIfZuO3GW/zXB2BXgO2xtibTk5Fd
b24VPv6GU1HijRDJMIDN6AaIPUaDJwNz+boicsITpFcu6DMN5mzYFP2WKcEQNk7RqnOyZpQfTJqZ
X67mgAMCeNxEZbTr5RXksWeHQKhlOVy9dZqS7ImDQoaZ4Q1Wxs1+rLGy+tUsgXG5ijMbVsuM5q2A
UaXpnjraTuAlVAvkj0iAEnislQEm040Q9+JW3E2KtrdDpCFzD1Rcb/lEsWZ2nvZhmkGPjOjb98Wz
sUqF6d7wfgTB65JuYY/rlNq0XDF+hwUPwx6CEowZ76nZaXaafQATqTZFR5PXWMuzz+u2RzO6UeWH
P3TQW3bAr7DfcbghGVvIDpzVqMcIsoyk8UkFV/pe53AJaBMoeLiMDhQMtCuAX/RfE/PhWk14EpYc
WC7SMQIPJquKmjnuS0FiXNY52Ts07cm+fTW0YfyuGzG0Yfwc5v0KTcWru08Au99kBixYsbJQzVXX
gPA4Bls9PHjsZn9La3H1Apnn6ENhPJ0OE1QhSzl2A+9LhykkeIdT3Tw90X7zyY0YfYS1ZIC0ET+Q
udkwe5sx0t9Ajxv8yxCn+hdJRB/cgwVI/WEj2EPt0ZFifyoHLoDCxGJm0vdWoY2A4gTGqJduQ3Up
EdIWYdBPofco4gaF5l6DCCfgQ1oyFxwywOZukwQHJ+vI+BJ1Jvrow9V9QgjqT5nqRYKvt/fQEoSh
Xs6e6qgrtk0nV2JuS8MvIfXCUOFndHQ7uj1coSNrFbV7Pgd7qiuzqzAtUSevfEQ3PiIXc3xtjQDl
TVg43lvS4kPHfSsEMOHFvY2kgV/huNq3LQ5ZWyLOxO7ntNHD97VJor5oglXsBW44jlIEsccrWnQd
+gJWJhCVBYtr0O75KIqeEpoEw0PLTbqcNpzgWUXmtqcFKsBwlxqZpnmM1c5fwGJ8XSRoyQEASDtO
16ygaCpDtw7zrTOyfZB7wknubYjh1+O4LXFEmf0GdR/PM8ewOOcyBmAMOV/27KFOV4UbkqAt2g6b
Dnm/7oCveoZe9ZIZGQCY3hY9XsLJYRzE6IljN92HtcuBIcGusB/waGtKIuwndlN3Fy1btx0b+KWa
77MEl3cGe4iikkCPtOVAYqmp0rRegmvSxtKVe9RRer/gWsCeuw5llgfpOC/fnIPngMnbDF5VKBsy
Fo+IEmmgxWvm+RVOU/RpSJl6VKnwP3Cp0BZzrA24c+o2odApDPEPiAgZZAoxnzfsRU9DXIELzRAj
trH6d2fjLSj8KgQvABoknzRrNtCjyqx47RTZb6doGW83LkGfxG5pqz5U4acNu+0lSLQ0b9SCtjtN
WY0fCYwxsScfIEL8T+pkh0XjGretmgJn4psmMHR9SNvA/nHcbl+p6pcaCqfrnE5wFjQH14fhCrld
oLpyTlhY1oFuTEVgNvMnpRF473iKBpKj0AYfkA7u+Ixaxogvd7VrCoQoRqdN1sjnihN1TBn/Y1aP
JJklJsGAOGaCoscm+JHkDDYPrFTQegyP9Tyl8i7E6x1XXRY278ik6cfX1NVA0A1CGXmpgojdoAMb
g2dIZdDl5vXGxR9fD/19k4RZVO62QZ0ze/ceLBHrC7GtmlTGiu0lgXZgwZdoMJ00TS91FSEKsylD
tvOkGOJ2x4kwMtEjro8bm3sTA/KkqFMip+BHOSDpuK/P80zURwDScs3dNCoK+Mo7WMTMclwrKwKQ
Oh5v400bBNlayTlld7EYu3c7hGjqgwk0fRgk9Q7B3wZWyO8sDAqOkeWlltPGzpJMoga7M9b1CUKX
HV1bQkPQ0A04yS/sV/TAkTM8zkVkd84uqr9+C4z53bNeSfw0ZgqYI2e4P0Ety16GLRj2aUnPg4Ro
DK5P84jLAHS1QqD65FHDWWKBcq1MnRRx6g4t1+wPC5y6U3zIjH6xmrevg+1r4BcrsQD2gokcUHda
c+iyqINgYcACUQWeOn0XS2NB0yfJiFYMPp8jCFHefZIhcG/dcIWUIPvW5mTEbgTCUAZAk3JKW3vI
6GLtQTiStCUDl9BAt8I6FL45tq/YP4C2VMjJXq87xvzXLhXjy+YQZv9Uc4bXOo0RnpXLCFt3uYCc
xJRxNra/0bfNyF5jIy7/zAXa9TQWGLWBGIZbhTMCqL5IlQQiPJHoE51rBBqrbjls79KOvtVou1rA
h3RmQFiHsDvsc7LeGwSuy2JawumHhx7yvXaMauAbbC4jBE1GxbiMSIjow1rNpWoNepRt7R3IL4yQ
OIk8Zd8SMgM0btTg7q4R2fKIWamZEPcNvvkAZm7vL8JYt5bgeCKQj90QBSeK3lGWfCNXF/i9G/8I
J5LnJcYwCilCChd0bXb8WMIsLv4ediIreC2jM0E6wHiTqS0usgY7U9U89kDhPBaudTmlTfibqG59
2ScxQc9kab+XDurT31206L4YY47UQ8YFADS3rzUCajPiJohg9wlQCu3aBwEh8fXSx92XImr6rIcE
L1KwcIivYIlyA5Gb6aopjdc/7WSnBZ3XAEOWaav7O1V3LCyIGwktM4QpLQcWJv1YNQvp0aihaYkP
ALjW6dAuWWcw5O/JcPTBOq6gV5nNsK7fm+S+Tqe6vRXtjFMpNJqvoA2joQFHrbRCaKnfn3vYILX3
LjVDCCIpCtdDoGQ2o0JfW23NXRMVMww++jcN9ej6X9Zl/5Om/K9di9pxim+UXZchhhUdNjTrP6PU
TL//aVPgb2vRjezrugZgKWa666sd03Kr1579l82r//FN+b8E6/x/b4pgYx6BmlsbHOMaDeuZNHhL
j3MGKUCOaDMxlppF6EsxAm8/MUwPX3TsIlu2GqGkB4ERS1eo7yY5r5zE/7Zs9rcdKVjEtk+gusUh
All0K7qtpPK/5XT8h92VvyOx0fyHKuVATEYT6e9S+/HnCsh8z6N5HOCHQ0fATf926/5ar2rEmCiT
sf1I/drcbKTDexfZ8OXffvpfaxg0YB4Wf3Y/hhuWMDlbgnMQ9O2/7WH8z4LD/+dokpk2aEIkVx83
OQRVMFNzQAAY/belnr9dTjub9UHa4bP3NNOwfIyjJEQKjxT/ZcX/P7yTf7uckmvEok38dgRh/zPo
ltyN5umfLvvfBqeYM1iPPNT9iFfxQ2ZZhSTp/t8emL/tTYfROUhjrwSgijvkcoa0wtfo/82J429/
0xWqCj4Ecj8i/U/e9M1oD+Me/VtETfi3u6nah65Fg7Edx+n/sXcezXEj6br+KxO9hw5MZgI4cXoW
KEMjWomyGwQlUfDe49ffB9V9ZkSognU5q7u4MYoOaWiyACQy83u/19TRD1XW6W1tFeHf4Qj/9X38
7+CpuPtrSWr++T/8+3tRTnUEb2f1z38+FBl//mf5mX99z/Of+OfZU3HzmD0162969jP83r/H3T62
j8/+QX8bhPy+e6qnd09Nl7aH388nXL7z//aL/3g6/JaHqXz684/vHAHa5bexeOV//P2lix9//rGI
hP/r11//99eWz//nH7uqe2zpST6m/zjrovwJZedfv/V/f/TpsWn//MMw3sDRsqRrO8p1bGvxBhqe
lq/INwoNg3JdU7eEa5iL5VSOEiH88w/rzeG7+RJnaMOxFx/EpuiWL2n8PuVgxecahq5bhoH56P9+
xmcP6d8P7R95l90VUd42/OZlG/n39sLnsaSuTCpU24UO5a7VlAly97LLpw3NyMoHyIaXcBbU9vg0
67jDsL0Y6N8tYwKCn/QMXhMvLCxEDCjqa47B9kDaBgE3C1MJUGS0JaW436vksxtVMtiM+kDt0XFu
+R4VuvYoK6mnb4UeNqWHd23RbGdTwmmpNeE8UHX6CmpXmLf7aHLU59bqKHIKUUy0UDhi7bSUsJw9
rPXxQpQ0cq86W6O/guq6Hk9svM+Fh9wYoXhsZMvpjrKEecj+/GWdDcQ8yhIefBxEEzLQSPtoGB2U
3XQOr0AOjbPYjQGl/awIPv0yj/5+Rr8+k+dr418juzrYn1K2zRNeia5DoxMW1wXsF6hNp8r2ZhqN
8sQC7KwfvKEvk04yM020NJxTnp8vpgEkuFOApvA0gg2ZQXTAozmR97pmTIl1Aek279/araySe63X
+/tYy0PUEKHWdcmuGWZVR9uxK4mA86a6HAroVkG9tLAjFFqQLRsQ1gDMpSMCu9xnyIzshVXWgSUO
jWihAlT2B8PtCyjTMBlTb9bGEWbfKAEGOioiieLJ6rZ2P4n3EA7FD8I5qwJ+OW2M4V0y2+m7jpIe
1oQd3iRhaP7EGktF2zLQaVwK3rtH7MYA0enUoZkwjQn6eeHktGKnqvzmzk36VAI101bVXau6zKxA
xFttWmwl6nQmiYL2mjtvRZENNDrqPoc6TmPrSxIPotrNjVM/OaqfWshBmN7tiFmJKq+IGzAjGyvC
dkMfTennAmhkuseEuLhzgzScNqmJTHMnStP4bDa97298DZMqJG598ZR1JqKmfqgoC6D6iLOsdE24
iBECjS3slsgFrIZSj8mMiiglYPBgfuTUxgRboIDXOSO8GH1ZfaM1gXmU6YZNc+JwsDqTOjqrksOq
pkwynW2I5asZqs1FBID9o3DC4lJWtXbfj60sqemQqwxs6nNVYqDLBX8Z8Mb1Use6yfJU36IyRGeF
PdFfG+er9p7r6HuNIvJnu95Znm1Gt+VT/r6tn57a68dy/Z3/D+5BNiv/C3tQHXEtz3ae5Qf+2nmE
9QaUQtLwcwQribtsZ3/tPJZ6IyyMHmFsm1BgrcW/+u+dx3De6IbLBqObluFarA7/2nkM842lCKh0
pSN0IYXxmn1nvcax5hgwAKj1DMyPKcOerz6R1NIs1BwBiUszMZUw1C4ZtVMZZc9LCX6tq5Y/jMP2
BmNitcaFDbzodpDCc5K0+twihj+Hk9xfhhnlrme3Q3biUL5eVBnNcrk3tnBcxW66XPYvmwYK4Sqz
WUQXC5DSc0e7BAAdWmgAKj4x1G93cBmKF5HNmxvorK2rpqnFI0WDNNxVSf61yaeSqrwMH36ZT0f2
ooOv5q/nAwYQdABtpgkzyVo79xpqCkJjJMsZS6LyDgpIgWxv0Or3pqahXkuL4slvqUc90ZnWfkR5
vk+NJv/cWMreCwiGJ1z0j9xh5q7O/7jBwhSridNY0VC4HZ8Hq2Jct0xki5sCidhj0JmnXHSOjiUF
2UE2haYrV2MFeQLlPh7QvynXvi2roXso7URuI5tj0YnK4rCrr280Oi/oq4C4sBRWa+oQ1Uh0h5Lw
hCa2Lo3a9R8U7LxdXWgw3WEr3yWzrC5DvWXVJ0c09CoAMkRVdJl74l82md5D5ijMuH8btync5tJv
X2V9dXifFCw/PiOWypwdljPTL9N74kHPiIOVV0Hk2vmQ7r3SLLrXz2xI+Q47i1AWwmmWoF9H0fOo
s4EHlWdXagw8exYPCcyEU0bX6wMeM5sZxGqmLE7Acu0WFrl0U3B3Q8BgIvFQcxdcxI4Bp2qK6wuL
9DsHUqRAp0wD8AQycOytcnQEsLhjLXPLWGbeLzcSfAxXnQBZu16HxADELcIHN+B8ve9tH740LIKZ
aD9Tcv5zKNUCt27Oc2UbDXjnUDz10GVef9eZdbahbO69zfL//CPB96kUsmLWShgW90mJp33ZONmJ
9eTIikwErS1sKZGtsbA8H0VDuJvD6mXdh6R7PmSzAdQY4RLtZYpsJMH7/P3lFWz5jav3ivlKnWRw
cQbbwPMR/SqFihQF0gvqOt5wH4NNL6Tcvn4UPEUdgy3VNTlZPx+F+sCw58AVnpsofVfOKQQWMrz3
/8EoLgPwZjB9186UdM1NY8wq6dH57u+MIo12TjVXJxIXjix7DiuRBRLLIu2sreg0czbSEqqgx8FC
nBloFDf+pBXbQdNeZ+B5WFBcXgKTN0Gn2lovenZOo05rM7y04V5vnTHxt7mPsODl27YsGKspQD3F
0YUJRxN/vWzpY40eQW8ZhVYe6+QAdmkkNE/UtgD1w6Qg2qSWc9eH7okF88itdA3dtdlDbIrI9VLm
yDqttDKSHi5aEJhkk+27GVtOs861zcsXuWxG64s0qeVpjCNaXmCBZ0uKnSV2O7KVe31c7NNO9VtE
swg2ApzHcvOyamAcvzzikTfLZS/QJR1/wa6wOl1Jt3DQurZooTEA8qYma7Zws40T13XsFgqWZxpK
LNcYQT+/LhP64GwONibvWNudF9T++w4FzM3QoTp/+YKOzROpsygJyRYMuPJ8qEBkEHUGTXijroIL
F8n8RaZ3w9kC3lzFVqYtdML0oZ6Dfq/TGDox/LErlex7FveSibp2LCuKVtCUhOfnZoptTxPpNaSX
9jpFIXHiph6bLBIxqFSGUBzmV4cNDKggssieR1cPt/Sq300RIhsw65/Kj68cAklPDPj7XFniI9hd
LOEoXad4eDY78aMgFLcvhDf4mbWPE998GwEQ7V5+gMdGcSR1BeeTBT2xno8ykj7T+X6OQBYWztZu
kOcUqW+f6H78/pxsfruUoGY62ta1DatsyHCCAS/obVXqfQxO9r0rhvZHioH/2csXdLCbev5W2zpr
F+dul3LbtJcr/vWgkIQ1l0oFw9nQRt0ZOWW3tSJrtraR0ctbF97QuAmdxcMmk73V7CR/TWGFDXq7
1UQffSU+J0FP7MJtQF7RC20joYGgysXGFG0iUs1NDLJlYmmQZV+SIVzEGCpt+30BH/d6sgnu3Zot
RCmYb1r1w4UshbA01Hvyi3hlR9woTPngTy2kOjgYSYEZAKSrfRtF8puvjPanxaZ4K2UefyocZCpe
WfKp+bymGt5KfJwfwlxypG9TN2/2Ra7KLyWmOClGHpG8gjsacImqCi59Gx/HLdMahGVwm4WOhJMA
WlxL4vuip4SyvcqNctmgODTQ47CVzkHRlMtc+OX+p2MMdYXgWa9vpHmddeVXZzL8ixNPmV+yesiA
Kaw6YHE2y/fqwJuUaO1tQ1oetOTpbQyueY7dRwhnLG1OTagjQ1mUTq4OSMaruJpPcQULBcWWQCaa
pWeJSlS1UDqCbQZzR57YII4cc22DrY+jPC891eNqh8hTMywwYJAewcP2d0gbBuTbtHTv6rEcMjzH
Uzrotpv5G6PWYbXCTJ5+WGETnQVjEt9X8qSR5eFkvb7XktdJR50GEWYNPHSlJVpcnSWSLDO9bEvV
wCe0InmuxW5ue3qeOtc4p3FbIOYhYRiaYLxpeuVC4yznFsJoJKGQj1ZOHYb5gX9fjQ5O/C/PiN/X
Z543CKUjXFTHQDXPp13hmEWTg6lxizLzW1OBqyUl0TMU/eYTogd1E0Auf3p50CPrGraP4D4SwF78
5qpuhymqp8UVrSykdZXFndhmOsqTuU20Ew51x67PAVDQwaVcx1zHsyVGHFNf5ZKQNApZ3UG3DNXr
nozqJyhXNzZCmhN39NjFOTT7LUdQgKj1Qmr5mcziYIFLuqE6b0ppfkz5PzdzN8K8ev2NBG6in8Jh
wpXGetrDx+IQ1nBMR51yYSAT38jBKq/wJun+k6GYyi6NClaQdevQYbebe/gz3twawzk+VMyOlMqt
FadOe8du4DIXheQ/MLtWeysGM1M89dRRYtKtfcG+2tKTd+J9QXGanLisIxu54bpcFOobfVkan8//
0LZcmfssSINdJtfTKOY9BbP69vJzOjKKycZKUpcDuGOtCx0jyAwkyyxPYWVkt3jKFeezjur/9Rdj
Ih/VERXpNh225WX4ZQ9x9QGdy8B0GIE1LvLQtK6A7vXz118MpxIOJS6FLtLl56OwkIGA0e3zZNv0
9/gOTFtI8uaJF/f3+p1izTGFWEBlsNvVtchBRx+QahJ3e4tNUWQ/faO7Izn2CvnBqcT3I1OOVYiW
KUA1u8faEjqeu8kfLQZjg7E+Yxfh7F0dM9k6NF+PbC2dVnBvKg0hnXXM14hnnIoHJaHwBc5VM4/O
3gmbU+6WR+6eRWIYBRpnueVNev6MZIPvCAxdMJZUxzdAq7sLnKbE+6p1sk0A8fsEWHpYaVa7HQia
wtRx6dkY+mofGd3Gnrhb4Exl7i/OLYn5SRqivdQApO9nIrV/RMlsvKfjR2xrH3T9+cDnO3t5ah67
bFyjgBJoOjpMoOeXPVtq9H2OeB4yjxmHPbPc2WgvPuJ5iKWQ3w4nXoVj47Fy6I7J6wAPcbX+Zrwj
PsFlAshHzy9qmvB7dwjDD+3swyZypXb/8vUdmad0ROjYKh1sxlgbWdf9CBh+wInxfNwTCWNsjT5Q
O6C2z//BSKBnLCfKloDSz+9kFAvdt1PIbJgAIFOXBjbscZ+/Tbt+eDV0QbSdjRyf7fmwDj8fKnAL
zYCzCNarizs0GfZHLajma+WMp7o0y+NfTVI2roXQIF2O2evFXoamG5s+I9Vmn9yxK7x3bG3awmaj
SRPaKtv2eq3OB/iar1+ZgbjAuCxQfhrvq4M3rpBDQnNFej3q/g/sRb4HeXM+MT2OTEexNLn45Bw8
+NvzOwmk4Toa+knPsSHOO8gUabZnXmCET41/yvv32GCszliagQ8a1hrDqKyZwsxkzVTIdtgLXKjO
IXZFE8ayuxI05cQ0ObKHUrjQg2JbALJY94fSeUbroQSedliQvMNrPT3D3e/UG31sFHuhqrDSg6at
NzcOW2mJbF/iHBJ+oPPd7Qb4oyfKsKODmDotGM6ILJarEw6uEAUccOrQgib9tSo7eQMH+RSz7thi
AeoPusrV2L/tNHlhVYZWOdKbqGYxVVTicqzgHRRGrP0H0xssRCKrsenoqtVqEQp0cljnSLKFsT8h
4tq9ijtNnoCLl5dk/fpyigfboRsHxrpabWvCsznXMgPGCDFmUMtg5zR2se+teb4YqkJucf+7qvWB
SVjAW3z9isjpjeMB+xbrx+oag8iAJwvh2cO4W4fu3gSPUeeat9A7/VeXEA7HHgv0iqXe/q1o0eMO
KlAjOS4iEts0WtS/D4suPRutPjhxVb8viQxF+90AhVvW32US/XJkHCoznKHDg1hrPYnNgyXzTVdV
8jHSRrv1+gUsRx+ztAz3L9/PIyMvPDDeMzZC7ukKqKureVaa08Dtd6RPFKWM3yeFdD5QgzowzQsr
2nHai4gAJcznxHz9/dWgIOQARpuGLjo9oudX7eaoejOqC0TPJiY9FGbnbRIHF1NhzyeG+v1ddxGJ
CwcxhWUr/vN8KN93alkIIC1b6+y7JB/aC79FY/ryzTwyCqdxCAEAurzz62ULkBV/xpQLElOAJAA/
e0xFjVOkg6Oj0MVcDgW86wcU5pfJ4sDlZGHmOG6mWnuOyxPpRG2m716+liMPh6nPKkLblLJ93USR
qiDTB9EVjLdZ31ktfk/uVAebphHziYV42RCfryiw7vB/pV1jL4DEakWZQhO/FXByqEIyf0y7HBQy
bLtH4UfT7YA71L4PTePVGxmD0pRkM6NRw+K8mhEBujqMFAE5iSj+iqIz8vJeC769fBePPCuOGVBS
1EK741D+fBRj0kRkmzMzgjJ638z4W9AUel020oJaci3Lkkz5RM23HqUsVKLFuIhjKIfknMcGhSGD
5P7ytRybEeCWlGZLZ5XezPNrgR6IB0eLKRBtk3kHbDlvLPQJG/LUhhNL7xHYjtWQQtDmSMMJe52t
PdA1w4yeOV4hUUEYWOBNpdkJahhgBONiZAf4giJd7bB+rbcDyocflKqu61WjqM8wC0khbMvhHaRG
c4vvwutSi/664xCmFPsfID12hs/vRa2KCQE/1pzW0GXngjBtPkl0atX6/XDHXeB9APChXcrNfD5K
UPt+5Ca8g4EdqE+WbeeXSTPXBbYnYbZhg3ydyOBwWWKhiS4NFapwd/WIJ4cwr7LiEZeB0q8XG4R9
KOPpREPlyEtBTXwAFKjarHVDxdTatpsjZWHMkFkf+BifF1njiTfvCBi9LMTSBVKFdEGX6PnNG5ky
Ezx4XvCiFNdZjDhVzXn5vqnbHGPgKMg/EUVXbjCTRhylB+mPOQm7ZIufZXMt7TA7scodeX1AGham
GNgTEO9qykw1bgKCndALKC7ficyOzgpVte9FO5snNvUjQ7H5gN0tywFOeavHKFI70GsTbgfeleFt
FjfplZrSZj/Mfn2iYXJsKGAoqCiwBCmpVkNZhY3L89KCg2lbfUMg2CBUwe2w71Nc919egI68DnI5
pwMGcigD5nj+RImlmHyIMKAbhl+fV9jp34Sa7eKYrrR9g3bqxIJ3ZJ7SMwVoZc1bysLVE3OJfOLw
kglQeV/u4iKKzpU+1SfWuvUd5J5BO6ddagFegLOurgrec4WamFEmHOnPqxa7Vd0Jooc41V7LIbR0
NASc9ID7eVS/BUGpibZfk6Q0vOnabTQMIXZj05YnHtMhWPzX/XwZBihY55hl0HFeJyciTJj7pGcY
Jwk8mZH4i5eOFSH/xmmuq+3dTITKSAqeB8F57wr/w0Jihk2+zfBieHnO/H53+Sxs8aDykvdqjaCg
3+5n3aZ5K3M8GmF8m2zzrXNWuMhIXx5qPV0Wjhz3FxQFVoZi+Xw+PQeVt0kWwchwshLXKhyd3zZm
eqqVf2wUeg00Wg8ddrE6UVgpRuIRrz5eI2r8asip+VSJ/POrL4UpqVCecCDDG2s1yFR1Ydk1Oob/
rp1vwwR/PoHn6mtv2DI/mB4G1TfA0zpGT5WYGY8DNyyxHEzLOde+lbmbnBpFrNcNIEEcAdhoTNgW
lDjLLf3lwAznPhtoalueguyMh1qSfe0zO/06K5I80O/a5c+2dMcPSUnitTUY1aMVEbjgQdojzSeE
voYO3shQ2laFPd2x4MnqXMcK/TLtR91+IKqkTDZoo1F5R36mXWBNUQbndlS2d53R2+MmwvOlvOAM
nF/lGArTnh976/uUYjywi4JJw9OosAwMUSarI/Aqwhe/NnWz2Y1ZbXdbnOaqq1AOVelVKmy/WPVi
LUQeTxeclxgY1Rv2EEIC6kZ7bHDNSby+z3DxGU0VYceip0kQwsqfJhyDfA3j+IJDaXA7ul1yk072
9LEXRtFtWlnI25AXt8GtN4/NPWkBc+kZyCvqC12kle/hXp19KkjIeu9MUTkR2jRH11ldWQ+60xqP
5WAKnGvSasQtJDUyjBI5uvg7UjPaaw4EydfBaatxH4SjMPa1OxrudRX7rHthZCK7j5MwNUl6GASe
n04syj35167mJcKcZyTQZZ5t21HlzrZEjNOfmdCtgg9YlYztplYleqUAHsHbbKSRv0UThpubX+GX
75Wahqm9wpnvsdRL46OFHqbfJKHvIuDOc/dByBFbrLAp5u/Iq6Hc4fiKcyPLW32PpD25E31dpoRK
jNlnji1RgmMcen2SoKRQXpuUdrWRUT3oXuCkGBBolsDAPEcrPkqVfNT5O/O87dV5oyVELLijU3Xo
3ON+Mar2Wf4xVmywg8hwuDkrZmjYXo51Iu6oekmmZFSZ6psf5+bH3o/q4jzoMEvzersYJ87IEre+
oA79a5hVREHgH2U9BHjjjzszi/1PdjX1mM6ipXpn951zh54EGwSU/RdRKOpLHbnMxoI25w1wsb9O
mq8+AuE3yoOCmuC2gzNAjQuPFdMCiqqhIqsB0bgHLS0bzxqQjR/6aCcocbJhZLI7TqSxCNbat0VN
9DnRfXz5YpTuWKlD+Rg3rhsOGLr1OKpXJSdOr7GrivAKxwjwXDEWeIzqN9GRRPX2x74pYgM3qCr9
3vdYRp9hszhe5a5TN15FfMx5quPW7DH1yMjx49pwvdypxh9kANnfhhZmzy4edb/eW2UcfhoBG3KM
/fA9xI1JONsUJ1LLm4zRIcozzUuBEisuu3BHu2K+qh3saG/hUajHkJindDu4uaz2GPK37a5oFQwH
QZqZuopNJx5uZVNb1oNMjTncoB8NeBmqtMWyQ8SZhS+9i+ewphI7v4cn0XwJlxbVGdKJyISPI3v/
S2w1eoapZjj0m16rk8+1cByEuWMl5w2+WdMnxEUVmRp5UsTOV8x2ZmJ9cJW/yrGoHc5LmIeYBdDL
+lKHOJ0wOaaU9QGPLWOTSNJUvGbs689YQvXvAkMWo+dyLy5yK3ZwJGnwibgscW6aty1e18rLylQM
ni44PsPXSUcOX+hLSOOpg8hB/1+3kCjm3u+v8C3IjPM46vKroqrJCcKwg4c3p+Irbpn6e9b/5muJ
7N/YklEgz+H3lQt9qYT900+Y+WJ6hhWOFZq6Q1lVJ/UmcIf2ljhwifOh3uSBB3WUL0qEHR8X+4q7
flJRi9OmOZP/QYsaE6DYmVrcYDGYTjEDC4SdPhqRCO4Sv5KmF2U6IWv+mHJPAj3OXQ+r/zLdEKq1
eNrMThFsMheb0V0bRNZtm1X4H7bpjCDMndABY8I8ucO2PbivZXaTkm8wtmVnXoCLpgEeqG4+PEw1
jrCB0SWITsLaER8rTDCQFsrW+OobwvhadywFl50hR+tRqZxS+KLHaH84Kx3Xv554f/Flz2vzi2Ys
BqC1GZn2Bsbn4hQ8yeQOPI25WVl1E+0T9P7cbMPJfPIv0uY+sjHxgGSRkChkNlQ3XpW6pDoNBka6
2Bj281b2HEc3haHjqIJdvLjRcP1+IPBHx/kbEo28VGHXP0HhmquNHlnD+2QaYWt8wl6iCi+qthYf
smxblrW67LBl+0nwXInDbSjnSwIQ8BHJXWKXvKXRZO54NZpu01HP51j1aNSzrq870aa3DHz0kPeN
m4rA9wvZarqxzfVK/zrMrALbmLiSb1oIc5/rG1HvCd9sMczFInbfAHbjH5IJmL1RQVaU5hbhh1QW
bYYViZOKXcALBRaeplG9mecyZgJnaaR2UI/td5hp9/d2Z1jBFkq+T3ybniSbSnf47CKIJxfHe1V+
i4au6M4cuDh4nQjiwL2ZUKaLqHWGcG9VWQM4K0LcU7mvSPpGzc1Gb8C746wakui+NaJh3rGF1Yge
nUme4yfpvnf0JAt4kFi94LsRznJLBAwRXIIl7x6zSfzGw6QrxYZDAWkQgWvP/eJerr1NxpIklHKu
uvQckb57PyN6Fxs9qaqbLh3rm661sTfE1Mbf6fDg3U1VNOqOiT6Pmzxng/9uEA3u42zjJD06U1h+
182YFP4tUY8kHnpt59s/RSo1bY/LlKPfGtBi412DxER8HVOs88+Y1nZ7q3cC5w7XYJZemyqMTVjw
ZC+9i0TD2hcp1U17fPuF+oyt5YgNTIf1yJlZ4+kMnR2LgWstNSfjnesOklRdbDnNC0qeorsg9T4t
90aIj90ex55g2BBrOjzWZTt0t1PcWe/K2fexdxuzUDjnRTr2xs7H8Id9CZA7/9JFvfXz5QPxb2WE
sZRocAVo4lOurdteVpI0LOcTOoZpKHahmclNIoLk1lZDcPfyUOv+CqfVpbmyFC2LVFytcAvyxOCN
WLPwbFim7EtKbVVtMddF6457/IO7yyhozIumnOZdQ0bF7uXxj14qpAUAvoUIueYQEFoXJmHWUMZE
s7uvWml9qMh9whunrk60PX6rZbhUuvGU9FjbOBxonx/Mw4TQmMmBllz4NIA1Q2BaULbjKyEKbqgD
2qQj/qG9Atnt+Sia0nNch9m5zIbwg9jm9NV1ooU0RabHy/fuyLODz7ngBdCY6Das0JAZL425naHv
ponQF8dZyLHEI+KVGyrrhoUs2sdzGV53sV1eDtJ3vr88/rEbemjmQHkwAYBW41exZucc4aCUO351
NuH9txskbdSXRzk2Q5C9gFogHYKCtNyFX+qpEjdfKqlBeFpdlDsxas1O2BwspsF3Xz1DAOdpZtCB
gEr1W4lYt4Lsz9yB2kF0126mK3CtGuk8vXxBv9+2ZRR0DexsoEtrBb5hG5xgQJw8M4JXbWJQSzRK
3J64bb/jIsYiCYEMzx8ksIt099f7FkUO7IOAYTAHG26pv+2dlQYZ5kiY+GzrpnRuxoYwHHfqxxuF
zd6umJJE8yRkkwun6XuA5iCivermJ5ohyyvwDLHhk4GyQ4qgGccbsnpFsgn7zoIDNPZbSn8MerwY
dTbgfedzRHfQqLWe6sJTRJBjt92AHrRQhUBq1xm9vjt1BVvqstIZOfE7BYf4MbROrGdHR0FzR0uO
Xr9aN7LGpBtaVk6CPfPMwfRy+KQvdqgvz6DfIQa0qQjB0FCjOuJyVo+2mSPyKdkf4O9jdtYa3ee8
aHC3axL7vsiMv0O4/78C/o9FxPGCAr4NOY9Hj7+aryw/8bcE3n7DfgLPGOSRM7O+MDz/lsCbb2B9
wjGFxYjelq7zvyXw4g0YL10GtB0gMEim/iWBt96wFdMQYTUHQQSyt16jgQfsX71mS//5sJAtSki2
JT74rwsAIc2j3ioig4MEduNlj/vZnVnKSmPemEF9WSMS7SAL5oUi90S3Qt0my3LWvjR1TbFbYy9Y
E2VRC7JeXBWY4YZy3qzfIlCOv1iD24eX4Yix39bmsA6MnHLK2xlhqZyLtorT6LLuCj/wwgwT6DOI
if4XW5LsAOiRZBszSYxyq8mpwtDBNLIfbZknX/F0M+xNkzSksMSUte8BIqppG9UAzZskT8p+qxw8
5jZk7kT32Du2dz6mFyxainP6mS7rAHvdLME6Za6GMtnGbVm/Nd02kJfxxEnPS+lVSEzAZGl8wPZi
KC/YxtgyUwJu6SOQnRlc1EXr+tte1EGwHzM9oGzQK1e/zQl0qs8yaVfBHrdkYhbngGJjo+w6J56F
3iASShYVFv1bMrZn7EkGR4/UpvErArLIMoMF6rE+1M2uVFjgEPFmUz7tZFGXaiA2zFjKwjGWpdeR
wRPM7+24CJqHPgF1ni+iQoaN883U8aAioxtHA7277+0mTH3cCbUwdm+6QVfN8M7U8AysNlkDhQRX
mX6UDYhW1Ankbu9IWzNxtey5KDCmBOt1iv8e6bu7aUidMJAp1K69x3qlIYnGKJJFPltZ5dtS0uF5
G3Vp8hWSURF3C+e4cu6GKTQwWBnDqfNw2c/790HK+4IhJ4dKj/rJyN8VVWUl19iENsmZnfYkgVkE
02hb0LU5RFDUUWo5yNKVZ4BnSlRICDsv5tYB9dgQfVvam2Ko3Oh8kmZ30eRE3GPj4pPDFedFxH5G
WMKAjXE92ntcBZZI7qDXrUtCY/XiGo9hSrExivIHl6gkAyvspL0LeoLGtwbZddh/J7bYNlpqN2dt
MDt3+JqMBvEBYPxk6gb9FU8oxkU3yctztwN9BEaOxs+2HQ9UsQiPlnmr/D7aK30k5BcYyScKUHUG
8RhOUw1wyvrJPBtlC4UJQ3iL+i11KPQGolPMr7Qpq4SsgbxxSFHoO4wdR5P0sMmBcBp4hh+U9T2J
yvY71yiH6HzsdTjf1V+lSV/rtfFBq8nyOjMPlQzFNVVNcqhwMIuh2vHdtCc/lDwiiiE52Q1JWdGh
YtLhDeeY9BzKqrjFIekzDRWKrulQgLWHYqydMYaJPHmo1aLWxdRz0/5Vyh3KOnko8UJCwPxN8Vfp
dygDqyCkIiQPgkiwpU7s+oSSEaZgfWMsdaRWGYPYwJR37tEaU2imh6JTFI32NjyUosOhLI2SpUSt
DuWqXCpXQropYsmOnuSWcEeKW+AECl0bvO59t1S/7qEQ7g5FMfKj8D7AEvWMUSmam0MBjTk/xbQ4
FNaqE32415d62z6U3klCf3EbD0tJjta//CYPhXrkL4XrTEZOstFizb10DmU9or3+Xi21fhhHoQJY
4sUHR2jCeoPVPtBAQC6swI5ygQzswgk+kBY1PTYw1JMdCS+UXOSmGuO+OsAOdRKleIotYESy4BLj
AaIoFrRCHYCLyvCdC3GAM4YF2fAPIAfsPwCP/gB+tNNYdRu/CXEPKg4ASXoAS6if8b8/QCi8IdlP
W8vTt/UCsvQHvEXHGz8sPiVuNbxXB0xmwkjpiaM5SE1kNQaGu4Q5PZC/Lm7KA6qjDggPzYxu3pIQ
ON2o0WEzMDsdTNxxVOOchQeciOZpfT+jmPYpUlqQpPqAKrGTgTCRy5Pc5QfcyZpzXqjAXPAokbrG
F4TcRMYZopvua0kIHylzgS9igqLNzrklaC/qcaZNfUwjTB2WPTFrjduSSu/qoxy3dmLxCGok2ovN
fCbY6Rw1uJ/KOBhL/MNZvDzb1EiaNVp8h4geJK6j31SDm6XkpNUhuJ+m1H0Uu1Fr7QVm6iF7psQv
M21i/VOtwY66VFMcYZtMcBvSLtfJbEythfHD1GsMLWjyN/llSa8ATRI6qZL0z7pKdzhXkTxAxWb8
yBt9rkEt3M4mmahsO3T+SeS3e4yVazw4CC95WyZzToBM5nS4gieJdV2ZOfa3XoNBE37IlfKhsUS1
1X0YXNG993FDVnRHMB3nFeBaIUkDWbq11l9kkc9lu5ZRfMJWFvgwIDqLtabJ8OCKzcDt3qoO5/Kc
qrKSyU8cumzngrmBYSbBWBZW2GTJLR9yqnGlAWfP8w1UtfSjnTRT4/Vd2AUPGLVr5Y0etaL6Fjd6
zN01iyIrtglBqrrYtXOdOAD2DkYKW3hEWOWWYRuYu8YpR/K/4lLTt03MMr3B0AFcLR3g96M58Gsw
cQ6/02bW0+ku4eYRvlssEcSa3xr+RvZumOywrk0f+b7po9237juc3vFgNglseRj03r4ZmtQh9mao
qs/SGEywxHG0rct5MJ3Cm+vB/ak18Rxsk6TLb1DbRO+JZGrvTNcnoS0P3PmT2/riKx+1/xJr9XwN
UlyAxNZReZ+qsH6w8ADDMNeiNNhngu3R6yKE18sUK/C2pgjkU4eFS9SUE0EgIeTHjbyGIpWjDHEp
I4raoCCNecwEsT3ZOF/5zdKCMvIsOGdHbYfNTOLnXkUkpJ6FCgEG0e4D2sckqd9pcsSkP+iq+MrC
PgI4yZHFx4Ygn5v+/7B3HruRK2navpVB7+OA3iyHZFop5V1pE5Cq6tDboAny6ufJNjN/DzA/0Pvu
xUEDVVJJmcyI73ttKi0iPwArn4KiU78WpdynsoQeSkxoq3S3kpnfR55EMErxhZAHGkkI1p2bpSH0
fFn8E4uWO/GOdKZHSK1bN3vDrtpX18i7M701w5BYaul+UZ3mQohmevhgQoPpasLM/skBq7mKHSTk
KKlKMtyNQA7EDndNFoMcEwXMc1LVkUlfHM292bQcR5wmdbyw6dyudmcxcAad8dOjcU3AFi1EVQ9u
KKg9Wlfqverea16g++3mRtdp4SNRCZh5mqYl/HnyBk8dwiygJjEbZu+HYZYwaKvdes1txge0i9Zw
IEd6E9OQRfVoOt1uM0qzSSYHbnDnm73gfXFgPybooI/CNvtr5U62cuhtHgivwQBDXVc41VMy43gY
48nfxK9hIq89opsAYg/xhFdFQ45TJakbhcjLG9fg9frvLxQ10B+UR5Xdj7TS+I2E/+gkllhujH6i
0C4Fr+aMs6lHbtNF1/sSXBTPPbxG4uKAhU9dK+pzsmuP6+S3g3kQTIP5gQI3ZvMOnlwlaTYZR000
hqIuhtzvthpkQDWUWJ4WST78YcX7bUCyQd959DKjMKzippjc3y2/kvFMFcCUkJ6nmzcKPrYqjKTj
5OEBVpg9guCnzXi6as78l0E5YZ6QBKNuaWqfRVyPY/coRuJg+fWW4T3sK/zfh5yWdLVfN0FtfZT7
rXDDyFu6XF/6xeqqljR3yQBID9lWjhF39ubuy6APH4ctDO7ToeEZybNJP0lPdWQ82p2pKZy6JsAb
jJFw3xaCU052wxkkx3/NtEDbBAnWtQqnfTp361tAAn93Q1q/me2o1bnG39eeop8etv2LPMyVx2Ot
yNfJA1kdLMweNBc35lRATA7p3+Gcf6/gfzGvRrX/ewe/fFX5/7t///Wv/30B/8PCXoMTFjQNrB1F
7z8WcEGcnEUkW8BeZAJqmwG7+d9D6Cz3D1bvKziDccRla+er/h5/ahp/IApGSvRX1zDf1/1XNnCW
+n/awIGBr+kXIQAAeZ/XiJb/pdGhlpoNu1R7R2nDPbYF+tCk0lyFH/bCT0YhrBiCZkeq9hbEOfqE
JRFl2jP7E2kaHlyv7+YnW3eWj6Jw9As6pdGR/5n1GLhv/EXOu7D2MQGryirVyYKsaPZp71XklwZp
R88BO6bcd27VTFzJQvWUtWyLiZhtaHGR6SkLP3o/b3FJU07ULM9Bb7rlr2DR5CHQ5uBf1WFNXatf
RVbm97WtqI7K2mrJf2lljQUqiGEI4fadxbnP8iEHM+V4jCejcPzHPLtOVZpM+yKhFs+ULzSyhsOB
gVon+SpeRvrf2nC5gPjViT2UtImK24H8CUkhcYXBCMYc8VQ90atCUQ1HhboEbUjZnTF8TiE31Ek7
JF+yTjCNIbx6dfLs3YGlP299qOiXdTW1eqKgguWA6BNfBV2E0DdN6pMfysgVvLFoSApkbKGdfdVR
WnyzhGWPOICa6jeHAX87eATox1vOmvO2EWJSUZDUTkNzKsljv2+FL28nhE1ES5RCnyqcqkRUkBBy
UpZXqTjrB/MFGTu0Y8a2UcY0YATyRB0flU6yd8wnuyZqPTZh1YMiNttMfxeBzvW+lVIbB706dvqw
CViRuEpD9W0pU97ZEkDlcVi2LMXbOVRVVJer9cPqp/WrJDr0kX0XkUeVXRbpeokqbQLH8qD3nkIx
v5L9aZ3W3LR/V8rMtkORbYtCtqK9LNs3GnPpT4dUvhRqT5XFwaVldbpgNihQZ4zh/JHjcuoig1Ce
AxKaofosct1DdLOTjEAuQ+fQ+7v08gnsJ7jXo2kU9tW0WPq/6cik2ox4VU/D8o79cloHFQ53TDcG
hPfcURuQxtzEYz0e7M0H44laZW6lfcT2UzB5+lZRGqfO0Ln10/MlYAyd4bigdwbJPdl7N9Kp9sM3
ViN/APGS0+8c+ySNEYGdDXSrDnPbzAcF891iSh37wGkTq7LTy7RZ0h/2xsCHcrc22AZ3ZatU+x3K
hfQ2d9a9/0xl0ZC/2qlSBoG2RQ4/zVVPRSS3Yj+qB2WEeXU3BhWqpCQzjMo8SnMIzB2WByYgN59Y
pegY8Ys0EPGc2TUoh9cu7U1JJ82hdGfm/0U1d1xmddwr+5IhXGkiNI3rMzu4/9nRvHYjC9Pas1DO
n2Q/KhQufvldL6tGuFMGCBeMqYvNbVsIL6TWFaVxcxSEMZMqTI1LDJTJNb6W1GDGheis+LrS3kBE
VDry16Z8wWXbMiutE49vOU30+U3DDWdccfTGzTs3RVsmMlz+LAonvdOdfKkoA35qy42i1crndSdl
XPEzw+hE88LnYcD3cU9Pgv0SVBYquLwZnANFf/l5QafMRCyLa6XTvO5TU3uv4HjbY9it6sxWNd4O
11a5VQ1ekuJ1PIyVnekYlHV+d2qnm3dzT+sfdT4cpoiOB+PQW0sejcoOboxgmhAu9WtDxzQFSFu3
tj8sAvTj2cqdHWxgt8c3D1zk5BZcty2DxLx2aI4d7a5o4gSNnTmj06wezDHj9UKouE+pKIu3fnPj
WZYeg/vgBbFlOfoFhHNKwmKcbvSgwx2VjEu0mbURk+RL0oDQ3+4slqPr9sPTqLAgCYO2R2BiIxYz
OgPLKWUsHGHeOHkwntdsyT7StfQp+F18inu8Ye/rSZ7yun8u/YFKTq9AHBZ46WFzkVSlFGPf5YAM
lBsPw1NOPNhpzr31Rz3QWRd5thAvfdZ9W2447HM2g4808KdHJBbUsKStHZn9WvGKLAcE3dmNgS6P
URPwVQqar4hJ/Eq3mR3X5C9fH3nzQokjfyVgcXI9RWYzOrZ93akV0h/+k2b18JiRxHOatG9ddCac
D6uwvBsnmLvTzJJ0HmV1M1sDWd2InK5XlrujBbY5OipUSe/Oy2XyUvusZ1de0jaTBzz71lF37fC1
ynnYmcruT15XyERZ9XQMt/Hb5y3cuaicnvplZpCtstsyLZqj6a32jQNA9KMyvI7eNgSn1JELpkVH
AhaEZmg8dBjFXhbPcn5YeY6ltgr69DDmbnNq/dF+MJnuY5HKwKCOy55MVGNL84aG4bEVBTeiMKwn
4sbthN6fHjCwg2q26gqc1nieB/pDbbqVPgckzXHNurfPDVXGRGIH58Vp7Pdw9d2ksAZSGV26DquJ
oyW3B4vvR4sMlaAhZl/QaoduQlnYz1TPQf0Geh34rzE9jXxyd9kyUNmrWnpEGUh3PagID1AnLmMa
0Mg6GBu+AFDuu8y83uKO4bJwiUJWw77ZbP+xT73+Fh0FxbpbaqvbyQDUckseAnsiGAr4ivIQNewB
tU1I0sNCC53dsbkEXDvpxxSkg5k+oE+cSHHqlZKe2GWpKPrKp6w5LwdKG2eWjIrFOMh8X06YyoIi
s43rG07p0jPpjpYy9GmZUCDE4N/ZdBd4QtW/MTV48stC8IFiL0jd8XNUZnsCPIT/6ptwr6t2hAOg
z7uv19gPl+JYKDd/CJRAJedl1UuJOjs4iJyI+D0uA6/chfOQ7ptmKep4Cur2aRS8C3Sfm5ci9Mbd
AOTkRV2t1z35F9ux3CakeRgz48VHlrr6FNo7s6JNbwzs4WTm03yihS6/Ze2t38CqSf2oOr/9uViS
wcpt6cbDz9omsml8hD3Va+N6YZQ7wj8jBq6pxi5RrPhp8dX1mFbE1C0ChaA77YeSwN9q2ag87zrQ
J5xs67tSYXus27ImcWtzfxdIR2KPUPlDuvlf1GkxxaW++RjMFXAl9dBP4PIcG3xDHpti8qdTCGgp
IuIVGsYzmFlVes+dCmh1Kwq8eLQTBT8pEcMQNS7+a+/WH0hixueGuSalHLjwH5U12/v+emgZwuop
pafhel+RjzzedK0awkSnpCEujqx7Lp2qKQ6b3diXqd+yT63DZ6pLkYoy/e4Rg4WsrVnxADVDfoqe
leySWrJhRnbDfsXeXn/q2UG5WHjWEbqgu9gYdWOUqfmBSt3q2GYzGkd/CKaXIPf0bZ5CGtHHbdHU
I9z5FBRTm9Ru73FhbN8izAg9mEkLdRvU7aO/kmYh57Ajl7hF0LBZLRLjJjfd9TiqPCAdtwrtR28L
jI/J7uctUmTxUDeSzt77EvTOz6021Cs3Iz3Io94qXkDEzxmFfwmZI+YJIsh8ydbAurhiSd/goovv
clhTaq+nVr/OltEffV1fr/J6yXbNKqzLmlbqknnauNRmLc8l34LGe3q4bjcUEi90JvQ3zoqaOwpV
6QDhsD0zAa/ZK5r49OKoXG/7zRbj8wzOdRhdvNRRSc1QEDNrSPWZeshtk9LCufpb103wxE8KsClB
Q2lBLe14oCvZ+g56VDqXgb6P9X6Vhk7fe3Zk675AfE6XoPaCDaWWgVXtxazbvLsIARUSOTizVJKl
k2o40dhgHOqF2rKYz2Hdc59PgxbuxZyNTe3SGlA8rqtOm2cnXfxm788406LZwuNxDIjw3117i64t
VVWsVS6Pg1mfrjrPeGYviAvVv/N7dbt0IQJs6PhEUfBtyIh5rTvVNvp2gb3nhsyw71KW+rJubvio
UALf1KUC6kE2Go3LlbKbXNgv3yGNi0asiFzZNHG74iZzaagk06o7QiHXJw/H3Ml16x9zWT1O1tyT
L8Gl76/zD0lXUtzxqU40dMxBuIt3FPzef/IBtZ/hD3XsjIv1Y0SM8GrS9nYOF1Mecr/3LhymULPC
Nbe9sI38S3l9daPlbH8ZneOPd5gQ9U+tPH87OoNYM1YlHA4neKZSJWblDcUdU7z3iUvB2M7LbBIy
SUve2N+bI0WC73W+6t8piS1tTGRQUB1r05v7E3wiPxkGA+vYz4v/iTO9bna2Q9f0HsxqMk6AfKDx
K5a409KlvB4ib1lht9rshp2xrHMRV2UhDAY7r8W9YAedvQv8Np/YvTIeYbKkguk0QUQ6Z0u7i7pf
g7XXX04K+7HLpkn+zNGhjUSdUzcPGsrVE8H81gFNlKuffflj7YiLzAK/fhT+zEsXpMBrYTnZHOcu
UON5C0kZicB8dBbD8ks/cXRn95FrT6n/WElpVnGxqC59NN3KR82O5t5NqEygWLPe0APuBL/U7xkO
pL0LWP28OMBC4e6neVPySHduQEOhELzbNJM6t2BsoKCm5fncA1tfkfeEIA1wFy6XALjpzc1VdQYa
Q3a8TnIPl2Dck86X08cjnaOFmPwngGH2Oc2Qg5Sweu9iLDaUjmZzkEJ2h6JBlXyNwKloQfPDBm5d
V9+o7dMiQtZbHUmysG4C3YS73vA+KkTvPPmGX58zzBrndKH71S1xcIOJ+0nR8GW0I7ffs1XXsCeM
BT9rGBrgcasKd/Vag7TRRzgchTuMv9aK/joDHdl3B4LCGeh2dkiJ4+bsV7wS5DUGRr/GDWDvtksd
lsDCsLuDMLZ174GDgNmnrXmwUmt8rKUpb1YznQ/oi6yH1Wi2HbFs5t5Pxze/Xde9X3nQe7IcbuaW
aq5xa6zbYC2tC43UfgHdMQS0wNRqt1nG+G23YrqpyLvea8vn6Lj2OItuHG4yMJqndEUiERk9vbFy
9VGsm9w29LROFbXlGRYBy7HZ3/nA793a40VBWscrLB+pdGSz1ra8WRzM1KzX5Qm5pBp3snTC23Fc
i0S60n1u17R8HdO0PF05HKLtmGlOALBrBNptnqgEKZJq0vImW9olsSyzPI4mRJCbjt2um/PxYlRU
lx6l7LsfRT6WJbXWlHuH94aqmvE8CkGqtLDcVJ+Fa3fXwPgsxOtmDg4cuF9RIfm35I1/I45/CcDh
/m/A8SX7/R+Hr/r7n2U/16/5G+ooTAqUkPZc3ZPwdOTg8Ed/0/0I0/sDSRtwH/Is/ow77b9hR76K
ZDP0mgRHXXU+V0fuP2BH+w82buMarYZAHR/IvwQ7mtY/a9AAGn3jqjB0EPaCKhCe88/Cnw7lAh25
1SMDG1eYwKTw2QCFPAI2cIf1Ll2u3b1jwuK/cK9SDqlVH76gi1l+UecFcZcaQXHeuqC++qqC6t1e
DUSKoivCU6Va+x1TkGUc7N5wkjDLaWD0rpIe7qQlO/eD8MVtzwFfHJd1yl8nhK+fg7kE82EDJR/3
7kAb6iUXwCMRNafsJoMbBGPUUAPklXKyEt33wWeYB20Dp5PiAMr9jrsgIPnQJMZ089jX8qVGeVNj
rUJCuVBii73K2XkhyHwcDGKw45Vi3auAIqwkZyjekT3fko2j620DCT3ITxS0hvyptorMzcUq/TDa
CidLd2ljtjIpbObQcMUmhH/KWZvIW/t63iuPjTWW6YJbzy3VzGpFgnQXj/NcEBtQ6vmlM0bnboTq
wTcJSuBzCMxOGG9OCI88uAPMaW32mn7DsRfFyXaydSeMq5XEHsP6vQTrRRNaO/07GibicM2wF/nO
07ph6xuK3Nxde0ubxLZn1gn6efy7XEDKRBakJMDcwlh25KArrXhdsNTHaTCUmmZpTI8xc60Vz85m
/XLNzElxxMLiJikNETrq7RYkFZ9XYcQrOweOmaq0FowPhp/GfTlhqw202F44+FbDfFOoTWC8upKK
jnlzy/HIeQQUgFMF6/nMEcquUuhxD8JLTFTZhfWyo0TbucMwos74a8wKSxRUOxQoIPhOtSNQL13n
WB1yIf8RnvnvQ+0vCMH/f6fafzbj1/BzzH/+k5jxr1/0t2MNB/X/HGPX//93ugTB+h+EBpM6Qf4R
OdEo2//74BIBXArDI3JFtPsotPmzf6EuDiX+X0X4/6MNxofgm6gmiREAYAFF/t+ZEB0t1VZXBNfZ
ZlorNVg1Fh8sZzjjzylOVAvnHG4BAn7reh7/7HyVj8aDxJEtHj3RF6XfR22NIWwBXC9rB+lLCYQh
LnaWdpp2rCCcCvD9tdgciSpBO3rkFsZLBGKyQgsfhmreHP2siKUvxA7gfdLzubG9ps7uUsJ40yVy
mgGD1eBMpCcNixid+3bUpr6AyDBnbMRIYk3LgC1/GWqc690K77/+HJ05oHcjHdd6xyE2dLupZic+
8PHb6vbMAUWoWjxKJWQZ8UEODMRuDmreaGX0ZiBAgYYpl4nFHo1kXmuz3E+hu91W6dyXd8hFVH5W
edWR3SQQA7Q/lbbr8Z3mevnEmxcmxCVTfpIU7H/ZRSq4l/dSuSscepomTraEFSmNa9jvMkK1usdw
drtX/oXmKwz77k6LLECwU9ikgZCB6LVHV/rrGXDeTnFgeVZGZ+84/2I17sebtUb4pTbpXhvcEMMV
t84mcjKfvGD+oCypPyGR5SBTnvNVjkT9LPnqZRb0O4JJgXEuxM0rjJi8Q/Ntnudh3eW+Y6x+DASS
soenBTCPHq+tyUa1ZHE5DyKSy+yo85gN7fsCD5+M0yrAqrfav9HhpN2YItiNaApVy4RyOdqb4X+M
HY4ouR4LV43bQQvi76xn/K19+YZsUhR/KhAtVlQhBGesTnP/XlSZTpPeED63l02c18nLi6ngnbbT
8GYIrL78xrNUHwK4q8TI6/qIBC0F6HT6ONVe+DxPBkR5AQjQRlmT+0lPrM79tLg5OCaBnWr1fVQM
An13uJQP27oMOCPxynwGPUI1TRUPurk0M6INnX4XG8I1YNtKy1eJrWE6KlaGfelTQa6raXi3VA/c
v3kr0hPZG9lrHajlgaKOgmus2/KXbdDzFItuGPWf8FfdtVy2XebHxmWgBgFhR6PznrdzJyw8oST/
NIsEm8jUelQri2wy2uh1KtMezVtzoKc922oi3ue64r5G++oZsOl8i5t88AfyKzORCo2LT4UVrcOi
ChiF2S75KQeMEW9EQjXzV21W9t7IjO0oF8rhz5PITKyp1iKt33yCa+5qLc81b524zWTrqKOzbrPD
M6EkYIRVDG+1X3vZg6YrLukHae+Uz7CvqnHrdn3nzL8Xl5Em3PL6aOEJ/JhpIJSxRVGIxNjeVhf0
DtVz2DlbLCn7NGE+pmzfkuXLw4keOk18yv7uS4JQeeezxllia5JOE6VTN+pI4JcukmWBKN6F0zL1
CWWT6RZvKfo/MCVl76ZpC44b28du1rnHZ58dNrg48JvGo2FMVy6DBTX96dn28F7Z1NzfBG0f6GMq
ZlXCm/ii3E3cxFmCCXc7LlbTmrGWwpK32smrC7hM/oThrn3v57R9HVdreV/LleWtnl0j4ZBA/kmE
ixc3IOwmsamtE9S7pnWB1zFUnzd8fwcULXhgK98yD6A4XhoXAS7YSDAnxFMhgtu208WFGdhDIlSE
w0XN4fweLC3/i5ZupDfdz+Yy8e3a3nggVv/Od1I5R4P0YDun2b/AtAY9IoygaQ+zZfdUk6++BNTZ
qD4PpiGIyW1O766WxiopW8fajx39I5+Ds814KFfqUHZmy9kRz0p09/O8jU6sGn/bCXRTHimFC3oR
l2sxCfO58C/48t03ichY4y7eZpWAnVpoknpLXRoBVxdpLbX7wxra4mHrUPIkMD5IzrAym9SWUWQg
b5lT6ufWW9VtMUj93Pphua+U0HZiVK75lPWZc99AGbw1gJ/iz60egzLRyO4RFSKY9RrOW9x1mbXS
hupK6ivAH1aSkLnJclIXEvIaNvmmajvvY2cNjf6hZ+rvox59Tbsnj2pcHskkKryj1SyQm3nufm6t
n3Ux/8ZixEZal+Heq4v+iGq9S8wm5e2zG5MOevgop8FeKHCS5NY84PDnE58/eaMWN5uNKv8H6br5
WciaKChYUwImOkO2j57brXVMD8CYzLCtjy06zyCuJtd5pFSBkzzo1hTJf7NcHX2WT+JZX22/lTLd
j4xzqY+UBb89W1V1MK4fprREMrlXfDxRHwaZhfV65CGhv0oV94gYKKSWiCcv6eSAtQpvXsLdbPlj
h4R6a2wUPFVrHBUsDQNrPiAq4yvH9rv3kD8ejLHm9rVI/Dta5dCZRzVDISMNmiwQU/6sM6mycbPr
4o+CNYiU6xAqQUOrRp/xEvaTE9EtOafRMPgOwIiFfDVGrm01MT/aIOvDQifldmbHW+6DnCrQRFai
6fbacyFx0Gv6qN27MZuitTFYrWSGOTaBQLH3qOU3imc4Iiwi/PY+o38NnG0UrQk/Zc7nADm6xWsl
qI5JoWOu5BspfN8LruqyT5qaCzqWVSbXPXe8+QCbLiruXSp075mZVo6/guzUbeTVQtfEzFMg3fua
685BmttOiJmgKUNiFnRTmEe7GfImBnPltWGv6hua4LSoXsMKu/quFwbM8LhIqCPilsM9K2l5J5a6
wgzRrb3HL8XCGQ8yL5uTmRUpFJXPi3Dgyl1Ogi2jjk3hODvuJN4movHSqwrLDVA8WpkazqhYCWDt
3A1Ivne187MxtyE9kqIHmBsX6zg/TWW9VBd8IUiGEQ9nEcUWnT42hk0MfwvN/GhlXefG7hRyclMD
Uryj6BzNWDnctK+yXI0XA2UmGGXhhK/GsPH0+lXVPGVZHnwucyWIR8jD7iLn2UWVyFEVV0C1UBt1
UQQgUmRnsMxY80NPfj2XcbnYfhz4pZ+/E4GSfqOvdTAvjFMzwPDJ1LmdhDU1N8EmTJzcsErcUwB1
UxSmwv7Fd2IBpWukeQpat9cHTZjJeiQr3floFywwM4pjnDVJZ6BG25GVuuGTHe31hCDcRUZE4B91
tHgO0WKGC1IJEW6FHdnccp/d5BdknahUi/1iCF0/zfaYXjVtgV6eN2tg98c6+rGaDSdkQ+XqtC/N
nnXZryh0i4Yu9B5n0S/uQWVmp1/XYsTvqdwt5PHttiLc09jnVfsCDSZdBPY4RYsovSPSZ/dxQ2Xw
pb2uk7ucljEjRnswUNJLuCs/n5jKKnGXJhDRMDk93AvFumGcO87s7QLk6zZz7tXDOnjwEruyDsL2
ZjB6W/RIRIgUxWIbLrI9EOO7qMQvPEIRJqf8pXylREwuskiUUsgNqyYjQpB01I4RfBmD59kahXlu
tEOeSGkYDcGyTYE6wLQwS9+tm2Q0qSByc0iVYLi0RBBzaYezVBfkoO3XNJQeMwi/fhavppV+zyXa
vwf41EyeR7czDms1yqeBp8c9tC5qra9+rHP0xPWE8ksQitc/aVTW/WO1eRuH5KZhU1AnIADxIpJT
3NcecU4aW+6Q3Sg3pTVk9qq1Ptih1nT2DDW1wJkfLN+ygSk4k81PM1fXN2uOTmkOX8cMNdl+NsFP
XUYuG4wjpaXY20Rb7MxlzhQKqd7r42Vc0M1fQY5yn6auU+4wkGG4gTXU5yqnqkrabudjoGSZb/Bi
zNvTiIUU7FlswalvQNqja5gyA6Vn5AZOBk583o7ZvZVVYbo8FtZS7vs57/7MSSPyo2X13Jf2eqOi
Hu/Su2Ka7Byt/2aSN+o0wNUBISLWA6pW39mnwdJnZ5/whu96rNqesBspz35F+BCk9tilO25lL4cU
K7JPGzpX3HDt2h3X/uCrBzS39u+BFbG59lhOl16zJ5x88tCmG2MT6Zduu+xmmwfvsS6EyPdNiz8E
+8KSX1g7+7jju49R2yqLj8Xasgicqi0PnVtrCRrzZi3qzk4m1YpfnZVNNs6Q1Ci/nQpH1C+UezXu
m26wB/SoEP/v4eLV32uxrIesJ0VoRvh29qosY1BL02/CN/oeDUvtvts6GK9YusjehI/Sm+/S1o+Q
df4bv7MxRERboU7NuxC4uatBpCKH9A4z6mU7vs7GaMlLRVa3v+NUytGC41OzL2aI+W7vo3Do3xYb
6cYL1MmcJR7JouWTNtZ6ONeGB2/VtSk7X9xs9NyedLoYZDVqnoddp2mFiGrZM995XGYfdtGiFnY8
Z31xmg0HGPkbC6qTISjmO0t78nOyeJF3MwmrI+rsieChw5ZbGDRE6xf692KMnfuqPSLADvWGAasY
3fmQr336NBEX8obO03qtZ2860R2zdW9OL7Zk8CxCqrifgsdiaLYpmgP3qvoj7CaZihJTgDSDvoiD
sc2HQ7uQMXFKEZYJgnvwFOGzre+1l5ZHbHzBgfLgeUcPnH8YxlJeTE2zATSE+SaMuuapVBJ3nt9A
f+LrnxVwJCNc4vp1OMEWLu6Dt3lmsxtQF4BYkgy/HfqcGoRdCXULb4NNId15hR9emHWnH4yhGYJC
D7YI8mSFUmAKQqBeI/rn7rJ8ylDa3Iz7YPD8WE5j1lMz2fGJbkK3rd4znoXm0rm45oBxWXmPYY00
P8JJX7zUslYrskaHVJlp8ebYdpziIBulT7UIyp/0E7Icy7R+1qQWGHcFqVQ7P0erBY3YXxxzbFgg
ND4W8dfkZM83avkVmBWbi9Wk6r71FjPOULM3ZwKP9d1itnr60ULGn90i6M8WOGB2g/9tvpkqtf0C
o/T93bia9V2FR++giWOCKizmQsVBA+6TbH65PSG+C2bS+fNwRfCix2ekKF0YWUVXIChrttbCjpCp
X5ubDa/S9mfvrIY2c+KuNPqF9dEPXz2I1+cJgV1sl2wv0bY5xP5JWjHSw+Q065crVvNZLI75hhY1
RURJuNEOhHQ8UJA055FesoXRtrcYyqxiu1O64R3dgpF0bvhVyXTpOcxreOp5R7xliiysm/OBIvsF
NtMMDqhKKFT381Hs+QcVtlj8srtwAzu4nazJlTHdpA0WXJcOtZglwozzYphJLTRzVHodIsNIZVKU
H24heOOMANIrKVFfWo9mzxT7wFIdyN/NXKQf6eKyc2qeUsIAnfaJ0oOJ6CAu/yZhDhybe8T6axoR
GR1aO2s08IBBsw8HZoHup0lLjv8xipn8D6w4nnMr0qq7rqrWBUs7SnpuNPeztwtkTytmUfJB8vqj
CdtgPQ/mkMdWDoUOAzIg/6Xs5jnYrJ7a7VW37jFVglZMKNXpxl1lxou9tJ5zktRlf2zkR1L0O+Ty
Id0QicHR/xdHZ9Ycp46G4V+kKhD7bTe9ur3FdmLnhspxHMQuQCDg18/juZmqmZOMfbpB+r53Hdl4
IGC43BQ3/nlL5vhtSXi5Dvgx1/quUpGZL9DAAhJTivlPsATevRdiUHG73nuAG5g/N9/X9akDUzrk
JslPUTHnv3KdIeubpF3l3nPz5ZbPbnA2Q0cjFI6g4KWxcqCBOV9QukyFHh8YiaMj933ikp+KR4+D
lQwFcvdwT/SBvwzP2CJtn27TIIqXumx5clyDbIUwlV5Z7uY+DEiZGVvzqCbQhCmsPPVSuMgUXB4x
70+uoCmLuYhRn5RBFF3ddo1fPIfZh7elPMH5VRc/j7LnQMTxE4HMuU0XfL3oCEgRSk3gJtckKCFg
4U6647J21ZvYVHNumgkROG2CXLqTjajRJFm1/91kce3+pBTYyjs9AgNzWPgUb+ceOeUTRxXeCTKo
rN5D+MT8KGy5J+7K5EWVaEp2TlkTFVNN9fac0bHyW2QB5+033HCPpIvlP/G72hxRCpf84VDMaE/r
ko/LxuKDkapFLxEm7V/NZYYHbtI5wo6BbZ3UvKvy5SLo+wSFZHJIyErqWyeCx2iUe6/KbA4OfdBp
i+DKxT/3FplaT4/VJpbtX4dZ6gnT2Lg+lNsKGha2wHO28dqHLRNq/lWWyPH2Wlk/XSNH9IchqIuq
TLcmtMNBDZxRD1HpmTrtwVHvtcHQ9IbD3ccE5S0khe84pMKVkXhc470uRAjmK8PhCzeQ81slQ6yO
enCa5aj80R1nglkqSWwSiu0ST1riR0+d9g1GH9w+x7xiySUDQwU/1yKMHjyJpw56aHbQnRQCL128
ju0tbHSs9q6dUMWDUv4tQVlwCkfsv0eSq3E5dWWS3Bjy9TmUebseC1DqR17l9Y3WCfvDZDlIADGH
CsJLR3NaOAqRp6s7/7S2mHqA4qqCwjwx54ey9fz3JQqrW4WKjVMwHKmAdFcekIPFTheftUYOjXfZ
w+WMQtLy/6ds/d7nEpXbLGLz5MnVvKnaouGB0/ErlDmrJhyKhPXXRs14gha4uSQdNnjKdBiacL4V
qjU7PTvO73qsUOYakiun8zqus31b3Xj6PUNHvtvOMfsGAj7f+TUcPRKR9SqchbQ6whanN7UazswJ
l+x68Po4PqOCr9q0y8ZkPXGctt1zVokEhnNVUfWMsxT4TRD8hpU96eM/pQJu2XW5KfLvHnb9KCtt
T02o299b3+Y3EZKmXioxHRKjvX0VqgR8iVpXyC4Hy3FBmz1FFGDhFRtTVP2daNg7AqapU1324hR7
RtzaySxnuP3gEg5u8Dh3ifMbSeSM52zUj8qT4jyrLbgru1ZGp1a5AgPyKoKvNu5qQgNns56nNdSn
1cvyr2KM/Tc6Mlp13y4dRNpo1+xX2dTtc96K8pwRxsdynQzjFaVsVu1zKSxpisnmNyjrLS6UVhQA
Cl4tDakPi4o/vXrz/0PVNV484NlLHxKLvivWojx61Vr+LHofNcaedlBTHt1w635LwHheo6hzn4cs
UMUVSLPzMQvHAdUg7RQthwT5XJw2phzPJp7dPk1Qc2DdgPbzjkbCZ+IuROoBDiBHwguF8rn8O5LP
d73r052crV74qw0zQdKov1mgP1mK21R6ffQF0AgbnC1xUsDGOhmiX7jKe+7fasP7ZpMT3jiuCLHo
h7yvA6JnmK/ssV9DtE+l8DaoAz/soVpEzyuH4vh5Licjc86Q2R4IdAspl8yNBG6PZf3UIYl/z1aZ
vxa9CguOLQUREQwosdPAXeX05CuUivHM0LfgOvEb0LVaFcUT4ruIjE/uiwdfN1RFDiMRBf8497L3
LZjC7hpGZXw/l718AmHnK6Aa+Ixr0u9TiddJEV/ly2tQ6FJ/oECL/yBRq++zGt1vUFX9e6J1hV8l
iZlQNzHHZ9drbJkODJ7NcbbfsKUzWtueOWjEba3I7Nu59O2hsjKqekTUWD+j7lrbK0UyJIUWoY7/
eLze7qEOvIxbBu9FWpDqeaTnMU4hmjDU6lH40X4uWnfcbaYPl12FgZ67pfWRIZO/MFY7sjvj5cVE
eXVqZBxc174e/2zbysvrVx6ZijIUMYoC4Z3xcBJShOK3uKuXrGtSOIzxtzJx2hGlQFp/fpxHObhp
5ZvyEicUhmAQHNYjHRLia6Iz+q+cWw7SDSt0xBDpTP2ubQx2dOb99T/0n/EN6bUA6xV6eXTJof3M
5YRmqxfTD84VCHi/brJjNovsFkhR1ocI8kadxrL3SbtoAQoOqP3LfVWvOGg325bRYfbsKI8orIEJ
Nqze+yV26rdhysa0Gb3kn1Ma5Ehd0P2q800dv8W1+ldhXMzpODSb6uAsTfA8xvgTOUBc59/gh+s9
0LnXXb1ZMneH7WoWTsPa7859kqO7YNHZNDFOIG/PQCO4AAjry58irarxjlyTcblT46zUhVnGPHqJ
kPFrS6NH/xS42mTc+4kInwj+TE7AHV58WhEfstp3gb0zfkCwYh5nUX6Kc9SspY89hkTvoA3SAdqF
kFUzZAjkY14WDuEMuiusguDozFPsfagE18yhlg3JpeUmZ512LmG19LS6pUuAR2Ambw9UEd4NhdNs
exC+sSY9WGWGEXPVgX9vmZE/sy3ui4d6mG138XWEUJx9OO7SqOVB5Mir1K/E70cIGDFPL0SvIhRp
a4HwGSMHu7EvOp7vFWIIp3T5QuacddNeVC4zbxmTKuMN84Gd0CBkCMDkthQZeAAmLTyCRXbjVGfU
HywY/BMCshJbYEipQXf3oertyfL2v6AZc8xO8fPn3Tq3w7CPjMh5kiv5X+IV5IAMqo/e+bvTD1UR
0LzEYK9wS9OfTRr5y0nG9RURPDSVj+PaEDCSm2kvtbf5TEiIP65l2G/1z9omVtyQaqv+OSDxRBAk
NskQoi7sXkWlw+dw6GbKGzAYt+m2jdFtnXufxT/KOv1MlK2IzhrrtzhljZ6JwSp0NH1kYya7334+
bs3XNi7bykGENzBFKFS2x75CifLsJTbGba4St+DWr4z9O7SJnvdbNvnxwS5TGe4XGDzYzACqg/q9
JPsEpwIuY2AhDdkgjTp3fJw7jJj2PkMyoh5WGwpaiKAZ2KDVxA3vja17iN01qD/CsQ//SLOynGGQ
rM6dyIb/uhUOZeeXkx41BdHVVl4GYHJcWnQ8XJGVTsU+CAlOgSkcSpS3JrqvwxYhaLNOwcg2PXeP
8A2Oe/LQnKtXLppoAOUJI9JZjYfQHeFpN72hPMi2qzN3zSkgJ41mXLK7oSlLGbjNztuMnu+lLMLk
4oIwjkdULd/YOrjHW1FJnlJiQaZ/ODg3eR3ntlNXvlT/DrIBG0VPaPGEN88gGEzqoHFfl3Dulqsl
LOf7VsaqlP1f1er/H3D//k03RAByMuj87WRf2g7vDZqN9V1j/6vvVtI51LXmtJgvS18gBcacqi5h
L9YQtg6cwkPTVf0HuC4OCKXlkiadlv4pnLrqfgs8MjYnqW1akez5/S2wyw+AtneCCI4fa1gLFLCK
tzqOgvks694/TA4uDdotsLyPCytCpvtofKXrbo0PU91inRqEa+uLGwqCDL6zM23tOncwsvrXaqqI
t3eZ1wQpVIWZyLWD+6NCOzenHesDczC9LGEqFGZvZ/Atjvqlrd/M4qAq3cHQBmkNO0QzeBXk70tX
9XeM4hBniz+UK3V4OqzfZLxuf5xJbbw/KBZ+cu9heCUHCOj0tnS+s7lnhhvHOrvQB4t+z+tGFccG
1334uLFdsdlHY7cey26Yihc21UjudMTod85yMJ1mFybNvP0ex80L1hS6SBe3HNPHdGCOwEByGAng
CfJbM5FlXB78Qc9iPKLqHcLkVHZhQjJWNNs2DQS6J/+/ZehQOzOwgMEY0M752VHcExvmgLHB81p1
hYpAK43erv7g+iOnf+4H0x1p6gQmHchw8mV7UbyZ9r0Kilw+dd0cFe9hka01IgDsoGg4eDPCdt+h
nxUPUrJZp+jLZ3NauyBfd02BzfK0Ee8C4A1Pk3zIcUqw1iB0YOXdr9IhoACb8oiCpRjRzhFDDP5v
/UkjwSmXYXzpIWCIFeHVVOUrAR55lrFAj2D2105ppHL7LsDiu6aztl3u7IlvRhaYyoF5rz8lgNIK
nJUsizMGFCa8h7b0ou4/+r4zpvx12bpDwYhgGIojCZbE4+IH9laTuDxBMEGWsSKAYfdPzUL4ydNc
qRL7Sd+TE5MqiywnShcyAOZp543kKZe7hYzh6CzYXfG4rU49Vae8qF2G5AVw3t3HzWqmMxG+/O4E
BlXFHX6JXj1ychjmaahd6MCGXjFX40EaOxvs+RhJasqF23dyJ62tR31MWmM7MnsIO+rEvijMHH11
fjREyNgLL7+xyPbNwbahInikpEdzXwBhb3cUCNZcj04Wu4b3D3z5J66zxhzoVKvbA2Q/h1tLulN0
0X3uVg8Aad5yTMxg7WVTsclO5FYnydeAaKcZUxRMQded6bTpvNRfgzUJ9moJvuVAXa5Y6w+QVza6
hkvVBC7qGgEmCE2cozb21BKzqS9rXZbeWdFkP94hIDMEnoYsxYzO6EeKvwRooMJiWG8xpDE8Z40M
TpjgVWB/jJXOCXlLnMELTkhp4OKZlIzvnBRojMc0jsQEU2PSU1GHIh61y54KmHLGZ+UbPJaiJz1N
Zci3ogvshenOUZIv68mEneMdhqqeSVke8go4qjP1Gp9w94ZDduJssM54HhxeonQUPXRwXa3CfkHB
1FjBvHgSZL/F6N4vakNL8mwtDol/JYUGYNu8Ffq/PhcQK/+IxjEwwH7b+pBYDMtbQtmupNKBmCft
5NxETsANKvYL+Ib4GpZ+7NLYem11qtGXDEehsC8DCQMFQ8qB6+10vtbTg1cH/MZKDngZ6AQMxUM5
0qS7Xza3Sp4wVrZco0pXItD7kfaI7qUnLu47ryYs1rMatNPd6qJhQg2+A45gjAsl/5Rh40B2haBZ
7l1ejUJCpQZD9G9sorUioBzD/0ECLo9VWm1S4hesia65nzu/fXUky/Ke8ICk/q9cHNMdV8JKUMHu
wN1rsKQdMpscO962oER4nTzTZOZQKUHtegVYL49zD1FwmOg0cE6i63SC5JM6pveOSl1DnpVYxO9v
jiAk1AD45oPjUSPotbWufmaCvuGHsdeRaHakuOUzCf863+6IwR5tCyQtO32cyOeOuC2mcpm/l4lY
HlH9Fro7ZDJW2zEZc3TLuNZXwVW5qeVPTLs1BhzA0OAGEMXwjH+JK+Cl9kNRn1qWB7GcXFeTnbYP
N+KAak6sCCIZVjBJYFEd9D6Eq1WTg09wCnGcErzfUlKBc2lz87o/TIy9yRUspzOXjfl4e9c+e+21
F9kkaLwjCipJ9bxqPI9ou/r7efKD+B//ubJoOb7FrRlHsFDNBWiE5Wyh0tMeGrnyRLL60F9xsWXT
imMBFpYdESdW9Q+nc0iYn1q2BM5EEZJLwz08s1V4tSUjq834aB5a6KvkV9h2/ZrsJ5zK49VGuddc
R6QL2UmS6SielpD/co4cx/PLXemMaznuyEnDebxPFAqCJ9NzYe43UhMHQJ1VDtmFuOquOdbWrZsX
DCKthzPWRVRBAiCSxx9l1ag6XXE/cJyPddOst1zEs8PsPRd4N92GuiestUZ0X3OjnPwr1DgwfnAi
dzBR2h+zdOCskbeB9Dz/CFBZmZ+sYHF+3nIQpj84pBlVjhWS4+qRh9z2b9uik/qYr9Yflh+TUsa/
1a6lXoERE/5spWKEgDN6htbmnbR+WNS1K9d8u26Tpt7EN7Jy//nRokmOc0z8HMAEhBqO5THKZ4kp
TZYBvyRFAg3ZOXtmVnJxLg3RmcsRg7MztAfgwH7+M2vXIDFjhsEpmc6TqyuI0xXf47fjRaErXzKC
jx/XLeZ72m0oTQr1WZGTPc+P89Qt9SeBBSyFwFBFR0piTbZa593cuAoWphdQq33R99NA1qZD7qQ7
Rdhwqzmf4KIwoBD4W5eNb374qkZOfrLf9PyLrLpYn9XETYoWBxeBpBmE0KryI5y3TOsDGVWoNXfo
NOZtORKBRljFno+39+7zwJ38B7aoBqemqxBuPJGJwdetK6Rb1Rn5CeFLDXd4/p5JudrqoE2z5lD6
8xgyrM5zFJO170/80ARB3XNJhFhIe5p04FhClHU4A5q3wHdXdzdso/cXf/zwMRej/9yQ52F3nhLm
NvU6pPmQaKN23w5OmTwIT3kIdhsMGxOqCLM1FL4E8XYY4sZj1W5AAM0hdAan66EvZvUjk95AW1RG
ydKXmYH9HtFySfshJysT7p8+96N8N0bseTuilMLmhGRy4qHdKvo1WGkdf725y+A/LJggj0NGAiiM
kUDUWVQI5igVIyuUmlcBMuz6w1M7Zsk5i3s49MH06ry12/CwoAtrSBMxZg982KXGVnm+q0u7/fDL
nMyVEdoKKqYvPwYCJE5E0YfXwAsLSreSwbu4JOt/hKHPX88ECE9I6NNPPSVRWhAC+Idx0z+NVeDe
uXwbe2fWwbpfuImOUwfpF7aBfx0cakjEVm7wOmPhPbVzMz8qJYSkLnlykh1h+iHE4ho85MvQptLb
vPtkzR2IYzDoSxfPzYuzLHIfLm30Q0p8xvOWdPUeqFb2LN0rAj9OiJ8tmzHV7dv0HiEjpjWoaE9R
o/NU99Q32MyOV5G4gUHONmjCMHw631kuFKRs0ma3xu0FpmhJUiiAY/1eli20ctQu//AuhOsj1E7O
hDbU/lmR//93HG1t9gHP+PdpqeRn7W8DHUP4PU59uJrhyJ9H3JmriLciKB7iySt/N/mEssUdxuAN
wSy6DH8NmQ7mybsMZJnuiU7MbjL0gBhFjjCFJIqGb3jw3T3nq0Zs2U1IaDKTD4gmST1QumwOhKLI
c/l/bS6wegLwv9RUtPDwPngLa+fOVln0pGQBjdZVdnh1TIBul19Y3XvVYuUuKXgQCYJp7gl9a8qL
i5pkH3tZ60GKRpsmcw+bCs6YYUsTsZLQaGaUElFAYmjuqIPbGqQ4XCqSR6NfiKHLWtJoNCDFubV9
eKrWOIdti5BzJ2SHprDCQN1lDS+/Vx5plR/hghyeniQf3S2gyWkIlf8BlFUdvbFcTl68xUdYMsDC
yXfBCWxZXBY0GY9r1LbXNVFM6+UcbuCTqFjNjRKmBrStal5qAWkPYhBTXhH1QX1n1oJtlyacnSLr
wN1byF2AStWg8QpJLGGrqSBnCXxZEBLEot2OmQQ32gc5NVcwhUFL8F/l3Vnpw1JUax9jrtOxSFnm
aY7DTHkpvGo8z041KJgLmV0yzp7LZAZ9jggdu6geVLJum4lAXDO8I55tX2ijqd/izffSmWI9yJMt
VucCv/Hjdz/HLYtVcu9sGYGn8JvVgztbMGgnDAkNbRIkZV4g/HM3d+KaRYv/nwPCU3G8hJH2LyuN
Vc7RQ+DwRn9B/epUpnuT7Zpc5TLIA0E+EKPuuuGPFgGsRjarQN3MFP+MasuQuZU0jRh3u2mgk9tk
y7GDvnHdmy2Uvi+Qs7zj7I7kYWgq79A2+N723waH+OybZKh2qg6qK/YB3kJ3aprH72qNWxBzySif
xx2XpKtuA3KW4mhqd0yXOZ6mq4/iZc/gV7Sk+y7moYLRe289xPxLFHRnFuP2OKxbB4GayB5fkmk/
eJ6ruyIb83WPgdQ/DCKp7ulcisQO+iDEWBUyqJbwnNwScFLnMMarATBqsleg6O02saG/GyrErrDa
w4HmIiY6rwMdzCVqYpXV81Oi4y2tSy/Yj8C0x8ArowefEfWW0KmQ+hs5lHv8/pl5Gq3pBywEffnS
RbF9+r85iltb5keXM+eLdJZVH+TGbtUjlfvD/JWs51a2TtqVufjRYuw4x3HEckuO8khpDym2v0ru
2Y+iXgvFfUO4IQ8wbFsSJZalug6XIp0tpT1JGAafmmbWF6UHH6yEwQWkBb+ePHuwHlQQ6XFeDkAh
fkvKqUieWJws+0DQvI1ohe88TLqvUyxNcMEov51wpdnukf5voG8SQpe3PGudhxybCwSFTp5dMKQL
7Vz20kEkkHFnx9g9YvT3Tzl48xcCzCB4WpbRvIBAjuKYF/2UpBOzq+UdJYmX9u7Sz9NsrIll7pv2
C//6fFFhIK7c/+XwOpQNxuG5oDLmUo4IdQ860vFrhA5T7ihYcVkjCqX4qXNAigN0XvhQS38kCUq6
438zUXBv34qIGGPMpi7ElzX02lVtc3L6RK2nXGbO9t4YHZVgkgt//8wHX3sp+Jk//SXlVEKr1QU8
IMw+ah9nkThDysgpLmZFK30QPtVGFr6jo/AHA8ZYto/Er8wWgJLg3+fMgXv43vDdLIx2wbSyRmZO
nnh3XHdUVSQF/kcY1XUivlMK9Coj4u66SB1fS2TI2MtzUjC7BPk7E+NiwMy8NShuMb8cUgR4Qgth
zJ/+hZCcYrusmvrpjgksyXZ6Cr2nYMmm7lkkte8cBQ7A+NIBcfkskJyFV27BZb8EEwqQLMJGkPZ5
nDA9CbugX55ykG2RB0P9Uwk3UwjrkM8fDYcO1nAzYWykHgPTNQ768YNKaRbFuPOCoygpGfxLssa0
p1mtJ+ojDMUfh1GjT9dg4t9edAw/I8JPXq6eQ2RX9XM1IeLMV5J2Soo7zhkZJVfA/uKZmAcMIwS+
Gv9Dm77vf8X0bFXpZik22qtBSMBREUPIck8xAkeAtMXdhD6zpHnN/1YeLgSq9Hd4RMfoVfl8DKdA
bkn/r5nnSiAd4PNnVu059s+JGfvoN1itPQJmIHptoihRXCW6rn6OK/GVp8TC0qYmb4Njjsa3/8RT
ow239Rq6PzQZncUN8oVsoihZxshNm6WLustq6PCLv+PHaMHYE6kSBBdQyOGVpVQqTB9Ve6XcuVJo
0x13fFJLa8iX0BnJ1jsi/srmpymbyEv1ilPhM3AH4Epa//hCaNdL1u9gXp/e1EEWyZkZRGgmKEyr
W+rYrgApjmTm4/ONwCNb/BUZfjd9qBbPZo+wo4LMmqH6pNSH0M7RcZrvCCd2VjokfPiKKsgGfFTt
j2jGCL+asg73tmpHYpvcojtOk1MtNwH4msFfVHVxwGw22k+qbxZcsGXW3OmFoPdnMn6yLwTItryE
pukXGDsu6G97HOaLLs8/KfkZ+ZfbKmC8xQnPdAKVX6UY7RVyLQzPJnHWG+rfL2eMYg6qMiq89mNb
Bjx0wF9BY48hOlW9z326BGBXYL04+Hp8xA9IrDq1V3yA+We/+cF4mkQ0elNqS5hZVIRrM569VWVh
ve+7QKA/Z6VLnPPks8ruQ7wNzrFp/Ewgg5Hzwh6MhQppVoV7uHhqLXzziZRG07wLo1dYuJ4Kruo4
L1Gx/i6oaY12FWO73jeNnHFryR5jbhV15muLErLQZNP6C64/iyAH7HxDsKOInU1mApXSkHj+kW1v
GNpP7bhquUMXHeHvSHITiDe8HolsGGbsnPzVkI/bva4Mcp/BFmhYViRg1T3ZMkWbOmTslUCWmxm7
k+ODwhwc/nHILDrWGJA1yvvlXAxNQozvOgbtf/1mAPOudkGTmaU2lM14DUSTZBvJy04XOQgDtspv
gpc6X6d1vQsjQdXfkbFr2mTaZyDfiFNs3S4PasStRZQI024fIeExvo+BBxy8nfYBBS+4CAqnTsNi
W3+F46jHF5I46vIQ0nvMY8z0EhYa3mMe6ktVGVJ0+KRqfhSB3gRX9LEYPqgmsPMu2KDoByT/HqKm
IcI5fZlU5OnhSNpwaw5qFs239b3Btv3oEmjDj50k/b/3ZtKLeHY6VYb+G2BVGR6ceFDJqfAB19mQ
fDOgjl6pZOj3JIH74y1HpWyylNS5vPlnKuXKTzdR8JiHtkfw68wBvAp69ue+bggqY/F1g72MAHae
5ajRo3bSc+wd6UmN+zIAhi8HH+XrtMsIkbgEFRIoUmm/8aneLs7RHQBIUccvDYRlrbuLwHN1x5mU
7+MZbuqKTh8Voc7nzwpWMa3QInmpZGDC02TLa6Qy6xwHksdJlorcW4esff4zaMMZdBi9kmrKgCRl
l6Qs3x+5RHGlBd/AB2FzF61J695Lfr8KX4QI/25lhx1nC4byd0QW34m2vbU4Sa+JAqAigAwe0hVu
vR5U+O1UFeSa5bRsEY5op6OuCZYD7eELOAT+ZO6HGtsjh0LXPiOBza5SB93LijQ2Y5sc6CHCO/pu
KC1d0k7SfzdPOU5eiFptHz0xoJJdh9BF/oQCloANAjDvKs/DVIIWt1YYxbgmgYhBCObd3CRdeeqd
YeB/qjZzGWpVPlbJyBJmFlk8ge6H3Z3fZTNPPsnez0GQKL0LCI+8lz2aFJZoaFPSHmnEA/wbqQCZ
IFK/qU8U6xVb8A/tzjFm15q8gQ1NniSBLyZgJMGY51w81cn40GCM6Y9tCD9PqhSlHwTrFL88t6wJ
iZ9ilx2mgkmrEZuLh3Crx1M9oWI7+EXWOWmyoIBHAkNGfBGDtezGeMz1kVx5Nd1vo88Wh9Vt3JAr
VFBRGInodAJY1ckHaXv6lWr5ON9PuHM4B3tSk8g/CmZiWLCI/Fk7vAZ4cFDp6JoQHZmsTrd3jGhR
leFBGu5mFFwYQbck7avvtgzy6/0LYK+njtm4tgS1Kui2Ehr8Z2gLJ8ZcPK1fKsCxe9dHyfyD6ORg
vETBNr+6lg6q0BETkaJUYHZHKq6j7thExj/TxSJJoiLayn8cQVLoASj6a+/bPnjoIzNcyxqnYKCY
qk0zLBeHmOmLNSOxS2EdfEZJZMEnFPC471f6ie2Yr2tfZFMzHEKcHZ/RlJfnBjfmmVdFHdhWLAPY
COh2JXt76S8uthCMmiS8Jvd6QCR47gWKGALNV+a3Rgl4UoGyFblMZiHWG0LDThH9OAenYE7l0pz7
L5MvrLbs8CHI32Y3mk0IkS7B5XmbtREfiYK2IewMrVOazRSsRD6WNvwbCtqYe1qyNLTmpE1U2JT0
Kqhek2umprmiGFEGSAhAC5Lp0tHnWaUJ48DLkJSgOl6fgX81EVl6jW56JnfpJI+dHUm/gEFCQlB4
4fPqUiS8X5a1PdRt7nzn04jpKSO6kJhQ0VwJExoOljC7izeZlZyeb8/0QHkpnqDBPFAija+F165n
46wjm7pzOaRBz+ABXxz1R+pZmseeZ27vAXCm1PAV1XWoZUYe1ZgLdP4C7WYIaK4gjI33NnEw0R9q
Iv+kYoG8qSCB6Jt+zycQYK9GVQTQ0zmXITYlfTGiT5AVTKQhbdBfV4E0h9l7wgB8RA2DwHmLSl7f
ouq6fYMlEetSSZTgTjkGPllOIRluBQJx/NZ2ipkypJ+k5I8vZ+NY91h5FTgZYcXiL0ZxdUrI8P8d
DGhyd1vmeBc5EXQHIRoRkCpBE8FYvOy3j6/op181kyAAso+vOMy6owqm/uD4VAN9GMf1XgIZFBsK
AViKn71wl8vY+653bGGL2AwLWop2PB3EAgSFqv+KaQqf+mwTpHJhAXYo6haIgXVlP8lLU6mP6fG5
pQo8JfgV0lGNC7oGLRq972FoLz1k7lNZrcOTMV6d/ShgRR8JqcNBg7SYXYp+HwGQ35I1JecxDw4t
61+3K1zksyMtxfZi28b7DG27Zn9IzM9usAm8ZW3rke2hp5wy1m+I62xKVGvNziA7fZyazpSY3pFC
iHWBMuQ0KF9VT5DoeSK+9ODCCTH8EPICmbwAlyGOLp0oe/EDlwXYYM1CCNYsxT87jMYhpRmsf0c+
L4cq5hWRxhMmQ9UTSXOU6AZe1mxFXAug5pyGcYjp1iFAkSUHo8VnLDbsYM5Mwp3bj49O6dIClHcc
G3uiBVtQEEaOexzGekhBMLOHhdnlp+0JhdyFJlB8QJk1yKVBuCgf3nmDqYO9Dav5B0uviu8jY/JL
Q6PzLZbDUl4TvBTJse/g7nfhrHEnOX4j+1/QJCUDKizdcFk8Qu2PGIcaZLzQq3GZIltFrIAjwLnP
eD76M8qD6Q86gvrufxyd15ajShZEv4i1MAkJr/JSSeX9C6uq+zbeJCYT+PrZzOudnu4qCXPyRMSO
Xs7+mgfRI9nuyJc7N9aNPgQqk+wJcjAznoZInQrFNi2Zmv5khrz+aTzqmTeszecz/7N371EODqSh
Zgl4kSygnVtLXO3eRE56sby+OlmDbD85u9bDdVbRNMN10z4b7pa3KGkSKQxpLVjLbMnhO1yG9bBa
NYqsV9PbOj/3E1xKKiKLfxnVyeWmnfzuHwXzsdjglFGEXoEU836ySu1eYoex4tXIwWZQgCDZBPuq
jTNyAQXKVqUVXgisk3Rtw615tERDQXtVrWlL4xhiVA7JOvXWp/NCjcI8VGsvdjU7fvuX0BT09BGh
dEsME8tk39sBLAQsqzADvYlpxHb1oI4k2Fq5ATlQMAxWY39Cv4vI1AALgXDumgeG1677JDNC8hyD
mtecQ2an8LQInVyW2Zq+AwiIrF/sCpdQFH+WM4mfp3WJbD6VDKhq9lF5m+0Yu8VXPrO/2HB8Xd4c
HDVc0Wi8uBdjzmP3blo59q4gzoBJLvCyUwcVOjyIZtB3/IrQFzghdP9CAGFv7uJA6rYUjj8q1lyB
0OPAJMCEWSxbUbiDPEo0kZiSi6xNyGlgnUmIIeIv0vFqV0vN8sXDMUPD4VTuJUgTpGcR3FE8T8lE
YvoY+bFJd16tMd+Fiw1toi+F14udGglCQHHKul83GNunAU/CsplLwdKRSwHlv8Rk+lSETvBcl4Cl
CAqOu6Genb3VakBnDGS72Q3x6g44yaZX+HQU2S/5cMRLF6nnsLaT9I6qoLQ9erwAcrauxbycgc4t
xCxnMr875CX3Sk1Fe7LIxpwbmpYIvMlmZukLKmqMWP96Pb8YdInxIcZqd0lYjP+xQMh8dikgAl5a
OiaoHOKyqcgaHWxtr4/NFJYDBw7RoPhk1oHqzz44TbnQe9JSPHWM5XbVbp4X4iQgYMjH9HY24vsd
+ewa4hIzfy/3vc8v3SAv7MYEmmy5oUAe5vXEiwbmd0uObzji15h/ZNybU6c0UAHGWfg2Ys1BNZge
/uNGBMmLRj/cc6x0YSyFonyO8EX+Nc7kcz2xaN10dQlUq9HDDUcL4m5v4oWGkrx9WNjBnP3Z1UcF
fhRjLt2Xq8EW8XLP52K9DGDS00264FbNQxR/VjtDs9cD9XqnkpPA3iad8Gkn3Jv/Zrvt7W9rxjLp
DgtGb2eG7UuMVlQ7LbV6IHQUnnvHZolU6CHiFJXYUK8ycPW4Y5eJnU0NUhsv90vHmebUq1RzmkmB
wGZshDHz+zOm0LbrLOtUSoe5Qvnk9Q8WMbhhtyh24sSrA75Zvw99xqdi4SrjP5Nu6c1aPhJV952u
+1vMF37FN0TArIwdEI5tR6A4nSvCaSohaiLDobpw3BR7IiHh3370SaR2vfC2uHC6eG96G5UU4EZE
CrA3GDhJGrz6le+173mbCiSlUJpNwWaFVmzZEsQt0r7kuRASlEcsrsFubqSXJYfWEQAEONaYYiMR
AMpXpxt86LE13x5SPCrDSXuyD/eOrIFRjoOXRqeKVXKzL8GzYH2RqOpkYXUQKQc7t0nJB7mQVBCb
/TI5tpaynUdypqO+jeRJHqqUqrxNaFjyP9qyx8GPSVLgakBXOwIvzVj28c3T5UJ8FdhrNUzbPM+X
h2QyPX9FQJCHQPXHhFj2ypyJmVGINKjusDVn5mpDXcagZ0Y3P1btEIaHJvSt/po5beRcu8WmdKB2
XEz34LTVyWd584FZNf+eogIUNP43zLG8i9q3zuIcZfPuzvDx4cvrj6a2UsgHjn8kI8vy0UchJfva
ThgT3fyuGOPiKzOl/OuFIniiCsF3b4tTmeyO8wBGRt7uU7VL2SWweGX3fF/DmvkTemX20PN1PmFh
Hwh5yzIP0cTcadbbYBROfAb94npPEi+yt/fcoYPPwE58gDJDiGEbGDwviBclspDNiUxtNKO3KzfI
DRqHYcJoOnWxxbBOYXbMX/hfCUSTDggs7NTRJdnIWaBziDLm6RCFB4o2eMfQm2FX73LCrn4MYwwv
e4pOovM85uERHlz70IwqG/logIuAiR4GIkWY8859beZua+Zl/DDF0v4LQjU1u3KmaepcB0xoG1mM
8wMlS0DqJnsBl9DggLrKgLXT/ZQshk/Ha3CcyqZDUQa/zSIbmHOb3xYqb54s2ZbyBk0OJ4vPRSuP
lkn7i7tY876ZneBSemH8B+yvXp/CQS/v/AbL2g3mVbXsZttWcod9t2wuaTnYDyWo/x2SZfzUNFP/
WmAp7jd+jOXrrmG+CCEmLQKJrsDqF9AEBrIuqqyxppCxYm+WsNM23+PIB1SuQc4Yi7uv7OqECm8e
qKGLR5JAVbOHv9me/LHOb83k2ieoS7P7iVgf4qsumBzSHF8yQ92ghmeLE72AgxeH4XnO/eWEqgUI
G66SeJnFGEcPmCM40bUNMd9bRP5iYdVvebtKk0fopwgt3HVw1l2MZYtDbrmYqrZWTPn4V+lMXv7a
1X09oYvSpZETx4pc5uOG3xe13BFrvYlKnVfSPDwYsDi47p0zRuF9Eetp12f9WLGjD1BBiOUFL1j8
o/EJdz7UU3DrPAZCtngoFfDP1BMI3kXdkRctNLWuNuEAvpWu+Gcz2ok3r2qtCD9e4JtoM2g7vDMm
ge/TpA2OCiL5w4rYD2OOiBkAhr+O0P1BhqXt3yw14FIhC9X7ZAQo4UbG2rAjskNqJ0kmYbeKYBJv
lBxnujMatff9HkZROUW70o2wv2f2OB4Xi43iplICilBNAVl8wK2xlrEyj7uRG1wrgh2EKmYveSK3
2+IvcBgSAs6dtzJ2gx8T5qoWzAvkVB5dWizCE8AoEgOgDwgCN5sRW39JmJKmMH0roOK6e0kOqttp
9uwgH5zZZNeREwR4ZG9g5Z1r1l+bhv5OfVy5sVTNDkpei66xzTcxGZ8KevJXP8rnB027qs4PLU2R
K5Wsh7CmjLO+cGSwx+0+ygN7XHs50zoDu8wZyuHiBDZpR5qz/OvoJdgrAe0IdI56mv3vcTKBc0oG
yYEbrxMKR0ptqCJUWY/z3zks2pcOgQvaJJoGZsJtXRYs7mnlKOS/cqib/AMBwk5OOBug1a/CN14R
FUwCo76fd4ew9TjtFj7VXru+HKsQeV2qs2CiQJF2275aDh2GLm59QbIltE0V3XEIXjS/a7j8BBxl
r/D9uw/KxvrsURpf3rMcWopdpztQk5sc9avdksew/qsoGnDw58jugojJkwxt0LqWcpn2WDxLAqMS
h7OTD6cOovwOmFAD+wMDe46LtBHumzVWeL9AucsfAAXrwc3keZJ/9ZEzIUrOeNvGaWKgDrg1krhB
x4EvwyPEdckxv+OpxfkFpotH8wHuEy5RxfpW7iPbLONp8l04UiWL5Q+vqFmrsFgsWBD5JsbiVK2N
k/EE1kvhotrxyzfkcOOIvcyYI353HTcfkYvnAjr+sddJBVqTdx8JUsdYDRWv/J4bXyUaDntOJPUB
NDVsY8uRMSbJIMhwjfb8kSBzVuPL0D9xK09PsJicS66r8tE3Ri4bGKT+Hzb84f/LBiiICpeZFAqT
Jeg27N0ryqsPPoEPrxuRbNVB04XI2oW9cPbltZEEXj873n3ro5ezOqFuwP9F4MckFaOtgW8XxYNX
NZLQiiumbygkERhl/JNrX9Nkk9K05+MkmBqOU2WBUc10q/x9Oef2e4+fnoWiEBD7EnzAA0UDpQQO
16ZZhTcJ00R1WXzTX+l81q9diH2YREliyiMMHFPQIFBVNCxNef28cF7e+iYt7zuE72kTOaG/jTGG
gIvAmyYxDR4HzDp7i6P+f9z+pKKs3mX6ckiDAqwaaU5qp3EKT2OhUNkJfi1v7aLNdAzggYvnosvR
7hLMq+U2iGC4bHBzBazjQzAKX8TLF27YPgmipz5ni7XlYN5+hPzgE7ALmydcxUhxoSUiJhubWixA
xdQ79COH/fKFqX744ZBAcYgaZuhw8QRBilrX7JJgVzssHABfnLRY2BcgLNiHgYBZvq+QUVeyEXby
+OA5Nua43MFUirCS4hnnxekfBh5Q7VObyAznmR3khzqs1W1yeP09EWHS7i1ySnERFVh5TuNoZWes
7p13B5IY3hKN4+53DqUidMhr1y2RBMuv2kMqVZjSrQQY8zOi1/CsfIyfEKzGXkJgyBzzrAenegsb
Zr4ySsa1OqRo74q6WfKdhHwOQ7GuhP1h0mb6javGOk19A6J1MfP8XFq+HBCb++afv9put6bsOveR
YIFXHhhKLTyBpYTwJNIMxG1Ci+MVmvVwg5yAZhB5gkoyT2ORPIfVGO9lzMKqPHAGZeQaQlO1x27g
MIkhfxFsa63IfqIVfE3nzl7Z4qMykzg5RD0vFS77HfwyOoqDZFrOOg4C7xDjSMQmRat4gkc3Gptz
Uk/RyWui7NH38R6B5XLq1wZL9p+I7p+ti/fpmrV999/kF56D11bD2Ehs+8aLVCNfqujDJmo5bVKF
HYmrS5ibxrh+adhYbkGO9AQ4GzbOj2g1JAQdgyZ3iVL2k6+zqDPcTS7ck+qbckP7EE8kIhnRY5t/
2gaptE/dFnmD8xCGTob2pr1OiQ23NDPkexQ7Dsp2AkpHy2Ks/hazsS52bSNwKCV8HGYdIyn1l7OH
EmOilwxx4to2bfGW6REDMR8+lDOfG0IHsd3tKlhM8jXvLUTQ1gQeeUUfK+Oav8A4MAzyXKNGqyeF
Wx6frOzKv7ARiEukYmIZ6tlyfVDOqGPQ6trfJeqapyWbl99US/FmRZYlr7Aaa+vG2iTjZkEN9Fh7
1J7Z+zYemzeTiZCXE7uVFYumpzuEe0k1T8FLkYJaqc8JG8DgMOdqsUAFl+ORFyuMZub98YFXsULJ
TqLqEJaVM2+K1smPcqQF6ZCr3L76uuD9YDEHgXTkirJALEb1LytiiKMRwQuMEFSgXTiT96dliVgl
2hp6BHnL8syNOeAbo16ow+0pNmU0U04Q1xiSQFd1vArhmxGVScqhoWMN0gbtacLL/9g2pR1Y7uWd
hw+AOVpEeHs7N8EP1w3BrqkU4TguBolYRjE35ihAqZe2pvCaoC6wagK3hGoY3NDSkIkcklIH0iLT
thYh20szZfolr1VKiq0lnfNUpgOjeTzP+cEeSbkHoz26D2AYFvfodFWfnheHcAYcrSB9bdlGg8Zx
OpXemDWSm04JtYAjZYjgcb/YG9FGUf2IZLx0D/AVcV5BxOvD69RJ9L16rpR3aVDVuXZBL2LhshI1
78WgG3W3zHOV4cexarJtXkRgPkbrmrdJ4JGkHhTgW/JUOAt3eIcHbwsyA4dkZCdu/U8tYX0f8Pr6
9vKeAhJL6JOgIWUkQ4CR2bFd+kB9uvO4qTH23+dNqdoDZpnwYfCd+n3x88LsW63MC/tEmT5HZFlo
Kq/qzNZfyeLQuSftkPIC/MaKzcYwElnXlGdY/8IsqcS34Kjxz5QzsdQun+SXbNxsm2AgCYmkdxJ5
qRy9J6+mPYXf2kzLK3Oyt76x2NiA0Q76RZ5KDljtW6Djpvtb6jDJfjlhZMQb+iUpLuHSETpHGOLN
K9H7FoyyVEkcypAyBubpKvzXGj9695MUgAZKN6993BZcF6isvX5lGciduR9IQdz7lnbiByyHGBE3
lT0jGs9Z6H8EYSmeJsspmpNW5Xz2RI0Bwp2bF5FpjFW2iIgv9gZ6lKLJeNjY8L8veeuH3y2N7Mmf
miTGb93xGEXMDOruj/GrqL2P8Vl4Z1iGfo2zLOQs0BMGZctR4zFvvznWqfkvESoK4oglu/8px/Wr
R7lSPqhnGj38kJTY1scOtxAR8ZAD5caTcXjJefLefDP3ARwQ6f5oVwcnL6L4eksdcLj34oCrvB/b
emtLaRycG163BzDAAayZIkIzQDCWc44ravpUowjUF7wNN2fOmRP93bvKGN7KWfCB18D0z1wpTvcO
RFDBjpiiYQi3E1tAAtxN8cgzAgBMZ1KsHz0rexV0yb6nFOBOMYcPANAcgFjE3UZxqoqpSs9p7ib/
sLTLeseT2n1kcB0vUbPIde8dDb+UzrefNCgSusiTRJ1IeAzPPaCAYxt27Y8G+nSv8E30L6GdZLhX
LDe6BYM7UfWdZjZiM35IYFVMPfkvu3gqYg5jjlGFIK0X1vw12ezvUUf9GGwrlj++Na8C6B8vGcUg
mwab4FpMB177iyc3/+TCwBSz+4nFvUo5Oc1MTu6lE4gqmJ8WG9XF2E5m73x40+8FjI+C5VsOuoKw
iZRbPkbni2FPrv3opcphiREp5oqerDHd0YO3mEOe4FP5JMSQYwK0tNBPdtVx9VO/LYL2OhICbHd1
P8Ok8YeULuZcahZmDZ6hHfHDLIPW1RPEEqGunUc/0yUD+cBGsKHYERJDVoZ0g2Mh9AG39q3bnG2K
4328r+30d6gZx695GrIA1l2eXCdyED8Z7Z4Cwj/SHR4120VD9cCZTsAnYsBpfbmkT5zTcUL1XYEa
1k/TU+wBzzZbck32iQUqCkpNFOCnCbtkeclqUcF9xddx9BTSExoeDx5IbrG9M66a1SnlpYtxmSua
UrKawsZbThSlRjRsMv8/rfLK5oUaFxzbMJVyzaxQSBU/EcJqyrcqg+K475jS8sPsFsm+dOETH5K4
nfN93eVRDYKCzu4/NuE958MLFgcLg4BQ+DaSWyg+QjwIyKJ4ZuP0ArPSfUH0o3qEMCguMVvSctXw
6NoLQcPWxqGQ5lh7PGxbzvTVVZqJiHWG0/WpcnpJqbix/Ee233G2LxwYtn8A9o9cIJBEg+HIaEPe
BOIih17tnmMGG3eH7IRjL5y61Np50UhMAbcRwUs/kxublOexLuv2zFRpLafFDakorAcw3sdwTJNs
1eyd5Lp4Fog9r5qEuusN+/3bwNWjjgXdZ8yBgvXsLkmy4cr1u7wD2upL3kEtZmQ14DhpApoGWE1m
6pcS8pG+ca/OC2Icac5tEQpPH20feNV+Hh0DA41KW0gsnNQhF9XzuZnsnAqo3C33EcZvlmeEOs6O
50NMl+GIllK5RCg3pRM3+85rkiuiSP5S+S2OkNwT1XtUAjHhhNOkP6hZyS9UTxsKidFYs/Fw8t3C
ItniivSATFl+QunucVz8sv8u2jnQp7V8laAPu8+9BLdzSNAsyMCWErpB5IP3e18xZzmzM3fzvmPW
iTaehxbKNdW43R5bqN6R+YJCRs4C7hILplWMhxgJ5Kupl42jg7B+YBFPwD+jhXsLvwEX0Bz4dsYW
xSWdVbMr8Al+wtakGW1RZBx6zUYlDmZ7LeJhb8l11c1OvAvzxYRfLQ8ksK0tu4wXiIJW9hxkLC9e
EBKZCCIHPPtp7dZI3xaeg8neTVKCURyazhV6IvSZWB/9tEFLL8R8wYoP+A3K6Gkm80uzoMgRNUpH
S4Iz651s29Dqj7wMM59qEfwHisV7B5MF48hkfkM+w/nKEnYB2eZQNMrhAV0UlXXganhZuGyL84Af
gRQcJUa8EawgfAvLzPzAR/HaD4tABWGGmh8jYalzqQMprzkbmn+cLGNcil1foscPtfeex27sndhu
59eUozLn08LrkkfMKS5OidkgTicmubEvQi/LE4RdnxzYhvW1YMGnhXgaagtUpO9MpI0Ee/E9Tyz/
E8eMRdOqizNU9ALSLtiR2zRCPknBuaKRm7b5aUB03fV11x84dpFWEnblnjT+htc0BY1/C8k370BH
UNClApGJLR6X8oGmYnchg01+eFs4Bukf7cvbo/LOzZ5fUL/MHG5fMcIH9jEg8sjHZIqWtfhUgP73
ZXHpfSWtQ9PG8iHQg0TUnBM8iNgL3OE9jSoaEB020GSMuwZ7nh3Ed5mcwakgP7hvHkJ6fZ6qxXQr
xafPThAPKP3sefmRhlv3Z5shIkW03m2989lIyIY/TKEiehiwjHYvEzVT8i6EV7m8hlGX9V8dyNBD
3UZAaSOnKehwWpirHhY2vrvQ6eZP1yXbuYpf/2AcYkyyFWDaOsBiFY9d+y2qmTmjrcfe32ZtXlyh
JAfjkzd5bEwahhuQVz5tK5ntdyeCtYl77jpGjTH00c1Vwx/clNbcfbfWMn1aFsFzkFaKNNKgj0BF
/ICrQdVnbbk16zyfHxEVbg7VvQw1fht6xPKbE0KheYaE4cY4wag85J2xVAmGVzwsexYOwRflVvqJ
vCZNlBkV2bd86V3Oi1isdxXzAtwcKxuP4Ao414N7Lv5LI2tCUtZFcm+Gupp+VB5ispuCYJaQbsb+
KJyx1AddggTejpjyvS3zbvWlAhfGatuQGDelH3obdnXigTeEfCk5vWI8oWgZz05Y/AKoVTeA3lNP
erv3HqEY57sq4zm9Z5JYXoSMit3cSas+eqT597WICZXGzlyQMYHEwoPJPtoM22+pIa6+SQItvqie
YY/l+HxNE+f6nWNx3uPsaGXvNE/OLyQb2kfSMD94Us0vNPv0NEGbYXlflJcSq8zJAybICl60Octj
45+llIB+sjXCvAntwe628NbNndNnkbcfqEpj1VMl9pMQYfDTKx7WOH/S7lRWtQR+MbofLssElkSj
cnk8DHFwClwfYVusGB9sCvyUrIrTf0smildSqvMvmEkLuoUfe2h8hFdcGzv1WigdPUzGrl96fuwv
2LXdIxMqo5gAF0Qqzc6eSm38nzx3WwICUke3yNbBfJd4aSCPBG2JrdAyHBxNxtkPhxKcLEkq5144
NYcvJoW9SPHSb20FfhfmKs5RPS83F8s9kybEZ6R0LGY6SitkKztZdsL2dLDDU5R9NKlK30tO/Tzk
++g+bcv+pW0zsFnMM8XHKIfPrCt9Pq4CQ0Pfe/XNiWPx1QByeUs9OjRzOeTZKZjQ9Bcx/23T0Bzz
ZPGfSnqNilPIjbf3eOutNUmufFB1h+0mIHR3HenbUnszBCPJrUCdZ+Xxqcp2+GT+mPcdyZiD2yTR
9Ot3lR0cLJgrhwZmAHVuKkMexfaNS9bCJNfzbVFkEun4ZE115O6swX4JI2Hu7fWQhW+E6zc1YCgx
GEd3bpXHzzabhA0vqXInUL3QNmgwufT0Op7Z0u9nUZhDlUrmLCLmXY7U14YXrdUI0kQ86SkFACfm
5mKNWfI+6+CFqJV1cOHz3Wxcz6e6dsJHSZj8uJTNrM9OAySAZ1HLeQGrdL1zPM+9ZHw/EIxQD5yN
8IxAiRkdxgxR1u8zj+ELuDu+W5SmFI2ny8KPBh2TckhsGk+Cl9UpT2P7A/sD1RWYnhFVJdiPoFvG
Ymc8QSMWb9YfrJn9a5Q3WIHKIP/AiOmeax8GcTm6lLzSQgNOEBTWH5SidJ/VQ0dXE364oOfnqidY
Vvno4JvmULVrPA8KViFNAIDXsA52fbt4INgw7nQaRs8pYhNHemq+sIVZAYp9LkpaqkroXRgqKvuE
J8v81VM7/Xi5UzHODt/4Dae9W5oJr2oVR+9WGONWS6ynZf1NMUE2M1UY3CMrAYbYRSUDhAUQ3IB6
OcGO+AGGTp8KKna24OrcO+wUHERDOY2r5pnbm3JqsoskaMOPukDLrTJsHLbLqAP2dNtrNtoCMPXG
oUHjEYEKWDR7n3xiYOrcwuNxmHQ0IvTtGfRBT8/LOPSPUbKc+KyjfasW7IDSQv4jUvvjYg3YdY62
LlNmLkSq2Va2wZD/C52031iDy8uv51NdoCsXL8sc0cs7BobeE4gHPVEmGnXdpOSFBpDrM+G8uw5s
Y9etkhDjIS6pR3o0wi+r9+mTV/oOXEDiXqLE4aHqgLC+t+m0JJCLGEI6HoIprpobw1J586c1fB5g
tfiNW4fP2y9JIFHGGhxoCukc6Btc0ZZj/Zcr8GBuNgNaJGdwYO+ikRyxgpXKk/UWgCgv4lBWL0Uj
CziXRemeQ7bNX6FUzd0kRyLojMO/TO71n6pqHso1YcmtG0v+z5QdbWzHcr5NWz40vUo+QzjmmwFF
9CEOg+oAGd1JNyYB67rN/UjbBGwaXuqZ+K0tp3zihTVdfCatdkOpNMjljm6fk/KYnxluIcl5tDhr
anfWV2jJG+vdS2wAuuxy+QSj4cSWwmYByY+5KHYXas7mC84e3NZpTnoBU4japaVke8Bsu2Gkjz7U
lBAlGBt5wgYEgIOWbKKxpXrty57DJoVAPeYjf0WmLibbNwHd2Bv4e+sdUenyL+JUVO/FnDj3lAwn
LoEGdkZDMkCbV2ulrMnqX4grg0f9Z74aXtWQvhVx7N7T45I/C2TzXdlPIeRx5v+JBjfTyr3XLyl1
lNWYcmRNWuRZmA0bFP5unSzSP1PsDi+c9b/a2IuPfQ72mEQ9EwISKRUElfpGiDcZg1+r7nSfh2Kb
omLDBmBB9z1D2aFo229rfWf3HPnV2P1lO0w/e+gZoP/T2D5ngR1CnYoo6GuR77Hl5CtadAT5Tjrc
ffU9Q8mO37Xlt8qd9Ljgvt/mHf3GG9hmzXGGZPaYdLp95pTCsyTQrf5Lo4fetOOClUDXFauW1vfT
Lc8FSd0OgJ99vwTpcFjtCltOlWarLWBBzazinVVZ+DumhCiiW3D2wctao2YE9sWN2e12hLV2mIn7
faMzRaChIqpq57rbBtNII0TehGrYZ0vLKNvgrqKRq92NACt5nMzvwObwP3rGGra9iYi2mo82TXx0
/BXUgdsJ9k3yqQ2le1D0IkK+OJXTadLwzNHZAx5nZCoc69WdkW08TxdXW3ruJzua9EtLuz1HQxTo
o1MWRwiRq/2o4PshHu6mj3HNMuwgXfiLnSK5s6VtDGtM3NHDYwhg55k6g3WzzhnCY3O0qME+CC2D
l5JU9ov0/HQXkX+jlyuCgSZ796NUvf1pgWuzjmVm5790G2K54a1V/Sn83twy3FgRcHdqurYu+/41
L86wTwNHxZNjzO7rISjvhAm7rdL04xZwHwh0AN+Jh4DjckNcKMMbL1YfO6TSbGxPWR4SFMiQuiqZ
CJx+9BZPGKNIS15ym2B5w3SMoyr/ZPHCPzZGT9WAchoV1YWQQLRpQ9N/5NDoyahMM6v1pUj6N13M
r0m8zgg5d9rR4OXGCCz83QxTaB8MYXkmeJY8KiSHrzz21taNSrLWXrUGd0p5fJJxYuQCun5EZGCr
EdoV/Tp2e9+FkD/zuVCvBj7Ftii0120xJjirTzF9Xb1+70Qe5uoSs/RgmkrShkIgEK/XBYz6niKU
/pcAdqQRs5KaB1yU4QTzpTdzdnMtb98O0/SnUTna5chv8cc3GVdWVsVbq6WDnljWMn+3ujB3FdsZ
j2Z3PwTPjRJOFo0LHMNtVtHOneIrgcv9B/rE9MH+xD6GZeQriq5672kMmy49Fw5y9qFfhCDIQxBO
bxxiWv9cR/AqmjCT7sbUHv5y+dJVXKHYv7l5ZupvW+v6YemW9lHCfHg02E4426nIIdkfmmLF9IOw
OeNmE7RKRTaw3hwWp9n10NiJ8gRuF1TPHBxFx7aj5Q2OyTV3T9KrV4peXJk7PZkp+h4551GuXvek
N3AtWS8Lttv5r8q4BRYpIc2ybcImMi4pYMOFqs67jP51ZBkh8rx6kmbUQDiWtrhkrkxh5jXZ7+ym
Dm9VvNX+ASCNXz6SAXDN3oAT+6CNjllLE4A7pEFdnzgd4pHOx1o+OAb0XjhQtY02tIQvaVL4AOU0
Zr8Xm9VvxmMDng3TxOjpcY/tod7Hg2NFVxwwbrAdysrfZ7lv743i3I1fEH5hkVH5d+DgmrKqwyLj
RS2UTT+gQk3wOsSF30TXJa1r+zjoSfyHbtpcCm/IOAFS7OHgoHbNlbtwRR5TQnCAWtL/oQQWVjSl
1/m2ioTALxx7eDMhOiBAhgSL9E53mg2QDauAtQ4x/+0oWKof/FAuX3hufL2RYgneNKWf9S6x60A9
mIHwKCV1HW7cYVMOPrhAv8vylQznctKjOxw0N22FMxnUmwcYr35FyLJoQGVvZEXfNofY5jMVuAuw
GLSIKeQqOPfzx1uX2Kk/WRUjFw1O/dbt2UopnLxJP585K/BjEo7KX6CZsI/aonU4/HTooaS8UlEE
cKRArW7J+9Q0PCdFmuQ7zFXppBhtWUBnJy91BR8ICJ9puovwVBAZxh+ZvsFRzOP3uBp19GUIyQ8X
bbDzk19pLI1RW0OjawxvI3oK3SPugMGcUu7VvELjSbUFnKOJ7ezmxrFnA6eG6wTNLaQDojgXSSYn
Gq2WxR7oWFLdVFGZNWQlIxz/Kcd1HjjE2Rk3kpgYGMcQnf1DjbSD/0wJB8UAWshy0eLnKAOjnqlx
VzH+Cs7HhQ8OD/ZLd2C1DAacF8/yjC0kWvMrNGE+R7lt9ScVgw6iRIXXyYZDmEPkrrWjXRUoWpES
fA4bgrLsxdIpYYGMSbr/KpJp1aVKV9844cYg1SFfMIGRMBGbofNVcRorswwHHYnqizINuzpbBU0F
DnmgcefmdpGfOE3TnRjMZsnv4dzl8jgr6YXnCc5ajKWzZuYEKONetDdyRoHSg/Dkc3p9Ac0D+XFj
iXYY7qohZoODN7+pYWyF2fRMrgnncK0DjtAub/bxvhgm6Z+qro7MIbSyRRGwa/SX647weTcMTJO4
cnoxp550JHb8spPdS7fSOhpnrWrE8+pwcF6dwBQvxhkheVwN/ZacRzIcHFhe37TcYw4R4K1511S+
+yhTf16ZWQP2pj6gOeWMOSycz13rBenBcU1ZXfknA0WlqMKQy+MgoNLUGt7/x9F5LDeObEH0ixCB
gikAWxIErRzltUFI6m54UzAF8/VzOLsXE/FmuiWy6lbezJOdsXhPGKD09EJHUf8gPe3wl6KGBlCJ
bat93Vc2ULsARUZYige/i72MgbY0J872tHllWKjH3xHmzy8FdaShLJbjPnEyAvx3WBS697ZMW9C2
iO1PtTEO/wKHfMiBzCuW1hJL6T06op0/OMpi8LH9ecfHLv0mXeH1RwN1dSPbJH/IOQ7KvZ7KtIhq
qu9+pKQnJ8zIIFJzgXSZHAq4bikx0Iw/J/zh6gwwTFJVZViZE65Fay3/0OPHa5eoZtwHS+f/QIwz
yVTToIjMaA/M0BK4hhmmiWyOjZM3f3rgIuhKpkE3Xb9O5tlky/ZFnnS+LnNrvPG1pf0JtxANZ/6Y
j96xd2NxP/FqcaJa6OKcDrB/mc5ajnp+87kTOapgQ9whGBDZIPbPAkPlwV0Jic0IE2IZPBU5gcR5
KtfmjYSORPTnoYSrWlgZiZbZE7zbLGnzSKKhrbunCSH3qHBqMY6U0lLfMSUcF9eV8Wl0iZJzYU8F
3BvRECeUPXvL0KsN+bImxDr4d5ACoSo0acArjcK70KdAVkoakANvCZ1UI+GVsgpxt7nFWwUXfTpU
41j9GOWMOW1Em+Uzm82C+BCAoh8nJ6NKjl7E3gsM8+KZ32jNTqAr+xO1H96HcHnDHRABLTxIvcZ8
nNX+GHV16xqRzxu42a82IntIMoXXp206zhx1WOA0OVeTgF9P5vszW6e4PZcudOATJtg0+dN1aZXv
jGEakp0xKVUeY+CMGaRYStiIWsziGdA57G3Jru/W58mgNhICfPK6USGIiFgU27JkJNxM/DBBhbZg
xrnlpuEpx791NiFuZnvBrfhNhSJvZva38spUAtBUl7c/8TCa6BW1UVOH4+YlqfhpDNhe+CaTg13m
M97iSnBu67W1vD05F8jNnJSki3tO3ifuhOpDNC6dt3x6CRQkGkZSSFMYJDauROohFAfRUSdZlrx0
C9LzbgSfNW6RD+zHDHBYEyr+Di+Jhs4VzraTbEHHijtjyEyyKclaXJqhZvSix72pPjvX6LpX5NT6
YgzrlJDfmtrsxLPP2SmSGsMeZY3PHuuwegYBCifSwY5/QZEzTyLh1BBprL9F5ZcEacoV7VOQoWMb
tMC/vH3mkvqo2BfinqHeTGChJN2bhzVVKK8Aw+Tyx4orCkE2lUDC+85tjU2B0dOWBwZCLTd9Zwo8
07CY0+tQ1Pw0ikVMtB85cg6g8QQoSfPcBP1umUj0bwTU02lbGpVe9uZkxPleZ75v7wcDOcxSfHY2
7aSGH1+w345k2U4XgSmn/W7RkwsMDUk3HFHHjeTSUigq97bOpWSCKoHITIgL13K2fdxNHSM30dIc
Kp8kNUSxCVs3WCdosoIftdTJZB5YCwzZFxveUd05krz5wbKcxr3miM3mxuzGdj2UTU/HmN1MtXtY
zC73j9wWE4J4doOaDgnvYVg0FvtS22wH1NW29V5qYpH0TQGFSr4HPdbtKeH2/0dRC3saftnds9Hh
3gx7KCHrvZPU5j+cyfPDmExApdsMsgvBB2E+LgqaQThPUGNOXWN5//AxsKWTjpl5Ww/bo3+ibWT1
vhT00HD0sUANUAyZHqoyu/c6R5s7zU1s8C4iDCew9W6XMvVOqx/Qhcxohd6QdylQP5jvYUW9JIcB
Fckiyk32nc82wLVjCRKH8WGqf2cPU/RGdwMeEu3Cc96JpEYaGJwRQGJdquGhgxvCRFlpRuJMZe4L
f6f4eXZNsHDc2YEJZi6mzCn3/WZ8yrAKHvOVLf8NombeE39PL40SH6Zi1RsO8Bsf1mmGu0IXntq4
QFx2qjFX4viGffKBDCYc1BKne+3H4p086pA/LaPpAqhCB99anLusQQzrwYMuZJJ8riRCWGM8Cjzo
lxw9tdhWCH1Ra+QUEt56H7oa09auRCY/YpdIIY3MVbDHNsZe3w7y6mOtNPnWyqYyaj/p2Sgu3WJj
VNICYtigAn4WOo5XsYOWplr2XPFaFjhjV+JITW79LRSZqLSauZGapr5NU/7njRVzz59B3YNoY5dq
s2ltsTqVhbXJpgaWWV0tX9KuOsC7K0kVk3DKybHslwSpexdX/o1apcUJ5xTUhqYKPuDH/IF15IBh
1dMjfkO+//m48iVAt3UfZh5RV7DBMwceimqE6TF5G4zB2Rc+H8NiWlJ6LqpMwNBPeQa4rV3eQTHA
67QEw9/WHYpT3ZqStWuBVXMXZEV1Cay4OPRlLt8av+QOZJFN7qiDFLyZFIlx3IJ+mm+4E7xd5mJL
BjwUBxs1BBbQNAJE+3SkkRonOLm5Ye2oAS+mxrvLBBlnkBqY1zRhGTYpUEpsZ925scNNCszgPitS
+ZBifLv4gqoh1GnoRR6SKV7LVv2MTBtjyNy2vOjVBoPEJB443w3yqs3Iy19sO9sW0lTDZYFQ1u5L
PgJmhHM9bvjpKe6OpVcQeOq2mLvdYI3ZfGSda8ahLqsB8CyTBTkYvhvPfK2pW0RaLtpIe+lohp6j
2uK7WDR7BNeYOXJzwFsABSoqCl8ynFH4bVoNmwxvtEyBd1D4BoIA99gRSK+LSD2bjaMiIfj6hTw+
quWjN9u03oq197uH2UiG6YLWQrBDkthz+OwHOBs2SUwkdZ8YN84lJwHUqhYhxd6W1oQjANEnwEZp
OsHeaXV5Y9jS8sP1krj30Clua7Qh/RskJMpgB7TLrQCIE4QWREzzYD+smDaSiPU5Rbf4JSpAZQE9
aLy5R45kuzY1bXmIZrTZ9RUeGb1Ij7+84PV505GxK22ztFILt1ElRuQriGc4zDFMh7WVeM/QtNik
8Z/P31XdcJwtftB+2TFrvi3co4AbhAxve+3J2fLrnanm3M14d8l7EUcmlkpeFnSI7/VjhN3SeYZG
FrCaw7mR4PPL22yfFow8O85sVpT5kAY+xNwYZ73HfcTXnD5mqJ6pnmAxpqCDQqe2nOVANmjS266e
B3tPRtUK9jaIo2MTAHjB2JFqjXSiVH4hHaHUfijYsexE39JGEci+BZPiG/2DM976MXza598qo8XJ
NxAbuSqngC0LUhBbcK79bOEkaU1zT40MSiKfJDpnMxqJ7XNHt6JFlKvu0l9QHWCYa3+Jv0wwZthN
BpWpMA/Kku2THXcvJqWEv+vSA9Cm14n7HsNuwwPfc8Ttz6Z9721NBrI/TJ0liboOCu5JLX1GiyAF
fHbULCt9QTxFHF5MFpMbX1f66CJAk8Ma4ojliYg9mTGQdl+9hnC7Lfh8dj7NhxawxT+LX+xXjezr
39VLbsxnDk3i0bTCOQTueGA98fUmz+rNnc/OKqDuhYkgyAyKauSND4Bz4SnA6wx9Lmavw+fJLI6T
Aoe11f0SfBqxZVhbL79lhnCy1i5s06WzWDX07Sf2UkBtTAhmNPKkoAjHwo1AtXUXDJGDxwnDp+0v
DQ6MsffRm3jP7IbGgddklaCiNqNfwtDQykqLc4844iJ8N252YONmmEfXkjj4dNxWQA219v3d3A58
hOCRyHHLiqux2dtU/dXNscjf0qOTCSyPw48zxcZUXOc1z1vBjO+HrLM4cUohKNFJyDlK+NP04e74
OTQFZJq4dY6YV+zk2fGx1j2wau8p2HAbd/50hd2oCNinNe6L0reCLeYR6bKXxY5F+Zbff6dcJH0I
KsC7Sa4U7W1TfMfPc1ZSDEmGb3D3iTQmd8cQ3tmvGXh+80Xw5DIgRHtZQHiBz2eIEaUsLiM2QHBI
DMKnQhrd72wPN5R5Ndd7BsHkefQIjOzaRpArh0wz+xdTisyvYFLrEk6Dq+tlJ+cG3qyHH5Dl/HBz
qTKRyn8wh1nmMTm4/mmprPjf7I45nVSlnf0uqWgvFeXVSClQXvi9r04Z0x+KnRJLUIAXqGOrypIF
ztgnNrymR8a1YB4RdcWuliaGASnDy77RDLRGqW3xKcVKnqoEaxaBinZ55p95TwHG23a32jjpohQh
2toSqu9/WMTORsiootxwNNJ+fEC2LVI26UMNhFVMLq/JHlfSnZX4lfthxIR4jkuRI/A4nabgHRrk
WGznOB8veiLhHy7YTuodElOrtglJvyueCF6/eQehz0hd561c3OXc4dHvwci23iOkZqpp6N5Qw3Fh
NuWg7Vi2gNLCVgh1ckwPtBX0/8yxyX+MPmMWnnpslEeLgLE4uNzWLwvoyn9gimL1WFsEZTetVa33
I0PMQ9fn7n2dtKwjYg5TYDZTYzwlS9sYl6pX5XdKM/xfZ0goAFMt5liEgZZaBvo/nRB+v8SSp3sK
JYPOgKqmTfvnZh7k62pk+b1kofgHrpH4xaNeP/rJgjktJ+y3t7wbtdZMbBrEWFhBguvoGiH7l93A
WoEniZGUdsG85gjBMEsK1H6nuGXIt4zOzlOpAJzvilriWGsNh9Vm14L4eoadabVhh9nwpzV5l1NE
YbZvgtIxb0s5RtZHqaXeCo74P5aPHgcMLfW+iGJT2OWKPCEtTmQVEEmGvY68sDa90FvSlM0qgYSh
rYLvWGUdMgpopdVemOoUf0jFtibKWinvpdE7r2Ayr0WzvMBifCyzfH405oX+hm4WF+xl4H66NHkg
Mrvcd3yqMujWc3Es8eIepaVxXWBYTo+97mXERVMc8GOrZ0p+lisL/XXHI4+mytkzvvAwmmd6ejmi
rVHu2p7arhz2VCT8fnlP5PAy1c6EdSHPt3Zqe+eZ9NCdrHusz4VvnGp/NkOzdz9XPiu72B2eFcya
sIa9hz2BcjvMPDX7WcRHVrKKHE3gpfqDrMI7O3v/tyTt9GQMwAoY8bNDipmS6ucy+GoltKREaHZn
LfrtJm7KkoN17KMlcOSXC1fp3UjrG8BqtKrHWnjmnT2l8RZH11fs008DMdJrca22QCBQQ9SFxNPL
yqW/GQgIANgyupC8Rk6x4Zz9NiaAuWUZjVNBY8pTlQNpMMtuecQ/SEFGZ1Aq5PvdGSt2dS6KMf9p
2wT+R17lh45awAdDj+u75HsZ8pL1CAm56xev9uXIFUq6IYU8+j5nhBeR9t2/XmsOZ7BKN95lF//m
DPNh4q/dOVC+ulgEksjM9/UBH9f4NuISY7fbq4dAeTywO4CRhukNLx1tcZA0CJ1A11n4e9U/fBiD
7dBV1quJb3Lru9I6guG2D44e7Lc4T+TfkZjbvrMoCMKFIB4t0RevrpurD9v1eeJbDQFkiz122xnl
M1Vhar8qk0wDQemdARVFtirfi6r9S/9KvYMkgY5XokqctQYNHjeYo11tOwi+uLj2MegEEjBOT0MP
DUf7pcQfy7SCPczGiRbqohB3pdLZG1igEr80syO2kjEahRwOrqynO6iuYH1HiQZAHRFaYoDASMCP
9QXKyREAwoL3JZ98tjyzv2FiDh65XGQF2nrx7ifHfx4Jl9wV6aokB3M/HS3TKL+x5F6JkLSf9kgU
J0hHnLLNfKSiKX5riiAy0NE+XV5E56WvrH2DJ4KMKYItEbr+wAfokcDwR9ZzP4vSGP+RBCS2yrOx
dOb+kWPu06vX7L1wnSmET4saZYGBqmlZBNTcI7Ajc73NGfD6tCYAxAPA3VuO4lwAMkhg1e49extT
oHQtIUlpWBrVTjRBeYAerB6pHyMMWk3ecSUeFJViOJK3MzGOtEEeUvzNu23o3dcFW8gnv4qJ0gXj
uSWd92kUvBrwT9QXuuEoqnGw1cDxG8kT1bQ9H1ordQ4uNDYavoEVsmeuUW6Saf2tRLrg/h90tApF
kmoa34VhYhynUFaykE2AI8TTiFTJW4AbbsqWZ0k7OC24RvIuOxVvF1r7Xgqd0gm6usr7AYQyPRQ2
i8hN3a2kFIjFIcpjFbV+kr53QwnSSWzcdsgB/id2+7W21VPaupAFenlR8EZx21SUZPDvKIiNKXNL
R+vwnqe1fuZ3Ijdc2d5eEHxHY3b1H9Mxgw9vwguZzgDvlXIrZ7cm+PkTQGKgf/HNhPWaiBd7UeQ4
XIucp1XTfEoX9lXkDUbsHIzcipfTy195hrR736rmsFxL8Hh4zdujTGCWly2GBadBhJUYGRR8zIfS
NdmI9s36ac5Ugcwxnnz2hdaZDe2wcyaKCYWF58IDuH5UcfAxuXD9Bx5Q1yzxs3/onlgo2gwJwCya
PPIy6YWEDIh7MBbGyK7t8GN56NYMvVTcIM5T4qM8aH+NjduoZ1YlHyDIilIxhA+iXUH4KnXyU6w3
hQx4/iF+b7s4UIdkqv5/kxLL4Fn0no2m/iDpx/jOzqo5cRqnX2UirXPX6b+mxqAAIu0rc4R9Vhbt
2BPdAFEMd24rBksD+aiTe7ZYpEFt1uYhhi2i/aW5ROYw1PfEVSBQFB27lD4lMtrkslakpdnOQdhT
30OeO3e5r+MH4c45LkEj3Zqj+wYNNnlDg2ELjentwTDK7HNCXXiaRUeYsAITr8BR3tE88EBxgf1Y
ak/su2XOHm1D6HerxI87FGK4kUlvtFej9c/Kz7t9EMDtZRa0iXxBlbgnW0L4V456i8zTvDSOiSG2
mNSuCWJrC9pJR0hu8jHjO8HAnNKEiGubAN3q9f+KGA4YTp/JvrKgicmSa3FQaIOhVQ7xdS19aA0J
BXlYFeM77dEwzIuagiS8XvY3MTCSNfPcMyk6I6cVAc0zoBXANxg15jdoak0SyoBH58Y12bYNie1c
liVr7wgwss4XiRWu6O73RtKKC6DJ/jzPvjoRp1DvXscbUgpP7RCDl68uSZ/gRGKmTfxHCLlfpuO2
WFHR6zaVRUpHprV1jSFfRIO79Gfbarl9uAYjKUf7KJbyessH7+iyAlJfWAbrk2HaLwE/kMkrR7Vt
p4THme/2wUZjAnvISFSeNBaHZ88dxOswdBJwvAnlcBcT+Bw2teQNfJa5Kw9+X5tHpndxmJdOUZXB
C//Is8lk7GisT7na8bEg7H9SK6+fgE1D2MVS70Y8HQKnctc9LU01HOpsnt8J7dcHf6jhuvGD9YAM
shN9nlW73gUdW3VzNtJzFzT2S275/Gn9Pg9QlvgF35ga44PRFca2MNKXOQN3SHMAbFAJMsnZTiYd
EVqDmZ3JbOF89RP2+g5qJHRWJ/1WfdyEYorjD20O9xDE3Ccru6HMKi+Oz3Yv04eyGatXgms4YUt4
psFIBS1b27H5qnN0GhaO5m9h0a9SD80Ydp4qgUI3VF0YY3yl1YOlIuDjH5q3nW+gLvuJtytBHpAb
FyGqZV+DKuGtiEu6Rn4c7bBfaHI75T2rqht1P8zizE5DVki0N+LWxMNoNAtO7NhyMhbR1bozyyHZ
xzNaKJ+cfFvnwl6wXnKrxIq5wF5l85umeti78+C9DbPOfnEIY7GA6hW6ZMn/LbXACcCZ0W0GGoP3
mWe/DxP51k2wuNMUEjgvryglBchw1zSeLcIon2OtNSYJ14gj2bjxfTbJFKs3L4Ud/cZv6aAGWjOk
84jFCfgYJ3jBxDfXFAU4xDFyWjZI5rCk+YjpUnjhVYodzh6SEIOiH3WVa+yTSoh/QT5B+rgx1ykD
SJnNY/fFoeGdHJClnnEwdwAG4wWmBaXcWTUPFAJT08PmsByZXKfuSl5mfYKnZvDAXzzEvbLUxwz4
EBPd4lHn0Poh5YIxJs5k/Hbtyowau62vTSaDjBvETMNECN4ZiU/jQRM3jAddlgJmDuSRpuvgXuVD
9z1wFV2m0vNeSWGN4ZIM7AV4e7uUPNl8EFS3FsEGPbnZxgjY30VLgTzbqPki0JMPGRGTa55Skxja
tll/5mxWfwlWphEdmGzaCnN47FtIDFaRZr+tZWOEMsZbf1bsnHHs5fdrMNNbuRjOW439NWyGaoyS
QHg3B2Drv+Pp6F7ZTsZH267it0WN902zDqchh+Nf03vzk/B23hH24NhYemuTws24sVIEtB2fImhR
GMMJd2T/1+v1GPH/i18M3+RFrFya50bw+icwy25k8dwn4OUtFxmL+Vgn3NtTxeYGFdIa7jPmopb+
2BuQS1d/pqUe72sgfneuS4AMvydgdXMmZVhW+S9Lf073LDVuKF2tvseZHlk0vdMML2sD9Tn5i5hV
PPAMaD+XWVNOo7SoX1dtvZGnQ8DoqR/ctgPDdtB640MA8Li4hcNr9CHHfdcGVjty+d5E24IrT92K
vKlj7tl6rJKr1Wp1n6tBw6ifVbWhgm16gqKoI76iJt0Lhn9CXA+GvYfYhJ/h/0ibstb+OvuJPg1Q
R/oTRYnjgYqZ6q4DBbqRE8+sDWzcARBZWRucu1nyWbgjnchk0eSmTOYyyqaEFyaq8JvbdzUZ2pxV
LaDWawG9c0/rmA8cykyIWkg54z8FfaRJXBAb2VjQ5/6vnyDMYWuqcHG3EiljcuBdjoWoSuP4gNEw
mK9UnozygouoCCmWiJ8BbQgmfaBJDST+WzVZty3hSkedtDuaIfxbJ4ufUwktrP4PHM7sgaosN/vS
i8/HbeadwPf/tbcy/kidPXywESnCkh9WuXVWX+5yl2sxQWl+92Gb0hE6J81mMiSj7oCzG2Vpclpk
BWEfZlm3+zkQ/U/Kpf7/+sT/wibo0KEOP5IjZNyt5Fyq42qoLkOwDdhbsaKhAZL5pi12HSvHp5iw
0W/cgUMtVCzB4lXOv8QdOzQZVPELp05gbFy+OYRWenX0iNnLqJu9L8ilwOabxaZvCKrMwaZhj09U
ytjGuoF8XLuYxgpdFdikhIf8F35KK+7ylvzEFgZQd16py3meBsgQRM7Sc5DN6m/adf01DuqCVK7q
PjNOpROBWh0mdLU+0wCSHwNyvRe2qMPekMxDWeXixVwco9751pAdSrPrql3gtN1VGHJ9M6pEnpfC
cH28eZgH8TdUGPRQUyS/kt6MQMWn4TC72cm2Kixm8zxcMYaaxwAx+qNQubUjT1cgbte9e1/mxoC3
k8lMPra2oT4ydpUcWkgobewsJErWNjvMuC8/+yRZfqRVro/KH4qHpV1dzgSqLXxligfRS6qidVW/
OzSqhkPs/AFx1VNNAdW0r3rj25jov5ltnR08cGI333792c8WEv6tpiKuUol65aY/Bd4PlgG1dZZ0
Om4mbWfE8QmdgexIPKhmECwe4xTT1AZypDwmWtoQfer86cbg2uiUZik58cnORQthg6RVz6xplf4j
EerhhcRyd1fzxqPSs4jaCSfvaB8gw9j7FbsDopGz3FFCqb/XPjfAR6wI/nmgSV1gOa3rnlEKnTEh
az779dHkMiPyH8SpfTe2uKJM9H+cnKV807yagg1EtXdyEQSqDQInn3Hc6nsiy9PTmibDseZqqwnE
0hviSILlNjgNTL6QHdi7TP6OioY1GitZ7rMgnl7hqAxneq+rq7hVkEDjcHC9st9lmQhLClmtF8HV
cDF4gG7GnZgTFLi6FYFlWmZ4eZO41vkQ0XrqfjFITXNUjwN1gViSxVli+RaRZbBxB3HAKN2xy9uP
LaBk7mznozJXnBu8K8XJTvyl5L+JUdREYbyyRA0AasyZiwrfZ+MvIA1hYRGTKT98PHm7rslw8wSz
pAjjliWJHNxS7/WNev+E8CzkDkycdcJ3xi4IObpyqf9zXTPYZcxJL+wckZ+GymMLmOWUtv0QXpye
UMITEaXNpNrthAtlPttpj7eX6rokf8SBY9GkxCPn15bCtLdVyULlDu9/3wAgTvNPFEm8T5SSpuuG
2A/GZlHMLsnIhX8l5Ua8oiKddWQvlryySa8VE2BEFHK8+HybMSjTNYRhOeCJOKyzcafLG2fG6iRO
s477jUImr3guAmdA0xJZxZKm0HlKOU+KoaEKuuRpwpZ0BaaEUyItDDLRgFp2IAQZ/T3brg8tHg/m
lLL2e4x6omPPF8BLOlaGuIE0vWD9S4KBAJG/DtOp06tYT0At2xeIzJDhOrbWUBSa2zyWeyL2H6G9
sgImTsWd6aRAh6CVFQa/c3ciSBnwxkIBqwk1ni0Sr3wlsqGiy8hPhvKgoYPBwZ+hgxEFbeG/gWo3
95PsSarkdfEx4VZlOCQ9J2/mZMrhdNMG5zXr+LVkprVC6wMAvAXJZyGgscbHSstD2KsClp/aSUF+
KAPIxW5efPNv0Rt0ohCaMs8ZbABenE0LpZK/JJGbPlsEoLzKdU/TNHrePZGdlm9/K2hUNg3POC9C
V/HOkqKuwg5GSnuuROAd6GYz1XEqSnB43pyJ7xvmlBlYd80/2528qJJ0YmxyFg0v7GD7lU4a8AmR
okttOmfCdP6ZeuQBU6Z+ewcNwnmgrMV7TzjSeciihr70MU+lncCDTL8v1LK9WzVQbQLuWBCexifU
U/MIqFYjt1pV40e4L4W/8yo2qyHiF9YMCo/2kyqnZwvV9dcYilf6guG4JAGKKqF2og0OCBW9fMMY
PuG+xZwdF9aCv1bNzyBX/DMPG8aPhAf6Oy56mhzoSUVbgzcfF3oXQOXclJb9zvsRmUFXxp55O3jL
uvnfYudZRIkKTz45orA7VXBQ+O0ZKMg7oIEP6RMGDDpYsSKkf+0RgwdfBgjW8mfh0H6H7nRyyZNu
Zjq3G3t6pNphW7tExaHEPZKWvPq33GLAKEkA9132LibGeeooNweQu6swXIVilOT3gB/Su5hYEVYq
0q6yzQ9W35d4Q/xxb9GOCJ9SqnvCLd5jOyDEb2PquWAYLFNE4OQDp+N0h3ptnvOk9Y6m64sPZxji
E8A8qq58I2g+11YFd4W+maZi56UccbiPZpD9WXje703C1gRsYY40OG3KgM20ozdW4V/82ZrvBOjB
bdmYEoQoUTbMDemLYnPmbpwBoygwxCsis3hDFvTvUO2a3yQW+tFvbqNKfAd/CJIlVg7/7JWifWAO
8LvbQLUehptlv2A2nS3hP6VgYOFFAVCohIeHpWsr8vWrA7aihHoFLfq98rt/AQv2CMJN/LXAU/ob
U8rN+1g7jy50w6iI23lj+8aBtRjid+VzbZukdC6jFGTPZM/1k9XNa2K4TyOD5lEAWYk6CiPvoTsU
7FU5olh4HZKCeEkfxEZUW2m7yZGtu3CGLn9Xa7c686RFifOvLAszTBZKnsEFx6RiUzNlOpyexVou
zsbvABmXE42mNSfODl2ZzQOWvT1OEx6NLLFQPUasiYv72RGP2Ayj/eazZNqx3Kk25NgfvDaI743Z
ustJz21GwtcRxCR+VH05hMvq6WiZgzZED653qwFQdHT79geW3xDhax2i3nHe04VcJO3sW6Z5CJNw
jJljWS8EpudfMJnKk6vxIXeCLq0uxninO+LPlg5eygR4HH3CoGHkz0oOErqjru2zh6P6WKepfGc3
fnZXHOOiyzKqkl2U1VF8Lov+Y6nirgeG0Ctt2QippjrbcZXvbU8esa06ofTdBmUnTg94lMtd0qVo
iY27RM3QWY8I//7ZzZYzdD0U53h6gazjMBGtO506yxnD5VcqRo/8TQclG9tyhPnpGxokm7aEYkn8
nHAjaPu6+QwTEqKrlUyPo4miUtL9zilhnqjlwN4zt17YzY4gbGcvjtp4aa0+BebjaFINmGA1YR8+
09fpya32uBv4ZkBnFWIz+3h5WfO4e+BI1pO6mRwYYhlql9LZ9RoCxXQD5nE8YafuGnmvMIFiTBdp
aFKMi7hGYTkzayiIQ2OLt4YDqTE8apPQm1SXfyubj8/gr8a1YxY8+WbXH6C6TNvOz5pLbA+vAUvI
56SzEZxyvI6aAtI+tvetZ88/wnR5VDj+xUMH4yUGOwjWRRcBX4OuRWrvAP6ouO/Bx+zbwfjRUIw3
9GsNuIUJXfhS9lRmcBQdvKzzfugZxC5SlFNDJz35V1OzhSoDoe9xkt2RXKZw3DXZ5fhL3exsZ4mP
pWfw5mV+zk5pPSJyQArYT54pWGSQZqhoAwAhmSuKbKkscAjc0qGdC3oPDflJvHsYcKiVLmANT4w8
yfFlboB8DSRJRXavQA9FEKZUqII2e02F8QO1fZxOfmbA0CQm/Q/fsQlXBoD1HvN/g4E6o+3bqGc3
WjtabJFPp/nIdM092NjjGayNcci9sX2klCX/5FmPUSpTDj9LVLesXZpHOiG8i2XrKFh+nSZzUIo6
grI30hhEipUQYkNeUUpLHnWAepGbY/Hol7a7CXzLuHLd4GCZvhUOnHw/IxN+OvYg/+jRx0QjkmXZ
6jzprSNLYB732efYO/GD5FY6oy5GuAr8O+IOF9f2KF3NaycZQzYH77XGkc8NC6dq4LGQUf5TzSV+
7GYkS8pnn1XZn6z3sJYHqgj5H8HJTNd2OYu1Tt4zgwJrP7a8LTKdT0GQ/F7s5a+atH5SKX3mDlQS
hIPyx/RjDCDpevGpMnhQLaYvM6kuqlIdu1GrwMVcmLuK3p7tigWk3Liu30bLNPqvLIeJdZQjD8uR
KpN9bnXcSsoLLv5t2z5maJDULEHnSBJTnNu54wJs3eqFLQvls3ytZ8dsAHikxSuPLA4k9m5k2jj+
nQZRIHfZNMEflZX3wDL/IbmNjXDiyrtiHdXJrgcrwp3fPNPRHdN4TT9TaJm0uMuEpGXFuPaFsYra
8nF47QzccVXtS0r+GsBJrccsZbJrVsENO8IO+joLfTLH+d1XSRQMeK1qUjbrbM8A2OuWXbRV/Uns
pW0p+TBAr3iMhGjZd0OWe2/FSoPLvOQPpiu5slTnnuopjsqu+OmNEtYNuP8ApqBc+GUSNyPhlPz5
j6Iz2W4UWbToF7EWXRAwlYR6WbbcliesTGcmPQRd0Hx9bSbvDu67WVm2BBGn2aczluFCtQcA08jz
GsCLfnKDwEGsT9vDnPTr36GL756drC8/zxFXw4+7Q2yl3Ruv0jk0xxoiiFv2xZf0PO/HnKzshxQC
aJUkrUPG6up/kYye05RWTDgM/VfnLHftZUgME17WtmchIFm87uHZ6jD0AExk+zsmlLzFsMpoTk3m
cRSVvmKRrUvSK9klx7QZEx0KMo1bXiG/OcGdYZNOp3rhQePSzz7Z7Ux5ZOrjdNO1rLENWpUhQmx1
EIPpUygbVtdDveMFvXptHlENibtLblb5e7fgxgxSs+SJVqrxD+v8vXZ4rkojpvMKAvg4+MEBLvtf
FO8FpnUXFsDHLmlO0DKF8n3ia+LeaiM5TDM1sNGpomzXIYXv2soGbZ0Oo4EZjLsh1HtLKGeDew5f
xeLQO5kltE7BgE/urqPqxSKeqNqNJpdn8NBR91+g9BEeR4nHUtYwZ4LnPKOXJSNyGLR6GOiSc3pi
Qi+7cPyKDxPRiauuvsj0kMce3gw2yzwwI4r6EUEFtPQFyMkhlrXPwbvqNJNtoEYN0HuHYSR3WI35
0ewaa99It3zRFAfDOl0Vw6xkCqorOAyX3j12s6NFk4+O6dT9IsjfHBzXmPfM/nH4tiXQvmFQN70k
Dx9MDUcS0M4lYGe1iuG2JerflJXTny7vXvkCWcx3FtNb5ZJ8x2sVP1zWmWpw6Fc/clW0N5tSInOj
CMi2P3y3QtB62WgrfSSjTZzaC+JV4+QQlUPeBLONXOOl6hr0+k6Y8EVZpJ9n5gs3wEt+B7qqL/Bo
6rCfE06Lep0fz7GPL62hmlPvpcFuiqkiyopzWxr/nsuWl6M7uXviGm+JVd2VanmVIpBO0DhieRw5
Dj0GPE0KQxNxZNyoYkz9Q6el8UrvcZVwcattkrrrd9/6cFZOXRZwzCGrWRwNkbwsmDzkcfJ6FxOi
fjGi/rnIwe1yqDBDFBszVH6T/TFJE/CY4YvbiyA/TMhYIU+QFnQTWaWQvUvBFL0xvKTDoNn7ob6x
If2bxUSK1vW+1Eu/lKC8wpbXuu7dXOIZQxMewF7z91TKlXuaJdz0Yni8XIChcO/a1K2ObZaAcoqA
zXj+v6hLri6hahCouDS5/4vrgHdawJAc7NERN8mj/WBkVIEnPhdVxMsRlIkVEt7lSotk2o97Ffnj
my/iepcKP3tjBOHc4OncHNk4fynYYNgNWfTl0NldmXvA4NTghzhrH7FvDtRtuRT5lHDmicxOvaCr
B+M8YoIRC96Z66FjZ0ScWmnos6kdB/EZFvFTYLgjWjtQmNxhM+G8UJC+FYD0z3KBocgnV8nvoJTd
ozWcJwXWAKMLgf5E9J+gYhL06SXxQfPbHDg2hNuz+5LjngwD8wIZ3473qC3T7aSs7mvBqEP+YIkb
PE16Toc49k6lIK5ao4dwlkcZgyMNsQ+ID9dNu0icAxWrYsd3rT5APGiptgD4c9mcg9MsSS1z7mQ6
CRopP5RpMu7A7PjJiML44hQKFZ8O2Za85NOKj8SPtcuzIhxJzWTm1Xix5VS+ulPcv+tGNE91Hpv7
LlnGN4tZAFQ89KJz56FTiHK+FJplndouORsyFPwPmnXAcXJcy1WShacd+UBIWGWcDsWewSX11KjO
2Q+d9SsPqrPw+/FHc4e70AS0ePbSgpnwvJzuX8IPujjkpesRMGwaAAFptkT9gZmHEY81ip7JcQ+X
WMde9igQa9z9KFCDTp7V8dhXXJlpeqJCbBLVdRYGTS0/GmoUoctu9LNMkaWNpSfyTfKxcnkH5N2L
lP6PNaQJWlXrHArAWuHkzYSTczsQAJq9KXS5eu0XDhKH2ud7Uw4SlNJEmyhmBIgge7O6duYEFceJ
HZLrbr780X3a/JpL+WeuOu9Q6DYPccGTnEBhyXcZue24wJB5yURpfPuqjtiSWovs5Ijpmvo2w7xg
jxsupsWwgTL7B4gvRUubt82KWdvmTHEeuDj126ZnVYa/PFiMZL3Xc5evz10dK0r2NMzdmLE2stS9
vV2C7CSqlMhc02qysXNz5ZEJlIDYOJlsc5g/u8GuIQ1Rp+Jhyd5l8TY4GJZnOY4Z4Y224mMK5orU
Yp/gDCIwMBST8hPZE9vx5AGEQHcqKoJCW48Y2YH8Wou5mZbtB/MwdHyBy7jiXIJAqMcnSUgL59cY
dLKex4hPaLqvdUoczxyuCzlmCCyeFOFSRv9x2l4eLoVqc0Nb3T4iUenTAGfhjfayhDJCNPCjkRpg
P4HE8mHqcTzkSUD2sud/bppd/A8Q5RAGbGKe6cZ/U+GojgtJ9jVSxzRsuQ60GzNY0T0olaYKHVm7
D07v/SWfQJARwULAC7QV3yOv9cI04HNJ5p2YhhoRa+3si8GY7pxobHwuuC38UokpRtt+OJuAR7HU
0SGx/zEZ8MsTwojs8jGbgZH9mzIZpVkn8e0NzCl2sxhx9KmzIK6hmGzQHPID9oOThYVFfINUf2K9
27n+yOYKGXKegd3Q/3eI7onmX5eU8D6hlaK92+Eo53vO4O5mSAgb8f3ZTdXgP5G48W4tkV1oxtAa
Gxf7dxaMK/E++JM6g7WPyjnBBxs/YtuB6QpwDqQMd7hTsywDQRCVR6hyWo5nRuqXTbroYsX+WNZl
MBN56zgIH+mIOIz0gCiFW8+mTgMJjAjbeJ6slMIWllBYsNC+OPWCinA0G7yAKkiSY+831K5TUN9u
0QW7Fh2GsClP3m9OV6Tao959jxL7k5/qKoET0t3ERnZdIrl8Vi4gw7obCba1NruaS1o9W7mpQ1/P
BKuz5sEgKdZ9BN95nb6w/sXoH0ABV1MHfc+iIQ+Sgn/IajMgcfOmgu4JnEXy9OXTM7c7vyXIo8ya
k1LGcBnTbwEzfU11YY5kYJ0y8rGXujzM1pNoBLaQjYzJR2khb7+jIrupnYxTZDAyHwUy/K4y+W9e
/L89jX6aNSBKeoPxK3JKBZnL3iUKurDTHvZC2tydBAlQQIVAOdOs3tt+teZnloo/cBHvlNHYc/ek
l/7Hi+SFtidDCxZtdqjlHPhZ91pwM5ihjh4zcBCqC3M/PfH+bV4mKprzie65Q6eK/5hJGsw8NdAA
e7Zj3OfMts49+dcjomp5zLKerRCbtT58vGCHQVBjdloEdu04u0yENB5+MO0SAMMHaTqY4IX5e4mN
g25a5iwLcIvNWKBvJXbwMo8MLMiJ9ZFiVidfMUpFFMz4iln1hf3YmhHfJm8BIdhY31U3JGrPzCj8
kBFkaOWJ/sAhtD2XC4EvNjLV3W9n+9im44pzYDUusDV9AifA6cmyCx5V8JwFxmN07HrngsMlJWug
4RajPbEE1JB3b8cOjkzPtKa/clfnb8UAG+x9luwvfQl2Ze1G+N+1o8UcTtm8lBcT+PmrRKqtz0QG
0Ct02510WY9QTVs/etI9X9s7tm5dhFOdg3xI5nIY98Jb6MfucP+qjv5NaV+mdn14N7p5nfLpkdmm
2NmN/k27aFLbWZO5RB/i5KcWBiGhn9OObWPgOySlYuJsAgbBbuJmeCzTgF/gZIo/Ux+oc4ROR7gR
6a/1i3fDoIIYz+joJqGwBIb6pqX5HtPNnfC1pylGmyyI+ORmTujCLIAURfSCUWtaq7j4C0OvYi7G
a+4W4N8sGTfbQvklb9tsNO0tkQVWuefR/uCxXv/lFLB8Ki6XU9gucnpFa9Wv7gKGPKOPfbRQJM+F
YX6sqOyQnYkujE07eCME3dP5SUYi4k7fYVSa6uyZjX/iMGHx9Z9kSOgcwc5mreUZtMJcUE5uMorR
cXQVvJXyu+Foa7zgBM9nECseAS5f9UfCFmOA1UGMKeOeepR6jG6WtYCX7mX+NZeF90uxKvRwl8L5
YOIVV6Aptb+xYUTzLdJsCG0xq2LKIhGD2CWSQADpAOqkctv3jD/4sylqtR+0G6JWMJu40Njd81e0
OZZpQRuap3i0nD0ZpY8UKttt9KGZoYmB1IIVmU37dJ5orpSjyLez1N0fv8ab72SD/MSTau97XLJr
PrtGmc5JCHcCAnxDMe0Iy67hM8gVjwFbcs3sy2bpDooUgejUn3cmfZFjWgbyqV7y/8CMx+FCr5iO
nGzOidc+ld3yVsOssjWWEXQmdmqMpf3bx6iHgaxJZHtYgKPnSgzGsjA2nlc2sCESMaz/rLeoSouf
kkBIGDRDQxorDRbarEa+H9rIPZqAnkluFvXn4mUHNy2fvST9l3s8BGjiU8vuMyoK2BC8v9TYrPsY
QrIVnhrZNk6AJ2UD/N0YMGhYdQhoNP268kP3Xo5XBocbHZYHbEuiaW9w7T+Z2slvi6Z236E+o9xg
FKkoOHYEyY45twRJ1W1+HZh9f2Y/ueZDM6MCD43ep0EvLsg3XJ1lORxqas3XGNLQ3xS4AFRh6E/I
yQHXj8Ku73KegyPetE0Oizb6MjVy30n/r2T5+8IaEEcOUOsHHjmgWkXGD4Gv8V5OnBHItS7Uwbz6
S+Ek+OyRLuzQ9FpsRTtYx9q3361gKmrKLUXz30RIhyIvSKlkX6TSfiFf/sKag3PuVm5CZPtPvjLE
E0lB3EycZQZrrRx6fRK9JLiUOxYubbkjT98zCTI4QQgUcn5vht76HXtEgW2fotSQ1dZdDRbnmwa8
s3msgtbbibYu72WQTTuHitMDsqEI9jP/dbXpHEcDzCbqdMHkVB+OkE271zoZX3Nd2E9LFvFxddLs
SEWyOHMWxCHxbJriUCxXd53DLdYRQ8+jQTLBa4peP0Yp1K++jd3/OMf05zyejYPSVnYJkr730DsM
9wBty/pBxE/+mrNF7B2RvJi76ian4ja6+l5jJNGpD+iOj0VaPJZqyPcMe6yjK7SftsHoOUB5DVas
Wa06ldx4+T9uBX+aSWlcBRY66uZvmsIFslse6wixvPDozeMSVsg5m6WqoMWO1qNtJv4QvrPMuBdf
VtY1+5HbSrY1TUbvhSuj/ThV7Ikx5QGkI2DiEOfzlDRAQVGv6mUGaoQhfawmK44odvSOcTJ4mlMG
q5vx0dmNMaHBWNG1aSp7OGY9v4vXBYIRfM7c42bsQp5muYf1TA10Y8cIKTmVSOK4u2BlDgKK5MHq
IsK7i+C50IyAzATrZKjimooo88Ge9ZPgWt4hJbD6rfhR/EvkUpyGYpQG3g6Pu8pkKCQcqcTdfbJk
F7BVwZ5PYPE8l+KPpv4XRhZQ5ETAM6Rb0G5Gvm3ZSIt69jTT6nAoir+BoFVGcwQbvkdD+pepGEG8
t4rx0AnjaIuyoMdXvTjcLcjDU2xA0GG5IVYJyReYYVgCFiaI5Rn2wVENPxQqVK8w1ynvMh6EOqom
mFQYm3uCexA1poqct6e96bZQ3EULakSEgIvkRzQRxdTxA5BZlVcf4xr7gPS0Eyxvou8SL2xb2X1r
ZZYFow3lnO6iiSjslmocXzrSEYP+gKpE5MatB/MqmdM+B1luBK/MsnmhtBq4rBUclZDhaPufRSv4
xXPjSG8mAkw7TbDgK+mA723yxHVuTTT3TLAR/d5nQbpEB3LuVYsGVOp1fBCXPp969JPJ7vr0lQvg
5ITwMZGzq8Yvd50xZV8isfO9wy3C++Y+Pg4nQ6sx27tmxyYpYC1yah5P7Ys9p81L3cKpAoMcyW9A
+LJ8ThAw3ddOuPhK0B7q5EXzMqjDIApUdYe6Lbj2MSg9qLOmBTrttcgMsYpoybVL2XRUY5o5r/ia
FFwcM/a7DUgUxgi33EPifRrRXEamYVEaYcxmKVotxZXCqMOqdWX4nPEnMesRMYOlX5wqBIxT6coc
xYNsJCHfWoPTShln9pWr6WYX3ME2Ui1Te5k92ypeJxguxqFP5WhGG0s3NXoIWS0Gs5ZfbclM3cWF
YvSLrqq9LyoRL3fSl1kbtlEXz+8c1Wjyo7On1Y/vduKFQ18pD4XrR3QcBwSkrhTdk1GYucXkez56
XxSca3V3lCWWA3YA6ZbNYqENbucE6IraIDYNIBBzGKCREVEJS22XN17NHJjaGpNbTHz9eqRqrlsm
Zy9iuwEz57VzorMofrluxr45YTax4xXBAGyUWcNTipFYXGO4tSRpiIedlqwt3Serhst7YzShenD5
y8WRC9DIYzefKBBHFrzRTZLwd9/kPgArEDIDEMiR18WMnMDbMgjKgm+ra7M3MMhaWTueOukXx0OH
bUVTle9zmw/NJ6Q7mfEbJCQPn0Af2ijDeG9YoY3OjImZ1qlM+ni6YrTPguFfrltbKPvJZ122tdyN
0UCRRfODv5apcMczybOqAynn+EeCYJ39Qc+XcVOXDdGDx9n4J2Oq4wMzpBE/6eSm11H0nFAFHmoI
xSU/A7Pp78VoVUdzrZTUJrNUG0MhsSNoeGvAH1rOB4paziJlJePou+bEOr54ZJB5hjEz7ZSGy6ZL
3VXrdbccaDJ5XZSO/yaaz/WuEols9gRwpv53Yegg/p0xdz6eTXu082vRy+GkPRRTJoXaYi2ljy3J
ZCOOzorEkfkgoD09qCVCBWw7zVC2Vy7Q7VnESbj9PBFesgnBpTwuJicl/7UId0ivFU247MksbYYc
49nOzg7BcQWmJnFxybgr6wIBkTGHY2VmxH2tJs5JyTjxI9YBEwWiaCneD2XBXGSfzVeDKHeP4SzS
T2OpUNrdipnke+NEBjFYB5qWx+y3vGXT4n8OAwnijTGxHh8hwX80SoldNUXmw69VdRKp1/+K7cCT
gE5sQQzOph12CRZws2kK6Bb83ayrgWlXFA/04qxOD4hi7PSNOjaTg+1Qc+DBTumAJw4TL30bkdwm
1Vx/O148OJwUMk31b8KrP6nYHH9Yihq+lhxFM6H4VgxTCEIcPbSNAeCssQsrUqeoa2wiXUW3kAs3
G7M+Z/A5IK3m8YDYxuJLOWG7AJeGHURn3lns5bc1iH78YIYi7vbZVGdrzCNJGfNoptTPDu1oureW
q/jycCyveM5BHclqQ/tGAABgoIeNI62a52RmlIEcGet9G2swmACqKkSgUOPVosGi7feXzugHF0Ez
lv6TCZ4/gjCR2v/VXGZALgK2sw4JE1vnBk17ImlqG+/Q1YASsNox+IBfV7Bysm0t7GqucZ0NTfbs
50T1GySkjGXtIouJFZhRva5cWxVAPAd4MDEFXt1T3zZveQNoQawx3w81tE7wT1MRHu60TmvA8kJT
eTEwN4nCPFlzZyJn1qYsxNln1HVfR2Qnt+0AxuqajoOtGVdwquSkfE4IxwGfPySy2L87bQohTcU1
l9c1aHOSLugGcruQfli0kj8c/7uQEThCRTGUzefAxrq8KIvo3qP31oRhP9c2gNIWa5NsH5NAT4NV
+JSvU6rgzGaxOcWYwFTaTk0HTwdkmIuqOWlrDQaaa5Jmn6kg+cdUhuU/IVd65RN5S5csaGD5DZVg
C+UdKTITkkpXNvLqkYnZW3sHz1PenSBOcFawK3bOAnR1xyE1n69Tzwv22axbVC+CRs1FlmP9Qctj
4qhUGd1nYdpNmKelsr44t5WnlNMJzrOIPegvRLa7d0XHPMF4cbyd2eJIHuw4AsflJf4pK9voj4TZ
j4Y+qAu87OjMevN4lalVgszhb+Aybdw5LfnOnvJHhr8HMlQQJ+i4iGF28R/Q8ZykABwgNSF5ro7J
nkh9N+3cREAIJEPlEh9zXAxYOotJGFvUhS9VGSTr9EU/LP7Fc21gXONAg6Xns0AFrhZDcejAEGAS
VdJ896uV4AwNC2nRXtIyzHEpy23QzHDz6V1yjyt4qmwz3ciC2brW2SacnT/SQQZ3/jXx9cjvDmvO
dE7uEnPL3tiD0ycHDt4dUWLWN8S9Ja17MnyMWermE5lD2Kdk3eJGmFgWzvzhWK73YSfaesmHHNt8
XKcJbn7rtP3NZPSkuvVIMNFPicPHk8OWPE8B07FwdeSKieKI1sRcUyzTwkh3AWXKuOA1wef3aIyp
wyuHUMpbPJXyKmU/GtmGFRujuM0mdx4wVQmE+Innvtp0pSG/OJlaxotpYpN+maBFD0Sdio+BWt34
QyoXBBrvcyf5kj3HkwNpdjU+qmxO2IGZJFkeb1bzrlWsgjB/K12aOrJ+cSDWzvSrubvuPKZ0+LXV
lCwuS5lp8l8rvPVzMNos5FKsHnwmIn2lr2e/MULCFLnJpeGU4q5KPG0Rf1Ge6ucdCbmArxa/8ugS
AZSkz6maEB7IwELSaMit002Vi8tki8R7EpoL0hkeYymWDVyVmTxUE6crScKBAPCOsBET2nbQ4+co
oAZrJuUfz/L5Y21CkCF+1uiQ+eIIfYxmOzjBwO+x+PmahOY8NPHFmbhPb3PS9uU9azwgEEhZnH2L
sfHgHvY2Np5t5gA/aul1BgkvISTNOt+miSs7MrlgMAMvZNDBm74DOKVPhsVvz96hHI8fQ9UbTrVj
Aqv7AprNeHijOIg4NCu6S9w38oxAkGRbkhCrWOC5fODczG3pJVrAJ/2N5bt2ehKuZwWnKktlvrUN
3hgbNFjiiIn0xpCS13JFAl6+4s4y28MwNx7SSzuzCjQsbFrRUBu3hPfcawU5D+CfSKpslzMgulDj
jTrjg7RndPJlK3kYwq9yHrVdNdNLSuuzzrYFmCLaYnkT+2Jv9ZZqX8pkHrEuQKJSJRBEUPkQNBoe
iaNP6LH6SiDLZjt5BjJiCHGVgGCCHVFlAaoiqzvru4Ex7+2GllPzNgNSMhNXsdKggEUlq/FsBatH
VSe2UM2uBjMScI2Wo5iHXTbymcT9YoC6YI6brwP3rz3VwHgXT4P4ndG9v/l8So8sdMuehb+lnh6u
YaIHN2MEEb2nhwJZuMhcSvYtgrznBFO7EzOAuaJtyNSSqh5/YxIlyY+vGB6+0ZUuqJ/azATubYTM
iBRm1uX9S+IOmOlO71fFAQiQJR5o5GDsR+lUh6SJDDSBJiopyLFlpzSV+aNn0jENszqrLwQIilA3
pjzGE7HTXVmjPw2TAD4lq0Su8MmYH/PS3lgk5iwdi7HrQoJ1zh4pfSRzhRPYAMjJhvKtn/w8v+am
P9YE3BfzT5A01h+EGtC+teEEFv9zKITfDV8YsVtaiDbx1MMN36ReibXcF+47fU53R3FigCtWGReT
2jOHOrTB2tipwrcq4HBFUTB/DXiBHI9dRb+WqRtDDatjcOGSxQsIz74y7HMTu+baVsTfHiilvXuF
obxfZpe0NwLhC/QlVR+IJzCDgo2UOeR+5mEPbmzC7K8HdBuwgW7CzyOzhxDWYMutRnX9XjRE1FEt
/fHBCS6r34G4kTrgLaslDcKeU40SM2+BRvuev61csptzPZErB/0fb2tmNMkwK2POX1iQXvyDHjiq
nbrejcTRr2NLvRVrvwjpHZbMr0nPE3DACuRUtianlTovsMoohUvTHrgTLHH6Qiq8dV8gaY20wlzt
cxkPEgNoDcvWahzPABaTlpm+imPPGxA57lE721uJmHVgiFB46YDXuvB27LjWqCx59nvWCDeDJkuY
E7HOa9pzJhYUmyFsU3ahkmP/1y1WHzxDnjm30gd4w5WU/Su7b97rNA4OqbCcZh/bVuIT5BLuWzl1
wWs/5P2b1QbJ3wm0gvktQDSszHff+kPscCRlngv9zKE9AUySTAQSctGMvMgTOD8tf0oX1AinRh8n
b8YwG/8hEs2PIM7ciMUJH9At/D4QYNcIsNxLxGX9b2MGiEU8C7w3uNjMIhX5OMz3AkL6TQU9//Kg
ExymV11dxqGrGtdmFLVhCGrwkroNS4t66Na1ivliZNiLzJFa+m1K2uRXQALL2pNxT8pnX5k0SqKA
blaIdsxTzZw4R8Skj9/gVBriPLv+MHHuKSB0A7gSdQXzO2cpBecDr84cguBG2UUpFl4b1oNKD6ns
UhLBLdhYZW+T1kniWuHAgMfFVhjQkNwY28bL470XEgeMpmeqQcEXTZDiHUt61GGLe32SpQfsHzLQ
Y7GxXs5cSb3yHON8/k7MVn/4pvZvNBqMGQnDnxnFtqGFBrE19t/MWzajuiwNmlBNiIp31VOqcf6Y
DTaU/o+1GwIqhHgWLDN4gxHFy8AkPAbvdkEg47EO6twnEOPWRnOZmNGttxjzWEHJ0I34gixWsesr
fK8FO0w+b3rSVqDvuunlk53W5asH1DC6G1POUK0d6Yn5ZCX7wNpVluo490UqqEMb/GUCc79Jj+mg
xEfiMlp3wqSX3VvH6YXqeWEn1i5gTEZylVZgdDe0IUdAMwbMfouNwWPUuulvkVjNu3BbMDeZNn+K
rAjOxGCaf31q9tcs9d2LKuK4ONiBZikpoByBXDeW6Z9y7lZ+q7PEmuUdw3uSEebWU5dEScDdkCPx
ZRZma1/JPHfN0dH8G5PYctNtkFRUterJTxuwyLbnfLu6N05U7bvxg2ZaYCK7cyGF5t7SPf5b+7z8
76VbovXiSix18Ee4nZvdinHIUJhsOF8sCvBKIWgXORPvF4t3/65iR9jaBBDIjlovqb5x7SBNTUue
K8KUZbAMWTRVCwvCCyfNk+dlZGLHWQUMns86frTUzYZwmK0cpviSOM6dsIsxEEnlyH+e2M7gnzFn
lGUixx+fNK+HF1su850dYU89MzxU/FdVMZLqGMQe3IdUpdTQ1t8dpFqSShV95l1H/cV4uDbYi+po
xSyIwHif20C9GG4AD9nIBAS9jeaZY9frPnAGh14kAWAPGYmaVKocuSVsME5HA4aHEhOQL/6+5wjk
KTsOQg2l/jRwBBNnK3pFPww5Kp3iI1oz3GjbWVbn12Xt9Go2PH2IMCLIISPNyUcMXU7RMa+Xdoev
ThMcKWWS7y7baKDBiY5kVzfoZJ8CDgQ9oza8soL2KrCcPr1oAujRQ4ooUErqmEt+ObOXmkF2AB4x
uTVNZ0jw3CyFyJkN6SllWp9l2fbAW2adxOaNa2RPdK+gs4mJ7tRuTkeC4ghROd9dDNR4+rH4VmhD
J867Ez+8rvaOpVXR1IjbyWAZzxcnx5N5B0SEUwlYWPAn3utaPlZ/YeaWh3gU6uA0XLn/SrF+SAaW
Ok4ysHEmtUrLnylz7IzLvbXsNJvncsegN5/GcWgQWpOBHbbfy0iP9VjUXD+eUkOq+m7bxtDsW6Jh
8dbSlVucjG4yPUrYbiVueZwTmGSWj+IJ4z3Hic8/fExn9My/LpH84kCTjcdmxtX+4o0xON00L5o7
/Gpe5VGupluNY2AGm7aPG++toHbpvtJeKIt4Q/jJCIm2ESNU8KwI/AXjJ04gRIY0MInJoxjFZDmU
Yd8Kjt7vFmeQ8mXJqvTVQ7Hl7oZu/MNiB0c7343bF6trs3rHyIJ/qfhe/0ffcQGeTIs35EKGWISX
aU35RnD1mECq16V3SeuY/wLcPZBB5hd8iJ2d0aon7LUUCGqyOI334VlyPgIocOnMVqwVIuY5m0Fm
oH6rvDl1jsqNe8cdiAiH5YjpXvM8xRHFUiiX3dTJ2CP1EjhvKUxAElFpUBXnFO98GxBMHtRuLDO7
vZGmTcv/qoT07LfreXpgzZDQ+9aLun7c5qlpRM+JQUEIZ93lhEArtra9rxqwhzQ2MRQy+5MSECYZ
oa4gPxE+Ujd7ckHb4DWIXwFTcRGVJCaQWfvhaeQdjAXxouSWg3h/M6woj/4GNboVxDIeyvB1vxW/
Ue/I16rtmTAoTau5OR2TyB9aIIDvs8FWFiVMU8oQO4rmXNyPS0gLgRFiiQ8F9KV3F3n1Z/gHQCoW
easYW5HYQDPSRxAW6Dn4NxAu39C7EvJr+KAcQnyK+TShHC5RNSUImQ/nzCcydOKBtngPdr2bGESK
EXWcmRU+YsF+n3MvFqfaqsgi0siBMan89w6Vipu6KuX0B/mcGCs3z5nUAnIjzVmSLApX5q8T8G+4
tdwUjSKYhu4tL5LK3ZaoQV8zz2LsUMNLSk5g8/TWcbh+LhZt8M1Kmk9oOu6xUdawXBuhuZamcF/3
HvCF+N21zAkxY7Fy7w93DJfyGvaW/Vokjf+5sBURx3vbXkB5TDz9gX9IK4eOxeTGW1XXcXQfaOrv
2c6AnN7ly+tgZfz2d6at4+HdnQorCQM9A1Flu6yp+hdeOxmB57Ks6k+7ifl60oJJ/uMR43918ygR
XIqFTVoGyd1nyxCBSRmh0RpFrVgITJSu+zJzPzBPPRsZ37U/+OknASM4ZpNoc6ak/ch56Dqy6Qk1
OVeiZHS/bBbrz7SR6dRyXhXxWw+1y39hpZTbFt+c4NesJ30IHMu/MkVQXlprjdwjkhafHGDnI/Iv
LUrf8fqQ1WaYiRD+e3hgxAbmWynm9pOiRDq95n4xzu2m1jb/n6tCiujI0fanx8tek/se81eQauAn
DYpiXVW2Mly4MVN4ibkLbpc+cNK/EeTJ6zQz2Xi2sqDGq8t7Tx3sYeEACptPHZJ0yDBl2gbKi82h
lRotrheDvpPnbqux85/YiebITQMEZzevS/8/LGf1Mri2hrPBYlmnQ378hnmtAjm2/1lQfoz3kaq4
sV1ofG0VD2n3ZEmrhQJWS0MzzODo5I/kfFqcWg01wmYYQ14Rs3V7dCgo6x2ouZJsVNDl6u4H/kgb
jpuWIf6hPwma3Qa8BfUoyEzXoSUlfUT4mKCyqReP/3N2ZsuNI2ebvhWHjwcxCSSABCbmnwOSIkWo
VIukWk8Q1VXV2PcdVz8P2iciyCBDtjvcDre7k5nI5VvehfaqpaXBR6mh8SaiEdOHO21uKucpiGso
pcQw/pYWJ/IfCHghXhXBmdPu+H2qfCwHUYA/driZMVZAo7DwSet3/mw5v2ZaSng2cwo+B4hvgLNI
EGCGT6HhoElUaKTbZs4Gd0dOZMi/3BwC7xYRZbrEqP+IiWAYbD69JnQMkBiCCUi5gBbZs2w1/Coq
uqCoP9q0KQcju7MQ6+roKSnyACS5wJwY4SJWq0QLFYXKbrAfJCTtHiVTuZV0417AyItkHxOdLB1y
MTk/c5RnEbdC1zLf05T2IbDiCeuNQ5F/ztq6puERd1MAsnLR7yS7BdG3DwlQYfh2SKsgrBekPzpu
sPGDk7hG8qDHXdQ2ezGVSvtaIr6lvpedizpjG/DueGhvgc6rdP47RTzKpy/oHKQExgTPH4yxE8m8
MSUwrj9C2DHrxsXiokyMOtt8D5y/dZBj4RN/K1HCnr/CFrAD9HTiLOyeC+wDn+ndjgFeCk7wN0rb
XfKpqhwTnW+QCodUYw2JihV4J1w9LfcHxk86ZgQymn5OLUbHYRrQZYUWKjfOFIDBViIghaBBsagn
BUH8WHZB8Sf1HZcCgG7xn9AN7L3t9NSalvb35AHvtuqvdTT6f2jhOcXPgYcC90hw3YRHml/XLzkC
DUjIUwN88q2K0kCCTBDvh+HMPxMtLCHFEdhB7MOcHPOakkvH6oClPtqjGO7TWZQPdTj47Qtgn1E+
LSoB9aE1WjQLdmVXTdiKdD73iBnCmH9utCALn2kxGYwpEjinUsO25oBrhf0HiyIS0dhpQ1pLcbev
XEd9qMw+ORoqqe4qPRZ/KWh9cOlB5gNHw+CmemfPBoZVlMUAaM0cyT08BSEAUUXzQS9ykqCOs+GM
UqO8Y/qUVCg4IashrPlTrQGz2pmZNXzLg2x0DwkOlhMKTr6LeYKMqUZs0WbP8STk8kCfATl/3xjn
bzlNMICiej7HEzQI3vYtPSl7kcAkwtj0huWULzTonPkYQABNSHomB+E17sXqPrT6mtbRVD7Sjsxr
KDlWLn91oV1+drRON5HvmQZrBnij8Te2+dR/tPO6eweIR91jnaPB3UkMABf5gBTB5Cp3KfnnCL26
eT9/lW0ZIWUlxuGrgA9tUWGCHir6jC0csa7mPcFSgDth7j7TYGKNM82JNS4y14LeiUGXBSc3i/Xi
OXDLDOc9rjigkl1BfO2jkOKBQKW6GCCVnd4Rbs3gMFyzlNsEFG5+KDq6oAEYZBOhdPCF95k9Wgnn
vq+t76Ari7il2hBX1AXmGeCkvDehGzBCPInQ+QQCNnqcmywtEDZweu1jPzsDzmaVa4sPY6W3wuMu
g0RIFlb/qDHB+ZgIrfS/qLLTrEVywqiPoW8Y+woihofX7vTeNCd6slpkP06kVs233qYHu6USZ/ym
ylJEn7FlmD9XmiJqIxdU28JhWT9hkxh9bujibMHBltZveg9z6WGi6T5kHQY7W5RPXfpQMY5EUImx
OHhAez/5yLsANYmUQGp3kapcutdxBq9x32RqhsIyRBzR0asQzkMN2KTyiwUe5qhYSus2Lg8IorpD
vNVTogcDoEsPg/I+aYWt4l3A+STUzaxOPccDmeWu6eaB7F5O2sfSmTR4xtlS0H43AycPDkMMUwc/
Jdfqf+iILyYvUzMmAUJ0oqEsYQ0uNBmIVlSTAxSnxr3WY7opthJfg0zbdGZJH6ZyMAVB1b40/Kl/
ggwQzNXfStRdD22xLydolNCi2pG6ZQFuLZ92fRXmrXhGNTfGCNzXaO03L5FEMO9L6xT9+AhQRyuD
3y7Bduzv6Z9xwMB8j8DlD04H3hirtQxK73tyvRk/DlMJN0gRskAI4h5jEagP1kT2+Z6avjPvusIo
fkS1XvSH2NQqGkh6Jc3uEPOQddD1RghC+VZlQDjlPe2iMPwe9iY31v2EiehU7vUcfJzV/v3vf/3v
//d/f43/J/hTfCzSCU+jfyGC9REQSNv8z791/d//4lpf/ufj7//5N2kIWpWWQtKFqM21qHDx13/9
fIowe+P//b9kEmQt7Kvyp2+3VbUj8xkOqUj1r7ZBPgHbD542xHncuRvhTmQvtUPnfkzoa0XAk67/
GnX6YwxFkRvTCBdOp+0uHdTTH0P3brIH3v3viQ7cY6ebpftNh9PS3hl9NmUHHFWgA1dJSEjxxpEh
5VuWIZS0JfL90jwdGbs6t9VCbfhKrJgc6mzCn8UGHKeUHbyDHPlL95G5uj6m7p5OVyI7Jx3dpGaO
EpzC5f10UGBTlJIUeG+cQIbm0ZGdjXxka1rZhn4srafNwLHhai4bS/9oGfBOUcS33JTXWSrKQiXd
1B32r4W4tynTxhSx6o6gAKfNBZ+o4XudjHHZPw965ztekJHYvLs+idUnk8KVCAs7lmsaJkgr1zmd
g8ECzVbQi6dJ6T3wpHL8gYZef9cYAsEuSVDzbTKM4Hh91OWf+mrXSt0QOk4rVDHZKJZuLrv61a4t
5iYJLd8unhF8xM2izJ3sXZ/ALIRGPLdbysGK/jLWs8fQwabjxja1LowuTWWyWw3+JIzT0TuwsnXT
iOLZL4b2Kcmk9Rw0C0wXlcQbQy07fj1R6ViGBJhnu6a5bKFXE20MqdEQMIvnpiWzzAF+bCET1fsu
ccd9rYTz+frCrj+nbphsSPCGjsW+NMTqc1oI9lQj9Icn7CfhLYTu0mahjoG8XJTfU/Cnb2QTHl8f
9XxBGdWigG/qBkG4JU5nSY2DidJ8eyoSQvTNrNl/hQ0VbLpm2vzr+ljnK2qyTamMOZaO+un6jmFv
VoISm490ZB4+6qVOsCpjxEvgpEVLSQpK3fURL6ypKU1dOYZu0m1Vq+1iwgS3qV8vNkELpx8hu5/T
QslBD8iAxEbGjslkGunT3fVx9UtTpfNi8ym5TF25/LBXm8fSQJAabuo/AcHySk3W6b6WyPIGFFww
3G5Qq4+Guf6Z2fpXc3Hs2SZNi+uAj2xFzZVrw34YSOpcRGA+olvy4rq9eeMkX/iNNlknpWibyqMQ
q99YhWUwNChYPE0mPiWbMLOpzUGaNh/yBhfIKC2qr9eXZX3rssWVwWXFZmNJuEdOVyUkZZ6dUDOf
DA446EBIBC2VAUDSNmLOEimpe9PWaOHDQWn3EXa52+s/4MJu59LU+R2UuHRbrnZ70utwRbpAPdnd
aBxTs6GcVKY+iNy+uzHU+nnnojQXXBCXLag2NDPk6WSDePQ7JyvtJ7Tt3F0JuXYPBp/EkJ7+IY/L
h5LwbwMJVu503UdqoyhACNRzdn99zucXtuXqrsWPEcxcWKunrsXaBTD/aD1pg2sgfTs6+rFM029Q
6gn3C1RZ+1RMO4iy0X8xMqZAuu44vOssw+kKuPNQu1Zpmk/gPmiDataodiNFqL0zJ9Y7OlMf6my0
/kSVUz5cn/P5d7Z4nngadZ2QArTF6ci8UA6cgUZ/MmIiWT0eihHRp3Deyajp/7o+1vkxspUSONaZ
BieeVtvpWDhPY8DROP6TAM64F427JHShdQAi3W5zMcaH6+Ppy7k8eZgU2EqpuNhgJAukpE4HzEBc
9I7I6PIFml4+4HIYy3vUirO/Q1qLcm+3gzhm2N2gITUF2N2p2ZbHCXO7+WOD7uRfBVh7CTKrCD30
xXMEgaIaynlZhvF7N7TcD9d/8GqBbBs4O6dA2YL/lLq72oB9M3Woxur5gzHn8z1yYTX6tjU6jjaC
uUEobp288/GkMGy+CNq9LgXb1XgCxBG26ElFc9LFqTYf4K2jJOoj9k+/AolxZ399gv/cW6++CDME
riQchZiXw7l3VzdpD1yiAL9UPdBGbj+7ppYdeAnzrR2K8RjJWX7TBjPBD24EDVJmbXKYaVzvBOnL
nWUY4403fX31/Of3KAIG9iOyhu7q4OkpciqdgZoScJk8C/H2rOXvIS798G+/pAN3rMNxkfgRaXzI
wcugNIw86rOJUZHjSVxPP99YoFWq888PAoHkSMlFSFNldR7p1OmgJVs+SZCl/RZVaDAKJn5NbE4r
Fh+wkQRDTF0WLSMcGye5tzpN/J2WRhTu+syk0Xj9F13YI7pyXddyhOEs2+X0DLlCG4j5x5bTY5l3
wG5CXNeR1qLsIP8InXrR9fFWl/CyALwEumvbAJ0NYaz2ZNLhgdNR5XiokI3OtmUtNEraaMoqWt5A
8u+dqrbH9zWF7RdcNvv6xhY1lkthtUUJY3nvWX+dEGwVtjddim1MEzYP4ZhOxxarOoRBxfjFjer3
xPomKlrhh8W/9ne2tGrIfiUvUkW13MZA9R7LJBTGaeuMGwUECmVg3fk76NFXCuwh3iSxIG2DovjS
8BQgL2HY70DM/ry+iOuP5pAx88HQgjRJeqisnn60xkTKkKQ9PZb8dCxvbAvtGhV94OFTWx3Pgqfr
461eEdtxbNO1YEYLg164+89F/CqIC406VAiCa0fHcXsBx5Pa80ibsQqgum3SbOLZvrEvV3c7Q5KM
8lhL5qkL3V6dXBtqAqV+p/XMVpT3ioI3vh8TckWt2WxtqxrvkFosbmyOVVjGoI6ySAN027AWIcfV
5sQ1b8pAe2JK4CiHxmEGOc36YKd0S+4rUdbTHr0vTTuOjV629OuBNWzjjsbPjcnL8x/iChRHDJ5S
yyFeWH3gXIDsqaF8edj7iOEdbbawfcpAk2c83HbXfDM73YbV21Hv28kAjZ4MmbV2nF5UH1nNu5Z+
q/hCYdeiPoKUsIi+D3KxzAHLi+Dm+xiMX/JUIcjh7wRtNfdXY6K7eaeD2OfiCbtaPJVotoYksBVI
OfQsULIHFd2GxGblhEgPYXupi2ODMhDuPpk50jKd4kJbUtBIRN7QZV2Pj2MEuH4LTUoLXuSAOvPn
GGh9+pGgGjXCcRjHzthgIoE29/U9e3ZGSM1dS0qUasjmDHtZ4ld71gCthycCCCW7yemNJv5gb2gu
IoZjzOVvSirOjY+2bI7XFwt7n36aMHT+cPhyy8XzasCkgbmNJVnmiWFsPyGVWz7jjRrcGOXsSfvP
MGTVBoeCl3Y1rxLxlhi4eeYB1cDOmZrhsTYlbi1mL3F9Lo2jliGxiA94COsJz5K0zJqtCqfkRmi5
vsn5ISSTFugYneKLa67e+jGRyF1iEeAFrjl8Nqs02ufYU3s5hnw9KvOLAmRUlB7JbnVjES4cD4Oi
lE2hQJFRrJdaR5evKCMd3xCIhVs7z6MPGSpGd8OyC0coHUfQPgq/SHyIU4oxH69vrQtfmkxGsq+I
5U35zxPz6kuHWWPMUwaOMsh1AK+gQbPfWpRFb9/BBpA2wTMJglfYq1ihH4pOYUjOl54hJiJsOtqP
0vEnax/EQ/AVID8OANdnduHQ8EUVKonETMjGrDZX3IRjGWZh6DUmtjhm3zzAHQRQ34Ersww8Ma4P
d2kzo76sC/Df/MF2Pj0ztUimlmZY6A12yjM6JjX3m8/lMY7JHpEHrFLSEoWNKS7fBT7Ngclp9Q+i
rn5d/yFnUQGbmeI4FSdlLwXgdVjSmyPYgTrIPARUDSzWRzU6HjSdMflm4lk6byp8q+SPsQGztyV3
MqKdXVAr3syOpQW/EzWK8oPfGYitItRSz7a2obFhyV2tu4EhNwWxZOzF0TyU72cASf2HSlcQ/V2B
xFGzzfzOlfdFbtbgbwDUIs15fYJnLziPqaTITuhJKCzNVb6PRiQ+0gYlGAes+p9FK/bQ9j3irsCG
MAC8Pti66MM7ymryhwWCmHLKOvEA05A7EY8EmnmpzPchqkK/YHgikp04k33PpaZIRvHhnPcGqIFq
cefqX0osedJ3/K35swEUxt8qp4keMc7Wyz1evsavmBhWv7EFL+x4cjIq7ooTZlMAXO3AqRBQepvI
QwlzlsC0saw1A9V8tmbDKR5bKnR/X1+dC/emzaqwLKSA0ljv+dGODSrtWuINk9vv8BayAMSqyIu5
xvalNJp3jQzwOiyD+PP1kc82Ab7gEhVVrm0eKHoup3NtUh1npipiH9q4zULiMYIM3GcXPWSAvB+v
D3bhkiTAt0i+IPhJCqung0kLLoBeVljpSWc8ttArt/qU/BePEPcUjSNlGjaJ1SqaH3B56CP4zl4z
J9QxwTcDHRW6hpEnkkroKHS4Dk3A4Pw0u7s+wUvfkdBM2IL7cqlVn05wBpbjtmYRezgKpRTujOLQ
oji8Cx2Gzxo4q7CjzG1gzMPh+sjnsTEdh+WeZsPyPuirwwyEXQ6dmyRe65iF+hBqVH/ucEYJn43A
oKc7YteIv0Ux+m/fuksstbz3ZPnQdk6nXJemnGrNj70Sj5e7ZCi1zQSY/d04xvafER867DCCAkoL
Vdbyxpt/tnmXOjm1eUGfkFKaXD7Hq0cX5HgQOd1seDYcum3B/+vTbPgoAcYiu5Fena0vGQ7NSJ0u
IJPkiJ4OZQHpyKkPGR62zgYEPIydFIjzTWA3492E8h4dX5G99SJiUZdReYWA9xO3ng5ap6D1JyGV
lyLd8UCahYgVxkCbfG6jQ0vr48Z6nr+9PAkkOrZD+UzYPA2nAxoqw0AnySyePJgDECMxEY/jvysb
FwIsTKZNHmXMvszRbg8hekB0NPbFiGTNG3fz8jTpitoD7QG21WpTmXacmH7gm17TVu6haQF2okqR
78xayQ1AXfGSQ0+7Mfuzw7sMyju1nB+GdFerHfkoYo7Cl17axHYIdrebwcoMxOsbl9DdQ98QMWpl
Zeq+Brn61siO0elUEmkYhD/cxadLbwq95naPLQSX6MN/rRXeAYh/FMV7IFkJEhlBA9Xg7ctM58fm
jqSHR33udMxZw8cxC3qCOazD4KNU8Z2vFe4HB7OTQ7AovYGHzeIbu/rCqXWXSJJGl2nofN3VqDqt
jSFoTW8SmRSIUTUNuk6BTzFWD4HRXp/jslVOUrBlXVGD5AjxmPP8nI6WpaqLNS03PbPkZmhDlW/p
2ev7KJx+SrQMvevDXZoceQDhIoEHD/pq53YQ2SK0nyR6EVO2bY0IszwBnCVHnOBGynFpvy61VWkQ
LhMprwLzSq+G2aS14qUdJhFCdu69hlj3Ple5PLYg3j+3ka7vKF+ii3h9lvrFaTrcTuRcJJzr7kWN
8gHysaHrSXTXMwdw81wWW4RxxnpTwSrx79wIFNodThsCg10MfE1MIgJ3cu8QwZY2Ev0+hP0Nf2+M
RCYqe5PYzzmSE58BV/jGDTTApU2gkFHgdqPGyjV+ugn81veDOoILPDtgEHuwnwhlqOw+j0lppjDR
bqzPWaDDpluAE2w40iZXrXKYGQx+WU0B2uJZ2/7G1LE+wEfN3l//Cpc+gmML3bFBKbITVlvbbJ2x
EqI2vbao2mdclrKHtkXcKWpm88bdeD4U1QtdSrWE8AQ4qwlhTGBpiFIoAtRebP2wNe66ykTqOerl
jYtw2banB3YplAhIx45un0NeksBqasiACuS+A9oqQAVZGVH7BXx4v6d46twBpPd3kyyhxwg0Wa4v
6vlDz/CKrjioI0DJ/+z8VzGFRGsJyYnc9abQmd+lpfmYlOjcUmLzcaQHdWiECAhcH/P8JDMmwCLF
HiUydlZhI1qMmAJOi1wFpbonMY+omKlBYtKo8vdWgddyM/Twrwvt1/WBz/fpEjuxc5Y25AIzOj0X
jTOUVQUYyLPjzDYfS7NBHx215Cr5cn2gS/tnyeaXpIoywhpJ0WtWX02S+yJEHsLDv7t8F9nh51qw
tNdHurR9WEZzqdryAdd5ZhK2IpqMwPHKsNYAsNktlpRRHT/ow4BiXJJX/ackVdn3oRPxH4u38dP1
H3BpTZcgggKNbZAErF4ActdS07LJ9hCOmj/4qAPiY0S+//Y7hnyN8NDhpNCtWWON+liZmkIywbPC
OO4RNm0r55BQXnzzLcM4vJ+g8Sg60yQ53SOUb2dnLhXulqBMfyhzzh9gEtXkcOL39ZW7cAwIdh3b
APe3/GvZRK+OnjJDE/i0a3ljOWl3vtCzPTXucdv3FQ7bQM+IsbFetmiV3vhml0Ym9OPKsZXk4y1/
/dXI9HkWdDh3Dozx7DuKSfHOzVtIHrynKNbGKjug6tftgJTdaj5dOBnUJml/0ZAEdrE+GUXUQycN
O+WFbg4LS6O7NbVpsusGJzpcX9/zV5Bwy4XjyWUjKKis3osw1vp/aJce1GHaWP4UDfeZSVGFOjFS
Kxp2gdcHvHCXMi2HBhHvLv9eL6uGJlVZxlwveoCUcm8dO8tF2iSS2CgORb1TqH5cH/LSHBWXjM5W
ZRdZ8vRLkjcMFbJs0nN7JLYD8LMPpgF1QajCRGImcW9cN5c+HwgHypQ2OSjAmdPxEMSexSQr6UnT
qPdwFuGGzjN+JIPz9ruarizJrqQidV7WiNpprErRS28uLPer3of9zrHG4sZpv3QSUPqwKApxpah1
j81odDQAEV/xygrx5MrNtC9YAeS7oC/AtluN0WwRYvwRKf+NiE0uFuoQUjkOMD8ToN8qRkO9PsGf
j0BdB/abb2DB2l+awv1q6ECszRFaRL2kZW/eLgbhIGqZS5Ig7eUyf33wi1aFZZ9QA6VgdWiDJNiZ
buG/dGiS7CqomdGNyPDC/jQQQ6Ry7/IhQRydDog4AfztgSSzbxsTk+uoPxq54R/xJUr3rtV8vj6/
M/TFsqrovJJQogMMzm91HkRcT1bkdtJD06fdWkGMwg1Iw100DLASRmKDTR9J9DZ6U5Eq9PVjsXB8
Bnq/KDuEzXBjwS88zwYFBppEPF4cz9VXHvFZnAp7kB6+tg1dcweD9w2YFBiqNraQ9/XglvsGGsN9
BQbrybHjdH99SS6cWHLOBYmCbA5QuuULvfrkpj87ftTVBk44g3+I6KZ7Y1U3d2FVBDcme+H+kzq4
VVqODsAXY/V0oh4o0SftDC/OHPEAxwRB1K6zvxTxHP2ZVDw9trIXN275CysMZhwAABnBcuuuLt3W
tVSvRsv0coGOL4LibjdjC4GEyyatsJXd9CgKvg9aVG+2SLOrB2UOYXdj5su5WQXxvKfgeCz6YZzl
1WdGeRIrV4MEaMJs8XvUDP6nuQ+N+e2nCdyMRbl1adOjMXP6LYt0QICv0KWn+4q+S4ecaVE2BsR8
CHkyp9P79r3jcvuCVOFrclWdjodN8YB5LN2vWtOz36Nm2h4m8tr7AubBjbfzwjZdGv3Gkt0TSq7h
oIj3BVptpqYnqNxu0Xod8a1skU8OjBDp8uvzunArEXwAwVlSELDzy+d8dSbcJJ57WfJqZuDUX9ye
rG4D/Q+TJYmFAy6vruPfGPLC/Nic5FgcQt609TaFEBPznDmGB3VLvKsLq6TY1yDeZ6Nuen12F04E
pUyL6vR/Wg+rXdJEeLr5sY/Lk75gdCyEN4ZNgDX4DuIcDG/Zj981Odj7AUkDUszJerr+Ay7cA1Dk
HJptnAbAl6tLeIpSlUd+CbMyHGYNdrxcoG9o3qC6YYw68kQgd5ItvCynunFCLpR0uW1hOAG3Jiki
oz39tFCYq6YqwpQwyFITLEEfnTlhY740Y6CNd5fmIM8Xhcn7wdDjbe/g5+3MofPHbJV9d30dLtwK
tFJJccE3s7H/IZ682mbJqAmyapE8zFqi/2FnAPZKY+vtwfzrUdaV1B4hog5x/OTBErG/M9zRxPUD
UejWyYovynKf5qisvS7KbyG4L31mHhbFSaLDBQvkdKnNHCCnC2f9YYARZj5MNSoOL25g6c80LdMf
7ShQAVR6qsYbQduFs7Q0fyiXkMgjtbV6Z+JWM2x0KeMHFCDqeydvjEMc61hWBNGt9/ufRtLqZnec
fyJdR8EOWgcw7cBfkxhdPKg6NfFSAdWKaU+UZdhbdGXXlkfM+zp/H+ASia3vmAPwvq8q+MYzztEQ
im485+dXF7hJuj9Lzd7gmlw954FeI2OGjs+DLHVcYw29nqKtIOb7xPaq3qthHr9d38Xnq73gtbks
4WksIPbVdQIpKrCEFuNIG47ZIU9FdFdZWbNThnkrVjnfUdJyKc8sNCwQ1O7qw+LQ2mIyBKsttqvm
Z6hHOUKeHFEEffIWynloZDsxuYgmvnmKC5CQFxw8D8SZ1aXR22UXYyPreyN6dDUvaZ09dlGYF9sy
SWjZXx9t+aedbikqNbSD2bs6vNr1aBLKKq4joGvRtXXepyih3fllh1UMHt+I505d126NcoGpU+72
f10f/Hz/0M5baAjMV1FdWN3NBZwONWA/6VlRRoUv7aZNbZU9FHvb3aRBVN0IIc7vwCW7odNPiZHX
4IzYKDPU6/Dk8Vq/oohqpcZhAMVy46Y936M8rTaF4SUOhLu0OhWDMlDwxcLcmwiqPxaNM7/XoJB7
aZu7t1KaS2PxrAnKNpS6iexPrz0VqbQE7zR5SAwtwI4MFWrEv6EpJ7eKsxeGInFaIPMcJrBeq/gr
xsi+HZAT96ZORT+x2ko/5rGW7rR5jm9systDIaZHJxDc6fqew5CjFGhd9chzFuNHBEXye6Mw8ztU
xW/hny9sQRgSC+SEIHZpep4uoNP0WPW52eD1iH0dnBrx7CwawHwU6APOQ9vdmNo/JIjTA2fRNl8A
OYqmPaKPpwNCJBbhYPu9h51ghtemY0XHKRz958KsrO+i9vVDEE59vKkzSid2wDu2KzNjuDdSvGa4
ykucaPHcvX4Szy87iwuHzAUwEjW4dSUsq7GGM2IMr5A6QFTDmII71fmJFyIlgw7HeEAa9I00L4oO
UAdBL1MoXq7zdUDfZeaQp+hyehL93m8aiOYvYxUinIkYxF5v8Kq7PscLu2oJDQAQQPCyuXZWK++O
KOtkUec1yER7OXLIR2r8871SjX74L4aCCgNwgVybLt3pUJHejX2Y6q2HTFdKuh34R6kF5j4kMbvR
Xrs0K64ZcymjLLXF1X7CgLtD9ypuvbGPmo+OprsHAl79hUKHc2MBL2wSRSGawgk5kbLWTc8IjY1S
VKr1RDUiOK/V7v2gMFRVYTw81tWEVNVcvD2lpuDG1yKGBuVCxnm6lIHb1I7KRO0VwwzcZIfaiQ8U
LcW1McOdOkRrGf+zMTzQukcKq3Bl6v9Gl6VsbrR8L9wUxF68yzqgRCoTq3ig61JcjusCDDj6vtOn
FreD8JjXFVp0JDkaEqid6afbN28kR3IxLaAmxl0/z6qZKDTMZuMpmY2HCdetfYQGzL2poZt0fahL
81uWmDTUJbp0V88Wplxjgm0U0fmit+ML93c+R/4duLsJBQOt318f7jzwsOh68TrSlKKDvkbTGl1P
2hhatedy8hHjh+A+YZdxX+bFJ+yFovtmcepC3ae5cTYvzpMwgASYIsIZ8AKtwnzS8Ob1xsaKXhD2
SL8NthXsEF9YVBXL+u76RC9kgVSol1ND5AskYP3ExIQZZdWWvWfBwgKAFif4lKeYiW2noUVlpqkx
KAmmyEFZMptHEqYs+CupteTHqCfN8fqvOb8uOEtQi5Z6K0i19XURTuiZo0YzU3erhmCHB9v83u2T
ajqIRi9u7anzj7ycXPQbFk7tsrdOD28f1vFkppXw9KrAySxOkIHfYVQnP09IiL+4NorbmE7Fya7u
kvIG4vH8uqIt8E83m3uR93Z1YIEa6RPKSsKjR1JtVROXP/Shjv4UuYaojLs4BVtt7Px88wIDRSeg
prQCn2qNs4yRajWtAVPeQEdTzoxb50OeGc3OCZrsxk6+8C0pcAJcolRFBLiGEDmNVYWmRXFqKBL5
I1fjdEQzBe1Bgfbe9Vkta3UatUBSXzhaJvVzwcc8/ZABb+QiqT95AYjpPW1VC+Xm3LpPQf/dY3kL
MKDRwMDE5YjIRJnfOEMXZqqAv/M5eQvIFlaPgIMab7ZwSj1CpuLQkIpsBmxJNojK3QrQLgwFeohu
CAApaHjrplIjNEnsmVReCRj+Tnen9DnDHQkD1Dq6cQVe2KAUhegLUpwiZVj3y2rKPxhDj8wKYVTg
/aPWeGDeM8zrEYn+mpUc5Iea41K8+Smj34qogk5+CaPdWdbgVS0IfGw0hSHejxJ3EOBLgZoUwbWa
512LVN6v0q2H9I1kW7DO4GVsaRLSL0Sq1ZgtloQCQ+zcy9yhzA5zJVxazEnfu+9Cc0qmXUHV98Zl
d2mBwWctTddF2WGN4aQuWPapQyV6TnBL9SvrZ4Ra9MbpFFrodvk719xbEIjz14VpoiMB/GF5Sded
NH1czIdcP/PqSjaP9tyU+3Y0MkhYVXYYtOaWcMB6PODGS1VvYVVR1HPWUYneoaZrj455nPS0CBCn
l5hYYm8bBt37uBVpl2+WFpW4sYPW98EyLK2FpW2+SAWtc1xRFHkIX1oesblq+vtyQqd2m8naRgu7
QzU2D3SIcJnl7EIa+HeDMw5312+ks2eVzY/MIwUosCZcCWtUcF1hwjtngXHEOqilmFuN+fBSW+CX
9u4cVeLjiGGnvfc11/f3JaohOGelZRI8DiU19rsQbfroRix+VqDjN1GwkQt8Fi4UdMnTgxUGdgCI
tZyOaVlZmyII6oeRzurWgjYDlCLE5waG69bBUYoaXhIcShzW3prSLj+Cp3YJ4WAqgVE5/RE6L7wW
wSY5DsB07pTDgHiJj55S7S+Bl/GNEHX9xi/DUVgn9Vj49ISpp8NxeLE3yoz+GNrDWH9MMjeFnRRO
GIHvG7ZJrDZo1yb4NmP6Fk20PDFFuLEdlym9fp74DcDGKE1wyAXIv9XzhGB9hIeG2R9xyDP+tucp
/ZLWYfq+bsL+xnTXNSSGogDJzgPlQFd3zUmdMfoTzWB1aOTlCq+JqrmzScBuPA3nx5pSC/3DJY7g
AlvHjG5m5XTih/7Y9+X0WKfQehGpwJQmHcXGQdxuc/00XfiIi+AKj+ySilP3PP2Ibgw/M9fn7ij5
esNLnxTE410mpzHD7DCzUw+Km+FjkIhv8SZIW1Pc6Bys72pa8kRLhDIQmwHDidU2sstEIToeNEc2
WYxFQWzmU7qHXgeZJKkUwle5FnU4UGYSC+9bmkpnhLNleKbOE0V5hkBnWaBXT2KXu73Ck30+4sMV
GO59X5PYJxsH+6d0j5p27Tw49P7E59xEKY9yutOW7rCtZ9E73zuMVvT3w+w48pDaRqR919DXK/ey
R/38ThPIFxwaCGZBvQ1GygW/Qr+O0496FyusOYqFCPXDcTFifmpwLkdGMwoR4XzrFwZVwjOh05/h
mKxDKDNyI/C+Ab2vqHrJww4n6BZPm0ZLYVP0ff7QKaPdSz3SbkSp5wdGgsdd4HjcEEsWf7qyicSz
erQn/ygESNKY3Gsb2lP25c3TYxQ6wyZJHbtn9f1qTIMLw+z8I5Z1RrwJmm6RijL7gaphZ5XOwbEB
h9+pMTFMsKRZ8PzW8QGUwN8gzAA3i/vJ6SxDVeQjFCv3OCsfbig3Vb3penpOc5j4P3EHDHZJkHYu
Ul12e4uffn5boGVDOkPpDioh4eTp4AjylWjazO5x7HXsgYSVvYsrJ/vY6+g9Vg6jXp/shfEoxCDH
t/B+YC8sf/3VYXHRuO3DeFTHJqmwNC6k7PE6rSGXNaVGAtAE1Y3o8cLLilwOAQdpyIJpWD9qtu0T
gFe5OgZzu1BBMDufC9IPMdEjV5UvEa+swoJGBmCaKCJ4niLYqoMeZo9J46b5jeN0aQnAllOg5nQu
gkqnS1Cn6AHQpGcJcKDwtGB8QSy8uvN7kTxmpRbdiHYuDEeHxIY4BrB1oRycDjfksWoxf7KOwRhn
m7CFGFIEk32nB/q4mQTdhetf+Dy+A+hG0YL03Viqi6v3YDRZS0xpAq8rcDLYzKWBGykKIvpPu/Dz
d1Vv2Vh8TWb/GQF4TIlc3Ery++u/4fxF4DVgfAiLqFycXRyZTSPZlw34rFEv7rsGs/YkClM8GiiS
5AEChynX3RvbudRQaeei+8ifl3Rzuc1ebe2MJhdFgiHwENNzdxk904NbqHwPsf+WusV50MJQS3qy
5Cf0wFbfVArqzljGBB5e4pqxR4MyKO4sAU/zrk8b961gV2ZG3XJJ4FEcWfo4pzPTy6TEysjAmllp
zRGrS22TZ3byHVfjW4WJS6cVUBDlJepd7FhrdTpKX2Ifqnc4tlnWvJcJ/p25jVMZbeL/z9l57caN
RGn4iQgwh1uyc6tlOWrsG8Iej5lz5tPvV/ICq2YLTWjnwhjAgKtZLJ464Q+4DgyD7sUjwqgIyWFn
DhMJA14n3N0/Pm9sLzcOZTUFgoDBLp7XT6VALnvHObZdV+yGwfhoT3P84INAeX8sIGMgeSHws7vL
lk+UOsZsIGNz7NmPvZ3lcunWGtYIXt6ntZcGWfROuUmiDro9XKp0fyniqTavX2Y060jzDxKCaaOi
XkA8GDDzleoAo6xd0ZV442WKBh5tJmbg4mNcnFM1GDIlwEbhOJcNfYKqauT//LJS/jH7BGeUCt70
SZ/aEYvnqZMvsy7FzxgB6ish6TYEvlDIOMRAsyhvRMh69WWWxdxq0Jar41hKNo3aFt2sOkkudlHX
R4UKf3///Lzou14XFVDWSFkopBgVU2VfLxhnzGsHNJRxW4kgstEByqTihCS5ZX6ZcaPggTU/Q59c
aNPsW0evpE8jfijVgzHISfXHr6TJOJnRJJmfBrxRsa6pm0z7acWdGWDMM2hh5Ol+F2XHUZ3Kbuco
Q44+c1RjY+TGqoqNJ76D+Pq6I+NcOXKnIHC059Cx8O7ZK3XVhDtDT3rw+nAp1O8yhnH/orGFw6KN
Sri1TYc4SJ7svMgw70OCQ145+LcRGgFjTgVXBYQL0svrHcq1QmUj+P1RU/p7Z5w/MTEdDwxGsl0z
geeVR39cyT1uP2tSdSHcR89TTKEWa0qSjs+1maDiio/jJqpxb5Zzw8Tdiibk/RNw+3jApUirIF5Q
6TH8XjxePGV5KGXpcawm9ZuOeUWwaRO7GT3fUrtxX/YjGOW5Jp6urHxbjjHTh7DDpJJvG/zq9cqZ
E2R1jWfG0UQBaISzHsigT6QA/xaaIcnO1iNsI6se69aZGLcSOd94bhjhiAQwvGSblz0lWF9VzbU1
Ho0+0xDmhktIJ2Hc9nR2Lnlqzx9zQcS+v9lvvFeHkQSTNZqvMEbFj3r1eXdApZm5Y0NtqWNYHfoc
2uBBVosQbezm/XchEmuWhuSmmHoz77peLAowf5iUpj/KlWxszQa7cBIcx51jba1PdbOZL6AwFW0A
i7KAYdf1UhaazdNYhO2xBGuJkWZabbH5Gx7HQFZOeZwmmKkma5jSm80U2BN6P0y3QIkx1l8sSl2p
D0XUHFs/QPWedpjxaFWTU6KfVgZf7785cRiv4iQKS2TkoJUAlPL6Fk8YTTGOm/iyHLtmcLYj863H
bCgdN0CiDAU7K9lMCdmj3eXCo7vSV4LQ7f0kCi+BpBAte3wDFvdTEgGLwu2oOhYahHUE8Z29ng8p
etNzHX5Azzj1JuZOOr8AP/ENVsSViqvIu8HtJOfg/+jmMz/gJC81axKnwEDZVupjNmuoULSdgfEB
PuBuio7tl/t7fnMZirWEeojGZJie2yIKdoaKuibyu0dj0kCy5nhmxm7eIl+6I6IYOz2sfGXlC31r
TTDlZDoM1ZCdXgSlQEdhozb96lg1RhkeykwJx69mLeFnXdAW+mRBm3/v4Efsqc6okkgkRsVLvVTf
Skcp6YyKxl5X/GfCofLMOTC/Th0aH/e39LahzFokFxxkcisy78WelnGE5mLW1UeJNxx3TGfLPA28
tG4bWraSPykHLVSdbGuXpfOVRL00tmESqc0nCf9SP3YbrSralVj8xqaTWAK5AvUuuqyLH4WqSNti
ap0dY2zdnoEk9j+o70PJBbbX7+lLBc37XzNNbApNoUskvuvr2FHms2FJhZYduzSrGqbToxJtQrzZ
5h++nujftBbTyJUcUxXf6HUMge1C+xHShMaRXhYncjJokUGb7DgD7Mgsd+bDiUrPwK9wQsREtMnU
MC0nhGE1nIo+mmYeD7sKfzbjcapUxGxaYxqKfxU8djSvNJQ2ePFZjPH26Uy6IE4UyE63HULHQXMO
B7DBcMMSw7IvsjWO9aGazbLd3z9Rb7w7IYVLDmGbgI6WE4qw0BorH6sUVG4RHXLJUA+JVI9btTS+
lnYYr0wf9Ns9pF1MyYoAr9DgWcTBMssKpYzi5igz3zslY9ucc2ta6yO+SKIuXhX0PsATXGnc1Mte
ex06KGzN1XDEdKW3jlS4OVIsMuYiu8q2GHL7Elh+czNKeCR8qdBLVU4BuRoa0lqaJ9+TGaORJzyi
B/8b7Rkn/BDruL9NG8PJNXWLlWCA019CpiwcW8cSSzZsM82jMYzEdPigNprwU5VqWyNK/HYPyj6S
DlBG6bjldV7BBARyoB6iUu8VbKBLy3CTOZ2sj8jayijk+Kkz/2gLPGrxwMTU61cuKXK4zXxVLx9D
R4mibYpgx+BFDZ5Am9Su5vFbqutIvkSq2v/BfSKbHudcabtzOoWShkytFs4K+XmY59KpdirkhlxF
RVYjccF1GM4jkoe+TT9ywoTo/iG7veoZfJArCtVlCNNLQAdYFn4DRcCxRUx3PDSlOuLRHYRR6kGZ
af67v9pNYgpIGMgBuTDqcByDRWIBgzyYHIbWx9FMrSrcICSuV0841VvWPp/GKPmvrYK4UzY2lmXW
NhqxVvl0/ye88cDAsiF8wlSms7CMT9JQp8CRp4rewpg/a1AqnmssZzA9xVjl/7GU+JKY+MDkWN54
Tp5Zkxnl9bGVMkV5niFMDN+lhAz1z4hOl/7x/nK3qSJbCzeRluKLvuCihz10VVwCBDCPmME1l6zG
Cw6G6zFV6u6C5Wrqgh40ViLvG2uKxjFlPXEXMtciaOgxGFU8qTCFrae826hdq9aeKenZ1z5oJA9x
mu5z6GB6c/9Rb16ioI6BfRCUHExjlsU8aY3J4NgyAbLl+sXC7voUMa3GzrJdu9dvovDLUugIQqwV
3LzFka3j0G8Q0DAPTShVP/XGmestLpvJk4oYyjHT5n7li3xzQYK+kHinGb+ESWpF2NCnl8yDqc+/
fNSuLwNmXRvFnn9nqhx9vb+Tt+kvEoIEfBghvEOgAOJaeFU44Usz4y5p6YdClpKPSmfI3/WOZGIb
J7kZIp+cF9gkx0PrH1XJahVX9hGN2uA8q27v/5SbQkBjvEOrDXgoJByu8utfItt+E9iNpR6GHp/d
/6QpnBprm9n2ELcP5WjEgdAjS+XHOQbk4pkVoL9dnGjZ8Hz/h9yeLoeiGVUNMeuy4P1c/xCnaxhg
RritDnMTuIEWynvVaPJ9D5bm+O6lKB+FZw/HWQYde70Uzre42JcYgeJ3axe0bcJUMz+rdWCOz6Rp
tvPl/no3ARgVJSH9A0KT+Qtn7Hq9mJnxNMpStzdjc9g2mRn+mlq8pGj91PtQL6Fr221w1vUy2txf
+XZEyieEkwBQC5RElJuRR5rPdo3ETbsPrQbbNkRFPkWY/Z4lzS+3bFG5geOKwo9itQCdFQvJxGJ+
aBo5OppdgY+cjn4owIRsgz4dYl5ZWRxTlJ0pzJwKs9O+Mz4a5RAc5QGPw9Sv1Uddia2VgHfzdYqn
wNgKAjhsd0ah1xsYAVcJdOwO9+yTeQ6rqjqmhRx7Md4POwzN1lRjbwD/JEBgQhBVpRYHmrAMdSQD
Zj6UMaAuXQ/L3YS7ASN0ze9S5CbnuVKDzyNKo92ptvwk+NCBtE/JFIDzPNh4c8hfnDG0pT22mrTa
XAkxJX2tsnvJRK9yOn4j4QMpBcosoMaLGCmhEWy0Y1fvG+wZTkozqW5dh7XbVFHhhYMU/TIzVdvK
86BdxsKnyETnYdNWMc62ZRzvlU62N4oe4EUVhvFHDLj1XWMY1aaZi+SImn/ygPsgJqBoJX912lLd
OXVkeCnB8ViGjeka2KrugIxIB+yCp5WTexOXxNNxfdtglhBcW8qQIfSHgFAh1fsssPIN9Kr04cUv
vChrdeMnXXsZ0YzayG3XPjAMC98bIsTytJsQ3xED+OUFlNQKssRj2OyzYgJyWkX2Pqyr2etNba2O
uo0OgEuZCmikLJQCS8KpAsdvLE0tPlaZ7NT9Rkliy98NRj3GO20u/OLRVs1Y++EHYT7/nGvaf+/u
CcNC4uvSmP2QyIDRWnxfRjLIaZ3zE5J0PIdB0Xj4hjYXY8iqU2PyoUvtPB/ux6abLEYsygND6hIB
fykuPiDgWttmkBydWm37yKtblMZRFjcL6yBjLzL/m6hqFidenuh1s6Y0fnPdIATE6RLjEVC/5IrX
jzwNdakWiuwfpAEtsM6wwHf3VrKlz5SsHOXbpegkMsOjiWMSUJYSISHFjBllk3MoGjM90EJUP6Kg
YXkzRrwrt/lNoOSSofFNoSf6+/Sir58qmPA/li3fOYxJFOzkDJE4u1fNM3yAb3WiJu8d77AcvWZm
aCRHYh56vVwyFjgshVBKUojyWxk1dS9FTO0ghfhjSSUCxfePjLbYSmboIArIeF/GF9Qni2ybPqbs
69ogPejARDLQoUU1PGQYziS7sOvtivZhZiHISzstqN3aksv8H9x+B3mf4A9pnu1Bl1GXxZ8EoVkY
i/KOPLqbv5cUpX8oKTFpjWcDzPJM+RpvdTMxp70BNGBuNrhNJQ/jkMjmThnLJHQdlP8rz2/HccLq
avZH6dGBvfyEKoneHeIJvqKHEDcTD90H2XCw4tIYN3NZ+cE+an0rowTPlFlbQ3osAgoMW/AdwvJA
IHdEuX/9VnoD03k6P8GDnGr+vq7rb31rmF80f7Q8S+/MTdxb4Hmmfq3vtfiiWZgCk/wNWiqZhq4v
FlaoYl/6ykiVBQhpyMpPODbStkpa9aiE+nAQYh67+0fijTUR5CRGa+LgI95y/bBYJUelMdvVwxjY
5iGI0CvIu9I+17E+ITIeJBvgd2s045es+NXdiwQ4QqssKQCbiFcuC/ig53o3amM+08DR5W3f27OK
LU+bFszQlCn8XdT+8E+VSBp2ykWT6p6NHvmnAHNjBBxiePZeVZlN407ohT7qVZXXOz8LLesSlIH9
zZhrNXgu4kxKWyIxYD7kvdNQw6A8C6cKDze2onSdAGPlR3Sy2njTT61lf5Erxc43lVy05UfNLmfl
Wz0UffZg4RWW0FLxp6Tw8hQMdYYortNxEoVgfIA8YI1rBcYOA6jTT3T20Ovw5MosgehYpTNWGyVo
8nrT4Td0bhq4azvukeS5L5Gpc5mbD0dk6Gd5G3Ftfhih0v1OcLT7z4GgaLsNZtjvi3S8AUhd4pwB
CGeivpStcxiWNCNE1HPZ1dMno5yLf1q1q8+mxjDTEUp298/ZTeRBIE+4CACixtyEUuX6nBmockYB
edNjFRrTHtWx+GGew2IPInjev3MpLkO+IryCcIwRVJHrpebEr3KYs/5DRTH6Wa7HyU3MsP2ejuMa
m+FFvOf1QQbrQWMGqY0X9RuQaNdrJZldKdRdzZlAUlCgaHqbnQx1kH5oUqyXLvhHQOJDrDmfAB8N
nSehVOPs68wavtqpGiRQ2zAJObQ2bV7oQShiVFOnPLdTq6yBll/wgMsfSykFLwBGFpskbr9XVXNL
0imjGVGeZb1qHa8arCHzFDQbLNrCc/iQZVEef0b5xfpnaGw1gHtXKsqujKVc3iD5mRWbaNLLxK3n
wtYe43CwdqUMK88lrbfUXWtmdnLQpqJKVqLUTUgWwA8AcIBbwDmSdFz/8jkoaFhXvXauCn36Dgyh
PPW9hi+9rKVgHSG2T2r+U4rrcqUbJt7f6y2jQwRZhFTWgMZG93cRHvOkMbMh1+czgJv+PI5j+jB3
1pqo2yJZ52MUhQg9IWFRCddHBOlXL6boSuwnk3I4t3NWbxK76reZXswba5Z+VWWaHZTSaJ/Gdhg8
uHrt4f73skh6/q5OHsJMmF4R18/16kY4WUCU1P6sdX2vuODrkUBMbGOPPi68Al84rd9f8a3nJf4L
Og7lAciW6xXHKZ8LKSdVxqoe53TVHgD1aKibFw76nEGVyo07Zu30QQ5wG+onZ+083UQjnI1F5kyj
T8ynbwAVChr1cNOUc2PM/UZKTNOllvrTzs6aHPQbj8ocRIQhZu+w4xYBooVvmeRp155DKagwlmBS
I+vSsJl6aDgJgNKdIvf1Yz5a353RXCtyXzw0F+dXhHoGl7xfhuOLnW4KxSeUxO25cur8WxWMUrUF
XR/6nzVtcFIX2Ir+y1LmOnb7Vu8Lt3U63UGeVfU1V+QMypeAkVh/qLq2rzZ6ZyTYd6jSMzeiU2yz
1uhOs9NiYGYqUYC0Wl0r+oOFfTrDK0YD8dbK+u6Xnpty4iHGU3xEClVNdrI+TSWayF2d7c0xVEyv
a0f/nZAAnhxWPzUKDo0A/GH8XJ8zOH2joVS1fDbwcttnCIu6veX3j8wyhpUjffsREb8FI1F4/EHy
XdxvddMrxsQ04FxY/Z+8ovj3h0B/IdvHrlHKxb/3P6GbvI3iHsQImkZCh4aQeP1oPjC/wQwHNCZT
Vf8z4kW07ezBCXZGpF2sLsi/quUcrXR5X4ge18eJVUFAw0HCo+wGdG1Nmh/VhaOfDSSgN2WuB0cn
yX5jAgQqqwgsz2ir7KKUijR4lhAvnufJcoGolz9ye7A/1mo677UyXBM5WTaExRmHfwQKXsh0cPGL
D/5VBM0YYxcT1r5nPbDHU0xV4hbqVB8HM4m+DEo1PNMleLLN2vgQktU++JFhfL3/Rm5jCjcUoxng
pmgfwqi4/gnsQ5xiDW+e/aqbtyF2OsegG+xtMEbzynX4xssHePKCVcZIFu3f66UCo7f1QKEe0/xE
2cqojh46fSR1KBHOkLHT+WFLONnef77bEw6a50X4F5AWGcQilBROODgzUe6cOUqNMq3yc5r86FGH
z32Yolhb6Vm+8YzcR6J9hHYlF+NiuRrmhD9CgkFi3IjPjd/rbgQ8Cv27tNrNnfE7d/i+3veIIpuD
yYY7KtALgTa93lc1Q/DAnCCwRfzj8ce8S2xl08BW+1WGYVk+DcFgvHNUI7xj6T9CJ6QHIODuixg1
26PR9+ZUnaOkT3+RRdrZRqrb8uLEcddw/fbTj/c+JTefwHvQuoc8ssQuWVBu02n0m3PdV8VFbWb5
QM+9fo4DuUMvUltT61gmbzwhKBNCIsq8EAeWAtWkjb1aZNh7BsDqAwp+JWo3ga1l/rGoMd5yTQRJ
v5pzKXmD2s3P735a8IyIHiAKSYdlqT1jGznNMCLAWbKCQYEAJMX9xulKJ7yMQyFv49Tgh7x7TUGo
AmXHZIjWjTjbr6KRMNbOfMvAuWxKi2/jQIUVab35I4pUX3YjW2o+3V9wGXu4iMXIR3R8KTFuqvhG
N7l7VWk6CwbuIWXYv6sdkJtd2qxVV8swIJbCnQ02FYEOgYHFs5W+ozZIk4xnrBe1baXrhVdMjrwP
8uDfmSboShh468lInFgNTJ9gGV9vpYCTDBpU+HOOxmbo1TDwu80Q6u0Po4zeq++J87rIaQTuWwz0
MP68Xq13pki3wXnv03EetpaaPQ8Q2TY9Cn4PSd/pK/fpy6f2+j5lPShUZFGMaQXLZxHkbLKRAYRr
tS+UIYS1TJ2YPbad7bQuYK8U1pYalfuxxMASi+hcY9YmoR50yOAdfca90wlRlyzzxK3KzIYU06jD
R1tJ7OdKqhvV9VFa/Sw3jpR7eSaNDLmhUtpeZkrpNojRFAWcLXXbIIekTlerzkNvChDy80KrzL7e
P6LLRPjlUUV7nqelibucCJA9YhTbV/V+6KT6MWjiEMy0XO2YuuUMovD6GU3ayUqup3vL8d9XciBh
I8Qokemmn8fUh/B+/WZzJW1Vm6HXbhrN5OCrmXqapCHeajR42s0gSSXCb1EOoMMovweJvCZNvkDa
/f0BIFVgiBDw4VwuDrJlVE6QADLcaQ0errkKQzpWZvlTCMx4g/fyfBlV2/jQqll/rJUm2FZASzex
KZUr9/h1OP77Q3D8ofkmeHv8muudyKqwk5zZlrEm9wEe0CVDrzJArbermu7kw85+qjor2EEl0ff3
z4D4p//vuBMwREeVjEWQe4Vw22IPZiy/QXeE6j6xzOBL4s/+Q0Op8K5U/GUVpo9ccS/Tx5tgmEbF
LHf6rO1tnY4Bxbu9UU3f3yqTWm+c2F9rAl1HxP9dj9E/6T8Tamq96w31gXAVVqhr+8jq1A+R1HKP
1cr43Q9GezfP/loidh0SWY9ZASUNOluM9VD3WuyiLfWtU9Pd20d5D/VGjnDpQkxjN9DK8O6/sBc1
y6s3hr4o9yaZAq8Mbv/iszECLnSsCdV9bbTt09x1/kaRbNuF26rs5Tb+nWRheaRAH7/iuDi7gRHa
F9mOki9mjsWTBH1mz2EEkqEV9mYi8zpNJkbrqhVHj1GYSZ9mbLe30YB+dA2vcd8HdgbvWrhaIqCw
zc2u+nj/mRbD6Zf9A+lJRCAaiap88UyK0Ux0tzt1X6HQ+pmLOkacwJoPWqLV9L2Bbct63h/Uvpa8
MJ2tQ5qbNdNfqd7a2oSKgo2c6/3fdHOE2GYBm2SWJmqH5TbLZahoPYOtva0lxgcknz+2UzMd6hwt
2aKY/9xfbRkBOECkCeJ+I7NmExYRoDDnkZmtpu3hATlfEgflNM4ALXK5kfflrCtuBV3te1wSH9+9
MhMvckEk8KgllgV5EpKqwWTR9iXf5ylUQOnEWui7llVOn2Utks5hM6tHX2rWRl+3zwzLgk4M5EqC
HnOW649UM/yaBvQUHFLKjY3Sdv1Oi/EOLPTU8hy7LrZpmmEU3GlratC375Y0m8cV+t0G9cVit/vS
yGsgdclhdvCALgur2BaGFl4Sm1QNNTBpZY8X6zHDE4YNIoWhoiAELtZLRx2Zm6CEkqSVEPZ3QyKR
nmUUhLaD0vI4o69K27o/3H+1t8vSUYMyx+XOoYJ+eL3BtRUh52zWyiHzNQnbSSzCcGv/rVfDuIvm
YA1wdp1O0GBhJWA5vFQDpiw1//VysCu6QEfL+oD/Wb1pHKvbJkWvPWt5FP4wJKc9JKNtbthp2c14
2ysZ/uI4vSyPSJ391yGd/7le3sSVqptQhzikXOqnDnik20bSsK/K+EOUtfI2jZLv8Ca13f1dFtn1
q3gs1qXyp/ECG9LiJlisG+Ry5DSBrhzSyo+ebfwoPT0ZgifE1tT9rJHiMW/OVtLUNxelSwvaS/gL
LaOTGiHBZzuZehhrQ9tJmWmjAUHA1JsQ2j813aZqlTVr0zdeMFo3fC6UqtAvbtS3ABmbc6arhxA8
2x4/RN+NFaXaazFCGCYVluf4XXPwi8LYQAlS/9zf6NvjTMNf0aiSIaOhjbW4JAZEZtVotowDqtPj
Nu2MzFOtId7boRG7sxy+z6RQnGd+JIRFagD6lDe4+SlStWSoEvMQ26PtmYVtP4agR+CXVihdrlzr
bz0csknc6rgUipr8+vQiuJFLc9+Zh4QzfMBIun5UBwHXHPThW8aHs5L3LagOf58OTiGsDiIvHffF
11oV84gIS2QdZnrPbhVr80M5DNlntfBrV60VbV+HZr5XUx1LOVCa+4k70I0pX/d91s4Psa/2n5oY
O3cKheJJK/PsqbUgpzCfCj1ASBn4F5mUaPCDIVvJJ8WPu/7muJDp0WBWTLRBGPt6t2jj9lrhx3hG
K0P2ZHSZ4WkKSsBV3a0J7dyGFcK2sE2RUVkgVV80oObeV/LG6s1DVdjxwVGh4iAybj0NjQnmAS6u
V6SRvYsqZCLvn/e3HhL2HFcUVaPwxr1+SLPhhgxtoENYthj/zA4/wK20CrWfXFG+3F/rjeOnv15r
8W2VyMTic95aBytQ8Ci34MdPVmeeTMgLXq331uH+egtTGo6f4MQDQgOTxvdF1+L64aK57Eyfmf+B
q6n7JJX9U650yUZtwvbLUDvh78qJz2pXGsceuRIXTTjGMqJ/0iZStbn/Y242GqQ76HPydm5LtBAW
357VY0Utw+Y+jJZkekhKGycIopfQabTP712JJFdo1gIAxwlvqf0L5k23JLJb0nOEFaR4lrZDaanH
KFHNdwYUZngsAamDzWXUtHyozm7nosod5aiaVXbO2/CnZJe/o3TMPimZPG3f92BiYkgKK+iPNE5v
VB1wFqqsINV02E6m7tWNEz84OTaRaZ+tWZgtrz6WokjgyhPwMwaWi/u2r6cacxsORiQ3k1tOrSnO
xOxlra9sw0n7VWe6tVKgLD+PlzWphIRtIVQ0eXFCjClmOKo3xjFE+X+nMsPb4Gaae5FZR9t2puF2
fzuXQUesJzhUNEaAHhEsr7+OJsVcIKcqOQJkrzadUjKiHEEtbqZhNP/tJXTw5TFzZliBPZ/q/cXF
P/46uP5dnLVBWXMFLNuJsp9bXT8aBujNSv6ulaW86fwaP677y7z1Hmk9UHRAK+S/RcgpstLoHHsw
jljESTtzmr5qEpyh2EIQGzWX4FIFVrVy6731HoFb0PFBf+qWtGOiuVu2SWQeY80OzsjW9x9j00kI
4VPhqdkg/7r/jMvIIrby1XrLPoSel6qZ0E46FmPxVa6H/gF9xOm/PrLsNSjJW0tRZvBwIoJxbK6P
DI0lKH71AIOmol2VtkX2CIag3AgayEoUe2sXIcmDUAMnKbRjrpeK5SH3bdAIR9vvk9j1zcD2qihN
yBuQ1XJ7M89X0t23Ho67Hpof3Sohy3a9YhY0upbKoXlkgFnvCTTSpVN945iAiH33UihJiRGMTZBW
qIqvl5omrTPiOrSOSpT9TlNtepRjTLtKvxxXtvH2oRgPiLyCCSnl0ssA9dVIousHuymszjoySAg/
QNDXMEkZhCRktWbWfPutsRT9J3Hrvli3XD9U0sXF5AeaddTU7mSmwqfZHlqgcTYwOQtBAC0056/3
z/7tKWHEAzkTAo6AlCydfqZuxg7Rnv1jG9Sqa0KkPcm1ImQHGn0PbPR9Am/U8Yz5RVVCE1WIIy7H
Epnfj2NDhnDiLjU3U14HT5aeaCttoRe9nuvoyDI0qRAdJTEDsne9lZoSpMakjwEehU62t9K08Zo5
7T9F0jS5Q5z1j2XF9MCK/fBTpUexR4o6hB666dE25g+3aXr1AAWoY4yp9tZKVH2Z+d78PmoXRpcC
wrQEMOv9iCZYqkjH2OwDtwGK8Bvjqf6h7oZvaYHkkpSa2g46t7bR2hJ4QJY7e8PIm83kh+qpH8b2
kI+JflDjRhOCNk/VOINFrdIAWX9b8xhT1v8Y+CR62PcRuFPk+yTJDLamEZu/k3gwL8h0JdtS14eL
pA/WMR+z8dCXjbMxauDbQ2wFK/flG58SQ34g0KKjxGe7+GgLM2tI1DvpCEZ1PKUhMo1TnBunlipx
ZYPfXkrg65kMMAVbXM1FUje6UUzS0eCCfoT5jtA1YKJT0Of1ylI3X60p4BPMKxkLAEl3FkctRWIu
QX0lOll9E26iWFKPTtjIrhU20lGzIRDqOspV9z/bm+djUVBRzN1YUJgcXZ9vGImEEW2MT2ieNfuo
M5q9Zkf9Ptfjtdv4raVoeQqVYuZ7tLSvl7IkmDah6ccnqS2wwBnN8TKoY+uNTZavkNJvghFP9Xqp
xe3Ypb0xGaMdo6dmd24dKvl2CrVww/7/CgJmmfc3cQFCJRiJ9WyB8OIaIV9cHEhngqhrVSgR9l1h
eLlUFJsgCcutOs6YC1l58DAYoEOM3LJ2k6R10A2kGcQywg1qrOQfHFR+vkxBX6JAQ2FSlGnw3pSW
X2hhuoegA6eLl3C9+b6Vl0qsoftC+M8+xJ3xPKpK8D1lzZ2jp8X7lBP/7gjTCmCbzFc5YNr1eljL
BAMi/AnWLn2+i/O5fozzDnWU3JJclBMqyR3UsPJmUrfcHfUmPpt40K0kgAtU0svPgBYEHAySDIDD
JYZFtSs5zxs5OTnajGSkJKPMO5bjrD/OahJh95TWzk+z6aOWjk82/9uoPgMWB9Z/9d6YJXCOLxLk
dL8htyyOJJAnFGZLOzl1MoDHOUBYC9mAbGfwda8stWzccRoxWiCNgExC9bkEXNRt0ccFBoCnMknV
xyBLLdcA8L4NFWu4jH5lejY+DE+hGcpnP8Bh7P7X8MbH90IDMwD8vZhrX7/6ESnDoh2q9JQr/biz
Gzk8FbHcbMupmD4bTDZX1nvzJdMg4krQQA7cKEeNw+zPZdanp94cNQ54MgBjmdvKHRwzTPkzNLwZ
9kHgzWmnesWIYA8f5Zrx4lvbDshczDhIgYxlSu6XtdOjgpierNEaP4+Ax3YBfm0nPe2+8TfDsyY5
qWdOTeSZwIzfZ8r196iTVQJjoGCm3hGv5VV+2c5VMPnlnJ70LvVpGjX2Y2OW0QkcxZol4O0b5ghT
+dMpBcZLH+V6qbJHMqAfnewkVeHkFoM10B52pJ+ohH5RseZb04m+aR8JcD/gb4CPJGOwRRfRC5ob
aF3FaU5jYdmeHCPv2CBfDFkqLFwpz5FuyeAfyp2TbntN6/aI4tgfGT8az1avr81kbw4cqQf9SI6c
EOgDQ73Y6ipvzXSSxvGQWGnruBVokUPKZN3jqJWokszZY8Q+HKey178z66/2UST9+76vjFao6FOi
RsF2wJRSr9+BXcdGMRRQ1TrNGR8VLAdcwyrCMyIg43m0qrX2+DI7oTXO5UGHgMuDsmyZKGChTLKV
G8rJ0XNjo4PK32hq3bk4IqmogKiplwS5uRK/F40RcCpCbBI0KdmX6AMtHlKv/LaYjER6sKdCOwHR
Dp+kVu4xF+gYy7a9cRgL7EGyPF9r0L+5slDgEAxlNAYX4XocA9pDEzw9JTHkUxE49h5vwubYF4hW
12qpu62shBQ2eAbef7GLfgzPjBQUDTy6eCKCLpvdMUomYc8059IAkdokveLv4qF+54xSrMJHBSSQ
cpQycSkobzRW0zr5nF3GUekOodxqbtCO4aVu5NlLlFk63n+qRfL3sh79Co3yUABnl8ltBuhnCIwp
u6S2FW9Mow4O9dhiQD6ra+PeN5ZCB42eCCxCMHlLoBHM96jPUju7UOXynsrCtyw3G1BKdarYXisQ
Rdb6qgATD3a12uKIgsCepSbDLZNBiGZ5UQ37thvMlDF+8ZlEXnvihq6+lHrtXJAy01w8pJWV/HMR
j//+BsIx5R9yVuD0rmPBgFVMkoZWdilqPQs2GVJZHgxR7XOt6WddyhDivP82lwH574oCyEFvVrQz
FrXK1PLI1sQeG8E8nRNjuuBw5fzJO6k6dTj3gYEjyy1j57l1LF/2AoNOBxK8OT+uXGNtKovY9PfX
UKJTD6K0whVx/fxd2DQNZsv5JZkNiclvnZpeXzU6zG+YM2Mb8zYy2FTqYGWe5Kdt4CqQWy+gi5ut
EerIWmt0CYPSNr91BfKWFrIE2sbPJmW7snFvHReFPhNfHR8DzaDrn9oOCmNzSc4vfY91ZgKFF8+B
wPQsX5cfIolMpQUk96OyG/1rU8TaNrB7u195fW/tlygx0YMXLS95Ua6kIlu2YzO/4NQ1g4gYjJ7h
uVnujapPXD9uJddSk3fOk1/eErcVZB8QiJRKi1PqS5nV2xlvKUg06xEM6z/5qBaAXKZ52wMq9Qo9
/O9/2DuT3riVLc9/lYe75y3OQ6PeW5A5aLYkW2nZG0KSJc4MDsHx0/ePsqueMmUo2wX0ooHeXMA3
UxmMYAwnzvkPolbdu7np5yPr9HebwtvGD47sIaxHdC3a8rKikHclkQ5cwXu0zxK9+vbxK/7dYiT8
0lkcENcQS9l/w26lhLGopvJyqsPyO9jkbO1k3UAOiIPaL7gJbT5u8P1RhfwAcDtqWoiLvKtWNHZa
dSR+yssmqatPTYzBWpjY3XaY5DUK6Qkyqu74pedNH9nTfzeNwLpQ01O5XFGh2e+pagxTq6Zeealg
arNN1DpZWQP0XK1w4nPVQaN/jkCFfNzb3zYKFtlBEpJa9iEJAu1laiBTJC7jpJs/p7ZTXRgRDohO
U1ib0Iyam6Syj6kyH2JHX+cu94tFoBFwGOfmfldFrkLCGyumT5ybDxMOACecXNO6rdP2ttWsF/xc
7Su3Vb7WkOcvsQxpSCLbxjHe9u96j6IIXAUCo6UGt/8c4ailCMjU5WWRe9rGnOzuhxp7VKaHPPk+
elZ4MXXdcOQ9H5COiPy4xrNfgOckSYQG8sGLBpTgZtNEml9vEI7HyV35XHcWigJuOt4Zk6rKIKrV
+aEwc2sD8CjeOok38UqEOA1DUW0o9sYXvLhjeZ7fDAcq2aR/Oei5iRwG4pVNYbWzi/iSWg7STp07
rRyrMdZOA8tv0txwO035sP3DGbgcMoSjLDeQIu+Kn6FSRUWG989l28cRFlvgqn21E9hDEAwUV/3Q
IVxjNfaRt/CurzRL2M1/QB4R8x+8hCoyFQsqenyZS017yfGuPgWukp3l5XCfLJuaMU7HYtGDNoEh
wKwme8Jko7SCSMb+dKvGNjOGvC4/VZjKJNsmhEKW+6BqhSUCynmOvFZD2eUbT5eT/WcpKxpfcrto
m4B7Qnzk0Oc9neOChJXTfRL1LM65x+3IcKWremw1H1WV8ciheLBvA4XkckkRCNzHwiF7JXK+uT93
VW9bwrQkNHG5bbop/jZYGULzWOucgF00rj+eRYeXSNoDkA8Sc+HkEOl7B8dhIxyz9IzBvFVxagtG
nStMkaI/YCMOR6Q4jetBbYrVZGnzpuiVk8jLj/krHpwcvx6BecV1fjmrDqYUQALY8kZi3rbGnK69
fuxPlaJRwURO3iod9S/W4NrBSOp59XHnlx9+EzS/a/ig70YbGTKOKvPWTTOxalHeukF53v3ycSuH
s/fnCMORYbWgHXmYg4zwmDDrqjVvUy9T7psewqTCdXMzuU50IurcOy8wTDjStffTiNeK7BJpCrSX
gNruL5nGa7NIjWbzdpZi2OBWZ69sCawZBzbLL7zwGPDj8Gh6HctXWXFkPFiuhxUgXAKS0p5t87bu
qy4oNbsOMF9DBd8Q0wr6ULSx0ybd5GiKfBEI6gZ6rDY3NQTNI3m4gxBreRACATZFwsrFtWF56W8W
UNa6k5YlqXUb21G5tro6OdNbKOWzEMcEYn4zyPh2wWSBBQV+/FBby47yGkjYYN2OfXddO712ZkSW
9T3vM+BSzlgf4xb/ZiZR/SGXytUV2OsheKHUWy+cm866nWQenZRF571wCiirAV2QdWhOHi6E5jEW
xW9Wp4ECDnTIxWKODXB/PPHMM9JM7+xb3PtAlXqpPPXGDtltIc3LOYRZkQlxa6ojjP2PF87hhWp5
laTsiSWXzNICudtvOhxwHutKzbqtJvizuV1TxzWRdA+BTW6mUB0Wvs6TMLOMpBOOR9TMu80QF33g
YO2LVHWCGuyE/1UoU3sdl5V60kbNMSz7/lsBSsLZTzS2oNi59HFX2X9KLc3imPSN/WPhTnjn5D9z
/TxM1Kb2VqFhgAHuS5n2u6ITkfVnzgGvjdMsTGygUDBPDhFt8WCQcMVK7cdYOckmwxLijCGNV5nt
HONWe/Tj37vlz6YoXUBNxeDRAUa3308zJYhxjdH9MYFc2+aO1mwGPZ9OPLuzVR9WpTz3MlW9c7Ej
81NMVP/oICZLSuMg2Jb8G3ATmFP77Vu5NnZkvNNnMcIhOfGQelSv2zru7a9ZHWtD6CsIF8zHJuEy
v992m/QqVVBUrF9xWCha7zerJ3U5SbPWn+e2UGDOebGdrVHFsutTJ2+qvl2BKVK7zwZkRPcaZKia
Xk1tEbe+qYeg4JG3CNcy5FJ9JBLb3314osVkGclwMuAU/RCr2n8wgjBQfHaiPgOchHHDKtA2aVjK
fmW1RX3vllWvHAlO9vdWUtvw6qGWAhtZoNjv8JOugpRg71jxCxmQFtvucbjDGnH0taKIf3y8+A9X
1WtTS2iy+O8Q3x5s47FEXcWpp+QFEl9iXKReB/wNxpObf9H01Lme+hg/RNaaYx1544fjykwHVw9v
gpwdwiCHhnKkuzG+8sY08rPe6c4TtzS2ExYDhp84tnJSNqI8Jjv/blxB+qK9RCoEH0r22YNX2YdY
UxVejIet4lB5VyJpBVXEHt+pItp+PLD7+znvEAWdZSMn/UEhkEW1P20U9jBHkXUT+allhyeiLCj1
52Lwp0pLPg2zY35Cvy3zY2cuTj5u+l03Qd0umTom7SLDcdh0M/ekDhGpxPbcdKeryJvCdcE15pNe
Uxf8w7YWxL4HtwtCFeCcw1p4mygdOJcypJtdmH5He7GyfQBk3UUxt177pwsDnSkSqHClTOJpZs3+
oGZaSh59zoaYGjLIQ4BHWeG3ae55/sCRdaS1d6+QCxHlHiyw2JqQuzxoTZ3NaI703I59CtZFvNKL
0jptrDg0qYjkVrbAe+EpeNYkLo3JdO8/HtqDOwNTiIFFIYHsEvlDqrwHa3Mgl5sbvRHGPnURXUXY
2EinVTUUbn4mRg+PsUZEKQbiauP+iF0MB/xMeuq9lK38M/8xnmXxHF58Big6Lq7MB88SEzrPjjc4
sd85RrLt9FyeS1H1vHGnxB1pPqbT8G7wqTeS38JEDioX28PB+tH7LhpJVUJfKAfZ3lJb7TZoeSm+
mefhaZyJ7iayjWFlEY0cWT/v9kSWDxhwFi/dJmO6nNBvQlssVpzGLXqaHo20+DYV1S1G0MadKFXq
yY4+nWZI3x/ZL16Vid4cgNz1QbaBfzQQ8sUh9jDZ04cJZ5AwVGYbAX37Wa2Hdlw1YzGViIa15hfD
jkdxMuaj/s2WRXJjFHpXPti51l+0aEMOviWy6c5Sy0TzR4eA7CJJS/MeGJ91qTnteN10MYz2JLIG
ZdtCwRy/sxkOF1KFiRxIYrfm2kEirft5U/iPp/F/Rc/i+mcf2n/9J/9+ItXZJFEsD/75r8vkqRGt
eJH/ufzZf39t/4/+9al/bmTXPP/j8qFq/7Hpyh8PMhHl4d/s/QQt/XqS1YN82PvHupSJnG66Z/Qe
ntsul6/N8czLN/9PP/zH8+uvfJmq53/+9SS6Ui6/FvFYf/366PTHP/9arKT+4+3P//rs6qHgz7YP
j++//vzQyn/+pZl/L3QJao7E3Sz2Je8xPC+fuH8T/IHTshZbFthKi3djKRoZ//Mv/e/Xy9/iv/Tq
BMvaaEW3fKIYf+NtvATJSOPgZ4lm+F//9Vh7b+rfb+4fZVdci6SU7T//2j9JUHEC4EwO/+cWhCTb
skjfrAST8l0NY9xHSzi9MYVoYc7b1XpsdeOI8Nt+S9yeFzVfctp4/ywoT+8g6gSsOFGAQQMLe5HA
qcvQH/tZX1e4GK/fDP2vPr7t07JT/Xud/Wpp0Zyha5TPDle3m8R1MVrI1WNftNJTE7NI3LOOBDe/
6Y7NwU/0SBwPcfLg6Igst8HfzPOtxKnJ5YjoEyRouXH1GJHyj/vzc2fY6xHwX6hsXI4gG1LiXfaz
N28JM/i4iziOjBC5Db8Tsg4vkQRPsnU95m61Cq0U4Ypobu01CDCjOwd1EbZ+ncxG73ehXZTB3I9S
R2AqaqF8RbLOA9w1x8b3Minmz16XqMY6nAyufKnA/vwqitvsUzaACdhK1YieahAh0dqysP7yFSi3
X0lOT0UQDWOpXSk1QllrPartF3QXUssHJFTABxa99ZLMieIE/ISZ3kxFTcO4Q2s/TGVMojUxnMh8
ZRgsK8iq3HPPwtSxq6DTjWa4UvEeuEMmjd821DlDX1Qr+h5FNOk8OV6JQnLPzSD1x8zLvSDLnOnb
2Kr9fdyaUNARJmhiv8l7ZOLdshylLx2jOOtjqx42oaO2z2U2FOE658b92Ifh+HUciuKlyBPrshbZ
gGCwEXe3uHHN6SbDPa+n42asBF6bWPduIcwqmEuhPLZd7dyFZpHdhdJqGj8xQ8319U6LJBmiIu3u
3TTNdXWFjbC8L9yh+zS7gpEu3az6TphT3iL1n0e+Lof0olA0F4FL06GSJ1tP3je4gj6WbZI8smq6
B3J5ECbTWdgGxhp61fsIN7QPjgaOGfgdb0ZVoqTGqrGgdgy/Phv44Xr4RkZNs7aFO01tMCOe9C0y
SuNKN1rvpmmiPmUwDSqpOjVDwITuVPtGNn6aqyEGb97J7HPZNXqN+HVh7kCCKYqvdVP9mHie/DqG
+bBDXTZ0/cSekifLyNrPLbCTfKNPcrhssgHR0BG/FxUbnWi8cNHmi1aQ/nD0iatRfVaHIX3q8UlP
A4pjluUj4hfd6JFed6vOLFvFbywuxNuwTLUzBOVLw/cgCF/kek49OkvAQwajJ0OxwiejvJH4NHVB
PjdGuOqaiUhSE1HZ++48F/MNGKrouiy0/ntGwPMYNcBDbl3OvfvOToiAaonhRdDUrot+Cw5E0q87
dYDFL3VBcRNWaYS6XwPVcky16qmtWwMboMTp7rWqEJ2vI7HzlAlZDkENZG327XBEs1w6wkl9NVWy
KwXLdxTVpI0JAtI4xS1w5PgizMxYDwiZTOEbLjhaH5Xc6XufJmbv5zUicgQsVoaHCwa0lr84iuZr
DXbPDw1kseUrjZUSTnXKYK7ithN3TdrPdxnbvrdqVDv+0Zn54PlxGzvfCqO2b/QGtRj4Mw7GYzwM
t9+y8ZobtQst/XwKATP6MtOyao3MDfNfrYijVxW06MH3zML61rZK8uQCHrrGejQVq4nwofYhVCtj
kKTUDH3uv4UeGHaIEcAsxv5+LoAT+gPr7wmoynRrpPq9gHncBZnE0bDVxunZ7TE6Qj4lBPoXxqXI
V14WuussEmgVuRXWVH4m0k5Z1eFo7hq2zO9NyDXetzpjqFdsOE2Bp1RYPiBzjkVxaxshMypCpmKD
lnwkAiOE1+6jQYYRdkjIY4K1N6ZLUdSSbqIn+Ym/K+A0pXxBU9ORW4gaj8UqimLjBZum6H70CB59
T9hwvMYkVAy/zAF4r5N8ym90vHzztW6K4RaVfJFt+gwgjlvZ/cpucjAlZhjVDqg3k3RL5ApkK7me
W1VQTnBztn1rpWiGprox+MBf0KWzteGbVlrVSDk24ZkgiuDwUFVSZzPLRXZthZoC7F8V2dpLKpwU
zHyMhK9aTQGQPleFnwgN6aWEONsf6zFDyNlgf3bCcNUb9enUuVTaes0pB78dRtUDU1Fb101fiMQn
W5o8mczWBCRB5yWrPHbzYpWi7tAHIho67MQxX/6WV1EynY2lFT0n2mSZ68hK+2szL5AIi1KgZYGr
yvFzh7mWoAtmPa2LFIL8SVZ6VNONUXj4YxmTjAEt9e1TCC0gDmK1M4Cn5RWbb6tIDZ+uSPf8ZCgT
NBOdxvxammWU+63j9CtssNXnLhS16U+A1hFCxyAIh+wYRVL0p1TfnKVxosx6fZqZpYtqr2bHF30T
W35nhOb5hL/jFzXLvUeltprvmjvmZKCUFgHxoZHRpVW47ZU01MrYelok+rVwk9oIrDhOklXR5Mkd
7r3qI8aZ462pDU0ROGjSZ1vRyuS6KEO8MEx0c56qbNC+RnE/jb4clDANKDym2M+jGpUFHVnHR5W9
DaK8a5Qr6FLiETvK4UY0qrEyi0a75lhwrtqqUYdAGfUNtjzOE9SuZPK1Nu71YLCJxE8ySnyfpsFe
5nnUcMjUqVVWrL+y/RKSXbv1CmucNg1STwhkhxBZtSq3tZXT6CCsDYf9yzc19FmUhPxSEGF2HGFq
CM4uaHTpjoHUYqytmHyPNaMhA3JeIvd7AzkDR0/sxC+iJlmhxGx9GrUyEeu4aylJlRorktRT/Tnq
HechqevWCcK5Hy4r026WFKQurbUh0+KUsxfbC+puZaAm6fyVuak9CK82FX8eNQ6QtJtQI4VCznRS
yyKvfLdK5bcZ82BsQ6eEHSBpeuimpWeOnxxTmsUFOMSZM0WfcB+paq/+ZjH5so0zi/xmQrThJVaN
6qrjoGAesfqiwOuj5Lsul/WRmgaq9ZoaNQjY20b5FcuQ5LudtjEbe28pJ2YVUTlHkK9FepCiYDAm
bpX7qtdzOgyuZ99FQ2vKQIWsiSbZZEogbc3YVRtn6vTCT3ENbvmiHnu+nKPmYuJ6LvxCMRLBTgSG
lDGVklN5DRfJizU/GtT+psy5Id5otZn3560GgcE4rSPLvNGdehh8qFu8O4M9CpSUFeWAykKrfuyz
yM+VGe0y1200Tmn4UAKgYpyMwUCBIDsvqc3Yp03MvsXEEajUySHpr9NI18W2c1tDOadWHWf+OJAR
C9w6mgcficbmS5UQd/opf+L6Fkixaznghrx2C7c5qUp9zNZj8ao6b6Vp6TedyZs3tWzETW/QoYFR
az1LlRrN9yHOkCQwM264n4yUFcdBoug3eqtD6QUgP+EzMzqpfi11m5iorSfOLnXW3YumUp1+k0i8
jlYoMtrmFWJs+bSaxpbArhs1O78qant8aFJR677FuZivQNs58SpN3f5Ho5s4abuxHF2f8qrU/dgs
wHmhuMQzd1Pk1kys3o6DaJb9mTmK9kc391PiW7aAVZRFi3S91pgcOFHbtEPQeGpfBQqQ5zYYQb2+
qGJST4c8VzCWHRykCACOVfXNDCWuvZS9kXprrw0NbwN4tT+BlR27sR9Du89WeU8K2deQJ3p0Bg2n
LB3ha3ONPSE6lMRMbWp8SmSubzpP0efTYuozFgap9xVWhLI8M7x0RIcp61RZbNADTTS2HL03T+CF
yrBatZEHlMsxkJpcyKid/aDFhP9+GHIJ4VxWQQk/tpVjjDmZTpfjoI8yz7ysXVPhucK8utfCNNLW
k9qm6i7Eda96SBKUJ64zs62d60o3AX2rVcQZTFxnZ8+vt6f/G8mJ6rn8LJvnZ0l24v+BlAQgjjcX
ySXlsZeT+CLK6OFtCuP1+z+TEgravn9TaFXBigFZYIr8d1aCj7y/SUXCkyRtD+tkkcT5lZZQNOvv
5dtonJA4W/DG3ET/KzGhm38zy0hjLIo2nGnAEP8gMXEAUoLdDf0DVhllC5LO6Kse3HmdpfTMFmTd
gU7xLkysNk89/CdWZWpHt1Y+oieWqeUXMwF94At8k09MNpTTqaG2VHN5WHVyJkEea818JL+wX9fg
yTAuw5II/Smglks+Y/82XoyVGkWo0t2FatysQtmDmrdr7bq2+2zTKOYxkNh+PuNXe7wO8qTUaN5B
EOLeHPoZNtkdeMdunQ9sb0UKaObN5PhN1uQgGf2zGVBhSBeoUH/JMux3KwZxq4Vl3N9VTpatceRA
S6xZTMPC2Btu3Q6BoBi02kVBJnslnbYPFARbrj9+iv3aKA+BmiMnObloLgZ4KixplzeZjiTDpz30
XLFTLGVCSEdX7qd6ylecGN3XqVEl4VbRXeu1UG8a86gS4PtBQKYNBAIJWir1ZHUO2ldMq501oY27
UnrcPURRkIsY3WtDldqVsIgv4Zfr50bdjlfpaN53GULvHw/Bu9cNlhbcBcYFpPjIFi+fvxmCcpHD
aPNI7hpdDwNUotqVbBz7SCtLR/6dUloGmlZYvwuwdQEkHHQU87yhxnpb7mrbaE71hCyBGnfWtkmV
+EhTB/qAS1uLXBtMEzqjoxjHtvW2RzPK6ho2E9Nu0lprZU+5uh1xW79RM9c763VCZ18g2HfvSeXe
Hhp7ix+MPEmUMvkaRiiLciPI7SMA4mU27/cfRAvJU4r+S2rtkEloOkWdFl0z7GxD+d6Ro103YXmS
jtbNmCs+Hj7GH8Fpfg7CwhMEbsr+iEzo/iDoLg5ONnHHTuBbuO6ouK0ifTEKKRLnj3KTNLUACl9N
xKj6kjE8mEGytqbWykW/y7ui8ovEdFaz18draJnHYBP7RZyfTUHEBDMBg0zHTH6/VyV2PGRwh27X
4We8GR1POQs7uwnCxrIwWLbVteY0Domzwlh/vEzeTWA6CWAWDCW2iMzjg8x1Kru4MrNm3BWUeU7Q
H1RWJFPyjUlF6UhT7zb8BYyiLpIj1HzBux+M58gNPvFmfdyFZnjhtNm91nPbHJ3EIJViPH7cr3cT
k8Y4PxdlRY5aBnV/RJ1Kd/Kea+8OfLJHDOk4ZYABX3tSUaa6IJlanHdYgR+ZMr9pFSoPCGz2Xs6Y
Q3BmM8/ZVDqxupuzInzMhvLJwMRsaySYKSpda6wceM4vH/d0Gba9JUiAgVog8EwKgLDWD1YET2H2
vVeruz6K+sAbwiyY+YGTP24FCj4BCThnMueHifqyHyBmyXDe2W3srWOrJZY3xnDzcSsHlPHXhcC4
WVhHIGHAEB7scSGENoQpe3sHKfiy6FK/itRAldV1nnRkF9aa8U3iIe6lJ3G+I5m2TtXpZJSTb0eE
D+Pu48f5zeJYIgXklYjHTGK4/UlUG3Gl5KKwd+R0/DbJltTbSp/L/0mvAb0uCBo0a9B0229nypyB
m460dzHF84QrjG+cJ5fu58FcGzcMgn5aP0GZj354pR8eQw3+rpNvGz9YKUJzcq9oWntXepdmd+E4
FC2OMLHeN0FdnssphVm4CcCE9vvXG9jT50oqvxqjmm9JJxebInN6NCOsY8oN71cDk5SFT1ypIUR5
6HahDAXOrlnn7eoBT95Md0bfrkV15BR6JTruLzqwBvBKlplBBG8eoLA0J20ScNfeznV7Si8Ix8nn
aMjLMKDyQgaXkkLb+LaY6zMupMW2kjJ+qcscOHykjakTkFgzv6ldgdeNFtpxthKKWf4g514lfim1
mTyTGddRMLpZgsuvRW4ZycUsHwLXkNO5WdU9dWq7nHzXlthfNSYp+04RKl55NXOFtAiS/gapoRdX
JDhkfbwyfjPMoEsIMuFrUZE/hDlYWkZ2whicXdnmYl2hrYoEfjscOTHehbHwgNi7uSdQp13kZvbn
TQnatdHd1ttNIXtnhghh78N9dfQz3UuG07g2J3nRDep8nYYZss5amxdH6q02Tey/aIqGVHSBtpHD
Bye0/wiz4oIISJRoZw26dzqOXbtC1yXDXlSU6yzO/viWQg0ZshIZGY7jheO7354w57rQGpnt1Ias
mzObamAX2THr0vcDSyv8PBhCKsrgKfZbQZ82HFO9zXYxJ/Xiyl1ZmxRm1kk29NZ1GfXNObL+4alR
j7o/RVF1ZEP4bfvLtRSsDFfg12PgTXDekNNGwLrMdkDQkqtK9t+UutTPE0GQYxeKtxpGWM2+IZR7
oJTHhHIOwOHLKUP3qQ9Tsqd16mf73R/zwVUAyaa7PDYBRClbjtfm3InUej0aU/UljaNkkRJPLzqD
uMGu5/ykJg1+ZG69X0S2yw3YJoDmaAVbvP8YeliZVqXwFvBKnrdjIltf70S7/dOlSivQxaFHIXzB
HWK/lWGOvLp2mFGLU94a6Pl4VqnpMTOV3/aF/RZUBRzqdxiwfCic0nKzbGdLUqCIPVWrtHCOARMP
wD+vb45YDvQrUrRLhHdwIndhL8O+V9PdhEQPSUHRXipWo/nUFaygS4rrOa4G3fcm0/sqhhpaEKXj
O7zy1CeVgnMgKFCvjTJ8cZyxf3FUmLlLutWjGj+X04uWKfrWHI2Zihv4lkUt2freYmZEWUGD0PTx
m/nNKqAzwFqW3izX9f03o4/w5/EeT3fFXOfbDgozulIkW1pF08iIopqvUK8oSv2m6qdjfPADsvKv
oUSTDEYmCLp3RkaiaPOk4t69K/PGWjN2qS+VSjttVE1uMnRxtpMxOicDNdtNbQ3WlejD6XYM1WQT
ZWH8P1gLoCI9xMQWOd7DsbDJ/HgktdOdl6vOKT71AuS8WR5ZC+93c44TYoPXdkixHcTKveeMjcQ1
ZYfyWxaE2RhvEi8qTpOimE9nYY1H2vvNIINI0hhiVqDJGj/AtwBbbJiuTbvzhv4bKMjGF7Fu+YNm
T6eo3dv3muzve7ONVr0Y0lMN6xF/VPv23GioQH483d5lZcjDgA985SqStETean++xUnh5OlUyl0E
pq/24ai1Z1yUinXktfGWWd9+ZeDKjR3Bl/erONrFyVEVvncZyeUpOMsRWSA7w333YNbXCu8ZqrNc
UgYu9re1/Ep4Gp0Oquggd3U1bOBI2ZpNUW5QucgfZWdMX0JFfy49AFqTvJ2sxjuSMHuFzb855zkL
lvwKKDKbBAvxxmFAJwa3LJByvHc47S+irkrvqajIwQ8BhOuoVQF09Ck7aKU/DZN1Gbl5fW/XlJx8
LZ2p7k25kV+BLAm/x5pUW26cuXWJw4TR+v3Qt6Zf2Lld+SjOa18Kc5wkvi6x+CTtmRouIbh6r0ce
LsezHMovtYe4C8AZK79uh1a7Id1WpORvEvOL3lYGJV6rVpUAWGv9PUry+Ik6nPklL6DG+/XcloB5
uKZN1ANmYDu6Fda3/aCU30sqnrsJ1IhFjV/EiW+Cmk0DzU7jB12VM44TceadixEWfIMW8lNfGCWn
kqWLR2OexBehxcYP6SgGBglZoT8avZvAnbJH8xFh4vrGnFXZwPjEoMOvKpVgdmYuXSTSiJ8qzymw
Jx4Izg2L0o5fo//7RWkFtdsirRByteJZiQMBnOAbBcjw5xX2/5cw/nI5WT5AVcYP5cPbCsby9V+o
yr+1ZSvk+NFfeZ5LIPgTVQlAUgf8gIbFkgGjHL2o6/+qX2ja39ytljOYE1hjS+GvfpUvzL+XDAGc
BMofLHMY0n9SvWCHZEt6syzJ36DdRFbMIX6BznfIRKDY2eex9xBX6I6DcFJNbvrC1rEowpTjrql1
5UJ4OVO4t6NBCxA162d/8mor8idQNKdFbKAfj1cDMsx90uoPITdta2t6Y4avMQ7e7WldN0m8towi
6T+FRW31Z60ye8xcIGej5hsSdPB5m45jdjFF+Hr7Jfzi/jzs9TxZVXbH7SteuHydV5Xgjco0VU9z
4s9+Yd9RmeT/yC+gCrQbdaxCqLOO9yQrN4wuqIVya6NA0KUbx02Kb6SaUTaE/ePIcxCQFd4cadVa
D/k0T+rVXM96deJ6vdKS7qiKajUiJyKCVNf6F7dRnXoN/7pXT0WatMZJF8ZjhUu5Abwy7XpXObHD
zNril5j3K8dr0B91+r7DesORAsGismlPKL2XwBNzICZ+pXXg38Dr2RdjMrCNWX1oPZdaqWA6XNq6
rwD1sSmEpxALHXW27oBambo/t1p1Juw69cAP9BSUrKweIZ11cf19tpPigeCzzwPXre1tFCpe51vR
VNx6M17DfgL2R/Gn2MzujFRLn82oiMRKEVVyCRinuHGcqoNXPqtm7ieqFTcX4xwp9SYqp/AZpFOt
BHlrK3dKCJOWX3MhwHswhpkxOtScbSzqxApUL2y2iq3BUCpDL6zXtjTlo5maYOAqkTqfVS0dI1/F
Fk9ZYZdU2oEn9L5YzzjIhic9fkH6YlYiV5bZltgcRWbzKAsDx2kk1yoZ6J6SfZtmUXyvHCVmp4N2
p1CXnYygRyFr8Es1RrIaTAdF25Ky96ZUtOGUS9kwrYzSMrsV9rzKJ91qZgXUQxJTBGZmnQ9ZlOgg
IOIkPs0qqna+3Xc8aqq0jJ4WK4ru151A9sqWbaYEcwafJojcLr6eZy9lv06S9hSjDue55zicg8nS
5aMdTuV9Y9hdu1Y8JS5WgxqHgAriejiv2pkY1FlEVyS4kxs1cUlfKJOVPHd2ZV8ZLqDLdaZRz0M8
2hwRcOzdpl+ZTVT8UKQTT0E/OXrLyyjGLDBIGtwh6wJRPc8RAiIIc6U4t4TUvuacmVfCNGbsfrVF
WbyJsLr0Rdhln6umRY4liW1RbY0uPLd7q300BpGBFwBwc6+m0WCvUIGYZtCEVRIFsDWNF5Vyeem7
aux0ICZNLKmQg9BTjNfTLt4OatL8SLw+4+m8BohFO+Vhg8m0lE7Qh22EUbrdRS+Nmil5EPU6h2k3
F7zQRG3rizC0ZgwGDW+OT4ckI/Ha1iLklUReP4G1w7hqK5q++QzXF4aqG7fwRDEMVRO/ljagEzOb
MZTD6OhHnpZ24Td4pogNJpsuumGNOaybWowAWPpQOdPMoXxBlzCkYJiV+o/QgQf7OYmdgbtMMrzE
tdpSBskUwX7nmWESkN/W7t3MdO6tbuhF0CAUvWuA8FiEWU7+3bRScW1jdRn786ClL0mc6skmnHXv
YbIlvFYHkEnne2DDL/FxjJ6N1qzGWwwdGRebKZkHRCjFGQLp87yGhqL4ocJrOdWzLjttigZZen+w
POX7TBnypqLEMu2iAv5PQ+0Ktce+sYOiNNm92xkGuBPhhGlAsPDiZJt741jAKa7s5lb+b/bOZDlu
JNu2v3Kt5pChb6YAIoJBMih2kihNYKIkogccDji6r78LzKy6FKUnWr5xDSurssBwONxPs/c6luku
n6sxKbtzWhkec5iChJo+I43dyGlbVDHt2nqfPHTd1ZUFy9Pba1XiP5U98C6EnIMDI39YrRNObG08
UFILHg2TiG+fuhn2lUBO8r0hArJ+GRTNPskEfin+Pos5TFbGmdbwsDBfES5zr2jDNUjn1Io8aB8l
s8UYZR2VivHhse6U/nzWy1FMMUIa995p56SNxqFL3+djMvkRRXN522jVAp1Pds66KzraOjAYK/tG
FM0chGPumGaUgS708cSBBo1z1PoiqprK5HuZTLqpRSOH+8L3yiDy3b5EXNUb6VXlJNPze28vlev3
OVup7r5zGXhNnBtOWrNaBewn7KJlH5kcNOueKs2idigqwWTgLkBs3S4MPYkDrU34oq3c6MPK6Avv
wfS1jlPSs7XhtNSYy44p+3M69qJd+dxaMF5R2XnIfvqmsz92hOwMfy4ms7yY7GX85JmzpaJs1Ct/
XzIfpQorXRTf3ClPWyNMTD63yzGBY/FxZmaxGc1IJp1wqDJrvREyKfS45YLp4iofh09rgdvzUAct
0rKQqoQ2h542MejbQmF7mZYdx7JlpdkXDGkKcbAhzJt0mJYnCqr4xu0MrVISjlTbvqCoNM8MpGDq
qjE0o3yY+bOse/DRa8muYB5v3DizWnZt6ls/OkHw7E2Oe8jdubhxGThkhxD8KQzyrV3Wn5rBskXo
AXe5772FQ8ViS+SXkjNXxEHVMU+TmR9JELbGOj8lYNxnBmxOa8ZiJ8h/FAFWcPT7AnyP0STZp1ZP
q8c+Q/JcZdoXz1+aa0krW5x1RSXvkqwT2iWJ+3bkJX7z0GEmWNtoGVOcY7GR9Gp6Ksx1+RxYnfO9
Tuu2OUyd7V6maAcYQtUEOforJGN/D3n/b7z9L+zGfwq4Acq13761L0Pu53/j36Khd1vcDNuEKgee
JeoD/wm6De/dpokhFd0oZLTaiIf/Drot512ALRc37KYJon36n5jb1N9R2SOrJoT3yaoRIfwDxRDl
7VcxN/UoFL30NWB4eqBftrLVi+Ksvwap1izpV3SE2sqo4NKsrwR2+5LDWnXdETZuYSPCG2pbxANK
essJxewGPbHH6hdOxemdm42rR8riAl+uoalLkVyWpu52QaRLixwfSbF8qudlJRBQTepzmk2QYDPA
hFZrJ0fEBrNIQ9LPTdrpdn3QfUrNsmW8SpwYTjbLuDPzuUwx2miMBWGWZj2myr+3tbRF5p8F0Bub
E0pVcxj3Ch25upMZk5uul1Qp54EpOBW2qc27f+16eVKHW00+QOmO1eTcdjJv4cBVs7sLavCqUeml
1PrzOtX1c4S02ua7GrZ68WLLpyTTenlQtsld71gyELeBmvThvXDrisp2q3lHb6IhdKbXo97Gje+m
X4t6Ut12miNord2m8EKPEfF66KwJyuVkkmZsD1rXx9wA3d5/vjAc5TeEivAI2vfe2OodlnBRePvA
hmt4NkjIQDcEasy398cOaW0mB0cccqdzzvrNExUBDhhEmKXKHcOyKrUsnn2nfOixR5ysBCXuFjXN
T8Ll1Phmp6psrkQy68aFkfcpqbrlthHzAZNvZIV9cbDmXEwfhMPwt4RObbH05S7X/TX/WuuZZZ9b
CLl9TswlKx6C2V7le09Qa7qgwGW5O9W3ATrm0Rut83rp7JtxqoS/t305P9ZccikBZ1IyWhiT862G
aijb2cZIhqFVg5ns8rXxSmzp2Vwi0MTzGeWdgfB1ZWTMF6fJm7u1hqgT40oZ7wc+tXKPfp40spSp
h4ETz0No2G6/7PAKzFbMf1XVYdq25tNo+gM3uj6Od7nVMh2RXoWDPQZEzHvpTT5S39IJOmva9WoN
pB7iV3emR7epMkFAa8klzLqOc7bJF39v6GQ154PZIa4tySn6Xd8DmjkNjY9kdEUbbITLjGhwlzHf
vbwqGHWD04EZKR+E0sUJhCV4+BrTwhoWuZ+n770+N1NGlTc5xhLhGl8qX3Uu49+M9QlNrG8d9N7m
s9E7zXJPFS08O14GvbqtxWT4x2nSHOcw4qVKIz21l/Tg2rkEUYZWcEtmq9vKmxh/S9gZmGGaS63d
I2dciaxdLyG/HspkU2HTzAWhPUh5aJ3Vx9PkkO0cqsQlIUEdRjikGNv7OZc6Wjsa6Vu+sdWirGMv
Pa+OHbMceYVmwKUfK6WKZKdPoybDqiDpD3lBHc3wlixvb8t1+tDZZlYftMIsbzKyYy1mamTXRR0r
A/xWuVSwM89tQH0m85SHVV1txiYrpUfqd5j0ujLfDG2LaXHLmjnI7XkW6xx2rWfcc/Smd3ajaBgn
vpL+zkySyb4vmc08bRMApuoKS4TK4jQp65WIOQGabdaG3u/RejnZgwS77IDRLhY+uZX2RLzOtfGV
tZ6m65mJUDfFMOgzvRFT0+6CbhzP+OHaTjWN/9WYaFIfbbrXLsted2Vc+DbYHkYcimZHzjdb+7Gh
iBlOqkGIUAijXImu+7mRZ/ncjv0+9wYDnxieRA94JU1bM15r3xRfTG78C922bevaFFPf7ntjqZ3Q
nocGSvOs5V9XZEY39ehxqpuzq7xDi1/NIipJuycP4C78/cIWn2o1GajOjbzzD3kHhPmyHJpmCK3J
MNKDUmbwsAC2u7fTntUqJk3Ml6gqSA5cKg1o/AtdK/ZdaW9CjlQGQZSPRarh/nEBi11No7DNU1Fp
iGTCXrjmRyXwNPh2X6pPveY5w95iafBpzllZ3jnJHCCt1BjPeja5hLdHe3bnce+kjtZeNXOr35Ue
CsPQQetanGf2oOt7mvbm40hRiB2Kaa3dGaATrfd6nU3GTtdE38bSYnZwbC+eZnJErasZ62pYlig1
SHl+mDaZIhaCjFkFfZQh2Bcz8XTgC6qtWdkt1xkzfMmQk7rPVRm5a844SNwHi0cr1cyTVlFNzpQ2
nvuVh9KCHDCHs7+W7uBdOkhz5SNIzi27oEghK44GBhpZkebUqfhuDoSvIRrw1v7mlq3+ofclY7nC
xRmLZI4CrSaM3o2e2XnvZaoW+6ydqnrZe2U36PFU2GN2RgeAdgO3YMl88xH13vUIm2NhavPCXUne
PipYI5VhJk1MlFKMC4Fpad5iHVFDJMxppTIAH9mIsac56xU1I2M+2gVOJcbl2So9tIq7DbG7Zd7Y
fu5Nc1hik0uPeqqtxsExMgwQ1VL0ziVsvUwd1jT1ywfGpK5k5kVKDcuMKspiPh4Blfm9wIRaZ8MP
HChLe9GX0Ki8HdnJXJGqOZo/fPXXusFXkPKFNdghc9tvQrwLZvOxqIrZMuN69d2MjICXK44V1UO9
2olkmegGBkgzllMzJ14C9RbD7YXdq96nCojf52Cbdc6LWzNJ7THy6lnNO5sbr08iDggfgQ4gRkzC
rW4IRvflga6w1cGHmB38YQrY/2ExtXnhxlCVvh7Zuilnk0kJaWtOWpr7pSM97U+joQv1fmrk5Hah
peWJ/CRM+vKXA5Q682QqqbkXGSKa8tofyraJg27yPOo8sl3Ha+E22nLfJVIfPw8tJjnswLJbqUTl
8wJyHVOxx+WW11LeOgne4D4E6wVRt7ZlflH1NAd2NiNzks9J4LTdDmuEB9jGgM4MGHCNwbA0j8JT
SWdHazcX45fJ6asgbLIkXS4CUbr2eU5kUN4vmczGr+U41I8Q4RNxhoKyGi9nl8/4mOjFlO+aAL/e
dVmL0YmoQmEsK1XbZBdLatn1+eZAbM68sllx+bLT2YV6nspPc104d7JWzeeNy2jS1DWKCvMv0heo
0rQazlKIy2OElXrEPIlpVo/NcZLqaPhTrt1XFbf07RS0Ts2UjbrL5ZlvZ1wF45AZ/FFDN91mOof+
X223/6ZB/zJ02pl/6DuovPnxU+Ph+V/4Owvy3jF7BToNuYYDhhAlyP9lQc471C9ARTwwYojGtpnN
/249mO8QkG7AT1QyJCkvnBOkTnQIEAUACNmG3tPi+wdp0C+dW3q1ZGk6klz+OD5i8q2XWVAxzCl2
yeykURv6Oldjk0Zy6DAeu2nZTLGe1/a1Y/TmpvUaMBSYk6nWo5vOxQ/HVzXsk6EH7P1iAa//any8
ZDJs8oaX7ZDtj8JNgoIO0g3i+le907puOt2cq9O6LOKO8Mb5LKalCmLXTsovQZBOH4KpCh4cRxl/
Z/M/wUlePvp1Vvj86E1/ToUNStOWf75cj4qoJRm94tSIQtvjZnIucf1j7jdz/XpYjOzxz7/0d4+j
jeQhTEYKynn58+OYFIa7oCpOvl2RGmWZrL8VXd58SXx4lSNl+O9/ft72579e2ZfPo6X18udZheZK
xfMMcyXEKXXBCMFeP/jwVv86D/6fC/m6pbUtJL9pswzZm6jslSQgy6VoSXtPWtUMJ0zs9bHIlvGN
SUO/2ygmSFxOTwTQjM/8+edozCRW2IxPTM5qD8tYGE+SA++SS7c6msnQPZIvTDFEePONX7cVB35Z
R3wfsAWev95X69iXK6OF0uyUbqDmCPSvtWeAdHrrr45/28xqvJirYIzq0tVuE5yCb41+++3qwr9k
i26j5l/rSAJPLrj7eD7R0U7IfDqkUyffkH/+ZnNSiuGM8VGx40PYVv9FhaR0/KEY2uxEMuZ8U/qi
HQx9LW7mssxOppDDG+KEX/RqbBk0JGBEUZpuuolXz8M5U6IjSk/FLNsLOQvtoc3N/LrVrQRpgDZ/
ZtRWf1hcjPS6KslIUFNW0EKmZtn/48/kWZnNEczepdz08y8fm5HdnaQn6MZGNIiKYozqKR8G7Vsj
p3/zQTI9bDNhILpE37696BdrTLhD6yrxLkecqQ8UGoqjDFZ3P+HuPvvzb3r+GF7tWRRBDGDjqoFB
85pcaC2WSMfSuhyxx30YWMovnij9RxGUqzqfvNT96KGSAKeS1eVXkgvaqqqt/Zs//xm/+XJsLhx+
KbWIbSrWzz94hlvQkMtfmkItW15NAQpejX0SIFt2NS2W02Kk9cd1qepjXdn9G5LM3+xprFI6dTU4
V9yt2/t4sd71mhUUYqzLNi39M8JTNGAMz4BNsMg9wtv0+Odf+7tFp+LN5NRNYqBzz/78PBXYGTev
eQnvkj5HLUsIcTAWWzukh6AeptGaL/HNqU+55htnWtJYnyRulfDPf8Zvzsmf/opXu4yDPvGUMC+d
SnC1J0vWPfVL3h2U0zthUyxE720gDgN27zd23W8OKgw/SHBxdHGCmK9OaLeBjTatxuUw1+t5OZjO
GXYY85+Nv4LKu7GPn9UYCAz+EnG8fKvDJBNdCONSS/D8Jc5oHoas1iNkTMMbTrBnWuKrrwj4H3JW
qtrPao2fX6iXrqPmjAYjr9eCQSPZ4skQMOp0Q2dqqCAIuemJzHU65iZoXgZJl6S7Gvqypna6e29q
2yvH7qwr1LnQV+h8+8v/x8u2t+SAAjuuSP3VlvObPsOZOF8aQi6Xk+ztndEE1bWZk+ct1BFvV0+m
P5LWE29t9u3b/XltkLHYTKAjruVefLb2vfi4gmzQxo78TVvy8n1CnS1Oc1vt3NHtD7qDqJ9ysx3m
LoiWxJirG7+yszMGBzVngityif+86X/z7Rk66rsNZA5alHLxz6/KmtXU4nm7GCVOr2Qp1UlTtnj0
JiaxJc04HijPqTPmboJZCRQVZ7dOPr7xN2wB3Kslwe+GWYMw1qLl8eplBIVM56HyLprclZe0wrxL
M02SK6eXWiwdr7kN8jk/a0ovOLdyKtoWDodrz8jfcjL8Zt8+rwQ6cBZj80j/vBiIfKzRUPYFBZvi
e+I6Ik6d+WgAzYrVuFQiWup5OKSD7M6sTs+fAkOOD77oKDTQmTxmGCPDZrTllc9ox7c+qm0VXq2S
yb20pUgm0eJr8baRmzULaF04JsWPKFCZE6tlsY+mmtWpq78m+lqh4HFIkucReqlKTGBVurogKcm6
EDfVQob2nxzu+q9nv8wDfpMYYUzYrB/cldsow1frldrDrJWLfjEIJkwCo7Kr6zXvZSx4m1EqRHW7
BL2MlOq/ZubcUnttg2MytstNJqH+vBGQ/G4v8+dgmuSUQ0jtvBK1VlWhM/nOuvCrqWTfJq4Rytmw
Q4XSd7e2g6Cyu7Qg0aFC2KK5Wmdvjf68JL9enZtVA1YuHFIOvy1dfXnIGunoKcRQF04CVyPM8wqt
B0reMgbb28PAcObHPz/w+bz4ZVvwrGfU+5af/vzEvLGVDvH6gnmG3Rn9+PwA88vbe06l3zC70/hi
zL78EdQZZzAth+Q4B9XRo6RMfVcOcV0Hwz9OOJ5VvbQzt8ah/fpIwWqMrmEtsHC061dGXLNFMdu3
oVumdh9Z6HLQkxDRIUKTb0nZf71K8RsATcAUTSyBWPDn1dCyiRHXQXHhG6K4HaZsOaCUKN9a818D
Up6yeZ05O1n31wGSkw/C7Nbsomtm7cfaLXelWL7LWiujUY45P9Gz9xVE9ENRJXmMthzJr4P/eUED
PMfbIMTP7WDbRdj4XfpG1vVrGMPfRlsYkgLuWvr6P69AlQAbkvxtLJDJ8D+jvqrtAC3PbKaR39DS
WNqkiXL11im+rezP+xC5NBErnVsd8f5rukQ5UL9tau3cd0u/ipk6KKkQT2PTgCdCsxdXUwL4x4TJ
/Vae97yhXj8a3zn5LTwHqkGvfjKMHQsRUXaR22V9aXVQUuqJOrpTGB/7thyjwWXMer3ON+nYuRfT
JJ09LIR+r214KKHJ8lqCfozAvqV3ae4f/EWUt6vhyFNNaybqxvSb1NW9ArR9vhRJscOkHURS9tpu
toIbo9Uv9aTQ3riafz1KMA1a9OS3WIEkdtvqLwIFT+aVojF1bnbbp1JJSRcpS6yDdJCE7yxgUm9k
Hb9+O9sDfbYOqQdQ+VffDtumNlfbPcdznu5S5Xd7jHT/bPbtFoVSgUDYgJjA2XKbVw8BNyVWrXDO
gTIm17SZ6iTsmrRgFhFNzhDpi3b35wPy1291cycyy5FvdTuSXyUzECklgYc8H9DrxkE/j7sqM9y9
5jRvOfdJjl59A1SnCHipFPLe+IHWq42IqVPNReVCDCrtYQ8oymyjPtWbT3rjgiRmbLiDXC6p10+m
4BBDIapJcwfacGyObp+4JxPxXRY6dNfP9KlczbMesFkW0dvM1E65S/HemPocTBy6gUPlBXNyrPul
/a7atf6hzSgR7xbbLNfIVgLJFr1l6+Mkq/JytIbgW9/1SxZ7Ria+GrPtge803WHa2X7mTDsEQ9U3
KRS9AZFkagpt1yiuBK9Lke3CzdybcLTKCLqys6N9q6URmunq25Ca62VtdFOPmMGSK1C8Xk+4c6Gv
hJOoymsEwXSqXGGpbxwC8omG98xkDvqA/G+nUoaqUtVTLwCKxhk64h8wHYtbclP9qWcA3o3F7C6w
M0J6U5SahvGIKbZKY61cV8RVJBNfC3TgYzhqevIFEDQegrapKsYTTnpx0TD68UZVVe+HHnq1e9J/
Mzsk6JoFLfSmny/WAqhgJDHC5GFvzvUUpglS5BmEHIvXVlBDhWqPhQqayESi90OS+nwYEAAmYYbY
hR0sFmPceQ2Dpw7wGgt3X2Xyk6lUM8aBMUzdHhshI0I6O8nW0IQ+NdI5L7wcuwSK85BYzXmykBSc
62PlPsimHKbY4s70wwHh5RoyxjawYbUtixMaQypkqPkMaccovOaxos4LjFqvxjVCGdnFnuYKkJlO
k01h1sARC/uGWzHuLX866/vaqsOhyzJtG+pYt5HTOcn7Wo5WhvDFBQBYarl5bSe1lgEvGafzoWDc
IPDCBROya+aEeiWjnG2gQFBVdmCtmHUVBLmRXIwBTXJapVlzyGh7f4PsktsRjWF2VW/l9OaDqhk/
8hloLeYmZ6Hh68h+2BHSL0ert+rPxFSmCDl5kkfl0I3hb081BXNjKY/K9ORHDsV5jpjwYN3XjZHB
pqWhvyv72fqO6mITg2IGvpUVk0JACbUMX6nXBVYq23LdalSNU7I7F+cO/L322ceVAzykzLoiEm41
XVR+V6GIYFyJHmIQ68qzdJRBfp5nAdjGDHBEEWpoPVake57mhSA5l2/Czfsu7OqqMUMQhgbj5kqg
J4JBBfRPZZqDJqGRrkeGljXAfNk86oI+aZsf0sIjOg/MtkOLt2mQwkWiMID3gdydi4x+ZyQgKFVR
xZhSFXfLkDS8ALwOYZOW46NbjJ4e6raXffFWx8KEtHAd7hExp5c2hujDqOf0ITW7KD6ykZUbpqAd
3wviwiwCfmfwD/zMvrSqANInE4zT7mi0jnU2y8UFS4akx9+tC0NSQx2JwQVehLWLWl7yuEONmjza
blqInVXqfhmnsm+deOpqcDNmK4bPie8Xw3tvSKdbZzYZgtwlaDZDi4VM95rlJx8bUeZQXUts8OEw
6cKPKzvnoIGBgvZBdhYhVLX69HRz4et1POTjs6ZYh6Y09q5X77gqg29ioXC6q9bE93aB8Gr/slwE
CNEFXeoCXsBoIAkWnDl2IvzHtLMzQiHK4d9WrzTPa73z763CLoF0siN1+FelVjO0ezUl0mt37KEh
p6YXGUr0dy5MWxlXTCgTIT3ZwqJAhj56V3Vq00qLLdbOc1N9oO3vlBHj3rfZZWVBZKKMZrlaa239
AI6WYycdzfosLVpYUAjFtCcvt50lmmxUDKHrzNoNzXyVhC6MYicqFg7esDT78aQWzWw4eNr2xrV6
CUV0ZoC6bozTZwen/ImVcszQzfziAy9gvE3hM9+ZeaVZDL9qaOTXaaO3uxbocrHzXehxYWLNfYAo
3siavZnm3h26OVQma0v/IOqhyl5C6Vg/B2iq0QcHVaKACgCQDksmsOmhL6F4xW0+IT8aR9rw8WJz
p0TTlFjfHfquJ6toCida+IXizNHW7M60LfGpz1d0GHo7f4PAr9ydm4GJpb3MEVTI4KNGg/gqtRJI
vWndaO4OY4+rtpmw4JzXCkNErBtJUu6HfNJvdDB/FULhgDeDw9NxIynsgLeR9sYaEphr161vDlx9
QzWd5YFVfIKZYvygCJtcVzTQMBXps3vbJg4A0W5lgAN1j0C/rJBikVnLNfcOhPfCD8dp5ZbEZJqk
8arr3RPeEl3B4czgSk6moYod4n0X+8bQIyEf2ZRtLBSllPPecaaHYOpdZzfmo1cddepAD9hkSmhY
faaGI0PtsKEvfqbdL8hddlqnrOyAtTodwgr3RhCaTVN9AOkatAjMEve9rnVVFaltaElYzPpgAAvw
fBXVPlI3JFGLcbkJHY2o0GYho2nROLUdBFXoqjV0hoiApvbHTLOmQRrOjRstqy3RbkgnGI9iLpvz
tSCQMDjw3ucT7ZQfDoaTM4O7RmFi0Rt1PiPPL6MMoVwX2Ubrv6dQkyMPs1KOdOQW1hfmc5RdTDCE
LLlrQGnHZeGOn0vpIu8ye6AOnQUiJJpHQ7ttqrrDvGWa5XefDtkSzdkcqD0VMc/HIIHCL2qsWt32
k7kWMQ+vtEgop/7Wu+M87W1Pjv0Jh+ZiHdMqcM+argLyRk/VtjjQKudbhnT/alhd8W3KZdmFIx6T
G7v2tMfWCtKRagrzKuNeEzDIBxVQADLsCsgoteGOAyco7ix3mK9qTnn6WMTrXApq2BjpSQpfGyu3
fq5LrAHnSeJN2qcaW3F50MG/qWMyiQbMZSNRjExOotkng/OHmHAhsbgGd4VNzUIph8AQj1I24fBS
xRjhYamsXSkG3QzNlq0ZzhU0UNQxVMx3WbCqj26bEFOMXS6oo9GIYjyZIx/6ziiSOPW8tNhLz80+
MQbM/e7iEmiiZiTsoX6Tm99t5U03Dg1CP8zMCgc6UhD3Zkw8gxOwTkHGy6XWfcxtrGCU+MTR6FQn
rnN/XYQejl5qEBD5lvOQaXmGT87179Y1Xe4WCq73lpHZzlFrRMAtyoYH0qonIt/5w4wCBHivuBh0
gCqxB0r9E1rW5YcjpwFx8Wg59zhZ5/vATy1UMyb02nA1E9gxni6S95meG9M+qNWQ3HZMT584lpxh
i7CQGUYMI4O0nPbY0KLGKxgNuwXWAAOQzEdzgUmBgTFyvPGmJftSY26Ih2C1T7CJ+p0wqiE7EMtz
pkxTj2wUOIh5hXl5XPdJx2SxqOSffDFbDDRxNuv+DIuodk6OGsf71dHr7ljodo9Kf1rqG4iy3oFD
Jm8O6APtdZcmLqWAxMTjHtoInn8kmV7figqRq7CbToUDmihkBtPKPWlxfE5RD7TKjRBid+hAoSMH
+7UetGwPjNwwdhuVZCXEZQif0XfCByXQ12VctyOvbwnqwTgFpW2mexFsk7Ubf7DdWFdrg55sTZy7
phqrDyLj39qXXPk2RrV++DxmBXpMu/e6+gLL4rJGcsgXI6Iy6nwvlrZgMMlc5zG6UKB+ruFjyio4
OqH7T2mzxxhD9WcUmCijavFbFQeD7T20Wk5ZQHPX+l7vasw5SIQqaLoABsqd7ibpJ5FPxomW8fpl
9ufyoz00Fno5lclNgLZAW5Y+xOyxVwd3Lj0wuWLtCH+WcTm41EyTM2vs78e2CA6WJmsjykuCrYMl
TW0Hn6uzTjOLc6O8Ii/ORO74l9y39rOvi4EBQN8HRSxUjDX2IZoa7a1g+PZ9Y8O9RVmkbzN+p3J4
rO12/LxUzXJbs6kq8MwDbjNtRs2EPKsZ3DOOVwDN/WLoULmKqrug/ZJoYUCteWs3CdAV8A/n77Ia
2A6Z3c+nNeXH7ETfj5+tdAS6XBip+R0FWcmOni2xFx2zBqPAGpI7bHgtxrR+Ka/oQldP3lowhTDw
VvuhNR1YdVpu4KRJjbZxznM8rFOsCYwzZ9IrfYPEquuBBnbA6oGqd+Wm0kVRe4Y9dnBjS8wSBIVy
cKZlmb5c2rqNxK3GBlrukyZZmZtVJch4uyL9QVHLGyPuXmhE1aDND64slH3wJj15YvKOeXQseCph
w3n0eetIXGVoKvMjb2Hacb7jOs1M0HCB5NPGlVu/99NKIblZbSbvWMjf75KU3PfM6/w5iy1Awae1
hMAZEfvBAh5x4kdwn9LHTG54Zlu0gI+ZjYf+s7dTBxeoUakIZVmhQtestWtlQjAPu5R8BuaWOz2t
pdTUXi4GVj9EIKgWuybwPjf8k9Mydf1tP1bGdZWwNGHDHHg4u24SPPSKQ2Iv+sEzwnFua6YKuFmN
8zJV2gMiJUD+WUeTez9Zev1Ueo123xU+CstVeXlFuIRPJOwwTWxB6DazInBSoPWWVTGIApRU3e7q
aaIJowGHOnckXdm9dBhbyqedLz05kie3mM8mzO6bzBlPUjjFtHPbeUXwr7Lgi23Kpt9RdREl14rW
vk8lo1a2wQw5EG5diquVM15DrpiTTbaztnzGOwmNvUJuCoejLfx75u1IuUe6mX54LtX8Vx73LyZi
vaha/QoWJurr/+dr8/1/oq/5t7b/n2Nf8Z/6l7ah5/+LfwvmcN0j6YH+ScecZpDB//vfXn3PfEeC
TBUK6qoJ2WXr2fwtmDONdzQlbGA5W1Fx48H+n2/IeGdS+NuU4DSgXeoX/0Qw96oE7Ti482mlI/2h
ikgtbOv3vahcLtqiJXgW073Jyfhxqe00JAVqY7eyS3Lf/GmUhfhoGe0b/ahX5be/ngvmkyK0C0Pp
9WA9dNXNJDSdeb42ivext+Rt0c9dlBObjuGLF/Sb3terYunzs7ZCu+0b22K/phGwlFzu45LuKz8t
SanydN+75lsjPnkjL4vqz09hktU2W217oa9nJfc9VFXX4Cm0f+rd0NfT3kuM8qxn5MD5xPSMS6yZ
O9M+AEGvj3/+ha8K+tuzwTps/Rt2kodm4Oe36EwqXf2KZ8/0eXYeFQKpradWV/nelEDNSaza6M+P
/M0LpHnA7D6m6kJ2cl71Ey1yrqHVq3Q/JV1O+5mjskJ2t1WosjeaVL9ZWaaFIn6iDeIRjLyqQwcB
9URG9Go7rRf5NQ4gPQ7WJj8mjldeaP3yxSn1C38dq7NqcN/iLL4G3zyvLUX97Vfa6DdfMwNdSF88
29F2YmyBQFMnOuhLZ4X1mPln9WTImPq+x5ClRe0Z0MDkrWHUYsTLITyqhwBhGCM8cueNNfnd8gPY
oIvDvjZxFv/8xul4ZD0Wam1n21Ww31BnESA+gVZcdW/1an/z/eBURIFBF4BD7LVuzuhQf1PnyfYj
988FPCnnMWv96guCbedDN+IJD9wpgk7WHFV5qXUoVfD6F7u8m7v9yoiGG9japPR/3oDPmsAXraTt
xQSglREb098DAPR609dg8weihD0uG4UFvKJwOeuEq3EuAgM2hl/591W6GFcMd/xf6s5kOW5kS9Ov
Urte4RrmYRsjyeBMkUppA6NSEgDHDHeMz1Vv0C/WnwdZt8mQSrRss16U2bWbKSUZQAA+nXP+8/3g
8tDcpusyjufrqHbGi9Emyut9Ehmr2SrSjXT9ZQ0+r2kvyZ7v5soJ4o3CRUp2oXtJHf9bSb/ZOk3T
QB8Ws+JM+KP3wMEi+pBG/ut8BiuqFQIauQt5U8+IN6tyHtQp5rm83S4N8p03LP0hILnIoag2JxMy
d2r+pEHdX4UzXIqNAzWSNpJ5sMmWVk1AKZ3eiHIyPOp6QxN9Lkvpz5sW+54UFutcb//8KpxfZyib
l0nByGYX8wPzpJQ+tbE315MXU7nHg0pxhiTrWBGjlF5XHkRaW/eSUk6t81n9FUn88FbY/QhKdI6N
fGW1NHIGrqOwd5sQDq5GEABrdyz4CwWUo11PtjGQtnKTB7rWx1v4VukdgbtWMtdTcMjS3LvNqJbf
ZwWhKQ0mCQ2NigyycvctAIcLL/S8+8yPQyyEpM4wWzTOj0uFQRTMrUeBS+Df0ET6ndV34oOl8tf5
o+FZbNQBfHm9Sr9/m87gDR49EvE2drLhsSD7uefc7W3+/BJ+fxW0l9B7AljbJ++gQQlI458Zb6Mk
xK3Hnn/UjR9+8FV+PS7wVQK+C13OWjSgl6U3A9OAw7K03hhvrZGIwRNL8BfmObSoJFWxIT2WrPpm
7NZzV9kfbHG/uTICLA4DWi+CLYMuwb65spAqmmnCjLaDB0FjldLXnFJ2IwOPkDUJHkegLE8GVfMP
vvGx6Ph+mdFrDMObE4QH9/JkmQGqgOm2cKKtg3AXUtBEHtwZOvlsSwHBIeo8Y0M/oYFtOoS0tTmb
y1k94ea97oVNw84UBs1lmpvzdyHjy3YsCVzAGapVDsHvU2wL4zCkgfOJKl1DO3NVpfdaQ/u3Xxju
jUPy5Xbq83j/58Hy64R9WTi1OhnI5GmbxNQ47dw0JlmoBoqNO4bRQ+O19xI/xEMdTCTuIvcaHVi6
jwzwL3+++O8fKROO6ivWFpC+379LiC6u4ZpdtK3zpt+rzoWPYSAWq4wGHUbeDjeFUdarhkavjSFq
dliL2HUpTOe2tON521bhUx7ElKXSeNm4Ns2ggRlo1Z1L47cc23XZjfg9ms2PxKGM25fdM9TE+FrZ
zkdm5qcqb7YhqqMaWe5oXiAF7PdfJqGnbqAbOti21BzuF5YTGMBRdsDu0FJQ54AY2dBUzzOFsXKB
IOB8Krv6Nu5k8vTn5/rbW0HpYgccrHlBp+K8iXSjk+U1c6TLSbmYffc89MT7vtPL83CxjJsgJfvf
gmdatbKjmXwOLi2nU/cf3Ihe0U7mjD4Ca16gT/rwdHhFvM1i1MTxoe0uq94+X0itndMik11yQiMt
DiwBA7bkcpbYtjmNjPaWQEXZZLb3wWD7zUhHaMJKRdsN5yXt5/J23Ugdm+IoB7ttK2vnMUnz8Mpn
puIQVcEkcZNgTxb0OcJp92AEsv1Anv2bRZlmSIvVkhjOBYn2/up1S+FRtFx9iuL4KpZRuHPo3Xs5
Cv3/CMb/x1oQs+y/GYS/hOXr//2f6sd/fP9f50OddT/eBuPHX3wNxgm4MX/l2IjCBDlxpA8yr8F4
+C98w4hDkUNxUCbkZlH6r+41SB1sPDSWHQMA7e3zH/8G5yGcxkmIX7XgP+Od8k+CcU6w7ycOkhTd
noIJDZs4wZV3spiIAs5Q0c7UhuJEfZriBJvPdY/daf+JVJVZZqu58Y3ui89hO/sK/ZUOX5n09tzR
pttapUK8mCgRfp9aI4/jXdo0Xv19LB0MQa8mzZmBUyGwczviZ7Jq6h7aI5QGoFp1O9gD5VYSZt9M
TbAJ0wCYzaDpJud9RsFtRYYK4E1MlRwyk+bgREckDrcMHkceUTnuEZuTuyWZuFDTdFiBBHDQ1uq9
zTKW6Osi+F93poNzXqPRPEtiDvM27eB4b3goVn4zH0k+9ZHqYx8JP0kdWWdkMsqvXnpEAIGbggeU
ajRQWlkIT4oFXtACMe2r2xoa7qaBQuGRLcSKw/2CGkfRtspT3xsuR3x6243l00mwmXC0XXDnPWKL
ZJLb60CFvfVk9xllGbxQdM0GtJ7D2bmmWL3zdcCxdotk/Nxn1KEPc566zdaEIPRUHElKtZXkGq1+
JCwlXjOeL0fyEporKEzkRSEylUc6Ews2pKamxc9s3RwJTl6NhIckpSY70YUJ5YkqG8Qn/0h/shon
p0R+pELp4k61GRyrBSuWEOv3uERelkeaFDi/5Do6MqYcEKfR2rAceIZHCpWz+C0IDmXWyzVSg/lT
4E4khONpMt2/wT0l7tqhMBoiALGS5ACTBeKXh+As33A4hi4Y2Jyp94IWIrwVXPotVoHqBc/cs/hg
U6X9DS99LNnfzTJe5zjOgnGgHx8ZhFtZ/lZY9AN3YYGpYbA0ob8KpE2ZVpp59ATAXGUrizrx+ZhE
2BQmRkDZoR/7MF63Nu+MUE+5+d62GBTAR6XBDhcY4Xe0NQy6IiowJsyo8c+bjhIZRIlUxcEBkkiV
UGhcots4GZfnZhqlXM9mTPg2Yu4GQSvLdA29caevoWFP91ZnBs+ymQyEwX4CT2TI7ZiER29SSJsd
J6cPOhniZ2FFC64B5GyfslY57Tq0MQFduwmf0TaD/EsYZXVH7TgBX1DL/Ac7QtFuapSP35Ipcx/m
McShcBy6CXs7dsRVJzGmW7GjOHuZ0aJxxtNpfo6i43ibYXrxyIm0fOIng9sGGF66DYZePdCa4lyW
kNBID1vwz1BAVbANUZZhgT25gGE2DXKmL8IBn7ZarA4GAoKknlJZ2tg/rdauceJlcq9psrCxREI8
4q+wUFafk9nXuR2pPLErrLzgfcxtcW3Q2VaveqHk3/kSmDeFxCJzAxSG0vJQLP71OAH423VtbpoU
DYAurnsDsWmM4vsZlacgwhU93JXWVeJgW7hXYucpwZTMFK15F+Rl6NgHUXPhB9X8xRyl+gbemvqg
g/j/enHV0KHMXegVNHOkcZSFzfJxsUSDp61XFeF5knTqkgyO+a2IsHIkWx4E7cY06/KOi7piXXQV
FVEPQ40bm0rfZzsOPQadpdoDzn7+t3putdNhy+9hB5zOTxKv12vZxs0D9USt1ieX+ZgMproHkOgc
protgN3YUCrrIKP1KQBl9ldWjiH+wslctRcNzq1yV0rpfSkE54Nz+JfE74kRl3d9XuIebCflTKjR
hi2AntZsrzjxNRCIsOO4bp0grzcJ1dOHEpnWuLHZER/6qtFlYE+VB743R2aCFnQqXArtEdJyA0aw
aLvyygvK/AuglOqpNcAKr0s5jOTTRt8ctxj7tOPWs0R2CXePYMZHGa+wPa3ptyf8IQGB3XbyzXCQ
0FBeTINgE8RG93felWK+DPrAwBq5E8WPqUw9LDwWWkOQ67CWLhk9/lnfj7dOggILG3fuemX7tQBP
Q07lbzsAT0DgPwAiTpsZ20W/b0loUZDx7Y2NIiPQBPhwb8u40+dq0SK56uz8p934/Rc6gXElijEw
y9dJYkbkH4jmPrkc2v0VUNEeG6ZmsK9Q1LXDugjr2V4JjgKPQHGce0YKqQSK/c73KK7HjrJslf6V
JAW6tckcp3Xs1vKp0Lq2PJCIaex8AgdJqBJ/K8cWxYSt9XBj4c3B3nJrtHL9i24u8/un7qimI1am
IqfQlbu8agR3Skvv+qMKLzwq8jinovNgP4ChJI6qPf7dwzuUCDJBTaCVfRV55Yt6Brm1F1r6R5sr
KsDYxa195WpxYHXUCcqjZrA76gdzwxzP1FFVGDks5oRDJiV3w6lQHnqEfZvJ6/plrY7axDEMZ3Tw
WrLY+NTZ0QqEoPOqo6pRHhWOagL2vkIYRy8yWVf/r0B23UWhhZEoYdAzVFYRU6A9KijJewCmCI/K
ytIcy2GT+2qZ9uFRganCwJVX/VGfWUWN82hp0aakF+3T6Ds5qqGo4Jupo9STRQmNIR+Is7ilEB0c
0JaSjKMWR6BaYZP+qSwHpsEEKIdHdRSWjk2KyLTXelPDLu1hVWEI9xwfBalEaIhTa1Bp39BpIlml
pwz5Ks/cvovd1vqJ/EDcWyoLfnRHyWuJqcDP9CiEFUdRbKP1sQ05o5+B1syGR/ns2PjidjiKajnO
LLCtFoHYti/VIClSy+UykXb+d3gU5g6O9LbWUa4bi7KLduAA5n6NRlpcq7oHZV4BY0eTpDW/Lgjv
cdsfpcD2URYcaoWwlCPV1VHrhiEa5pfAhBxMMlhaDoz8GJFsuairNGlUsy9qLyoPUR+6/b7Lq+mO
2H/5TncUhfcmQhOAANG/cUAOYSwJXLhaoxNEcBl40v3RwB/2V52TTjeW28hp47HuIXydtZLJF1WJ
MasFaH3V+8J8UH3o1Rd9CqJzXxtKHTLTTLyNBxrnBo383KwyxpDDKpNY1wJhyxWOuT5rLQ4UnBh9
a7FX2RBa7AbpCDEqBXn8xYYWeuhqMTxmDUyvtRFUYl+VC+iaihHDMXQImtsu5+iwYcGDAcyfCfd6
u/+COChsWS+T8WBzpgg4ZVUIzvwRz8U1TVui2id0TnwuRwzd6Y7ujUtB5hGJNlTq5y7iS110ldWc
T7npPAcKKksCgYb6lXIzxo0pw4fWmxO0pzXcOCikRuozrzrotsnUuDscgj3vgDR7fLQ6N/oZzVVX
raKMItjWmejo27tuPyTrClnGV0/06OMWBVQGmbeyLwKKCl+SGZNPDlNN9allnXnwlEL6EFZuiHCm
mDC/GBtxVhjmNjCA8K1m3/DPTWUXP2iXFp9IJRnmWe4o4/NExvJz3NrRwZcDMjMFOhOdtZLAe83E
H020ect4kfQuPr51n5QHbYHESTIJjR+i8TkbNPCnow2WHl68CtIiTXcJSLI9Brsz/GMaN5NdNJK7
0dDX/r5MyGav0AUul+FIH+FmWGJpblIxQBaK+sUcVoUfx+VOlm23c9JW+TtP1g2cQuBhtx1peV2d
rIZgRWMdx/2ozXQebUh8Y122IXvGMYT8R3H1zf8wX1zdUfPvxsBfwuQ9Br+Vrle/jZD1r7wGyDDi
XUvXnakwk+d1dEn6/1aryRaaLDb0wkJo0Fm71wA5dP6FPQcptjd+uq8Bshf9i5IA+VrgQHRqwh/5
B3SXk1yOTfcinAL9Oa4JxcjX2ZY3OeDaVzPpaTFetRPnMXvTIzIqsKXuMxitNtRAI7ycywxw4wo2
UkgAUTp++xSHQ9l8YHxyWhbkXgL6KMko6R62kI7Y9/cSeJ6QpOCsq9ZOfFtsC8dM1QUyq9F4VGXQ
+FcONjdJthlpHuiLPQz6QXzOiin8VMkwU6tIlXl9boSRMe+jIXPCO4nn53L+5vX+pvb9yyMLKR9R
IYyI0h2aHU/SX8NkBvHkOcWVYVOsRavSG9PVFFXO+LnGk3smdZ0lYk+WMulWg+Xj6SspeNWf//lt
0MnOmzP1GDp9c8hpsIsIi+IKWWJWfeucYUh3FA7I5DulTw9kP6rJ7zZdlTTRQdBaoS4SRWfatz/f
x2nfqU0eh9yohmDASuBeTp4HRWtB18IYXZR5GKfWhV+rXEFdx9LNPMAfX+xPCjtYUP0tqm3OECnk
MWH7McK8CjHVP78dTjiYJNikkSBm6ETqmxEN1TyJaVULLprSDqq7PnGIzGoszmcEXlNEwLRLFujx
0yoySD6x4Q6uIYcVRGxyKDX+5vPZn29JP4A3qVswIThHkNRCSQDkhon2/o4wB8jGKXaCc0A0RT1v
8Crpkr1QCSS7laQDgqDRLIoZM9UI/a746anOGPKXjOZ/S9s5Zs3f3QZFRBpzKTYDEaIMejK9lGMs
HSWZ5TymJ6aKvwadIyHheKaMPE4CsZGBmbXN1s2z66AX1B3XqRs1KUhtP2hUDLcN5shP050ggFYo
HgVKfcOoaxuFZJIm89ZGMDUfEmTm/nM6TaHcdlhKomocVNDmz2CxB/0dEV7lz9Df+X/VU3AON39+
3qcjkhZ6qheug9yHNjQtMHj/wA1PkMnKxngXU+xuSa6UxTDX544nc+6yJE+Nsm1J2kH/N9Sejg5G
NS5yx1YbVcba7jrFF/7zbZ0MA2qe8IdMsBAsYZQ39D7wdmA2npPNPeYJuxJmTr4zbNU2F4a1JMWa
aMq/nlJd9nOT1Aj3bYgQ8KOZcSJw4AbAgqFpQXZBg7Cvkcpvb4AaI5xH9p+dZbSWuprChai6pKnq
O6kJs7hKHUqCtx22CjYdylg5p4jhzJWsCuGdq9LqR07ZZdbsSexCLdwU5rR8wVp6+odt5HRfQh9A
GuIygV2mjF6B30zhICxkLeNZ7ZLG8MHGytyGg0GCTF5VpSoeqqAZpg8m6S+DhjKvBsyy71DupZXj
pIKmyBMbwZj2O7oJzfB6MJfMf4wFTes3birHZccDqJOHIezd9izoqri4ajvPhWiJyhYW758Hi07F
v100eAYsp772YbJ8cpjBye1QxBxzTp9yt5A8v0EwPFjb3spESd5zstj8pnS481Hjdmdl2tLuEIn+
rhTYl67TMFi+UDiN/R+RIWirlCQ5tq5Plgk9eO64q3RsnGk9WIFXrZ0k4+T657v/zc1T3Q0R7eE6
DkRH5+TfvECLdNVIWq7b5XEfDnc5OasgXiOQdvbeMikbdo+/TDdDs2T1T5J0tVqR5PYoQvz7HPab
jfo4o96sePoZMvsZ8ZgLQvGwTm6DXBRtIczzHeDK7GLKHeuuH7EOXgtaoQmvsmQMrG1hWl5zWWRK
JAcPs45uQ2PpNO1LUkjuT9qc5PhPURv6zrD2pe4PLoGi4iniKI0go9okoHZ4oA39RSPHEWRE0Yp+
YwVpU27QmczOXhcB+jUec327UZ6Hyq4Q8KwAOdTxlNDEBPyuqIvcu5koluU3jOxSfkDeON7LyVNk
waJzmeMm1ZTTDZVcIhYNpO+R9gbloyIllW6JN8kSppZs8ovSsnqyGxSI+tUSjx6BNnwm8qskmz4H
s0MFBVfUci1T5Ls7nMTTXTBa0EOT2CrXrtsuZL7IW8pzXJWD53z2s+mCav9wPwZmG23bLCR8SvBC
vsiySrn1aiCBLK5QziREhFCt24fAGdEr+Y3LFYKq5rcs4Szq+c8DSo+XkydBiR0xIM7d/O8Ub5Fw
fuma0JO7yVrm7I7+z1GsCngoHim4AiB8tnjZZWDSwfX/cOHQI0KAJMJp66SGpcI6KYfB6XeqItDd
RJ5s9yA4knRnAkLsL9zMJMFLe4/6iGbxm5mMaoqhiosVyLVjz/ebmRyQ7Y7RgPe7Ml286QHyaPA5
mrryB5xZFX0J5iCxN2pqcmtTshVjoxPTcP3Bhv6b585xBXWWj1gEKfvJAYpUaeLCQlW7IjNJ87b9
ZPVwgKlvrxvPSsa7BqbNJnfy5COD1N9d2SNu0zuRybM/2TKtdmrI3jVqZ5Ec93ctROr4p2ROrzM5
+nSoqtCS2P6GUffRfqTr2CeDjQAPgaDHDmhy8fdrKB2YfQVUGYSdR3Zxk/h0RBD/WNFF1/TlPoIg
bW0W20Zzn1hUFfdyMPwKKVYey0MNCuYjeervnkWAKJDADAU1xK73NyRIG5CrHCXrAE0Ul3kYNT+K
sIwu8R4zmh+UWvwLEpvpR1CT03MTqihqEpAiKQeHWlb9/rpLU5lN57ETYpU7hpt5qhDhN7b8NDYt
OrZ8bJsCgyS7JiPU+4bY/nnunYalrNVAB2E0cphEFspO8v762WJlnb00dAPNdFb29A+3w3bIgyzY
uILcOB0tJhUBlEm0rrZUOm6wKsoP9ahI9TisQzeDaiL8E/O2kytrloO/+/Mt/vpm9OOB8YjtBZLe
0zuk9NA3aM65wyybp02e++H81zJZxnkUxZb8yxhzh4RWOHQfTMzfPRtCdZoeUWlzrvRPxoQLV6eP
5qXbNc7YfuoTANIbwWSK176FzSNws2r6nEfKgbIMGuLQ46p56dPGc2eW/tLT3kivdXrp4V71bPck
ZD/YvH5zqqNVxNF3xnmX+PT00J0Oy+Kip6Y/dsn/pslfdCtvBouxne3S9Cn92eJLxou/d2ZLnBdY
CQxrx8KH9oNH9etCqrmK6MhRrHA7p7uorfKhaZqygxhLiy9jucQvErsE2ziv7NrKNvPomUCiWiHH
BmONON0KCu7O/Z+HyikwSY9mj+BDx6F6tJwuK1EjZgRTGMX1eLKXmzYHx7MVA9WF1RiVQ7ihGDN8
qxHVUd4xh/hLlXMO2s1FUV3lEKPEnjFfPY6lBRjtg3vTL+P9knf0dMGWAt8XZF8nMz2ty54muKXd
cRrxHQwxwuLSMOfuuiXLfeBoUT729JU9GjWMmo1nKPp9EnoB9lY9lj+6rJ2zl3Tlfxs0H4Gi726J
gAntCgVgZC6k405uCQfaGk8FHlc4SqfDZqDuHuNIusXGs5wEp4kpdPd94WffwrGYruIFo5O175uE
7xUmpCFHOPqLdwOLM/WzKciI8KjubwGX08K3lKW567ELiD+67192DzZK+ND6TfuIxU6zQ/a8SMF+
UCBE9JFbbIJyLLPH3uoh+rOWzsG9wvJh+q4wpsmfu1GE6W3l0Of2xcstZaxsgOzz+FFQ8+tdcQ73
CStMnd+Dmvp+KYU6BpPAL7OdNOs6oM9KFjSsUtmlAevGjovQv+h7aRjs7jPnwqeiXoLhnkIENLpt
UNZ4uO6oulf1w59H3pEx+e41k1BlpzVZ38Fw0nDy/sYqP12g8aD09RBNNs7KIaIj80nbYT7mqykY
PAwE7DldKIcHE/DTyrSpn+AIX/py1zcefyXMhoyGyM38mt+bvLPGUp66pIFzdC9mGL30msfGJCa6
CqUwv9M81HKpVoaTUX6waf2yIwALJ8fAhulAFWQ2vf8+8xIh7KVmu11CPn4HBsSsDwYuMqBCKBRk
gC1iPLbWfbBgifHnh4kZ0/t57PIMA51fsFhmODBoOPrb8C+2u8lhMcE3u4GQH91MuVx4WNFo0FMJ
u6BLamoZuoN4+po5gxsM5znbAdXneRHVjd+ihP4yHnNGwqFS9jN1h5FxYvWpTpL1WVFPlKnMKTHF
mdmoZOr3KHJ7ozlDI1AuTxOmF+KnEzRG8SlBk+N9obStP4Esqf9Ag4MvaAs2zHYO11ZJKBY/lMsQ
x2pNA0S1PDkzV8CQFFUGr0YuIoqjbYlsFqc/P1d8LD3PnTDUOgsi2CDbscSDqNmZRd8W0d7sRc6v
U1bKSW6xXupLY5GY8aewamM8msog0oPJIq7qoy2KAj10Uvye522ThjonNsF4IFno0EsvNSfFaBgs
ZPArf7rHocQfp00jzWH+2sNAUp+tmraM6sL1SS6xiA8Vf95Opt/CzIoHw6CTMgkju/Rxm6xcdz2m
dsvXKMEQ6OASXo0UKy+PeXKbfoj0f8PLQPrXnZel+u8I7yzvLISYJ5dzAE9LkOwCHvZU3NCN7Y/O
nRFBOjD3oqWhtT5vQLHHyNSowDeefj8Zkd1hNGxm2C2kDk7P1693i10RJYHdskwBOTgx9YAZcLcF
bED3aO9ny1MMFcYN1uGSWoa3EpUnmZ1xV1t8ZYZRMdYHrK/IMXqYWEpjHXs2oeku6WkZ7i+suncY
eClZUR795AiTZ26i0+LBpva00Iw9dYpvPKRKLE+kDCQzPPcb8TNKhOA9Na9zvx5TXnouS6ywNnHV
6gn8+idQ5gMPKMhmhCbnvg2m7MlO7MK7DyVSuqehwakQ/Vic/PQpDcjHIlzG5jlDXjNdgqMpe2NF
KNnH5qa1ltTtV9kILjXc9LhTcdEpRVtBZTeugme39VrjzpozncGc2lm/rQ4bk/zZKirTe/RtEq+7
BoHIuIHJMvdPmEAIbpl+Yn3n9NpTfQ1A4SGr6ETOkeOOdnIjj/bKMC0ZrwQKyWbeWFMQMitoS9Pr
tAvHhi8chknrX0fRAkDknCZ0nTGFbO7Y0YXp0vldXNl1FDurOANuNK/KEr+Jw6wsH4IQKIVR3g6e
GPxqm2WmCs0VJqHLdNkOBspH2nFYK8Smxchw2Ced57AqpOgYIw9+HzvLJyACXf1kdRaGghS7WYFW
MlP5hGDdXmrn61Ib+pYFc4lDL3ZDC0Aw0Qxj2V8QLPEdd0ELnHHe6B6o4d4smoQ1vvLafHlqQlXx
rMelYBzYpqt/zG0ZPGRqUJJYzS2mP5h4rrCM8vlLiyJ142wzPEx945q27Dq7X5pYbyFZ5QfumUB0
ymALvLxisHnxoP+RDxOGICtpRLn4+TLLHFRX/JJL8My8tWGcDNnDgp+QEa1INjb5c18KujPAO2Wg
fnYsMfqlZy7KHZa1umOsik444i8LnEl7Br7BHb4OLH1Ot0nHuojOhDtl8T2agJKUYc6ONyLBBGz+
w5wGpJurCZEPtzp5GP/+TCgkqHyV5crHg6YpB73bjZSpMaoX5BDvohZOxVNjQ/fcWy1JY7SNKRnG
GTyELqKzAg7RPTCmhf8S5M5Cm3/Kcbe+jFtioHb9+p4Wr6Ecs+KnTZb2chrY8F++MB1IAaQwD7BF
BPBHtdT/Crfp/w60I8Vn9AhZYG08B23IlSzmaqKbCe+opaKTBm/krZswhr7XndUaV1YHVazaUTYM
uztoboU485vJT81VavT1tIZoZRxy1SdDugkL4ZRnQ0LZ7Loj7UotC8COEtuuMIzRQN+TxcmTm3Q2
N4zAhETt65RwYo8X9VrT4PlVtoFZMRSSx2wJahQnmOd0db6x507Po1H1y3xooxaA7CquE13z6ZNA
b5UhGo35oAK4LM9OxGFp3kxYDnrnSS69edjFsVFG96oFq+HgYjfT/3BGll7XNQAO5TzQ0lO1pyHG
pIxhaHQLlf/FD9r60umxPr5kwFbteTd1loUytCBzIxkmYXgRRLT8GLSKwecy1rTq6DWukcpmm3PY
iwwDuoMrC7KoLxsbhwtvGvZp48hEkqbsrPS2aKd4/LYsUu/Xr2cll45FluvXvTwvBK5DSBdw+WFy
zbPD5zP3dYXodfulyU0fFF43CTv2EqZmZ7n6uPRy8PKUr/cr/MBafi1Qvl7Ey77Wc8JcLL0Xa68M
ZlQ1Sr1/VvgG87oKBbCSR+Xis8uUetn1agdTqn5NfTfO7P+q1fnIQrlC4E9dhB13NQLB0jAT+mO8
lyJRQde1/mRl6xkVYXvGRyberAtPVRgaPEtRmBxiVAn9s94gjOM9rTtfMGVx60tlco9kdim6R2Eg
W/TXowkNbJdatPKwOrtyZFa2oZGw2rov51Lq4xNfGMxLVM0byRwMnQsBwJN9UKm2Y4GYDLfmF+BE
6/OAqTyKXmsTJ2eGkvWy9eVBqccN5xo99UDp+sa0RThyLOW9XCHIzcr1NgEUotDcwvjRGyj2uXlu
7iMHX0oiQ7/W2xN+8X6rHnO7M5riqet6vVhhTmyY4mtqx/qpt1DFWS7X/VTEdUkcvtDKY133pR12
rI2D0sPcqS29LYM+JK+zq50KReX1POQWLx0ts/4WnKgLHmTDkHbPGnNwFuvWRpHbieelap3Oukmg
3PEoaoiTpgGNAuu5QcHLUSZnv2yVAZjXT6pKA339tIDh8TUzfGS9T6/HAivLM/WtkXPYP86G4zAZ
0d4pnahGCDSv3VLpZRjX6UzfdOPqM6GjFRJqDYICnd11JlK2fUQ1ioesZj/ndbyePTK7q/n51nL1
lyzTiBPxw9ihUL9HToWC/2KIyirGsK3QHwgMD075wetR9VkxagIQw8TrkZS2r61GcVh03RmyIpRl
e+2ZlS5eZq2jb+31IwI0oxxLugZPrOzag/rHT86pLJkiRpvWfIxVZ7RjQUUUbTdc1S/juZIgzRjP
kaln0asgpElLn9tyEH5ie54Nx8uhhuAjc1IflEs8PB/Fz06mXWtvOOEnS6BHiP6aWPUquWDB1uf2
oSgSmaUdBvPI2reGgy79mnN/nT0FYKqrv6I0DtsfQcT11hDITFftowBW5l9uU5jU9VuRhwleHyYe
28OZNTUF37gsPKktxDl5bgSlnvyzSM0WwAx8ngWNS9qS5qxXmZRRf1sjW5w/t1XtlLg0dil4m1XV
oUo3N0PLm3GuUi1RlpiTezV+gwtK0aHfMqDDtHicktnmH+XS0UKxntHO9NMmyGMgsqu2h5qzbSeK
TNFqRjAyw5aE/dPf8rkeqYtUodb/nqkUge66Te0lblc8mzzAC2EIa9Hch4hyzGIXAbf01I0b5VPY
72max6E4UFni3WE3GFbqLI+kvj4Ss3ASW22jzZ9crJ7dszif0T9vS9vuy5tGDjTxnk2tCuVygdcd
NCHq8UvqWNtFdnlGO4C7INPcURuMZ/bIStTibJK1yb2lbYUyIVtF02JR/SmdtDK6q24C0YnUnuGt
Vzwt4ryPX07Nr0s2LWgRshjONni3bisfnCCjdKD9fNyqUMwCtWXj0e5SxrJNrK0iHCofRAlQCxps
XiQeKmzpRZ+RrIW82bEvAh//+WixyvkKwenorzwjMItyjdzOgzMZ4gOvws/05zFufBzkpE1h3cq8
K9uDY4q0re502Oa8bHJiYp+BdSNgfGI59/IjFYaggFtluRiqQAla6KCMAESyZLzEpl5X6c9ypYnq
oavgwd1jW+4s0y3NqC5ydKg4bOkMFA6TyzE8EZE47gsFv3PoG0fv9c5MWsTB3FVHurab6N3bZ1nr
AfbOdlxPOxK/sciuX5cLRBgVO0LfYM3iUAxg3bemNbZ7Xtpd0hFgq+yeODEeQCjmLv7o69zK9Kkf
opBe2mkQ1GdMEZZ6Aw7ChJnKehWwsqejhyfS13j2/UJt/Do/nkljPGlbVONHvYTp14RZThLqBS8c
0adPWzmYfMOo6QeeqV01WiwiSqPBojfvwRjmZ76PZjjcR6jKpm3dm1V7R2t6a/Ouex4bqwajxjPj
3GZftZqJSvXrNl75YmKNnD3/+FxewhhDysRqV/QnymrTyXBI11SIFCubibqZG1tAwfFbDk6r7pn9
sixnnFsJkF4Ozgq1P3kvZPeskRV9aKxn5cuSp3C05DzzurnGjZHxQvLQMEDhVsh+QzwO43BhDDcv
Jx/aUPWa58ymPirYYaIXVfVyXE/iUoeDNdUaHVDMNiFimTo61WBNk97pQoiubBChtPRBy2ztpau3
RYYc/TA2czzbX5GmT+Oy93jAujfBJY5/MN1W1cmmwgYu+dEnEgRWNMzgWpcsNeJlPQhjcODNMn7g
M7kwYfHtJEVhdWek6PLwB2kCE7lr3E5f05GGS9BtCI/F3i2HrDm3hySenxoMXsf1/6HuzHbzVrbt
/CpB7rnBvgFyAoTk36pvLFu6ISRbJlnsisWeT5+PtnPOsteKnX0Z7AVsGJb1NySrZs05xjdWd7XW
A0pna32ktFpb7UBesTPn54X2I1hpmI5r8TS3AD7REldGvTPHzMw1msvBlHYYP4ZOybCdCDe8z6t2
dUWYl1buH+l7azkbGSluxa5vZvvVSMrZhJDXt+JN9KbBNGEFGFdbMxixM+rZ0T2t0EDGh4qJXHIz
pvn2XELJFXzpc0uB9zVZCVMFXNn5dRETwQorbhBlIZ3j0rBi9XFXSb0my75nT8+vtqNZctCNmQhX
emR8cxSP0K+7vcW80SgvoeR169uPE9ePKpsyYKt6vjcJvp9XNFCt3Ew20RTjfRpICnjP4vBex14z
IKADdFJ73JSIgbeDesrnBezw7f6fv9dQ5veniixw2o0T3SNujxzxZfH6/chdJOtWav6oc388Ep4z
bmV1C3KPu1az+lZ/pm0g39pxwegULvZ23feEQUPriBwPRqYZmmiBRhZt0+cOi7N+/FGObKV1Ltpt
tSDATAl074svbhqTdFIZVhoen7M3rm7hkpuKacjfkiS2cxCIPJOXD2w58/AXTZVsh5lE5ygJTs1o
KUEHIygQRyZcYcw2i0x4Zop8MNKvrEslS9cKRzrYFe1M3knEqWwqH3mk3Mwll3hR+oSLAKXIKbGX
arrmAkrIqEXjr26Y69aq0z4B2qLvUF/OHUjTYOjeqSUG8Zb5bSuechHo3IadWnrx1gvNmEClemh7
ABh5rrIBfa/6dp7Kl2nTPUGyqJcXOVVb+2uuQT+8CyQkuTjAExz5ORtTJWuNngIIscJGjjrmmu/N
I49ZPkaPrkbhSM62Jrevo25nnYVUUTFQG7W5wx9Gcmvd695Ktp1gNsyaS/VjDeOJ82lPZN24pZnl
RmsUMZFuCexIw1FaWd22jCK5YO73fWjQrYq3Aw9zK8SUbm2njWTxtuUrMFZqUUczeShiySNhr/H/
2aS3phNfe1Ns90CBtHx9cidzcNVhcXSkizRNfYKhaqfZbj44IQ2/vhqoqJMQj87W0GhdKH28GJM9
2KezZ5GcG8PvJS7rPP8QD9IEJia106qFm6dZjTKA4opXRwbx8r0HUOk1HRPMxxyitXbm+UnqDZoB
sQ584snvx1H/uMqcjjtCS+lee7k0+dr8khrrMbWNYXz8safqtfzWPJ0Qei47Am3l8pbY2HmxfiLm
2r60dBn4rifmInxsSu7ta0oysOc9nWWe8ibkn5K4yxa47ZrKMJeeXdOyaQZHHsYXvgyMggYux66Y
y6HezVB0iUJmPF+v08WPNgDD2K3SoAFRsDioH708+rBUDn3vbYvIj8MivseOI0VFfPeKrKSeMAnF
eTvO3MD9uLjLwWut0adMXpaE5UR1zrR1h4Aesn/k2Eu4Lph4XKcPaY36qYmOX2z/V/sN74lmXuvY
NfcQHAV6Rgg4+Aip5m4FfpXXXPccJDp/2CjdHAFyLx+rvo2W7x21vBg965LvvZHXZU+/733Ny40D
6Rjzem1n5jSKCITBNJsfv00U/i3TwGNT8d//2P7NZzqPHBSz/pvu/b/+dHhvrl+r9+63P3SVf0ax
1Xztf/2pn35z9z+//XX63mx6/5/+QP4t5IK74V0t9+/dUH5/Fz9+8v/1L//b+7ff8rjI9//475+b
oe6335bmTf1XF4Hxe27exXu9ZRZ9/1WnL//x37/9/HfbgQ3tjgEgqi2E2bjENwned9eBZfE3BOUw
QUXxzzQYMdEP0wFpswzLUZMH0DN8niz+6ofpQLP/xfwLrhzzUMO1YbIF/47t4BdpngdrmWg9CEE0
hXEyEM75y4gIOu4Cv/7NmevEMD/NhpixMKJBqrWPW1ugvQ+SftJOILlcFdkFvOc7AKJo92gEkP89
+Fal9DPtVGt+/v38yvlpevX9raFARSiN8MnV7W2I+RfJk5l6DYXP8GXOXIOkEUSAVcSZEl2AMQ/Q
VH7/aj/Pyhg7Mp8zIZ34loHa828jUTrfiq2noCJKjTS2u7V8gjYt7/79V0GZzxDMB3+F2+Tnz5TB
9sG9XIsQz0QKyVh0p7L2xj84OLap4n9NUb9/Foupo4nOAUuA94vYwtebIMXITqqMUYn9KCf9OkAP
dKxdJ70oMo2hSybf7S5d/vDxfr5kP14YLwbqBuSeur99yX+5ZG3L0GeyG4GHNS0PC365k+KUszcW
1f5hsr4N/P/2GYk6tV0gj46p//JNrvWMvZPKiFVP1NHQg07N1vZ10tav7L9/wpb97YP5m1AcgIYN
SRIdwi9zXMyDpSF0IwMrk37s7Vbf+Xb3vuDj+8PH2t72Tx8L5TMvgTSdZ9+yrO2N/OUbFDCTld1m
eUiPVotNkVe72p7sHXa+iY7SVF8EKln+QNz7273vI+kCJIMtAaUbN+bPL5rYIyTeEgpAMSkAj4zD
hq+cz7I/WR/+8XVIRMNctBmM9F/m0SO0IYyGvA4M3eaTk8CcSnMp3n7/jBl/uzX4OMh7vv1P56b8
5WUcDBFmT6Uc2gKPOv5/RGHBaB/ytHiUyr4qUwZwwj50kNvbVh25XY6FO55WvblagqEKDdVcW+56
+/v39U+fHgOKiT5LJ2jc++UeGklTbbJAy0KxOvXJcGBLFCNHxN+/yj/cqQRgOR7LOVAxbtWfryWp
v5U/2nzH1aQmP9QNTnNkt3aygUqEDfMPUpJ/+q5RvEFy9baN5NesITtICs0XCVBqkWr7yfZfjNG/
6HznTBxL+oc1+p9fDJ194KEO5xP+/NlwWhqe3fJik13Vx2rV+zviF7HtFppl7hJq0D/dSn9/HE2e
QlJh2SI3/dovr5g4s1CTweM4BlN7LTL/U2f456CZpqiwXGYbB63/lAcLChozXhO5xjBMIo9xMKhi
raPZxbtdavGUaRxDfn+l/34/mWh3vomR0UAbwfb3f1kqoN6icvOxkA/pYIa8JT3CuLKcfv8qf7+f
eBXc55h52LXAQv/8KgYQf6REXoY+RneXC3RANCelshZaEQlHuT98qF9AX9yzPq+3yVoDzDlc518W
QGtKdNqbDAekrrrqPI60wKJmzYqvtmrsKXSsNP0kIFKLSFNd6u9amDMf9QzwYqw4yl79/uP/05eM
gmcrtXQLy9B2S/7lS+6x//iV4uNXBefYI6z9YT7OCwKLP3zwP73QL/tZI2hXTBkvVLeiPDaUCTvD
UH9aHbb79eftBQG1jySIeF9seb9aj8x+Mm2XXg3uvzEz8CRa+hz2ieU+YQ0Z8mMPJmA5QSxRc5i0
Tfan5eKf7ibcdxb+NqR86Pl+/jobBpwLNhf2UU9b44X1cF+lXh8HctSOv79ylm7++mG3XYBrhmmC
1+QPP7+Y3llaLVCa0i2cSKUE+g7ewlb06Fkc61SPh9wPHk17RoyTNB20eHPGMcHuhKvxC1NS/0Ne
JbVGzATO7J50C6hHW6yXxlTgjcq+rT+rjb9xHXDWhLLhZAQr4oqYGK4VYm2T514ug3H2qlow9ahz
dDSIaebiTpsMuuSDKhf9PptzNp4aoLuCNtmvSX2gP4IUlkCkqYC3uzgrvM9GX68zuRGMBsF7irR1
VP0+MHHM7cbZ7cd4Qu51qHDdbvkjIv+SMqrsY9gRqXtBB3ZNYx+MVsZb6Ivi0MGkIICmqmGtmiSO
jwR7NYmKe33uq4MKfNWeR1E6LxREVnVZqFKZh8r1cvJ2UId6m8BgnEqX5A8vG6JsrJIMXFGW5jS1
rhSAmbS8y7RxUcGF3qTItJ6FrI3UC6cyK8YgHLNqDOzjEhizlkVM5P2Fxr6WquGEIqZHXGP1t7Iq
8zvPl14fERlG/K9QHJuiNrdRxRSlsT4UQdGmB11I3YsGWRcvY19VXxTjz5Gwl8KQMSpL0qvGKQlu
Qfkkz3klDHb/oUlgevK05Wczk65/MkrlFzt/Vrkb57OV5THuqTE7u8BNnxFx6upirSmisogOhKWi
kTpQfdInG6S/SEvtGX2Rv3qxz9e2YS2QPfAFZ3Z7ToiegH0EUMa+TYO89s5tpbYMHShiIh7kLNxY
+HgHSDNpABWQMkNSDcLW17ZAVQZ1MQHj3xSakcFAhfd4QUTJ8mQ7FXagpKVXHA9zYh9TElOSMLWa
CqoNYtyWR7yA4BlKC2VTOPguTCORDfN9puq8gpy1+DfCb4O7aosp2hNgsOIZnmw6dzGcSVk2oTfJ
fL4SXqM5AbgPjTkT5ZSfdrxwCZbxUHmT+pjSVawiOrnyTmvKUYsWixTlrgMXGVMPGd5jzUBGv582
axwjK4hSB2nTDQtwi6dj/TTPHQwnurH6A5g1V+0IVtGMQzCXrpeeMVpptX9Rj26n5SfBVpWfONHU
7rHSgPKgohvK6jALX7/1mHS/EWDYZ1fNnAcqrscyLykRSiIeDKxCfCINcmTagECJWPpbYgrStZbo
0SeSMIgwyN4BecDtLbJuDnZlzRmLWBoHoIMwBcwODAprEDbBaCEnBPqQxIjKwWIFZq8P+4z5+rrR
TmecUKm//Uo8loCrGsFXhxlr69dZs41uEGYcMxm/N+3Y7Pz1klCkDul5EDhZPGJJJMN4DbobznKQ
L6VHTzNC/FgYYYvirwzJlSgv3aqGw9LXqS1jUldlQRPegutTVLmxRAnJe2bkzrmv0Vvq11eAXs7H
kokBKRfZWJ5y9GJQPmopihjUq3zOpmkKnuFjrd1Hxl3go3szKT63JYqr53FVrnlwU+RlF40inu3s
K096O5ACSOoVUDaUEmVlvYwJzI19K1f2GsbhrUZTUhefMz8ox0O1ZPrR5NRR76RQzI1br3CJFLTN
mc6kEm27pwrwcFDSUoGgxgONxVkOOMd90VVWBGapve6Mxv6EEUR8bXrox9GEeGiI0rb1kOJURvWp
CPSVKWVlSuDYVs0qYRGzl+2gM480gxkOFpHWN1V/aIAs36cDeJiohLTiRO4qkWmFk2isCLx+Vl7A
9CFht3eNwjRgPSP5OZhmxoyNXwHgb98VSle7YaTtSzzPnN9oq2ekEGYAHxRPkwu6uDhS9FPE4qQb
FE6tUDGX6Pt3TySOeq4y6fRtyETXYKDuLIonbKCWH27nMWUU063Ny5QKApDmxKlRkiOUK85Zs7US
/XHDo9R5o+c0St2AYWCkrGpynZiDyJTah8Bc9KL9Xhv+W/3A/2sf76cG4f9vqBGq3P90uP6NNPK/
vqbZa513/etPXUL+zfeen2f/i04aCDs807QmvlVZ33t+rv4vB23kf7b1tvPEj56f5QPwpM21NeOI
LaYw+tHxM4N/WZ7HMHDzRH//q3+DM7KVWT+VRd8QERvNBG04DhhOTL/01XD6652jaYCu60lcEn74
vmSpFevrdAkJnyfAmc5tL7Jz0ozpWRuzZ6bX+t4nGUs3F3NroTdXjTtvCxB+gL3GJgZSKB0KL2oS
lKfsMyq4HZwhSRlJ071GYZdO5W0hnG7ctQg46Z8YKFI8UlfFXDTmZ6eTtvriOIoc1BnnwUdJOhKh
S6KvPgEtGK8IaXrzsE3clXWl66ERdGUd+jhZq8jVC3KC3eDUugGrZp8UsQ7I5y6zF43s9WZmCHE1
NWmwRZw1KkB1hofxMvBzfz3mNBWHRpYxsxX8v75D2I8qjTMK5IHAB9ZRIEW3HltX7CTQKXQWnkrj
o2utdZElw8uiXETZlW3K0JhzdbbH6hJMHTsOsUlezIxNxLWp3INbr+DgGcpmnXVhZIM4lIWOi3Js
e7I4oZsPTaQFtVHtSCFonrq1C1m6ERnBljdSTtfhaFMV6CvFmOESLN02yFpURaBqm8K1qnqf435l
fB205Qqg/vSQthXCyaVLryXYpyp0dE+hCKMdQIF/1fErSR5ihmicEh+5/m7Rs+zGLEwwZ3aZ0eBf
RtuhQ1JIOIdmBkxyRnllxpVL9mWUdc6TRtHWRVOagk61SAYjw4wwPNOc/H0zsJ0+LYuRPQyB1V+o
bHpq84nAH3ewq70hdbEfdFteMLXIbynfTkO7xukob5t66HeLgWCpxFVOlqe7N8butWhYtB2j07Gu
lyH+6KLbZ+WgDhzNe+Y0BmMsDvE3kKEGZ1eYDWoUyS0znqfeyW5TP0VlqhXWNJ1kVi4fvI5TX7zk
8rpzvGPSizPwrBVPdJoygmzWUiaQW9eyhbeBMRocKtoQ4U9XDE5PCrRKRzpWg2C7xJKbnWWGuCP2
LVwde6ecCOZ0hOXTMidtUy+peWxq6bB118yJzM5DWaelJ3QEyUvAkD/KGS9GIzJXN8bfu+OxFtFs
6+vDXDpI9LQZkiEBxY9EgXo3ApBWEbJoNF9mtsJ9h1k57I0aqLpPlZfU2E8lGn8Ag3EvfX1f2zPz
znx5YZD0FYzeQRrNmbnmJfi2mJPtG0rieV9QZTOxCi4RKyZP9kSw8DII5qAIszl4133R8RzlpKgL
wv3YNUfG1O/mZgjmnl7mM+1zOUfrWpxdp673WVHXDzayri0WdCAcYZbBitBXS4pzM7YzkcyWIOZA
jP4SkspJ1FOeNkQepzbo2lV0Z7Rs1X2tPO8BTcSla0rC9hCCLOdBjRegTsUFwsSuJTAM4wbhg26F
Ft0dHbKtGmwKS2e15X5tmu4Almgkb97Ts5IycVWveqsRoGBhAaqitZvpH9n57JxhqQHwHaB9hsCC
5FUKzNGk0FrqW05agLnkLDPt0GP5ehuZFBR7T02kFpZe41E2BCgSkSvtwaKmX1exuKxzC777inMh
sBv3TqOYwGtEMlow2WIrX4aEmF+C3oYMYV1INTuRuJIU806rs/w+mcfXYC6Cc8ssKO5KnPptkVG3
pJb1SPLWdPa0sTvonUkhnsNMEJDUtIgwg7pgQNmr01o2gX5sA/kClK87B0trXnhyARvsFWlPwDbJ
jYde0uribNxa057or4Clr6cFYFKU8IUrLSqn6bUvJZrgrk+BBxBnkeTlrmkQoC3r3IwXEOgGtdcK
o65DLNlQAYn5XM/N4FXXwrPlJ+F1kxFx/D6A3lTxlObq6Db+Iwm0Qwao8ZFC2i/DtEurKEhm9SG1
zZuS6LCQ8/bRFVDQwmz2D7CvP7G+qnOXe+Nl4EyRjc2vOyJluCKnyNHbsGQ2gVhN6oBwkPKlCUaf
Fs8a1mjSzzoHq7zrDJdQ99QFWvIbB2g0OEhRVmBzbTPPowrslEsQX+7ekcArzyB66uexENmHdWBG
ELam+UwD4A7mK+TfTCL0VvIDdzmJrKN3R0cCHrNh37nKWJAwZO1VEjjvYim+mN5EGC+nFBxJWaJf
l0K4ZPhB22OhwFonI4wBgxNNrVUfhW/fs0X5Z9CFXqxSe76Cj1c91pUJuc5mCG3hnsK2EizcxhzH
ID9s3SoxmOtrI1XMYThuOsAQjmSY3aO+J4W26s5TE9ShiVNz5xomIs1iHGPyRSH8anZK/qnUVjcu
k9XeVQFW3aSbLhvTutJneZ/0xtrvp86uWWHJHUlQbeqBHSNwB3bHYWkPI/9Qrg7HdFNLjwwWChmS
+ze8oFesgVD52invzfpmBcuLKluzBvJuVa5yMKpBuUYIKR4TD/0LfOOVVTOoi665A9Ezh6SZgJ9O
0rYTKNh78br0sqqQjMHcPti5tzwwMzFAiggXpCtiy8+jx4O7tzGy1JHvtvrTOvj52arxvSyOoNIY
Das9931+zdSTjWXtoEp6HTJENF2XMwixnTVll7PvMeSnw9OzCzAdhcvc9c+F52RGpNM/9fddkFS3
7jJY9i4pwfj0eOn6C1w8WGK6WV4GrTk+e2mhzEu6xdeGKsQtHCpg08ijRFl/roVO0Mho4RbICmjT
Zt32jyuKXHCzRnDpIiFDEUWJWGxERY6YlUgPWxL4GflH8GgRSI45ByckuyM5MYKtspbjnF+2mXWf
A5ccQm6TrN2hOwluM52Ls88TytUwKafyLTV6xgPYRgVsylXCMs7tLpGRL5OM4KGg4nMUpq2KmPat
JQ9QzYYhwjhEFK2hZ3X6mIKAfWdAe5cIva/oRvcezUT4zkPMFexRSC+LbJ5suUFfBUddRVKq773S
dNSvENV5mHIpSpPrDMaZinJmRUMoyz4AGD1sGNgJh657xPCirSEJYNq0nzlztgfIYdNXYXhAuzWl
PREnD5+AW+modbq5dylQ5hDX5WjtO6dxb0aTh9a3ClJSBUENTeOfOwFcIm/GjyrLcNEbYI4XFlMa
W0bQJjE9GzucudPiYnbxLeAZ4EFxxcClauRHoJkJScWuPhsx9vfbzkgua3yqe9k4yUUCm3WvEVKb
xTUIlfmwSqCtcZohtEELDYY4S3KM1HhVAf22al1Prt/k50lkNAz9pD32gznt0ZOr0MjL9zJn5IEE
yrzOifW9SnCXYeNZUloHRNqa1wD0xzfmb2pnrWV3RfCrjxW6iwGciTvS2sie9N2FpoplX+AyNg9c
ZYp20huuFsshF2XQHhQQ4DQevbw75+QQ7YRQH3A7EGSyFtnnNVuOeoFQG7Nf9+RNNamkSFyst8FM
puPgN8ZXLqw8pqVwD9hN7zhycLTP67z2qcGTj7305h1Tm+ClbQ193GeQ6s/pCCz8Ayu3P5z7LDHP
i6MmssEn/wMAtK4MR112NMqKdHobNT3/YCVl9TKt0xi5jdVjrywd+jrSgrcAq+Q1o/0X9fjWgVZ1
hvyMxdYQO6bJX0GAkfZbi/ZcaAMgmyVV4LTWmbbP5WBhrg9Fm7or7GhRAnAYqy+l5Y3LeSTfqTzU
07AGJ1+T2s5INKOlSTNAPVyboXg03JXW5uJV/JxvVkOND8ig4eyVs5sS5Ls6zlXm2EMKQL7OrSOJ
BfVuDKx5iuBn2/U1ptx23iLWAbFnW7sumfyuj/m50XrAq8KiQe+nfq9ZGA1K72CyzHApzZZc8aA3
lwMNfhn1VRuQOcP2HGlQ+GKTltob6bHjbZktqb3HFMJL7lIesXoJAReqFd1q58gXssYor+1WnVgI
pgqEaysH/By9YRyHPF0K9IHYlnHBYWMZaHB6yinau1LP5y+Fh9w0LNuAKnRJbOext52cunLwHLkD
qMq+u8zLVdXadvfINoIhqtRTlexoGWJUQ/BxLvDFrbu5IlJdhcMCRmOHs6770mY6mdvTJG+CSR48
K6s+6GrpPrmOQd6s1mX+R8ccWdiFAvTNNtGpG5LOi4sE9+MbTW6ya0aifp9HmwzvXTaNqbMvcN32
+6qjnqqUulWNx0MMR/o1LzkdRdTDd/PaEoi7uH2/I4wiKONxcNKA3OlipunrJCZlZ6CNzq4qRZGF
spG5ttfZu7LQ0Ln0Bx3lGxFA4ORwSRYiPTYr4xbyXHvX27eTEHivoHHAzZ4Ke09cpeG+zGPX2rui
bEsZY6u2n3CZuWSSgyYs4GXUFf0h13XuoGyytWXpnA+XOZC4yB371A0zGtg8qFVVfVWJA3ugQe3+
gQJGqaizx61KSotjPY71dVKlzdu8eD6NJy3XP7raVHLMGrM6uNTtorktAumUh1wkNUWc1exrgBbY
3mhjiSuHg1pwAjtpsO930tU/BUGZtahOpHZV5ql7HJsxuVY64cowdPPmQ51mS75f0n68KxOjf1Ou
oUdytWD5AHPZF8ZCty/IdPqC+DVUXCL6uyn1aZSgntqGEEjDk1iSs1Rc67PVTvfOZKMaNBzCCSVB
POM2J+l95OxJLa5AouQtJalHDQm1rmGmNfgcjqzRWOxd5id+unMSxMf7oV2Gj7OU6j5Yk8ENx3XK
SWxmDfiEhVZPzjUHu46y3i9x7ZqdrSLhmFcMsex7uxjP6O+wX0qKGuias3k7MtBC8pssQ3fIHIqC
cFnKYr6qA2YOxmr1emx0df5RrP1cnWGkasWpQzBBzZstK4ONNU0vGbxwBtqmOoSjTIxMl3iFQf7g
lwsSxrnF+n9j2Tk4/daY3OlEjpw3H2mcSIjYK2e0W6CWgYi1QJjqjCxVfE5rNTX7ItOTPWUuO1k3
yf45sJnih/2guRe00E2AJylVjSqFdrdkJSFks48djhrz3lWcrQZfB6OOt4pKKLevTU+4Jxox3S2m
WVSgWt2EJQikT3Q300sqEP8UcFx5UAQ3vJTpbFMz0ExmOGM2bKUW1k1uOEBwod/0Y75FTExxAdD8
cpSMLtyKwGHXrLuzDuHmJre5DozMrvtsC5bWFJec5QBhcLJk1x7h9f3RNBhsPJSytL8ykBPWBblb
ZXUMhFYc07z1MvpUI7aMgduc+YCbuvWtD5gmKKIStj4pfb031wFhAFOlg3ENWqZKUyUvIYy57g04
A6c6TlgDgiEk1PVoJ/5OZ3Id08R6ELJ50H0ubeB80VBef5xwyWCdbh9nhLuhrqnbGs4dCIO7SU+P
lc/E0U/EcjNQ7j1IKu1Q85yrRFZHmLfQSjC5YhKNMduf27F6o2Z91UR7F3TyXpnGe2UIUh0ZfhVi
M27Oryaavtj2+lOarPcBcvywJ+e3rXAogjn+qFk8jaPT3ILCvWMg+Owo+yHXtZuptJ3LBsECHTWL
YiZrbqq5u6FxczEF3GTKWF+dpnluslKPcfY4+0puIXAzztyscj63bmF+KQ0mgnkfALZX6etsFrum
JjgT3A3pJbRRSm+OnIGhQB/gPbZ0c7thepQwnKhDpjMJnXpxrGT+iJUMUstK0cnd/j5Z3CXGaN5n
onlSHQci8hAAogIz73Q8eGledOq0uY7Woy70xsm5m8rJ+RDUBLHvauawvIVNXp5+KFar3emrumR/
voZowB5nLVCLISE6bXDMVveens5VY9SnqXZ3jByuiD9g3TI4UpAGGSdrcSS7ojtNmDvixBR7T58v
tK6+BmkQJ4WAR+OOWlisbuSW2eXkatUVExadwqC5gQBMWQJZo8SjtC9UPuyLNg9O5jYeCmZ5Q73V
RRotgcypp13F1G6n9/2HYPFulRE0N5J0sYaDlM76BBOF6cqHtne+mowuLlnY/POEAyWkZ9NeaEW7
XhvufE2phUbE846+Mmij9Xok3OQ9xVQa5sn6arnGs+EW2W4qi1ODGeSya9Jb0sMPqIivx36x763S
JTeFuQTKjCE44/eVp46p3NGu2ZtcRIYxrm5SLYtKXphdm5/I38E4qO2l5A2y+4fUreeMajVKVo2c
g9Y7zGV5rQxnPrmZuG+czos5QybcfG1+ycCxs3bWds0TjqhrNb6RLWiHxKRzT+R8m025yrgSJfO0
cu5Pnl3fkAbysFYlXSQGpDdBMS5vne2f3DR5ArD0kjfDGXC2d0Cmc0MzAddXY90bFO86gvbjMor8
wLB+x7jUOTIlNi5hHnQhoQtWpHcr0DECyW+c2ZTHyZOHvKkYMrcTtxOrd1SaVffAy8idv/J4bOfp
I87W17ak+DVcD/uSJMK01ir96HYGvgRlXtXmNNwwmE3CQRaPyq3uHRLpBz+TccAOTrVBX0BP3ku6
MEy0rlwILXGS5z3fa842NAR3eBfqcwNMgmqkzFQAj2DodpO3kPCaWc6ndNHnPQ2Qmz7zX6ykvWgM
5wV/4LRDQMQgPqDXXRLOQKqV9YwzQEVpvl77XscNa3SXKaiVlyAbi51t56e2tM9635LIshR9cIN8
Y+IYKVwzIRXXzrRjN6Slc6TNT58UM15af7ZqbMFfFD7DA0KegOAp5vZk/JLXJzPzTmW+9eiuYr0c
6xQ9vdRBG7rFLnPKBrFDo+FS0UTGgG+ZjlNZdh9nh6tfj4u3w5kPYdvsl/suydazJbe0p3XW9gbq
23DEL/k2VPQzuk5QSNZdlAnJTjPO7YMAe7lXNvxOv8ouPCwKJ3wcxt4ThOL0kt6byM+4MR79ar1D
HvWYUuaH7dB6F6OqlqNYhmNJQYp66kA1d4U3iqgeHqs4y3N4CcHi7l1YEWxx3qNRIOCnzVSHqECM
i5YiBYaL3NGQvODBRcJGY45Y5fajQsJ3wnFUHas+XTm5iDUeJbJMgBdIFfsrz6I5URX5zSD0D0vr
HjHLyNime4a2V7bvDB7nYzrMa8hsc4p9RcRv3TkkTcynOhhOkzefu6pKHlI5LJcpI0WFVdY6QTbk
tGEV3Sfp1HQMV3FNPtwRGk4B8GHqd8oci0tcxu5z3pafbX+FoxSYOtbFnlyiKXtkEkTmQQvwZfLV
GcKSOqRZ94imtEbfYZ4VDU4JK4U2eVV/NHNvJrOoeUOngsO7jpm+T3vcU8iByulrwUOCDAosglY2
1T4nQo0Luys4TVq0NziR8lsLc+RRGjqArChMGLx6NiYk9UVM2guu2ttSGQeHdeSU2+UXDjhs8Jp+
MNvq2PvZJ/JOI8dYPqQVej2a5R9cW7rP6Zpae+493rzfpXWEd/QKLufb6k/Ol8lZD9nsvSR5/XHg
C0XQxntuW/MwL/JkF+5pLpIrZJ3vpo4bsoLf5sdTbnl1bM5DemIeBoF1gKeBociy93lbNPt2JpfG
AQmdxgzXkvPAMvVk6cMnAbhq57f+k5eIZ04nX611uCnmfN23Zn9NXbhEo+XQ0BmsCPlyEtcZDRt+
54Pv9hx4Ei6dUuurbbMAYbj0bpm079vGvhotnzQiw7DN11L8b/bOZDluLMu2v5JWc8iAC1w0gzdx
eO90tmIjTWCkSKHvcdF9/VuIjKwSGRGSaVaDGoSlRYYo0OG3PWfvtQk+XgU6+XzbEHOPRTk95NDX
059f5cppcQxzvY3RGLGwkMG5lNucqyHCyV+hdWGIRvICKZ+7GTttRwHG2YSRVz5lbmmfsZqOrzhK
22eIQU/63A6tR+N7cpnVWdJeSdpQGv1GGcRrWnveJSeuwtwvFCiBxawZ80018Ar8IA0azI0hJYwk
2ZZTOBz7sCBBYwazfO+aOgidIRsMqDGLl0b5Y0boCxtf1pdXPUUFAguknPPAXYGT6ZLbfq5HuVFG
o5ItN6khus01AaoDbzUrvuzdY8PS8T2lgn/W1ZC8kU0TgvAYjHi8xw7d66wIRLO6tdke02bGxqaM
YZTpmU/nRFdRbcXymFGg3eaUtpBGpZ25o2hGvm+WFti/YukHsft1yvNzao1UWm2LjTSLVh6cI79M
dPKtZLkVRepuhxg926qv2+pSc+V50aV9ixlr1wb6IPCC6HUEQBIP7VXgdWxrs34sujbYGqH2ynJz
WczmJnM6uW5dNFhUpAkpKSPyWALi7abMS6EPduJViiGCM9FZa9K+yqeamw1doOGqDsCArACBuKvZ
c3eViXdzWDPCumoLqziUdEwaqVFe+h7Z+qxhWeTqLGwum2Y5cKYww22aBJmTrqoeWPmSu2SmPZNb
6Lgh03mrqIqG28rqg6dqTtOXhKzDHgKLHFHeoVLbKJSgrhWs/+jd/5+I4b+MRa36zzKGi7e27KLy
nXFp+Yl/ixiQHVhS2oDrbLTkxEyhrvy3iEE42JMQ8IO50v8QK/yPiEETLnEp6C2xE7gGjNhF3vsf
55Kpf4KAt8R/Sp3gFKKTf0fHABL+nY4BNYQEBWvxS6LxtKHFf5D5t8yyWh8dtE+K5gUECmKpC7AI
IXDa1FQ6Xe/m1rCajTX12UWmiw5rszrqZv21zvtDYPf7umXUSj1SO5n2W9HAOShFqPzaGSM/i721
8rybuCOIxyNO6LlkcQ1p9rEIHScCjDJlP8KMYBm0OkD18WdMnt2V1tZbp6N/6zmvrA3f+pw9shmy
LXMFqn926Lvka2gR4pQGoiUwWI0PRVd4zGLZ+KbZPASDvY4cypZxQOm76Icrs4hOdWdaa1rOF0UW
72ytvbZTcr3syOj9op4PBW2fskdJVllpRBmEY36E81Zy6p169k3IkgC6aO9p/fd6tIdtRiJhHs4v
SZpd2SkfC2BMdsTPvpZO8tW2PbW2zWbrRMV3bYZiXJbqqWnya4VhzPf0FpKe9w3OtiXDQxw9jFrd
f010IiycjnO1klRRUcIKH2r54HOFQKYHy0n7XCR0zICGjR2FusFwbt3Ujv2qTWpKQUVF63F+WrAH
XTZaO7Kv10Q/52tzjE5mS6CoqdqrIh5urF5Q/XD9WSANNcpz6jnJKi+LL3ODRM+rxqNHRZH6b3GW
ANZ8dtZ4M2olh/NU6FviU5Pd7OTsJtUmS7Nd79LwDOcbjq1ns2Hj8Mxj26CAdrTqjj3iNqSQTN9V
K7dQxvzB0pxv8F+uNcc+QmdryYbkD7sZdFKzm+qdlln5msoufbY5b7UTc4X9waUZaJd7eC80/kaf
Poq6LhrzTnNj7S5tvHBBI6FvASi0E2p+oHB4og53R1eghtxTvxCzw3o5msZ3LcBAriZ72PfYDn06
8MFDTDVhXWCUBTUZA4WbhqMCnLfJiBP386yOya9vJbWrEQYKsjDaAtecOL7Xhnm2VfUInIukmkVn
zz52Fce1uDAt4mwIAd96UzvRxpBUp2vvHDfTfqIptJadc4xymJrdpC4nR0fyigN7W4aGdlPM/a2F
6nBbZ1BGjTLh96qjpxQvBF4LWtBpjMpO4/iQquapybx7XcvODjVqVJR0gLJYjJdWkR/oJio6OsmX
QeG+BqzWU3CpHlIyJWnFlpdDBbdfQyW7QR37YibqTJ5tuEocO9nEpk7p55xZfQ0KzxoOBAxAHlE1
HhlroNNjjTA5k5pzWYu5F2tSvo5RsyJayLiDk03Hjp9zbm+4XXWaXHeJOhHde4+mr193Awf1mo16
iNg3Q3S/TjJ+o2N50XcKiUggdUDdS5QJjv0RDCPszSWQ7YVC9060cerXKivWeWzmPEvuvXhs1ikN
0S7MNlF2RQpIvUHkQSDwTRFoW8/7CrpkZChQzRsuemV6azNurmmGcolLSAG0rKa4UP0Eb0IlTnhn
ir7am3j/L2zQSlxCqnzDaaXdCj2MDkaEmoVq2NeMKzwljsB4GrzmTnI1QCMQ+BboG1C5obysOth/
0yiLbySmEXNZKHs9UK05WBrJIxO9txEE5AYSeQEPo7xC73tO5/BYGy6oVaCQxx71EwOhuh487TRV
/Qkn+uvs9J+pgj9kufSbnE5jPmpvsd1D48wBwephcBXS0bBmgbZqOsFBQkIkyRG07cQvJ9fkQSW3
zi7loCKHASiGmZ/FZNJjdxWKEpr55bBHtH8dueoyoe9CuzLM9mpA6BQSmKck/b9UE+vKQ1A80/VV
ufZU2zQsRd3rbzS2XMhyrF+VcJOXtBD5US9KoorGERJNM17oWUHeZY6iu3WKYZ20aKnN2tlOfXEn
nexL2tyWk7kvBvBOYYKKJLOyTQf8ajVDIvrMRXkul7Y9aqXuYbJFe9ZCcSyGeTMrSG3TwE2c83W7
0iTXukFaw1aRJ8/+kDv+YMzVNz1l+cTRn54hCl5p+ARIqUWipKso2tBCHWlKhFdD/izSAilbqYg9
TKfLbLLs515Vr9A72h3KU9O3Ornnqr6PSvxc1KnLAKA7wRgo2e3jEM4+6qBLLY4fyFiwYUPn9NDS
Q0yJPZcNTUyt5fvB9eRO3RuNhXGNOu2EsiM4CEh3iHvmxC96DBJ9sSl09phanQGy3jeUlwAMn+x0
eNWN5T7m+akENBe40RnN4lvTZvfQkOZNCcF3i+a22EDWy7d2xAExJqCD5nmQbqcu2FL0i7nymwil
x1rto8iLtybiKr9Tw63V61+WK1TpFJHvlc1zqi8EEYMFYDBTe9tqWXqmk9ER4jd8iWEWVOgBDGNX
tzGWrw4YERfHZjs1s6QjoBDetjZ65kKbn8Z5fnRtRaQskkcIhRQMTfKWN0Unq/0oacdFxZgcszJK
XmJaels0OQV/0ImAu5GJvqqDtFxgf+pFj0wyZkBg7Fu9I2XbKOt1bInpQUJ1/QLsM7/RU7nxph5h
iLySqHIk9EjpjT7r752pWY85XffPiU7BbXYeuSp1BzgzNP86ztUIMgu2dFZa+iPdRmYkWLeLGq11
4ERWhAyH+pCv8aIibCiPI7HCq6J+G1qKjDhjiEfVZL3uJ/mcJN6uLxx5yA1Nv6vD7lFMNhuacxs4
atcNvfkIQTf2YWWc8U0Vq1CAkOGiRiOmNpCdtGyZYGG6A13/LdEeqzElib0Mr7oCkYenI5Ojdpkb
fikMKIFFvY8DCUWpXTvV7KdOeQH7cZVQ1rYy+eDE9UUQ2KtCLFRdtA1cOLcT+P1tRhSd39KWnlLj
c+7R91X5gLENM0AVjMNVZ4pdhFKVHTpcV3DX06n29ZpM78Rh4ywvdKVtxpA7k82M8IIrYCx3oTC/
TqSoe9PIBtscuKdRq7DuiWPyTQNB+pxo8KMSMkSpoXu9s6KLuMki49JAbVEEuHozDUFd46MhfRNt
tithfCAOWlyFk6KOlIZ7S16HRfwtE9VppgNOKjB+FuAsIDs3pZOvHS3c5YHaB3F1LKlFZKgyOXvB
lrePpJO6O8MDp4YHJd3GU+jQvJlv0wJmXNmD1yDmdxeO831p2Dgc7CU5JlJqX6vhgcqAWFsTuxrg
PDoUfG6pv4SOfTJ0NrV2mr/3/XCO6zLZymHGDdHiswoPZiyuGNmc++ISQSBqmdpDk2dvstza921w
RgH/0rS3mj7cVZa9TluaJ+ZdWWZf+ip8LEpjV3XutvfQr2nZRR5qB6fWL2uZr4mcadZlkon1OFDV
ICR8C9LLRH81fS9T90mi2FwWiNSuKZk0b9DET3JAoByUF22c7UCq7LTY2kWpgGla7VI5vNLcgR1L
QcHqv8xAW/VwRw2EIz1ZnQRrmOmlNw9f+0lctCF90Vv6gjdk2J1URhY6hDEXk1kD9ctGe1YviJnI
YDUrx+bUUHpBXqDOKo2fAWoDWE1zRHAuB6eqeBG1oBKsrav03MGrhWFTy7Xnpnyugr9m0u3vRbp0
TzvXuiD+bd3N3rmuy6vSbG56TVJ4Dc+2zR9I3WtJrWRubk2whCjJRuxs2RXBzh1aZXHWIb91jTDX
g8aOAjzGx6IdHbzpC8TXbWBnj3GcnS1Oq7I1To5wHmIruq8KC7c2bCcEuZ2fGexcMaw+Q/8C9Y5m
eGlSEIEsgOrpypm+keuwdpMEGn8LzQvLSTN6B1V4D53NCabu1BF+0HYUZrNTpnbTm8Z9XT05o30x
2t43RlK8zrv0VuDNWfU2+lNuJOFmiIYX2HbexqWyKDLLOhdTZaJtyvcz3Ykk0a8HeyZPDn9I09p4
ctRCUnHe7Jg2EAroB1p1y7Ui8t0lnGQZlr33ZeTAlLCf6YV2AYTBn8d707F3lUYfX3px69tWf1vE
/XrS2yswOH4o1AlEMwrWkRpSzz6gRnkIcN8Ytv2l76+8rLpESnI2NffOU7iCGvPJCrqVwbLHxkH7
XYnqXs0vqf2cSO1tNk+xJq91e2PXZNiw7N2QArenz3Aua2XekAX8OpbxudTlQ25I6Utr2qTIrQZ+
O4ICL+UQw5HvjnhpNiiZv3tGeTOG/aasnkTivOF2gSpanMJYHy9pkq+iIbiqKAGu2h60ZX7kykaF
uYujNcpGpE3BFpXewYgdBGD2a1GXKTJvkjxBsvq0McFLDe05q7RdjEgjrKN90zRfQbI9NpXtp1My
IlLqsNA1IiY5QD5nOV3pIbyUlI5Xs8ZiA/S2h/iIEBS8AEU9Glya3qC1GHoXdV31XUs6KN9Bw9ek
3+Itd+lRsJoj9ezWTjeYB4PaMv9a+pjtPgdV9KXKkc+1vboIDXFZ1fVDP+OtHM1iIHoS7mAwyQcr
nydfpT3+bBPoVGXdlZpZ7pA0PyNZocXrlqjIjOK+p6mwEkF9gI/UrlB3PvVB/SVPUVZyiieqnAKX
7wzJt5ybq9/gC8AmQcjnrFDXxa79AtD0Vm8LuTaUe90kaBhxT1X0MNsroaOBJmAwtdB9JQlF17mB
qp21s9wQA4Cmq/XgW9bhF81mGdBaK987bjTsEkuCamrHeae7U7aN+xInQ5VDggRI54NUKI6ADFGk
TXHwaBjhZ8iaS6NhQLBXh1SMWYlRtnBKFk2ElJ/uRKORa6yLoEJZl4Yr01KnLOAYrzXhTZZAOR/E
beFWSJA8GJtttcIVsvHK+s10DKrq8zbISsOfyDuiDBKm1bYZguLsxIIbRZ2YaxQl2nrsyQ5ExOSh
z4qdu7i3MF9hIGR9OEwi5yIZcloZy/Ea0waFG7sPLmipIZcyK02cLIWIvMorogq8YRFvV8ZBIKFZ
AezKvgbumB9sLSbRZvwW4iB1cRRMNAHi1HmClHRBJubWa8XRlvl3l73WnPKvCG6h3U0lOoV6EVqP
ov+ax8NDkBQH9Hzc30PzOAN29WfPQpxkXoieYT4W4sT5FHUoa9W6yWO0QYtG1rqwJSucY5SfFY4G
jzw2eFXmoEUHtpZcc7h+GAGbnxSch0uXTDQjfjay0diMaZ/tPC7YuxBdNVR5RUe0aibvMOBSg7FL
/LzfuGBNdGYfq0dwSsLgjPLaXDWg+0ip0wguccSDCqIX+F1rYzROvYOCjJHottFzyFArHO1z7NJW
Nap0EySVnzXo8osmXA2zsZGIWaGJBJRi2JaTvLRwxaWNLwMFdUSthAr3tjGcsORS3PWQMxrauFYl
bcdSFifDMC8RPaGVLo7NEL/BRd3EVn/00LWR83qy6hdCr+/H1r3u0ehZQiIdIeu7oTmrMF2CpCQE
vf0aeLHfZvlLkw6XdRadsulL6GDBKKYb0wqvxil9Qtd4UaX1XnJos0vp5158xON0A53VJ86TRuoi
rtRwMJXJtZmnlJPUddg/wkgL/JLAowS1wMxFdN23nBUpNlq8ziHYzAlhq8owrhXv2lfBYqIEwsIx
aT7O/XI6Bqtg2NNGEUmA0LtYhsisbbOKKr7hiJc2N6g9Gpe1Zm3JTTn3xKe7HWEVpvXaDdVK0VrS
BDWPOC+2RjavIIJxT+fMN5sV4RcuTk8ueZfxwDYvUgepcsBkL5w12X6KciDzj0qap8j3QvURVcmu
BES9kqiAQwbYMMWfvRowA6C7VdsBMKc2i9nEgMisTm7v7amid+uoD3dzHG/jxow3NpqQ3Ei3AamB
uhXcNFP8Nk/5nTFS+1f6/N0DUO9G8bNXNE+pc0Rq2qw8Z97qbOlCc251AXR2JYxbzWuRoTfZgyjr
FQV/ahxo1mZNedu0h3sWGiann+h7mzblIdAHDwVUNVErSgjRgxm8b+KUo22EHpdTQXwXEP+R+l5T
PDj2dNdn1Xczu9QpTl5FQ3Om+ERGex7Z7DumHnITpV0vdM5QAvuq2sgwPODF4RJq4Rgpxrskzp4Q
FkX+/7UMuukPcpmO8fCfWwb7t+fm9V8H5ELF67+Wf87fGIrP2X/+v/ZdM2H5u/50RJqfHDhnFjYA
YbrMrv9uJjjiEwynBYIGjkLHOfFDM0GKTwsESbhQQEwJm4if+k8zQZqfIJ54dBksAk6BpFm/0014
b4l06SJYENhI5QSkIiWUyfekCNtiKejzXDtoZPwRPOu2Z+7b13GyuKTKYTuw2+0wtN0Ppbr/4QVe
/5u98a9C5dclmZjt//sv60Mbg7QjD7m8hSPE0lkwXF7aj4QRr5vdCo1hcsTD0lxXOrftFRr48lHa
Xv6cFZF2S95FuemdoOsOnTVOPVs+PmS/XzQS1KHKjVUZp0RB98KKYBgniiGYr5tML59g24TUJXE3
vplKWUDfgQ2cJxX3tOkG/fNEI5Azl9pZGcZLPzAoZyTcTM82XvxvRZPfN5ZRKR/cLhyMGYLF00SW
+3XmxbuiUMUK0REy3l4MdEmw3iQjx+NAv3KyOPn3m/qtRt1PfcTvHMf/6Ev+38gXXNh//zzrzs9T
iQ383dxafuJPwqD8BJhMcjWRLqhu4ID/adRZf3AEl2nFnFsgPsyfP93GmiE+MeUkPymERSdtCeT7
z9ziv3lQ9yxdt3GuWNDqfmduLXPnB+TMQvNhYoklz4u2Ib/n+/GtUeIRJsD0VWl60S6Rhnmh7Cjd
ytT8FnRu/gvsyweODo+DGYgax0R5QUKp/WE6ka0ycHypFtFjAAYfhSB9Kg4sP3wBfzNrP+QZLq+T
xzB3ITq6HoyZD4+JMm3GxNch66o9ewPwKTymgT76aJ3jY6bCYR+0bbHETJpUeiYqzXC4xL9b14xj
MJZ/81v88ZT379ZF5w0DgUY6H/djXFoz1roiGZXdvGrKF+Itwps53c1JABOhLOVrq1BzIK5vjzkK
Wg5AUU/FEh34BrR+dY3jcn5MajtHkJfyg4VhpN9TR1S3CE3lbYffjXiYDtFPqyGa0svMOFHjM2zf
ocjrRl7g0rVvrEPY96PpNxqnMYT6AVIC8nBRiWT6q9sEqbW2Y4fnDxBjS27RX6OiGL7OzXRNrn1w
ieQBpEIWlVvKIsNnmK5U6DFCrolBzGdOWQONtz++v99aS/5xhXi3jvx0xfnfuJbY7KA/WUvK+Tl/
iWv1fjlZfujP5UT/RFYdiwaeYaaRbjFf/wSW6p8ETC4bFYrD//yBMv3v5UT/ZDlwLUEBsaiYLDj/
s5wI+5Nrs+XrBvhE9mtG8W80/peJ9cOQN/ilHJ09mvMCmE6e9X450R0KJyGpIqtRNzSouaW8QCGb
3NQ2mPHVD6/mb+bXh6Xrj2exJduSmcUy+DG3PKWv2rcZ3k7X64Oe+A8X0XgIGehbi4D8ZLppWP3i
kR+Wr+WRtPmXpcuCE8ph6f3Hk6mbJ4mgTqjZAw0Ic9KYqlH8C6jb33wwcs89gYJCgNL7SEjMHBOM
Hv58aE2Isg+YmREqY7wCXiMKnLMD9u3iF0vm33xxLlePJcPZAm/5R/TjDyS1CLmBQ68YuLOavFVo
TXngY+9MesT26ndJgctr9FCZsCx6vMRlEP94qEoCOguEVAxwvYvq0izQ4uPVr/eIHyrkdQ3M658P
leV7+XFYmpIDru0ITzJMmD/LCfOHT8eA1Hu0otC/huikt9MLDffqBIngoU2kd5EX9imq283PH/px
sCwPdR2dJ5JdT5jnh7kQdcEIh4Mj15gYEyVfmwAtYuh/MVj++hRX13UOxrYFbwFB8PuP1tcUMmY9
o+VsVP0lVZj4XLfOy88/ysfRYXJ4cdjM2Fd1ZzmSvH/IOBUultNqor9gNPfekE7XKTdaTDHqVyeE
v3kUMGYmNMH08q+fh+ShJEoGOcHsAnflZ3SH6aSa0/CEz1fNv/iOlpH2fmCAR2S90gV3CxaRD29v
iMs6L1saJxqAr33iTcFjVPXqsamp3OfGFFV0hpB0/Px1fpzgvE4Og+BiuGzZtrXIun4cjmFn13Xl
RjNYDLu7QeE/nhLXKy5MLE7+NJFN+Ivx/zeDBDsSbFOWSZ0lfvnvP4x/bEO1u7jXaUnX7oYKULAn
1mbc/fxj/f1TuDCBL7fEX6Z1ZhKJ6KTVTA+txrBEqOR6aIXx+y+PoyoAZQKQTfY68f6zBNnsRCQQ
0GhvRL0rU6ldBnXsHBEs19+BjtW/AMP+de1YYJce68fywUDEvn8eihw7LysMnGi19rxlRI+zV6/K
Tj1VuQGfjaiMrjF+Ecn9N9PA49JpcnzUAbd+RJty/Bd5UyAncHFtbxqF0LSEJr0PtPmXd1w+wLs5
sKxRAmvUkicNqnn5VX4YHLVdaQr4LAA818RLM4cJd0fw1L85ONwFoASbGewpf9FHHuqs1XpiGTlB
oNhGUbPl1CqrrjPufvcxrFK6uYxydmhuXu8/DBiKeIlkpK5lVxQjB89lh0bH95tPWaJ7HYDIywZt
wz9//xRPuJ2TWgi8yHeEA93jymqXouDPn/KXMcCM1T2IzMtKSH7hh6dM0sAz6yIUcixXOzZEcF27
jkVd3m6T7c8f9Zep+8ejPMsFR24LYXygTuljSJxHgou+kZGJcysH/nOYKu4Fm58/aFlQ3w02ijgc
WOSy1nINtD5sik3vkvQmZvrslY2YyRymzlkwT4sGy5lgFGGShtFr105GZ9QaF+YBsdvjb39ecPLM
LEMaOl/hx5IS89VMCMZ0VsnYj+FxCioP4wGq6fIXn/ev36EtHAS6Ns9bqgAfdk4N+2TYgBxbgZqi
tu/ViLsB4e1DsxKff/5q//odgnnmrqsLbBecGz+cquzZkHWTc5Vv+7m6cjSrwKHh/nk3++db7V++
QOINLC4ZDk9hrV8+8A+rxVSEhBiTz7ZK3GKxyZuAsNQQ/eK1ecbHF4d2waEgyScCVC9QJL9/jowR
RvaYl+hCRd24ydi/2o0+RPUrhpag+aK1cWKBWao5n5IPVAW2A5yB9JIdscRRcWc3rZNvxVjXLJ+a
puGQFKNmrIleSvWLOM3nVzKBTNAKYF+aN7BRXI8JjqS9NcWt3tyFZts724DduKEPUY8FDsfQSJuj
PtJUtlZ4t2rgpC2iEZCRk4HYBngqrELLu2SRDif3UIvEi2+SaLR6iCxuaNN5E4jWbsh8mfoVuErP
2swU6owbB20yALIKeBT6ntSDzpLIydlNZtJEJ5W01YOMSn2HJgSFQs2nq64Cy9OcL1EzTNlZb3Ow
lpRy4Rz1vR3ovk7ZytunMWGQ1zOpfNOBtv+c3pDUgO3aQIYwXnDennLEkw6tcsqaSbVohcBeFiuw
vQF7aroAEbtRxPKWDmcQgZJC6+Cbs9SsmxRJWYwXOKhvEmOG8GUBJkG2UbVoTWjFx0h4UreiryRb
UTyJEO3ssewoLd0LW4/AZVbQXLPnLLJsZHDY20zUDGa0mPOp9K67wq27fWP1kEdqgz7uii5f+DVN
BhckV4N9FTWiEd/rEcSRg+vRlUQNk1iR35AcCRduiux7NxLZhK3fzYZD3zjm97ntwcVlJuzOEMMr
yr4VjsymWWPqimj1BSq6WWh5pZ87gCqXfDe0WFnO374Ac2G3Y/cfkpWZS2A4UWaPBNGpPOsuMW7b
WC8h2l8DozLtz7g92+nQwuKhnatZOWnvm6YPMXCjWiApT62HsY20FzdplGX6swmw47JJrLw54V+W
5qaCvtW8xvk0Hxpzwg9lVhmkjQK2DEpS1upyNWMUF+Z2zHEM3VVdreIXUsAr0/QLdEqNt5Fm1aE0
SG1PEzgOceBT6ynyOnR6RAKZNzhrUYd6/+qZmPMvLLfO2jfAu02FjhwP4RxuraVMpuduER3bKoyI
P21so0a80LffUt0t5C7wnPjazXWq1S3eSQJe4UifwgFurVpxwM7L6xrbN/7QnhZp/20pgvGtqkbz
wIGM+HFf0LOJYrdQHLq1wNMN4yWV0HKKMumGNZijRK5w34Wu3xREsB6aPs6QhURxHd6MmPjildF5
vXceu6jC1h/m5Ss26I7I3Y45/C1vzcjycWwXJzAO+nSRjYGWbQe3wgFvRqmhbyYmz7DOItlfImUI
w9Oo3C67BSpgW9smT4TYRFpNHB9W+XBcE1MMTTSgzDatjCDtK1T8rJ2b2kxzdxclQV75rKTsYASi
8Bq0yZuX/mhgX43pYDwAE9b7HdlG0CSsVmPYt04Uoc+wxr5cWN9m6Hf4zNACtVUd+G6ycOWC1knf
ZjKPOQBHmQBqQWPY2Es1FMMXmUI7PkTceLx9rDW5earaPLSuFfZR+7EDG6nxrjypQNgAQ951bQgI
gXGPIssrOu+xll181iuIABsBK/VNN3DvnfEtTkzNzioQtARQNDZAS90M2btLy5S4M2P5gtTwbGFW
dYCxl9HnEjgLkJPG8RKS4EVxmY7FgMTGcONp74Tkp/pGS9N5ldhc+PdDGhkSGjaKVcR6TfNUOlq7
vLMsv2lVU+g+6VHaJTGd9R0LP2KXDLI8zFjRs2oURYtfLsqx6NKHrgyfjLjF3giLtd3OiIOrqykQ
esT311HlbONG5n6MEMjdVDKpYr8rxsbdWkZV0zwnVSB4CjnVcHVHEG9cgG7RmktU//GhZL2w9jh0
IdxPjgA7hussSjYF0JkvdsbG6QMLHezvdQ1Gd0UZvOhODgmv/QoCwiDWtXJz7QLSVdys3SLL7OM8
GPg/w0FXKDHmBUimd0WtNpZQ3bTVQSHM6yjoAKCjxdTIocbuTzSHXnYz+suso5ekQVTxXVWM3bHu
oeWsRruS+cZFj5AcavzJoMsz5Of3HTInaAwOqd+IpEObaIQBQvFqpCjEGcWevHprFhRuQDRWDubc
rMbTjFh/q0JpYQHp3QrFPApPtEcOFL+v0LR7zwc1qKfHSYWAVPgmS+odMJ/HVTXNfJIhVCVJxBa2
cF/2pZw3Hk7/J2SflNKmcUh1WlvIy1Zz5cDX0gZAoFTyhD35s1FxKKw8u3krtSbALhRP2eAzoGzO
+J457MGxQGbvpwhYQTmkKG0xs1hfY9LD7xIjRo+VazZTMcOifVVpgWOs6Ef3GH8zJ6wIcek9JL+p
0Jr15GnxyNoFDR1jTQ/jsq9H6uOUGskczUWT+x02adwcKp9e3KqGCplY5uBu0qZWrO0ApbXVAFTM
hZlvtGoj9Exkez2vFM5XxCq7ssdLi9BsyARJkz2m0Dbo7UdS0KPigAhBU5s2MmBKlnQZqeSX8XRD
1W8qfLutFseh0CrwnXaSnbpMAprHI2I9OHNfiFXeQsNatWGmJ2uzV5OODzkYZnS4ZXcTAX50+H0i
aSBaTZDegXDOgYQUeJt9J5uhmLRDyo1TJ/b3SbD1MeWxJaL1qxtHUHWszVd8TwUbILyHkWNmsfQZ
2AmQEuR9TVr3zGawbtykwIo6p8Xz1Fgl8l2zND73roc9swSFdGz0Br84LIAh29hFgk087FvnEv/Q
7G6pLYwuB6Ss9imShAHOWCl0AXLGSZOtIBCxvg7hT4dXwE8qz+9IgEBX0SToE091keCjhB+ux76D
CSA6pylJmUCPhmS8E0AKpF+6lkwuLRIz+x1qvWTcz/TZ6lUeERh0CjqI9aeKs0SHFcoT+RKCQ/7l
0QaXAh1Ai1oLCTbgsFGft7kWu9ahrGnDhBfCnGL5DStZXrG/itoJ117DRgqvhnQrC9WLZlrVV44t
gpRZZEwop+ohCDCH5wrRNATGXQ/tRO7jUEOSXGU5KXshl0N0KoVq4ZWXOLN8GG/zUw2qUh2bzEUk
tIR/UxUunenGVXHtreH0LSYrLYrTbRNgaV3P+GtLOGkmHgAOXSbOmToRvP6aVwC0Xslj15ptu1NW
l93oWonyEJrM/FhGMiw5g9eqhvXaWLdNPvRH2aZm7NPTRNYXkPXn476yO98MbY0dqmxpYQ3EvfZP
CgH208TdluEmPGVs9aArHHi6edpte9Sv4YY/N5NKb+GKher1Sq3ftmnHwebxJ9yAWGd0XISS37xi
AWRrXGmq0C71RndshnwR8OuVEyXynpoCSGOiJ58CPWIFAWUKiwlyGg4ECJE90ZxGop4bNvXBV7Um
QCkJFK2wdILhsYbmiPx0EAOOQQCtn7H2Z9mGrhtcAZGlnb3C6R7rPgfXBkEncez9fsqNDHbKXBef
pSZMbTUh++22HPuca5ugaX1lZuQuooKKkich4ibxXUk3DsNKVuzt/8/eeTTHrWRZ+L/0evACCY9t
WdqiEa02CJGi4H0m3K+fD5R6hlXkkKFZdy9edPRrKQsuzb3nfKeogpHRac4sajV416JPNFT9QDPq
1aSHOSbBqO5eMmkgIoagyWeY1EnbrFSiMFCFpivvWsDrz2QQUzKd5iSpFWe2/lfhjdW9A/gB/A15
wQsd3CVJ86IoW2BWaXs2ug3fKqr/GWwpJTwvmGEJfEzlVjkWkaz80WvSJVPBQrhsEBzrrKHdRpdY
NvLq1o+b2kEX57a8Snim3VXtW8Qy2q6ubZrIwamhpxNtRreY5d1JWWAE7AwSEFYoUacrVST4cXwW
0zMQqWF4EhGbcVs7oavfVh6cugVRkB0MSsu8HFoF8saLLO2aSJtIWzt652x8VPBntd6hhJP2CPHC
TqvyCS9UedkhBxvYYqcZh2GDuNMlcbPByOMnEWFeDoJga1gqGY4TQKP5FTWP/iWsi+JXVnW2vcq1
ltUztlOjWZF/UfwYLBryLLlWA/ulCDqMWMs0tCXHYHcsJrh2VVMwTfP6lEkLrSIZ/EdtnPLmCvsK
ZApk2LjGNm7s6emtWRAqmaOjHfFbLH2zMeQFIeEZX6WGwgRJGhsg/o2rB+5d3qD9B1jsyHWWFXa3
UZWZtSuoyZBD2qS7sTgKNkuPU6i5ElOBA5ww11EuSzl4HoYN0Z0OE5v2pTtNHEP4WmNeOp0uP/Q2
w5LRS1MjZgWO5k0/hrpVP5NaRt0SBOkIxNubyY6VVuOWMwGTtQumjOLUxkMUbXLf8yQqYXS8ayDK
7ICn3DDvcJPrd13C7M1km+n51nczdZQUBaI4YCv6rrBMNMC5VjkR5LEw/xki//e3qGlT6BYZMnUp
iwzisYUlxDEm/8EeFMY0I3XwhS7IFrOrJxVzkLsBBRT637m3o4BY2ENMjQa23gj5lXMbVQ3Ky7Ij
0BWVPVnwq8DMu24Tgj22TnNX2TeWY6hhO7AVREPcUU3wrzTKGckp2kzPXTluqlkENQPrpCBbP5P2
gmW5dxI2K65Ugc1BOR26NcUmNuSltMiWaeqKk0KHy+wI0wXAJZxJMAs08j9vMFuo76HjtyThprp4
8IgnRi/PX0JoimSpiHunu+vjBgOv3+i1veaNY+9A+dRmrVUVDBnfpYYG/Lep5KqGPJhhfapQjTtZ
VzznPiEQC40uLVhSO0HJraTbAlQt1bAeI99FY+TlJPD1qlQ/tD5q4rPeLoFEJWARmi3tzyBYsNVQ
101LqDLLtDfsCtHm/hoVIUp9rK7D9SRjgZQBF0TN6VnT4i1lPzTS7G7ditewd45cSLpAszsKzwsb
WUK9w/QKnSL2yAw563IRPhRAroJV7FQVoEI7N260krwM5lA2u0BZnXnvliXNaZwDT125k5bcseUb
2YBiDynxntl8/HUPKXnZ4EMl+kOKXCeF3FfuslNW8+xCDUfmYfoddR5XYCQeWKurFe8l0yEmkVCs
tTD3w1UWIixdpirOvtf9nJzVjoAoFpM+Zbda7U0XQRIOLw253HzloOTlSV913U/eyxAMksNR89c0
pkW91dkbayeBiIkkIvgQwoxHaEQG2knJYuvBR8ZrITxlbjj16vr3nJRhwLxmktbrRpfT01DHzDsq
j5ByB3FfHqfa1DySfYjOQnRxg8DenNJRC8610RuM/Fs0Kovvq1Zjsu0rtiRqp1cedHrwUmSDlxMn
1WcKB0n+HQBOh1WiIY9324aQMfG0JZzVb1K2cTULX2842kNm6YDsaCq6aICJTcO0CO1Kz9rrzMwQ
edoklrgnddrH1bkXOP2vfki1EZPpAP2XyZvTsptyXoldJz5LJy94sZGs/GJzqx6rzo+M+y6oVPYr
Gdh9b8hnNXtMGvjHjse2SspvURRW9dbIPBndOJJmNVWAOrmXobwu0hFsO6nKpD3avBom4K6ViWqG
YxGxLEFlG0fc5+8If8/qorkoSusXfkNgspX7s8iM4ZF0nHade6G/Bfl00s5bTq0SWy8fJLnOvWE9
h541Rqf/VfEpBWmB5yZqNFGgTY61S8h5Zru2jYQgQqdCzwwgGdIwZQmbo4xLCRbbcG9f/JdXDkHT
cPzjgF4AuA0BhuBHbhJ14StTfONkJqCgQakBENp77WXlz1mAbLTS28/rwu8qqe7MdYAJgcBLhwpx
UBcu/M7mzXQIuuFuLwlhi5ZDFYAr18kh+XyowxI0B0P6LvSQaO8TZeEfFm0Hc8Ao1WO50eL0PGQZ
XFlyHP6y5c0otER0Wt60RQRJevul4RbNlcSiqS2U5TYnHIKKM4Qt5hejHIrIiLpzENpRSqczhgJU
HPSG21A2liFbbQEiNws2Tcqqswg6q6jXCKzGXSwtb9e7OmeKNKy1W48F75dOQI3zRbPiowcodHR6
6PMsxAQHP6SzA0toGg+QjbJa9tJFZq3jOSbW/E+74j/Kq3/hjnzzLr9LjTn/ocAkAV7b03HOf+a3
8Mox/7GhprCI8S25gs7Ev4VXtoNG+jU11Pwt8KQh/UZ4ZaKIcn1eJP5p+Hx7/9ZxGqTNGDYaT07I
NG2Ynv5GePXaoXvTWDNmbQsNXOgur41J++AloUORFWkKv7FIXXHCbme4dSji4rtQeKIm2asNJ05A
lbVk7ynLKfnR671LnSr6KpTyoGM+/xT6avNVCbSX1PD2v88CFAV7p3hcEhLTHtkGRDxXi9WRW1Fx
wUgLKyH1wuC5HjhwvXlol7+v961ee/70394Fi70fYBtjVtq6xEIetBcx6uGBgziw4vB750kxe16H
l2TwNoCbzS8GO5jtaM+jPSNs0CbLGX24fzAY8euOrdHgWGWaNa7GSP0wsSf+najizyA05tlCGDoB
2Ps3M+qwA1HooVBFYhhev6RbTTRWv31+316bg3s3zmUAHhWqffhABCTtD+NE9LRzXSFl8C/C6huO
NHrbhPRspvCuJqcn6I0l5/eZTbCFkn2U4Jl0J0pjpU3Z2jiuxLhiWaPQwA5A+afcFjAKcxh4hUPm
qaQ6KNlDadbq8x9u8XXtP3FE+bpvEjjL+ua8gpDe9iNLx280BDVqhbeL3SnckGLcpDDJ7onNseQm
MHABLsne+mEG03QOYsa/AX6IQqDuSnCEKsmTFXrWiQPjCFVmWeX+cB+bHToWKym8B6uMgis/L+Y9
d9DM1JgWwG7cj+aVbEmojBAAspvuJjakEB6CY2Ls4A3RoYXwoqbMWBhGy7a9bDQD6JsKPf8YXw7d
OrOxSJIgvVq7IwnzrhnCOjwChAD4V0jl4gBLbNzvJhVDoOWQb4e/fYH5DWiTicxG1YWs8WC5Lu2q
1NKOGJqcSt65RsjRuonpVX/+iN59kxhEfBu1JMpJ06elu/9qyXhgMyaFXPW6rFc+Nmd21QF1rNna
3E0cdD8fb97P7L/K8FCR3JPfzoTNuWN/PGiulU2EiVyhQyH5WBUm0ubaWoUz4hWgH+bPuVzw+aAf
XCQOGnS5BuLXWUyxP6jvRyzcToALNlWXLflxR5JW6aI3/ctijLMvLvHdzDMvQ+zkoOEz47P/3R9t
4uXgTOGplRsRcpA3vVgpnxLO59ck3g2D+MTn2TGH04gXzsGTM/uBbqhnsFUEz0v5MaFIvMZ3igG+
LmPvxuuqM01R9V5NoUFbeqxpuRex1WBORD9z44ydfUH4j/FkaF3w4/XX/Wer8i8y6N48qHdblV0c
vjQxd+ulkPEfY9j8J35vVIQFx41zhm8yK85LBq//HzLcDHjjf0W7ZFkoo2ab15+NijDJxLNneRv7
dt6tWW72Z59i/cNWm9nV8+fQchel2N9sU2g9732dSNYRNSNAxEqG9IaTycHX6WatYSUqWACyj6th
O+oDwDHTKHWfLCR99HYk09JiGLo4jc6pXUi5MiXFpWOO3x6l2sopqDsaTnPjKlIAYTP0YX/hl3YU
wt/BsYtTWdW6d1IRucUxHt+NAaiWqrtOfaytJpAiOT6QTWq4TXLkjlZiLys9AYZpFS120jEsEYuE
MZg3mhstRTJfRJw5EY/APXAQJtL6yMpULhRV8HPLjrTvkxaTkFmrng6NbbvjudX6s1Ahpstp5pAf
gZLklQCTYlHZtPp0jjwF9FgdWeRTkquS9lgpEljV8dLsE7DnowOAbRElbg+xK45qc2N2DoQOhwxJ
kujq1BlBO1vZg++mxs4CPCfWMKnCi2aS/o8IPN9DGUrvZxUYPrkCo00RO6JEB7VCKeE8BAZD3ocC
tOcisfohPx+NzM+BU4POpOeO+mOlZpnuMYkMY/nNhFgvV1M19cY6dYk9XbqV601rMKrQhBJbeXcE
eXGutYmlns45mqszH67QwNPTMlQ2MfmfJ1kd1O1F2wZ6BlCb7vqicoz01HA4NyIT6IeHgjQotSGj
IqJu04GNv+Ok11kbmFRRfgRFuDFxouNhX9dxWz81IzCSxVR77nPkFMjwdGO07vrclo86CgR7LSjc
bxVHs3oZVYX3jP6hJDmmj3uAShN0kaUuZmc1unoqR54XNqeJbWtzPUKN9qZJHHdcplaM6kIfHfgw
mAlNdzkIftbWbp0Bsz610SNZatrPqNNirA99HJ+KoI2uNRm3v7Bc3Mo4JFovahGjkTzvgSwC6xp/
U31ZxNygtAb3J/DoUOhpoLFMhnlvlEMqFsAIaGG4sIOuldUlBjkuCmttHMHWXnQZmo5FYCCyXcgh
Hx4GmqL6kgJ98WwQjEhV2KQgBjDHnq7qjLbAYhDA0jaGWeLGIApoSpf0ZpqXyMiD54BO8AXeA/EU
AznOsPukIWHACtEgxTi+GWJSXLfbVoNw18ShgIQFoJDfE8CgKoJ50Y8s1FDAs9Xs6gLy7Vxcqilf
L9Ku9ORKp14HRjGq0SGDdcC9acgG+VisG/CHQrulCqQHPf1vI57E9JClnBEAOVjuFo2DQdHZowXH
+5tX7TdQ1BbOSczp8aKTRnopSHy4DsYqPRPaJKE8N6n+s67JK9mQowI/se0S7yGxQ+cKuruPvsAl
o7KrhEtTPzNleRzRubuoEWVAJ8koYvHduXjyfemFkH9GHbJBg4yaf9nTsGprDxmrDT2VAJFhyG77
CKwuM1mEQDcps/BRJfND8jNSGMg90hs4OmrqEmq2of3o9iO+8V7UwUNkeoCQLBHW576XkJxiMOI6
cJPxDsCUGV10eds4vJCOSq+bwWqClalrDqA9bwI+ZER1v53Vh3IdNs6QsWvsG3AacITDlallOV8W
ejHKBVCW4wUxWDzVVHFaXWhUoioaNwO72oKy6LSJyQABo16m8xX6ZAutNIswQK65i89bOlzgh9mF
s0HFFxtArzYDZzPSwXnUdLd8zK3aUHCe53RvsDZhv5JDjJ40Ux4NTYx3bGEdt3UuiK3on1okS6ew
0Ei0CQnUgeM5kt+3ajnWXQekSYi1MxhWAAwhcsS6GqauXHVo+8hd5ssrFqbJsXYZWMosYNJ7CcB0
0FjRRRDp0XEDfRCogOGG1zFAUblAtac2oM6ZnGuLBQhWh0bUfFi3+XkwOUV5Kik2ozQbkxDxBcuQ
IiLATvKNBxrUXztBXnyPvZoXg6SdoVjK2nfhmmsB0nA6GQSySZY8Xu0hfoxjHcZx086oKJ9v7gYT
ALw3wmXKEwKnRLtOqRjSN7UqCDRMq1ABWDwUcX01O8yF1MCL87VmWk1lugSjUSZGfhe3UVCsXKnT
xK/5B32cQa/ujLj06b6rlBewi3XAaeSw2o8RTaeQzAw+1Ia9W7TGIoKhgTRo6+fgx9CQWO6TR88O
HL04tvrW7mFtOLkOT8CB4PazJ39+pyZCzqAJTO4xbd+82waxkc6l22xnD459a2jx9Jgpo3mONCZF
QCal8xPtg4YostT1OyJWYWWZbVP+skI7ogDvlqdkD4L7F4Y69xGBkNIT4D9dVBQsyhX4ELiLQKvE
9SgncU8bA1VJTlyQv+j50w9BbfblgoMsmCyUf79STXYnWEEJBmzQe2z7LIHsFeEPu7A4NWMlmYXA
iw6/QLTQ6wg2IA0ucWwrl3cGGhEArYmPJp7RRB1qorhzbtJQm/sBTUArIgssCfkhAcm+soamR25i
p/p5lNV4zQZKAIuhrkwLVhjC2KvQnAT8jNgxzV0rJV0w8m77ES5dUuTEtJJIE5s/CAuA978YJinU
aW+E+XA5TeDVq4Xh9Mo7C30Bz90JtQ6pH5NoUNw4GRrRVe8lZEpTXx+CI5UysfTEE+Y6tXPNznRo
EbUnaKc3Wb6iQw7tMXVMyvRl7RGTDSWw4dyeiGfXC/v+pxjHsD4rswDiBbMwCXbIw1S8AmwXmPOf
HLHgjJH5BM8k6UkEGfN2BirBTULJFCNemAapB8c0oVV070ySbllL1EZyI6ErlmQUJnoC+KwPHc4P
zPRimdsjN2YOw+KxI8YMvisgXSba3sJHWYW93y0XHUHkFjIL9Il1sWlsG9BjnTKNLTSP+vN2dBIN
ZUvH2UX2CxuRvHfmxzIYfxFHp6eExrZOs5Fm7jXncRqWzXkAg9E/jvxUwPMBM064Ky32Qs9I26qU
exqmCXo7awpLlBzEUIVPHNgbf0UnWecxJXY+J+4F/FAjUsSocTKyzGGRDyEoEQWtKjsJ025ML0ns
w7fUsKPWtqSfShBE1diBqht5d4+yWqudTa1DloQzMhFgbk5OLO5aHSHnNqxddsO8yPZwC7udOLbC
hiKFUMRAx/zo90I8IFscjG3uqeCXrjBibgtkhyOzRDoiAQp0HeT7xMu8kl2ukCLUdIaPiqxJx+NZ
W6+Wo97N+KyGSuBFwsSTnUaJoV40dtLn3hC4391i1N0NgUZpvBFN2xpbE1LJuO4JiDOA2pByC2HG
Ce3VNNHR5qZ15a7yWs1cj0ro1ZKUHgKSyKjk4OtqJu43oL7ECTSVW1MKYmrc2B2oP2YVPbaWoQle
6kLiM0T5C6IXYgL7j5ptmyL52g0MJGSO4+m/alNP2cQT98dGPJ1qc+0oA/VRWURpsHIESFj2IZ3M
tmwSYA3V9sD3RrQns17Funlr+bHPf8VfeVNabKs3anQlYNO+t9plHojBWVekg11XzRj9KgwngQXf
Ie4l+MUaT4lhherUsreWMwLGCqnptJSFKKti8m783PFOBEFfTPwER9xropq7rQ4+NnScTZIvCxvO
HHKqVI8uTdWEigSOEsVZh9qlPLX6DNfNiFABKF+vJcWR35cVyUGImtDNKpUW5/XQ0IsrM4+Y2NQv
R6DNJnCdNaoNspkShJjaStN5CvTVHfiTFsLnaJnyl2UrXdVghiXyIbLRqrFQS3qjo7vqScFAr9f6
/XOnTRnb6TYqX8IqztCyBjTenqoM7V4DKlTjlDG2cTWtJke05UTKtYujA+GPdBr6qUB1gehOtluJ
Di+59KHQuXZooDso6LEH63E0pQH4se38W4dFNNikKIn066gZA/vKbhAGSESGFbd0aVEUa2/LoU9M
NghNlcvpdxnlPyWEfwmfktD/7TPfqrh4+UHHr21/qL1CwvznfhcSNIoCQChoauDoNlghZy/V70qC
Jpx/cHEh0jcdyuw0ODjl/7uUALqCuAZBs4SNzcyH+Z9SgtD/oT5LcZ6lmVLCX/U79ot8tktHnaoE
2AzKv3z7xly6emNDGWoMFCJILkJ2wtiFWon2Cs2Mvg34Q+wVteaWXG886G9u0wf9hYOm4O9xPQol
VMsJL2TbsD8uYTVl3VXxRRSuLbDmnQ1EOidqo+nPnDh/sTJj3RK9TGZV+vD3Q894HvxEJkZtmpL7
Q4+BW2d93Vywe8AfEDlKrYeCkBKfSF25tAhOC89H0bfHJFc14OMcp+8ROTfENnzxS/ZrOK83wdKp
MHlY1E2MRvO/f3Pze9GGDi3yi/m0QHkbCmlG+LUFnx/3oJj5ZhOpNZlTiCeUvC0uq5yD/1L4cGSZ
sDxCdRLApwsHTWv9/3hCNGvBowgTmTsE9/0fF2EkF52BQLCqo2bRpewJKJIKyi6Zx9HB6pr8dhzk
ABh4NJAa+b5Ejze2Kjj7/DbNA/1vHfr3XQL+Aa2BGi3l07lN9uYu2aNnAcwOL3ReiqfSJkpnKH2H
QLIBBonIxT0UD/dS8+vyTncItPx89PlteDc6Ndv5DtCCPCxI57pFn7z1d0nYRHccgOUT1JRoE0rj
Kzf/fpX4z3V6OAf5KMgSmXucb68Tv85QT1qwCyJTv/VEWx8RHSq2f385NuVJcFSzmuHQwYxonI1Z
YO7CmQGXWeFwO4S6vpZ0M28/H+mjy8EmTWeWphsldqqkby8n6ww8EGZ6QZVM3dStU19gYaiPPx/k
o6dDx4r5i2IvZIKDe6ZStIVtFl8UiPmBHdpRfqxzLL1OSjmefj7UR9fjo5cARzA7Yg8/1rLvAxHE
6YXVTGrdySiEZRwq9XfSj99vge9SYXZtrALQr/Zvm/R7tlLEXrl+Ot0keRWC82Wb9vm1HHS5X0eh
s0wria+bhuuh9CORiG5pQlwIFE+wJMmeKha1W3fFxiIm7KYggetbbxA1usILgQqvTbwcw1BlCHfb
dTpVvM9/0Ac318al7VJnZ0GyDq8adV9p55nHOa9ojtNw0o86LR3Wnw8yd3MOPmUmW6AjnkHlnqbP
/q2tclIrglrsDKICFtTOoSWXxX2UpU+D33zhO//gghyD5dTGdwkSQT+YtNgN57QOhl0fpOGxqwJS
KU2yeD+/oFfpzMEVOY7Pe0LZw0ErcPD6J0Wk+zgjduDRjZN8ruWgZoxQW3rlsrbwstSBYa21KuJ8
bef2hijA8Np2Jm3dWIl5NlFcODbiLLipa5mQKR92sIX1Bqa3liTXtiKe4/NfPP+gwx9MixRN08ze
Yfuy/wgsyMA1jYSdY2AimTBxPHH8qRbNaEF3GkP9SO91+/rzMT9YP1g8/nfMg4mIBNVBJdLa4Tuj
qltJzQC6WYynlYc4PzLxTy+KbLYFCTsbz5zW0a4+/wEfvQv4iGmj0ik1KSHuX7SqqAAys+xA22H5
05r2fIii+IsXTnywmeDTwe6LQseYjRD7o7SlqPFI6Tt2G6a5VkNpqJURCVCiCH+7B5sA6McqzezH
pC/I1IZn1jUYQb1ibSVoq1c50ZdIwRD/p1983Af9z9fZBkwH5znHwYVM+2v/p03CwBFbWzveZY9Y
kzK6FjLOnqhyGeuJaNA7ClEFTaWWyjeL+VyAt8U6irv4QRDmcWUVIHkpwPZfrO2vu8zD19Fnd6Oz
GvIReQevRjfZPtx8fafiRJy4UWkkZJZ13UnbtZRQ7IHWQtOWjw4xoKcN8Nd7s5X4BeK6HQXQEVz9
TtgYx0NVpCcFOuybv39xfM+EGzmLSljl9u+bU6lW5/Cw0xq72CJeaBbARNX554N8MCtiloaA5Vk0
3ZBX7Q8SjoJU2bDb0Vfr0lUt4aHnyFthY5MZvSkS+MOfD/jR3h8QA2ATdnXQn7x5UX+zoaumjmaE
aHcDOplTIVOA22MthmXfFKDutdEavuswn8lnjwWZKrbefQsmU/yd7Oj1reRzNPhkAOgJ0z2QGqRl
Upo0JHcZQXrrKVa/dGPIvtg0fLTQIuLknOPPso13Nn9ZGGaQRu0ubwx7SckxIyKybbbBUBnXdRz1
K44bRATnYVASNjNikFxOo4yAbTT6F/d9/soOXnZ+Cic+m+a1Tv9p/7Y3snEbzKy7PuL0QO38Edny
S+/pT3gGMExO29Y1v1qgPpj6XKY2oJ8oWTlOHIyZVnR+7RI2VY8CWqsasonAfC8tQXgfdttjq6h6
Lts4G7LpXpvnSFNd2SMZZqL8jiPN++KL//D3zJMQrzuKlkMczESLCGttQdBB2BzzaheEVtjuF1f9
fhBkcxZrzusOwJo1BW/fb6JOmr4p610+GNEtDYz2RkSl89dXMktzUNMyM3hY7ebl4M1HVAocvbXd
7+grNs9m76QnE8adL67k/faaQWC08bUiOGJy2B+k0HziiZ1+J/Xe+FbJSZIDMBWwJDob3MEX08JH
gwHlm0P1LOi07sG7Mjp60ltRswOqWowLy7PCq2iw4zuzHYZp3Q/esMRwat7iwlXHA0eXH6MwohNL
p1Vp4I9daejA0K/rmktv3GyrfvXFL5xnhLdfEDfanmkac62EefndjGHbwWgGxq5MhoAIaFK6ppVO
rP0pEYNxsfRam9hTpFvQeZyeMu7CkeN4FLYE+Pzl059/CUcEvi3on4YPu3Tv6afmgGOxHneE4xHt
QLAkNfhY/+KJHD4QBkG2TfvLYvaienVwFBnp4mu4snc9GE1qu0l/7uCGscYi2X1+Yw93aK8DzSde
ti0OB4CDgag/CYgD9c7JG4uIujxVtBnZImyJG7tqii4iS77XXqRf+/S6Hf3x8+HfbZ0OxvcPVoLY
BSJvlHIXW217znpRXNZGry51vT8HeO6s63CMbjOyPTIFML0Ky26DY0QcuU5I/E5paJB2Pv9JX9yR
QwPAME4x5vlmR/2a9iLz6s8AYMVV3zsEEqZEAEpUw+s0xRWD1/5vJ7D5fqBjNGHHGWKWQe+/XeiB
8L/a7c7NRb+EHWIsY44PX8wtzvuPCcnbXMOETO2/ozIFnVY3WdrseNriylCtC3sDYEpgO2the+lX
z3iePQ6+XQ+TA7OyOxcLvINnnGlU/31Z79rWI7zPhNR0itF3ePD8Emu1gVC0WNZejmRqBBjxYqMX
domd7CdzYYoSKMvnD/jDdw55Nx8wR16X7cf+PTYTwrJE1nIqCf3Tqcsp45EcQQRckGgP+NnFwuE4
cewXFkoU30Fgi+eRFjoB8il24ZLAiB9f/KTDw9n82NmjwAdnR2Tzn/2fRJ+LKGNT7mQ3anMbM2of
Rdy6hE+ye0yIHfV7ElvGtl4P1H3iRVzKQpCd1fXfPPQRkAxUnsgFBIPKWmqBUtskHuntaZkuuhMr
r9OXL37xRw+VCZmpkEmQjc3BxME6oZdDme8IhCAjykzh3xCQgX0XXbE7w6JSibW/CduoXvqtLi+V
Hbov5tRzzuWZ5s4XK8Thyj/fwfkQ5vFc0cwerpdNpgbiPaqd0OqJ3CqloygRmeq+ennmD/DwZUZH
6EGLd9loOPO39WbxzzyzSIx4vm4MiXPOgwAO4psZ26i0mEOk8/KYXBsUI3TdJlLm4LLkq6omZiAO
QiLgSKRRf1sp5eLRjnPOM/CWzyfQ/R+FCCU0Js8/b73RPwvR1F11Ioq+wzLqv33+3D+4zTNiH4DC
zBNk+dsfyY0CK6XTfl6O7nBs5TmO6rTWvig7fzA/UVg0cV4wCVIlO9hguWzDA2V45xVMoaMgGBSJ
o755laYVkbX4ILOjzy/q/ZSPNhRRKeYk6lMwGfcvqphg8zd9d97GRvugY0q1llPRF9Wi95SFSEcP
G7y2aDJ7JqR+/Fl0gYy/WHaYehhl781i+0WzCTMNx2G0rwe3loNSNChVnQP5IUiKvKI6XGMLlA9D
M9uHTdnfOr5NKyJKiVt8tqwOqadG+ai9xOVoISoMrcg+T/IgQPPmu2QhTkHkq2O8obC3DVFO2r2u
te50MtaZfqIpgrzI/ZDcVNXYCo3TlIeEejly2ImpSr/B76qfqf1jYsX9A4AEq2Eziy8K1FbWoEXd
2s5d7Qm0Q3qFrTNF7sma+CxbPdyV/TA+204bWms0EACVemBHR8OIduI4zNOhPZdON/SbWtn58yjN
TFtK6p7JinRNdd1aogmWfjaTKoQyArUhXlIBUzGM9KeLBoqAmU5o1zWN+wJXflsQeA9P7ThNyv6x
KswxXZElgKOhhJ9Rr9zONL/PMVloDtHY0o2dJo/8WbPEqi5NI13S1C/UyZD4StErN9WRLGhVkQye
RC7eBSDm1HMGwVy29StfABAicKdEo9DEXvxMOGgBHDdkIUG3Z7GkGD0Y1I1JeBVJ637j5dscgK+/
gPIRpXCgYs/NCOPlgKzNCgNFVAlObvs88BywqqM/xMMmUJo/XPpF523NoOX/7luNVEetGYhfRRKT
jy7NfggXqCAh4Mgg7OsFOYpDufCqnkD4wGumXW5id1+yeSPfV5bC8JBSZQMPMM1wvgREP2S3EpCJ
WiWWld4Ynd2oFVzqGIZFUNJ1D3rOmKQYOna9NmWIDK5reTor6GPNlZabrJyGkxlX5BcZYme1A8YQ
cNZQ33O7Fdl6apVqjvClTo9p0kK/kkbUciaN8iJYJgZGedYpFZGz5MfipdUo2waTNnwvlZFNJ4Ve
jto2tILmuXTSdtrV8VjkS8RcMsO1KMtvEnkZ6cgWqqKFxJMqlshR7MsRTeV1ONW8QfqY1YRtQaxl
l+MPuA/Lxi/DFX3QmXAVVK2+NFsPSVZvw4XZlGMhQgq6JhEzUUXFlDDEEeWh6sXor0MEiM06yjWL
9KYMjsWqInj4BxwCqW9Cs3C/lc443Jij4eQbK05g4tPcGiIkOEN6AyDNY2HU0xipLwCAyy7ouytR
0oRbKFZ+qA2Db/wkMLsCi9T5xjqf4u7Utc1qa2YIT7O+a49KIHPmMdm/KVZsn/yyvq+SW5S+iGUD
1UQ3cV2IM6Sw2ilEiqhYuKBpkKB5lXKOS62QN1L58cUggxZhcxQztYH6l3cS/I25NAaoTGs19RZz
CPJC0iqtDv7X67T7H+3Cv+irM497M3BXsDYDS2bD939rGXZl86vM0j+5N2/FDB/+RX9cEo5LigZL
pM/cjj1pJrn/1jbQsP3HF2zJbA7zM+edf/NvO6fh8Ycs9JfeXHmby0P/o23QDP8f3I42iw9bY/qu
3l/ZJPZWs9k8/fo3WQDnaHVip95fUzMPC3of1NH9HMm4IPr1Yfqq7D4viP+7YL4f4mALKoUJBHVi
iJV3G/7oHrILxO3Zol8xF755HJe//863nsz94/i7kd6dYNxZuekxUrluji6/qigcVGX//PW/65Sk
mHD6279XITE3qRX10X2P+nOhdtN9sNFvql28+fwyXiHx7+7Ym4Hm3d2bzaslBjhyfNz3hUUEKxPL
wt2wxPlP0ea4W5gnIJROqtPgkqVgoY7HVbNDDxctnJW3SY8JDQOXskE5//mvOmgFvL/8g8MPMfXE
nSLRvG+8owmCwdGmfPHXaiPX/ar5Mdx13wdr4XwF4X5tfXx2Mw42zVFDg64GsHmvn4hVczMcT2ck
i2r37W13Kk4giFzObDSgoicn7s3/45Kp+rPn5AgO7vngCKrVGpzFREb34pmNCziM8nu5VI+Y/awb
svOsCwLijDVuh/Tp85H3D5q/7/XbgQ8+S9+AK6qL+VUbYZYtRLOY7p7Lo88HmW1Y777Mt6McfJmt
2UUQMTrktOwW40X1SCWFhQnlIAPOscgRje8lOuXPx33tyhw+UgjgHIGwATsUUPbfb7KAQfoKP7q3
INkVrdyE4Uj9Eq4q2H8Dh0JPG9J0navcph0A1cHUO/bKjQPgUGjZUsVuvQg71Sz1aCjPM2Gh8k1T
gkvdb4nWfNcK7w4yZoL6Fp0xLZJtYWi/OAtFR27JLlH8N3XntSQ5lmXXX2mbZ6INWpjN0GwgXYZ7
aPECCwmtNf6I38Ef4/Ksak5WFLuSzTc+ZUZlhcMBXFyce+7ea+Oe8WcFbEnZPa7L2nnU0ZH712f5
bU/vH/fwv87y23RRSjHdE1GOH+VAOPXn6DjfJI50RRn4sLxJz3B5frWVcvnEv7qu3+YNQFfLiA0l
flRuVdMhpFewVa/wIts8XXIxn0z5V3fy8ol/dcRvc0JINuHYNlL82HjFa7NBdmk6iMX8/CCSDeSQ
hDmeKYXcwpttPAQK6q3Is0xnzDZEIWH9njZxkG8Jiw74OTvRVNmHv5i4Ls/Kn74jW6pkSvACRrD1
x9G2mqMYl1BcHtvDureuCjd9+es7/WPd/v0IdBp4J2CV1Vna//EIS181itomySNEZ0cPIHAes5vq
pv3oa3u1yX303sH4Nvfm87qP3eXUP1K2Cl7y0u+X4Ui+tb5dzvItodt27SyPkRt6Mzgc0py3gi/d
zudmIxp2+Jk61jMa9I8WN7zkXYtucx4+snNo4+/ZE5lhF7IdnV/JQP/Fqle53Me/OsNvYzmPGwkT
gRA/avbgxdvRLU+CvfoNmZo2HX5vuhHJDN3Ft7j48LX4qxPasktZ/abbrRO/iHbIn80tua+25Q6/
+HrfVB6/PWo/34Bvt3hZFta6Uhg/LkF6WHYikPyHbDMEI245DAxEGwTzTtqJh3innK1Drf3iC/wQ
hf3V9fn2HJRjPYljyAjI7Pqg7uLn3F032PT30zlz7oxN6s57082cx3bXuZZzGRTNrnH6XXckiHc/
X5dv59f3+Tr3Ej93UudpcEZXeTbRg7vxbKfH6lG+6faTaNfHaf97hf9PSevyZYD+6evL7L3Sn7pY
579dv1jG3cJWXPIIlcEtt63s6oH1rvmSW/oASj3m5NrTb1dvOCUfvdPfR+7XXz9D37q9v9/CHzuv
fAf1T9vAcgyJ0tTT5DF5kB/kT+FG/UB/3iMa8LIVUCEGOBs7zC+O+sf26J+P+q24WLso04DkJY+p
X5+0jWCfu0MfxLtp/6tH6Ns+958P9a2WwJFQW6HAobIrDGjFkRmBmO1t6YVXTJy/SgP4IUv+0y39
6Xp+qyAaxaogi5fJoxqEu9nFw3eFJN+dD7PLhHQ1vwne8ixuWZC7rT1tu9vMNdzk8RfX948tuz+f
9LcKw1gKQlQKTpqHMpiCerMG+Vt8it+sq2ineXDHj2PK8A6BfttL8NdH/+YA//3omiHRAGZtRwDU
H+flMi9nqQi5BoO3urmbnnI32edu7AoOveev6blxB5dw+Z28j1wwDkfTwXv511/C+CEr+tOdQONG
zxIx9Z/0sQtI7LpSuQZP27fCTuyn2+Pbg59cNXbpMuI6Z9xX9tv2+GbYe1h8tuQWjifb3i4gdts+
b1WncE6yA2N3V9hPevCCqcIvgjvmkNi/8TJnc4hdHyspn7c9ezS23NF+e4j828I+YZjiN/29Uzpw
523FPtKdsjv75fpo+PsqeLnO7NPK72q2b9iaqwaifT279Mn942l0J69zQtfJbSdY3POnf36+efeW
k4nzx8PDaR9PoqPZyMXs/ejqu9NR9V7uYkexvzLO9Pjw4jb23UPD399xmjunI6iTbWFvKvsutzm+
LfmK/eSHW8ErflwAyded2OVTOz51tT9PL1C+7evKLezbq8X+OL6snIK7F1zv5mS39gHfj61tXf96
90BbyD5yPh/oNf37zUfkm3y53KntzT2Rps7HU+g9vITbxK6cs8brK3dusZI4lXPiWl5Gx7x/437Q
7rMLzhn3u73V7OvjrTu6x21v3wWz/bIEL3vnA7c5/+kFlAuXd2XW5F1u8c274PTCSo2ay3L8wglW
zjA79vaNzl1dzjqfUjiqy3Pn8/m97dELs7PLX949zfMC03bmneI4t97uSrezYHv2Z/t5c89XVZxg
dLadfU5slXF7eLy63efOlX0+rAznw2YHrMtpXG932Hk3B9PeWe5TY+83g33belvNO3AQh0rLdkKG
19er6XYOFSnMazt4Vm2VEXcGkrszbab342Bflba3wbPPzZWdwbm6le2NF9sfq69xQZXde+wGky/s
lJ0t+6/21f3iZneR/UIQeKBz4bwb/qjtHcI5+za1HyzbcMkDcIB82odPw/F2dRDuvZ3kXL7ZZ+X4
LnRud3T009WBA/E9ndo5nhLX+/LcXfB5KXS8q4/j4OwGz7LvmdDwsp690gs+YRpsGu847K4X5zi6
oz+6kt+7m8zeHBW+v7x74OleGFbH093o+jAEvda9fzieNPtpY/BEjK4ZiIG3AaxiPxz313zzzKUi
82oHUKS9H7zTQ+balful2LdPH4zky2Nk2F+F623uHxzvvFsYgFfBM5evsL8eNk+TzdVd3PTq9dDa
pn31HDnPiz97O6+/XlxidL3RE4LKBWuwx0bBdeFWlDZFnL/hYte72I5cPvXyeYNjuZorXL7QvXfP
t+u9XejcXj+9TfZ+djsuCFsOjuJ3dru9exC5Y3rARpdzbbj5vWjnm/qq3ZXOrvvFKvLHNs9fzW+X
d+xP3QpZMPVEbZjfDKaXJ2H/tLpvx45R88Cd4oHdxs4RVj2XvnLe7oLeK7bvtA2a7aNpHy616+iB
gndu/9+qwosKhTUYypzv4X91GkqaILQJnYNyK3pR4oRBvSXZIL9NfYg57nTSNyYpyx4RFgy4v574
f0iL/3Rdfjr8tzewFVuxDujjUhPK1y/V1bw1mAeDxFOuwo1+0v16l52aX9yNy4d+PyhiF7BA2KnA
6XyrMsQ4S0ZTQYfZtUntxVp4thAtg4RtXksgRna5AvWI5tb4VZfv8i7904FpWBI/dIn4+i4ULdgZ
nySBA0/euhW/zC/1eXqSn1iR1Ee8J3e/69T+pa70fw5d377myWv5N7a+Pl+Hv1Vff7vtX4Fd9Ml7
9++XD3uvoKMlUdz/9z/+2P32MwG7F+zNH37wftBurofPdrn57IacX/2tlL78n/+3//g7M+duqT//
49/eq6HsL58G+7z8uXGM1P6nUXX5/N9/7+q14Pdu/uf/QEryf/iV33rLmvb3H7Q2jL4X3BWS0H/0
lvkXjAaIOdishBb1Y6v5f/eWxb+bWOloHwPIIfbromftqqGP/+PfBFn6O5oWndFDRiGoaUX5V5rL
P/pjPw0KZCQqy2EYWcgb8YX8KFJ/nhrMtdfTLmzd0shi4cqYsqlyzLnsBJdoHN3wyTVlKcwGdRo6
6miNPZCRRZj2UqtieoUysrKXFVrpGghjhWM9XEur20qzLEzOiCI/39EQqifaRjELULOZIJ1CSMwN
t0NdX9taG8tndCpC6Q6xBXhZJWkRTG9htB+RmgJhK8jPuQm7Nc1cRZ01CDa51emoI0CtEAevsBBT
6qdu0Kv3SEgMsN9t9fHjnv5LQ/n/t3hh+aJ1++dbJbeX8fS3//xqk/fXn8f7j1/7bfAq5t9FEfUA
aZ8ifCY0BP8YvHg+GTOM3d/Nm/+1KyL/HbEVUuyLAoAY2ss69R8jV9X/DvnSwkIgipeRxsf947E9
/zYkeeL/6Yr40rn5w4SmkZ/D5ouE+ppHBCXFd20fIB5gnKMs24kuFbIbiWzaanLeGbWtGv3wLM8q
oSajUHbGAT/amjWO0sxGTN9G69DzSquuHvRiaAq3rdu5cnjkFgFKE2G3VypkKvN6YpUWWba29lF4
k6lqOx7KVMwZ8mJttZu10NMg01SY9fJUS31uSyWjGIy1Oo23+iqSMGYvwM5BJAnyOrhRj/boNQc0
O5FEUciRZLqY+KNrMh2gDmpWu+gvYpf1pFlYnHUUZOlsapTCmFznE+KNmShDWinh6E0twQn3k1Hr
htMAcpyd2VzW/FRURd4G4KfN9FaUBS27gaFTF2+wGIxrLSp18VobdNXc6VXTUSXPlVG6sjQXo1+M
dVNt8pFovjvs8JXWubysqoxd7KnM34qor9NNb1oTtEe5D6sCaH5CztJYQfJzlXE14F1BItNSCu4C
D5oGQ2KdoivJbAYzcTi9annWektYd9Pc9PUnBlCrye1+rLqE8K8qgwq4FhMYEHWV2E+2taXs5E1G
eyu7rqU4bV9izUi6q0QXTAH8ez0J26JWUvPL5F00bKShWrtPQggkJHGzkiWqCO5nUsgDy5FF5tC9
9b5UWJm1cxLPbq+v1QrCklvyNYuAkdykXCXBDyup4rY1BZuGM1LF2opO5cQWoe6Qw6bDMe1H6Asx
kYTw77gQWJCIqWiKNu9OyKUq5Wq0Smt9EgYLD6Ezz8kwh1s4TVL3os7Eoz6tMm7Jh6afqupsNKU3
AbgI1i65Q92m7rNJyR5ARfVborMmu8+MJ3XR6w+pysLZEcbxSTTJrAnRqvwYuNdxlhEPpc+Ri+91
YsWIR58khyhC1zBDJTqnUWUojwoKgOG5kbN82mty29u8apJJJPJMFNILVl4dTNcYxlJDhgEG7O6S
VkgHQE0rPyWG/joU+trnpgpwffAlibYhIMZzFStmc5LUKZDSEm4MxyJx4rkJFSndWhq5TsTMW1Mi
Ev6UteJ5EqwwCp3I1AnbEfUkuZAuQQsMh2SBmBMkgjyvbzo9wz70tDlDVw+0o1pPuVxn8qMBteM5
yxfZa1R4siQcLIUSVKBCfJ6wELJ3JQdpPSiU4arcgNQHqAlUKY9bfSdKQHIcUWzH/kb4HWnekw2X
2mKFXOi2zypVeErGpRvfFjxw04cJxM3cinoh0IKq8yk5NktdyV+tKGaVLwngT3b61KSpF0NcGOwV
3Uven9qOuJ3NKnTFjUrYAqvIpQklhl4DHH1dOlIGh64VIaddsjxVA9mwMyxC9SyMcRO7aabUxH4M
TB1XNWmvgG0o5O3V4qIiqYLG71pZZm4MYicMH4+dAOShAJdgGX3FCtesNIekFeJz2kFID9kC2s6W
MlB1+3Dti3WDQ0FlBYM4BRhOHZmyJ09V8QQsZOrshcCEvaC047laCiGHrJ7qg63Vat7ZuaKVT4Nc
rJ9hpep7SU9WZxyS6aOSTaLkqkm/KWLzaQ21hVc3tsltwknDMItDwZ/kLguKDMdKKK6jDKSM+ZMv
IrDeMsRqazSJFGCsm7wESTpaC6HrnmcLwBDxZELyHoWTwMbrGJ16PhMyTZd4+aIsN1pp5kFNuRU0
RJcfSjkv7qK0mK67MlPkXWh0X0i3+9YOk1L1G2Gt8Y9Y1T1kPZMuAXT5r1GWcrx88BEx8ZikDK6J
MYGI76U7WD4rySLlCNm7V4wnI0es48wDoq5kgRbS9mS17AYdzW2YmNqDqkMoCtZQQsxV5GwXyJWc
HVCoGrR/CEo8xUQ2eqRYmJknAUQjy69T5s+hHe/7VkfdaUxj+aSWYnPHDACHSVIFQq8KzG3bgb27
D5O0rauElGzX1Er4XqW8HKEjhi9THK/SIa/6CRgI+z+2KU/pyWhS45rLPG/1wspeunqAmy9VIPZG
k5Oyy0hUWzcqI+ghM+hGp2wkqd7U8BUfsdiYaFdgLTaBMarqTc6aklnRiJ9K0RiP0QjhRgwl9U6P
u/YZENEANEbX/Wk2kptahZN/SfvYjIawW0wguXgW78Rsbq4m1ZrCE5TobNOmi0SqYTGN2Kg0GCtw
F/i53yRyL194cG2zGcjv2ykYLO9bKXlTm7rcSXN0gHal4WabtP5BqlHuordUj4Y6nLLFzO/qdV1d
UjmJnGtXIs+qivyZJDz0law7Grq96yEHumKtl1KAMNbiOSFabyeTf3ADFiVz+7KqTiImKFfOhOjZ
SsY2aApCExtRE77yVRZnh/jfIScdpVKvZ7Fqsm29EDKPmErXHaKKIl8Q0+SQr8NXlKQnMhJRtzbh
cyjJZ6ru7lZtGsFLk1Z9bASMGEpS4yLpj63UDNs0rhPBFqpC/CJcsCAPJ96T9SI6UqPGD4IgAv2L
OpdcUnVrRSPlQtftGksAUCdeUqIo/jHTzi0RgdY6hXczjEyfN98Hzq6Edo5BSFtdDIGF6G9fT6Vf
liCBoBvnWr2t5TbL7aYWR2Bn/ans1HlPkWNumFCtQ7GmQlAUkfZAGSToL01FquXHrC/IzcW8bG6y
XLykxuTNSuaUgA08TMP+kfwaMUQ/l1iNq5lVB0oZtXVdu0bU4qsyNaq1TRFRldxIK2zy5xwG1lts
FjpQuCVeNkk6lO6EkcIlseGrjoZk8Znlis+Md/6VOeiPeSWkz0UbMz+TykUAhVg4Q9hFzV6px2QT
9pbkjiLZZPasIRPHYCuTfio2xxyMF7kWSe0bFvrDeZmzQ1EvJkDKUVi8VFC0oFKUAdhQnEdkcffD
wwwUT9jm9WXaHqTI0J1BSkAuGe2yvM+xcOEGsaven1Q1bAIINs27NpeyVyXw+VZpyl9G4oFzpxf1
0Q310eImozPy087ovHRRIWfX9UlOU3CAqmmwFgMn4QpNvix2K6nFASEt3ydKCfuZ1oMWTk3kF3VZ
HoDpkGNHfk9QyWNVO7pgSL4gTaMXZoIgs9KS88ZWOyZUHD/R5M8kC3jdqEwHBdmjUydzTRZ0lE0f
VpqVt2WWlM8m0IKnRRhVEFRxfzOTKSvZkbE2/gi39dFsu34zjlnpz0P1sRaGuAHnlrvkqiBGlsri
WGEu8oGG5h/FJCvBANxyE2cTqTEWZn4Z6eqpZVfY1XRUgV3UJTfjpJZOFwuSD5yyuKfRse7oskiP
sVHf5wm0VdCfYlARFfwpaw3prbnxSSZxFgAQ6xyUWoJdx0g1xmy8oU7oeJsSNk2ynKUBjWnMsww0
dJuuRnRssSBS2c0RL1sxPGZV95nkWiqga+hp8qlqc0PkaKXsOgLhXVSZxaOqFAIkKBHvT5XHbwD8
9E28mDxxnSxl951W5gGBwiVy3kF9AfaZEypWwI9lKYJNVJgFI+jnmvoU5FZ8Uqd2wJ2bZqSKYsTP
nLLPyJZg9QbvbZjHydFS+atMiO/MVwoMqJyi4U0GwYROlhgs2bUMmhVk15zkwXrSt3WG/9Qu8acC
xJdVQmSLlqzKAkqH3URtKOxMc4VxGc7mEHR9KN8XaZyxEyrVIK5MYpnAJsrqkyC32pemL/kbLK7p
mMDEJI5HbV8WuZTdFSYcu6opFBO778r6FShQsZNosoEyDYfZWVaVRp8SwpoUWuKPi5ygU3fS14ia
rjvn8qRejQWBnZKYWV6BY/rGoJ2FfU9ibHflQjxmXhHhQxAftkt5aFAv0KLZkQ0loo8TW0ai0hok
sM99OmRHsu0GZ6iLDv488UBOK4wC5NEiYytFzhHlGvF6gIFgiMeKsZ27oGBaTgljnmKLjcJSkBE7
XZEjlN3N68S0JQDmqvezlhqbuDGVm0YQl01TZWq6G9vECN1eU7v7qRZZe5B7IjlLpy6aA6kbRE6H
j2F+HLrlCKOousSjZDm74bkYb5a4VGBq59pZwVoUNJGqv2vyJCqYQKrhbDIPb9UlSw9zsUZvRleY
3TYSI9nwMki23qRqaMyyRWfSypIKx5OFThZaZN6ue60CiAx6MRl9yxiyZ/LdqAJzvb2L5o5HsaJw
tGP2xr5Usy8gXIbpVmCWe4wGLXkbCajxqj4dn1oSfE+Dyvwk6VhhZUXHRdmiPDgNJAidTKZ41Qnl
ynqku3UpYYG4OgsLhJNQXVCsqaF5KWHFcC0lRbyCrmJckbI5vUrUlB7qcPV9RA1eOWWqiaCh07A9
5UyKW7AX6gH/d3lXmlb5DLOQerpWe1IZ57qvb2pi2/2GFNX9Ivbiiw6w1ivTUN+KfSsA2W3W8EOt
oc6z4YjZR2mna/KcSH5CXLaw7SprF6m9lnhDL6pBtQ68tOLGugdYS0tAGKeNCpbuUc3M1mdE1C+a
OIjbhfiA96U00kOTmOau7yr2ULF/Q/AstV2jm+vigk5+jCUp3La4km6XUEg/dRpjzmIpw74hkswe
xD58B0fbEV/XxXgI5+xGYmLk5ZMMMB1ZMl3HspUzyObutbJq6zoBtevLs9V5umRuNV0cDrleRLvS
0mAF4w8TCX3Om1vAQ+FL3zfFUa5bVt3TkBxiogsvizeCazRGsiBrmzwsMTt0QKpnJyk05YXor2Kv
C119gIUoeY1S3XYrlQvKfanyLSVNdJ85nNS7Jl0SOJthspOiIXeISNRayto2f1DXblKcaOUlbZQ5
Oo+ChSFzeCFdW5HcPZYN/FdHrxaY9dkQZaojhdHKb0y6dY2fkXDhlPUZuxYlUJyUFgqVNQ1ce0aT
u+kpnUq7l3HmuUY7j69NW6lPw9xN97UEPpNQAcA+5FpL5oNUrirg7XS2tv2g1dYer22Svq1ozSzS
sij0yePOlC26/Wb26dgWXUC9/JF3o+GGYjedx1JFRTg25pdI+PJzl+RiR5ieOaSnivSBSx9gXkW7
z5ccRnP41je6sNwVmE+dlMz00s6aKXoU2pI9BepaohP7MGiSGdMCxE9R2ypakxmO2EbLZppbTbXF
QkPbV4iKVbhytOiemS5tuRM0FdDN1FjTAbmrmHorbbgMgLWi+FZI2mxSNdqHHolNEMIHmLw8piR3
DCoqZzJCwc3wsn3q60InhPxvb7aMghBdwAmZzxp1nbwW+qG6rfVp5LEw5eVAdwedlIDp6q7ilZkD
LxyFyF5ECRahWDf3c6sm7Fz0Ja0vK6pso0iK96GXtB0hzsDRDf02CYfRbYdJeBe7ImbxC6i3WJX5
NoaJfKBKVVyaVNC0CxlYRJqk11K+loE8KQRktqVxHAR1vjX6MrviTFmNCUVGyLLYgn0ncRS+bkGC
rSop2dViQkEs2rX2eLeytYK+PPJWbVmOTQ+kkORLZhanSpPE16o2vSGGO8YdWsI4jBdVFh3WXflZ
J7aqIwK+0sSjZIS0B/GfLeTgirNi7IY1XsWbNrdGmm9Nv+R7Wh4RAqJEhnubzIOGjMpQBOW2rbsq
OguEnLF4Y2RNhOvKWazqn2qxDuXbQLSn5mfwpPvchWlUJxBNSJF9gC+sm2BdM5Blthlmc/jUw1aH
3jw2eigEcjHGg4VlooyjIE+NTDt3rMjVLbjorMffPrGagcVkhftYHpFvmgA29c+414wDbFnza0r7
1HqZzS7UIJr3TE5e1Sl6exjDwjizfFDT+8ya9B6/dJp0W7UyU9OPhyo0jyS9zeG1Fiph5ecsHaYt
hsQq9dc+46hJVGgfJQtmoktNtMBwouXVTtDxkDomGSxvZ7tOCZ52F00OJQDXBv8OJlxUruMirfNN
igKUsGheZb4OYl7yomHswWLGfeJPBa+am2YyRgQOGbjyQORp0o4jEOl132bZom40mLXxhiZRYexz
KA1DoMwAnKFAD6sU3gimxsE7QRRM1+REo4B24TJuI6sr+vMi9JDWFTOLUauRgyD4WSyWxabvZEE4
k1VgFcFKDYM5fiHOZWOpsx4ecnEuKZRZS4n3Ovk0TLtlOoAQboHq2xkWUOFsrTPHXfuVbu1/64zF
bMSZRFuiHZYDENuSCll9tfB+7TqRLFyHlMZodc2wqw4VNRTSzVySJ18hKW5xhImkMDvSCv3czcV0
CAedPnMo0wBseDxZoeSbVSXedGgW0myVOSH7ZuycAXhRlHbXcmU80LWc6HVG9Q09ZaIWOlNxc1yv
Xb/UAVGdRovydu02QxRKrgi6/SYnmdpnhD2Zqzq5EkRPJxajcWOuSvtcav2wpTGsPxRdx4Y4S2bc
9kJKS4T2ip+DU3HmvvxoQqBtZtF7Y2s+Mfw6G6wIz0Xfh/aoY3/TrLHyKMEI4oxJvGlEcmvXDLZN
zMTqxDla0ZXyY0xriIJklhKFJgD5VdfCa4CvB/HcCRvoQCyMVeox8uztLJuCDs2y15u4R2tt5cQL
cbHheAwebXLprHVN6Ixqpq4uLN+YurldrK3WYSAkME/M6LOQFbQgjvNQRyevHewVX+OauVnWYWhy
CApXxOParukmzo29MHbRJlWqwlOFePEbOb/pTO010XMD/QoT/nVkhlIwihGmALCz23ip5bs+0+sv
lHbxVccyDV050K9zvpq8yRqN2ayuhqM0DM2zKsJ6FDs531L1g/qtOdwLFjNWUlqpuAVP2D5KmvnL
LC320LWOx1xPMqjdtaS/EaVwGNc5f8jHPnoca0EH0F4b7wrh029ikdDF5Oo+GR1VyNjFyS14aGTn
szReSVKONoNdI0IK6tIrlJHu00j0uylErc8oUX2xRrNeWUsa9BL59nZL6razyFZ0Iwx6ven05FPN
Sn2bNMtJocdILoBxL5UxgaGZwMTdEK6sDuOIgzD8wqCZbqW4MEEnmqlT0C9v5OJjqRWdtjMQQNJs
HwddSW3iTiQ3nqjfhb4J96PR1mejmF8p8gWnzEe6IDyGRHZn0TkxF9PVce2hJzGGayqyt4JH2CYP
kXfRnJ5zdnRsSpbJx/FVPq0EK5derkq9Vyd1c5v1CfHQSTrnN2u1XEvDGrKMG0RvFaZ6WwyR4JKX
MeP9EyUX05vkEHp7m2J3s8PGals35AEOAOvUr2Mm3qy9AuN8uV+yjDBopOEEGz4JRlvt00LfJJIY
bZqMcZUq03NJfuwxGZZdOI+rx/ZyaKtxjY4QetZ+nNvqWJQmelqyVu2JSnfbwHc4NjUPo5RoUmAB
QLlKJmT9AMI/GwvvHx55hN0rLyBbb/RhayjtO8mmNH7oe+0MwHpsC1cb4hEaLJBW7osN1VeqWsHI
PpsbjdLsklg+OXKnPzGjjs9DPe3UfETNlbWjowzEjXpDoxpsGKSEZFjVbsllwQXInNNwLJSSvqxE
CEcvj8oJbkiGTk6BQceaSi13rOXK2JV4XqYgD/Vkr4ShfqXoDNt6TeaNpRREm4/5I/ktvGHbUAL6
ilWCjk3hsuNUwsbCyLkULeEsWnnfRvpT1DIys4R86FwhGQrEwWMhr6rDzbqs4dKZQIp8oUGWdGbi
saZ9lHIJ82TcuFmBTb9T9QIMEs/3mJTaQS0H4cMKZ8GWLikW9WQAb46r+zrjls4DO2AOWZhACsm9
2elEUNB1aaJH8N9UgvPQ+YmhsLmXpQ2hHnrxPLKl6LXCMnN1C9OpU/bfWEqm2jXp7FPQA0IiOCwi
DMGBO/fB0pTKQwbaPGdMkEyGNeOYqX030Q7GwloehixsHqS2Bgof0ctOw5mH0mzKjSElEW8MQ5g9
MdJ0pnuk2UlLKGnc96rLnuEyeeWUHIZCH3b0CzE8xoMzl3l3vaSptucelp+gukNaDiVLFkJj79Vh
6A5Tmmd3cUXpAQuaVYEjl9P7pV38BanfcCug2ffyQorawMqKLgqbSW6RxxPABmXgdFGsqMe2ZsRu
DVV7mekqbwULuSavv7xrvX6exeNoVY1Pbl3jFtL8FsuCtbqD0IapF45Toriw8UUI46WqV8GEPxR3
cts/hrRV99XCSzMx4/oahVIJHjsxKNVpq+EpheStxInwSjODYpo4P5Y+0lEmg+h+DdPFVzC3E/2Q
fBDdHLk0qK6l0rruLyEAl4oRbPWKMjpt1sgFUktXOwMRqKZxD8V/ykpqkUZ2ied9T9JesAv2JkIP
t3BDhhZr/dpu1DzFQ1oTidwuEd1hXYsdjW01qttCPo1sxNIMUjt/TAY6RDOh4X2lk2CwtPXkL8Sp
IUzP5dGv0d/7sZiLm1IFQdRZUv45rOUuhZJOG15c9kknCSdmaj1YFl7LFK2C25qheEcAB4HMC6b+
n9QGv+/n/3MnoKZDIQXaie5XhbQgqcY35W9TRJOglAsKSnncsFLzswupnCL9V5FzF2X8TwoXyVSA
MUE/kJC5YNg0vgnIw0mbMiMsUqdVSrXZFXoiz/tFWyXR/esz+ibs4jQuBDYJjJUkauh5Lv/+k5Qm
NJcpJd8X9Rhbq4ZXjUaf2my1hM9jRQ3pWlxUyjDNiu+kSNfGX2ipv+vzL8cHJYGFRjZAavwv9s5s
R24k27L/0u9MGGfylaTPMU+K0AsRUig5k8aZxq+/y1VZXYqQIHU9XqCBQiELJSXd6aTZsXP2Xhvm
w/vrz63nU3j52SarNasEQtNwPLMzVAxWCmNj62muL58RU+TTpaCOvBGrpONgtXYcMV3XUnImpPAv
9WHs/7Ff/FcCmoeG42H1XuP1XfDxHwHYZfaV/lHz9/DbP7X71pzFV/8b1GMwCX94iH5Wj82v9dsH
+Q1/4R/5DSowmEJn4++/8Om8Iv+kt3l/eYBv4bSgfjExJvN3/q0d0/8iiIsKlCdBx0zFP/1HgWP8
xZ9GioYkzeEEAnrkv1HgWN/Dhv/zaiEhREpvezAxBbnbOmGh75+4hrwvNfgu8/IU9nnmlwACktg/
tHLungxjIP/Dd8qr1PGa23pV3uWs28sXATUonHIyRdiRiyiBnnFFZ2xBr0NjThnCeLAbU26ZQasD
MSr506r0B1Ro66M+J6gL0j65jctxPVmE33Bk1wjeogRVW4fijp4fkglztNzQJf3hwsxS71gN8XTu
zUBF2mI/HEUkySHgpDBMz4XX0q7LU0LBkX649mebPQSljrUyHCwds782usY75a3dOQFEkOrojLNf
UtE6g0vrUZIaXmFMLUNR+gWuzJmlk9U629P+JekLOh3TNZvd+JYax0kPgxjHp94hfIsFXlm3FevT
jo/SX1YxXMG2ifUbSyqXeAZ9jhrFCI6Mdc0OCjxyBFmIJQswEkaD1I/snvUuNrMry0nFKaf4rYRc
bmb3md7izUC7TuUaOUtt+3dLTy/V5luiXo6clL8QAnJh1v2GNt/aZEeaPY9uhVegGOkkLy74i+5e
pPGbFvvTse3mZ0lE6mGUk3Hd4V200AsGndm7kZE7XxiAehf90B65Vddeat0vfis31jRuSaRSGxWn
yRfKBJwd7HYkpuM4s93lVVTDm+P09HEJw3lZ7P4la/3DbGjHioFTkCZxeQcpgnS1dmneauHcO3X3
N8qgR0K+72Nb7CH/b4qu2/ZM0cNa459ao0d8n5mMs1CIFeEaN902l57cqyo2qKesO0dWD12ltxe5
Mb/aJgebIIv37aS4p+MYzV2x7qYKlumJqpXxYJMxq5nVHADITUjfmmmbxXMn/qZfjPQKD6fDgTjU
0oX+vkMteY4W3dkajZBpPLTmkD/NVqyOC2PBAhB9OT1PZemMbyhX7rvEZej+0nJytsNh6q2gr2jj
N8rrEbfI1CNt0CK7mbg7cCC23cWIEAhS4egRq5F+r2aMCJ3aarrQ27x/JXyrxnCd0C80x+Rgp4yf
SFvRCR0aFtBgWV5HWdpXT/Tz6N9PSKxScsFaIHkqs/lfrn/j5qSQzarfcyj9RIbjhmHRnTmrqEqM
e1qElLDKigZD3o5JSRdt6QUn9qI/jSbJdaWVvQiVb4Gw0LgCxBGAUT72VL2bUY4XdZ+me0kb2hyL
CuPfqsiB9i4KSJRnpRbhSrXYpqT2gFXrxHGF/MLgK2ki4gdsckU40wBG4b8sOsNWId1dZfTX7GC9
QfZSfFGLxQr7qrzQgD0GVd1VYa9V0waJKVa9aiQDqknuqzTzDrVajAetspNbIg7wMkAlQ1LmKUYk
c8msfBjfyiz5VGXdQSv/HlShP5Qeglc0NuT0OpzY9dbfp7L9JGvL2JbnQ8Fi6vuiIjHRYY5GaqoZ
woS0oY/LJZycbo7o0a5BD7SFJG7REyLDsDpcTYsqKPa2jJr0ndlb7hd64e52TFFDdHI1XtTi3yVF
vY81UaPC4SRYL1/g/9w26YyrXzjMVqI8bYb7fqIVoapiokPrMQis4nw3Wglsx/xrzK2L+sqlaxrb
X9OpOKi2iGgRIzXrvyK/Kr5gud7nHcCSjpxnAgTDuLIyKEXkAxr2dWaNV7Vu32mMBkKhTdSn1rin
IQ/viddR+M0+K8agMfgNshlb2xTTe+jKfV3H9lXulvKGr0OEZrNmVwwaxk2u5/Fes8Z503jmMRlU
wvRp3ruJ7u6tNHsSaO2awTCQXRgzvzjorIehXpMjUcLptsoMP1gchgIT2J5H0qs+5a21G0RqRqbD
mAiH5qx7Vo2QJTPjDYst0xj2zxvTlOajnEdWdS/5omcISR3Ea6qiKCV9pw2alYRDK0vskMg76ysc
qYilB7SAMdjaQfpghExG+ye872J8hdNWnWg0Dl+aheZowEDJ/oqrvbaILbJmsooyAB+kHwlOKcB0
dpmeTVfM/wvv0mga/XEsOGMvVq6hpxD2Venn41UFwg9sRBebN0tHt2foOhALhfK3mDG7w9zZOYZ7
gnmD1iQxqfH78qqr53Q7EzIaakx/eTF7bMsavZtl8u0A6F22J+xS7RYAs59kgp6gqq4I8dp3Y0K6
4r5ZpnIP7rrem2s5nbtARQB9ajpMzbwHsP03RFU0FIsQUbKUzsToGQ1Rhg5v7w1zviU0Md66fJfe
n2jHVq1+02tLmDh0C8/pJNPiPA3LPPOBMnm39jbW4/51WvNsG0/SfdRGFW8Xt+qjgaZ0RG78vM+t
Pt7ENMSfEgR3r5pZrg8JufKbBeLYJVym/Im4zfSgilrbWWaWHOe8SY+F4WtXWtmpWy3z5EumyFAL
UkoRdk/lxYfCwv1goSK5Y0ZYXzAWq5/QxNVfUt1Z77PFjJEmLn1EbxRuYeXh1fBEGTloVw40/Nav
34u//6pK/n8rgf/3idF/66K4/6a+pt/K8lv/XorOX/rHR+H8BRwR1A5nHMdyqHD/XQujKjcQo2El
PacifFeV/99a2CSZiK1FCAMWjIW9lLPfv9XouuDvWS4pIqif0KSb+n9TC7+XonO8PNfAugcwCDKn
wNbxvhKu1dgZsW/EwVha2lY1dNFQKZo8ZYsf/nBC+MXB+VxU/6fo/udSrsM2bPAf5yMsobZQv1iG
R2hlrNLIpRcSSMJY/+CN+vkqqLNdAl+5a66Lyv79F2phZE5ZW2oBMoEqcrre2tREF/7hzPqLqwBQ
0smhZhLLr/DBfDwKvkNcdgm62GXdV8haw37o/0Tr+Qio4ddxOY8D2MSP4OKe//BlcL7Y81oShem5
6q0dL1pajedZDcQxsGkWCDv3KGkOkqF2YY9xNFYiImMmahCUiHYK1ubGkOLSXdP73/+WZ6/X+98S
TxBkKzog4JhdzmPvWgbEwtsVWFBGxJUeh+1Q3TeJPQQ+iccRT5KiViDT9vfX/P6AfLwonGICdEz0
wozH31+Ueco8oMFDoF3n3mEh4ZojidFDcXH7HfGJEjVOO2+8Ip8PGH5E2OnOVZ06y85hDn9IaYbR
xUi8ze8/l/HzO4Q3xOR4ahDWxPv64Vei2gAd39cQimtNqYjhwdbqdDrEbj42TjDqtPKQQujaXV1B
VkoJyBMo8T95OWBAYaFX8xCL7Fayr9jR3eSbX4jVjXwZF9RHXpJ9HldbO2FFXO8mgzzpSGO/CXIt
szZxrxkVHaLM+BPA4OdHnG9FlcGyAO6TKLT3d3t23GFGm0Vd4a5LaJpZedb1/AnrfV5fPvymNg16
wxEMFs+Q/vdXWQtTOXZmpqFmi3VTNs4SrQloWNmc2/UF87ff/1i/+q14MHFykO/GL/bhwbWsrJUu
ssnQY84Vzi0aFsKpnUipWf7hef3VDaSHd06fO6Npv7e9fmirdaUqkBjoaeg6K6ovoSNDzY36T0/f
+Q59uIMOHQ5eCJdz+fe2yY/dO32UQ5qjVA1Xy6+ZjYjl2gUHuykyj2pSumKLa8DcjqjAwrL03GuA
38Z2dWYgOZdTvEknd0Zjdz+kHVAANVQ3acWQN+txDLRG/pnOTEYto41bLA3rhtyd/mTXi9jQ4p2C
KUGwaJT0tmnildvf/1gfGpMsf/DzztsSCX08IOdu0Y9fTUxFs4ycTcOhNAnTdb0+NBg6RK5fYhvH
0RJRfV8ywvwTivUXP93ZIwbADhuZYZkfdkWjM6kbCYcIU8Uw3m8xpWhj3kS//3q/WETZdpF60oyi
A/sRAUavouxqAwnHRGoM+5Vadtgv4qiefCf0ZpUiGHXaP1z0V/cUgyZWNt42sv/OH+qHp1Lag5jY
HnHSp2hImRYWFxoh6fdEhrX7jtL+02iqcuu5dXb4/df9xU1lX6bEcF2d18E+f7IfrlzwjqwzFplQ
kbMbajXtnd4lFfX3V/nFC+6zLXrfNwmKqA8vuDdYJVFygsXYFsSOGsayd1uhIslJ4g+P5/fi6MdX
j/oNyCI2V/x1nK4/dugNlVKADIiMi07/TNRolI5L5GhavpuRSAZO098n7tBvNU9mN0igHrBTzIGL
w3kH5R3HR2sSpmCUwEi9Ov8vb/e/PhwGddv0gToaH35oP7ZQeGJMYlhjp7czucyXMQHwf1hPv7dK
f74H/7nMh1+VqY3n0A6wgjolXVdnFhKmExQkDfjZl0IgTO7tuL8QzaQe2vJ81IP2G2VjOt5moICj
oYu/LvSEgyzDbNP5+rhl8PnCluFtXG9Obic/nwPDzauNOZPlW+VVtdFH/9vvH5tzRf1uGaWmpg5G
9Xn2Nfjkhb5/OlmYAY61ZNQOnrfx/Kx9W5zSf+LFzUSUueOXAdoL9Y5RiCZo3JxAGQ5SgvwU6izZ
p+WLHLREP1uNHRTlupuQEFC5KoAErt+X+JIFUeK23obY6vBMFRmKxlC3piyBN5eV+BI5Kgb2mExJ
2DJL/cNu9HHKgrUVUCgy63O19r2b/v4LoiKtZrdHhdyOOoL7DEgyX6vcYCb0j1QdTcQ5Zgpp7Hcb
cnvmu+xMmfdrzE4Vaj68UH9YiX5xx4H0wY4nPs2gejLff6AegrNfWIzNYq9Znkrb/FtrkTgopo4b
xyrVHy73kZJ0vgFgtZFVgIg3IS5+WNSrocArwMsczPMSLpNO485BYL0UqOPHCuMpBSX+k9gJO68t
Nk1RWYHpL394LY1z3fT+heGVYNGnfmX1xbv+/msrr+jOJwqPnmwFQloUCSBeZwgpt8eLkTN+tOir
fYkduDlpK4Tj2W+7ELWwt5FLXwWJzPVXrD4sH7IqjlnXDkGpWf4D9oA2QsD9DcL4H3DsHxdVjqGw
5S2DV8RhXTmTBX5cuvXzWINEKo2GjnK2fq19LRMdaViNw/b37+EvrwSA9my2xjjtn6udHzaJoW1l
N7UzniGt/ruqqnYnbWbVfsoc8vdXOt/nd78DY6TzURFHlcGD8b2q/+FKCsumbnd+Ematbu8/HxbY
BdummudoyehR//5iPz3rOnEx57AgFJ5svf75a/9wMWQ4I7rXhkqmX42dlU7pmWy+QyfslcOfDko/
fzMGbK5uW5zrSaT7yKbyZbt4xcxiFeNcQIQ6IbHXm7jF1mR3t4VXric9Lf5IIfvpweYF4xXjPOwy
wRNn5vCP35GuNl0vrS4QV/SRJ8YH3BCXzcSIqvNPeTYfaWDuiOlGM1v84aX66anhdYLACB/kPNQj
9fH9pUtlk941w8w30bFBdZBQxXvmKq6D0On3v+RPN5dLMYS0ISuzojCdf3+pPJZD6xpUMWWCa2TC
ahqkqM829Vl4UORYlmbZDtvfX/QjTpVURjQigpmqYIqILvzD2jUZXWXH40ARzKFs144lHXO9To7t
PCc7MklIK0DEl5vyWiaDddF28XCNqN0/MI16/MNnOX/Ddy/O+bMQr2UI+kXnaMX3d8DLpnZd+A3R
Qy5ANd0etZHfjiJgvCjDMnblTjK1vJbOtqopNMHiB4wO/yDD+Hk/A6oN45o1Ce0CSIcPH0PM6DP6
Eni7RnV9w1IiLx1DNtuO4xbiuuQNZXK8SwkOZNC36NcOjPfdwFAOG6Vmf0W3tft+Y/5/E/T/sJT8
8Iz8JAbAXpQ0oHJ+bIF+/yv/aoHquv/XmQcDOohDPlNjHqh/yQE89y/XopfD/0sbCWA4xfo/cgAb
Hof1Lwj5eeF0+XX/aYBa+l+2R2fUI7bbp+ECh+gDfeN3NA70NO/faNblcxgqgh6kPXwK0pLfP89s
a42hC7e6TK3UCBPXGjxSfzp2WDSXRT9f9kWVo8VyZFvN49NClUWTIitSXLK9Z2jyMW/8GWdCyrHn
2pHOpMLRUTM2M2AwrwXiFrEvsMw5r4XsZz0A6YoAPE/6dT3iC5PjTZnbWA4Lsh2i3ujAEWgD0jrR
5oJTukoHWnxSdrp+ozDWw8c2V7RfC6jhh7K3TRDV7Vw99P0g5xtnMOqKI51V3k3D5IgDLrEy2yR1
0d8OVWk9FXWZ42X27bz5hO7NrHBho+Hba1psW/mm0Cos9CPpIWfT3dxX2aWedPbecQpr2MaLr0aG
qIsDPqHDeZrcr4z8KOvnofXeHKl5FwYSePIkSxMJeTyN06mM07lC0EYYT9DVmC0ueW+xLS8TdUVH
lJtQxX6dUTifqlSnDdTlTTU8Iy8w3Ksk9bP0YHR20+8TXRr9G1k7MjmkWl6RGjFiQE1WiTANzuh8
DfoC/S2jWzd7XN0Wth9ZSzQoPKm+gjbpd6PdLzudNNM6XOmgPsxicFsmJGhehVWWBzTYthd6iS2p
y9OlqI0wx7WfRoUdJ9q3LJOTCsrawoxY41McgqTq6e5k62xITnzY55kFe13rb9c+X6+SYYwBWpAJ
aV44iIHPDvWUE8VG9rZCDoHnbYxjbPhOjgZ37aZu29RrE0dLzydFd+HI+GgNUzlFBfP6vbvkHueg
xr3jSdbWbVEm7fBguEthtRsiK7TxHlxWoXYjMya2JmdWTXdje8SmXaFI5awY5gPHM5T2ZKxY4AQT
HHkNH7mfh6vSq/TiU2tatU3yWOwPEbY1w9t7KRJFsY8BbHhvU0Jb8jDj0FP21psKCalmVma51XPm
eVuHqbQbTTjT5rtq8IaLlfan9aLzJJifZimKdMNosBqNLXESjKPJ08nselNPhWE+WvMoimPTD3QA
/RikQkAUGOKNZNHm9MbVK/NMhy86jZErWbWtxPuvL58t5OwpcvNlHu8HeuDNXtXeBLfOSWKIxxOg
jXAW6+LufULE86BeLMXBxzYyfGuiZq4IAUWCfVryCfWGuXaa/tx5Y03e29j4SYs3zPPYOMpe4vEm
d87KL4XbrUu10ZbEQ6jLvEOmR4eJuQZeAAF7mUaWbUFDQyMhc1JoymLsLTOCc8JSEKRNb+M0nIR/
nrhysFXfXIDj9pfBxUHLGoHSW+iUTkWe2Odevj1ssryR9pPErwDmWlN0bUBeFk7sXqae7mpeWPr4
F7eyssphOGajgbnyOGqug6x4JO/FBuyTectuUXNnfpamWrq96feDF7oC+8xDjLJEhK2Ov57zhj+V
j0w1axsPNu7LTSkxTIdgt+K7WNBFDywjtqo9wWgr+mfTquAQGIUNhFHZWXFsTVR7N0mjaM7NuSff
cGt6GzEopq0Fbmgs7bRkmLXXGOajJrash0qrPd6eGqHHFpIKpZRyMfY9o8JSLIygWNrdqDzhPs++
ozVM6IXVBnMs1bOTQTJBi5yJ9qFt0GJibDBT5B4jzrqqmcqoXXTiqsAtdCcSusYLqpb8Upl9sV7M
Nj8q2IAZkEXC1HznNBPJuIFFmmWL6Sqb7shfaZ6hfaxXZoMQWicM8WSX1nTd+03X8PoX4hoO65qE
aY/hKqvxx2GkN+EmSmoSdEraS7Jqw0vRtyBFMt30g6bsXHM/z473JqqCiAwy3xaCarw8svy+Bsui
TwdPntMBdBlft6vv2UhspuTJU24SFX2pO/v4nAiXLWtxO+szDAEvXp9j+r1jUNmWQoumNYt9GNdu
STZM2z3zum/R5eLCP3vE6XoLL6zIfrpE3dt8KbRCPOPXwoM4ovC+NLKlUPcGEIBLR0/6QECBkgcy
KFHZ8BIIRUsJaTYpPNCWhoM392l9LCC+OJeoPcbm2hkQChH2htWjmXvBv8o275TZ0to0kFeNadEt
WFJQn+5UUxn5RmglxdxaPhTFyC1RmvsgkkH3ggLLC49fmpylwRyuZ2A0Wv+YGBpWGQdP5PBJtTPg
IXvqxg3fAeCnX2ZuSCaWxEGgq5eqVu1hdov2OjlDQchKsqEM6endMpTasczG5KKFdALRZWpOLTS2
+J6ILe2kkpU30tG4IYndZXOIZKk8zLg4+12v5Zh+itpeT0KZ2oso6u5ixGZ8E+ujg3ZoQDw4p+qI
BboO0r7MryvYNc/egLSX1PW2O3m9WPkGPakTakTy1int0lspnI3ZNk6OhS7G6gweMqOYokqRr6fK
HrYk/KV6k42d4FlOAC0bVfbmaBLABK7hM376tnP7/L6Yc7FvZD4cLFPzWQm6HFymiL3nZFzKFwPn
8kZgtv1W9KjpYiWTF7H2pgoI/7kilFmdSCcisxjV+sGiS4MXM8loGGkAh03dIqjKQFkgsFw1kcq6
OeCA4N4RaTxaYeu0gH7d1Ql6tIvb2B1ZNwpryV+t3LOgnTXnWVjVaX6QyZEntBT+vWjW/FosAITa
xfROc75CT6nR0lXDWjxm0PoQ9sTOliRO/4rEKR7L0dBf4xybOLiZ9j72HUFzYir8ZyPJ3YA9Xb9y
jbw4tAXVkzWsZuQ3pn9FOI33mjjqW1GW6UbGg3s7JJa1OxMwTrIy9H3qCv+2E35xF2cMjVYOaRi7
DM28nnBHXZUZ1AyJ57LNLIUNA/+N0uMMg4wG+1mf6uNYu/5+KtL6xGKsRWaiUjgLltii3ZNBH6fq
lOtwwoO8ar2T36TZfnEn96HXkyosRO9cLFbl3mp5XH0yirg++jyWLJfkUzRrcWPVxJDJyl63TmNZ
n5IV5x43NEnCfmzbEH3BQ9OsV2qxSl6blZCEpvbqS8enJB3GdZfrEj5Sa4E2m74iihW7xDERwZR5
vu9htARth7i9EMnXYRryB6/Tp23GtrrPQQax3oKx6qXJS5a2RxoZ4kIO3XbE0nKj1jk7wADBjJ7l
JEtXw77VTBeDQCwJu56bC/KCsVa2qYY5q22T7IZnwmy2TAP9cufGjAtvmpyMUmuMk29MwPLPZjM2
d27ltpu+GZr95KTqAiuI1AJaScvCYucRlVkh3HsDhdY9YUNod4LjNDdf3NQjL/IOb8y9Z+BPrllp
8NdZW6zu6V7EmQyKqqyROM1uWNV+9dlciXaOGvAuM+duK7/B9IZOchms4RZ6WwpmxLFPGO7Vls0a
gS7OPgxgZUf3O00njC8pnY8zlO9AeicI6dp5pO7Nb1AKCHavsUz35hJTBvboaU+VHMFYAZS7tNS6
ZkHOE4t/36EOj9vJvBqGBY/hksUBOLQar3n6t6Y5ww46BvtOMiv7fsj7VIZ4nLXXke4jmIR+vOrM
Bj9Pu8pxy/660hQpmq8pgrnQ8iDLlG3XPvJYk0i2gEYqVDYENRCcqBpSMGcu0n8mVcZVD25zw7wI
cv6SNJeNTe2GIX0AXGIl34Dsk+hS+LiWO8OJQ5NTyw7NLD+/g5jWsaslSIDOBF06IvJCw3jqZZF9
mvp5psL24y3pp/XlwjvXLQbKsxqNopZq8dZPVB9ovZmjxlxtcMTDHHMC4WARaIZjf06mNobMVYwn
ZbHGLNNkvHh4Rw6ir9k7nLqKAE3UfxPNBojNQmzNxoLNrByi1O3UCRVgtfUACp5IkrpGuqzfSXvM
91ZZuIfKX71nyFCPddp6BMCO/hpgUVqC1QOn0SK9aii9DkS+4SsDcQLIratDR4ut+3T10p3v9NO9
brXPKEaBGxlU9mPf5VutGllwlpqsQ8AmUZ8uRBD0VXeXJHm5t9u0C+ueYLelzPurtq08btIcw9OH
VxPOi18fmCqKDfG107GXGPOGuFqex3n43EKzO9lF5hxT5ui85PXLQIufqnAltpABexl45rzOkbm4
IhrMVW7xt3kXw1LppzTL7oZJp/2JZto56AUPsZEb90RfyYc6IwkzkVbxzPL7GcE5OKCsAtLkUNto
gPTatptDZ/AYNjv9Kw+Y2guqw42jrOZONcjUm5J73ZkxeB0nLm4IgU1DgH3VpTWmmObQQ4faIu9p
MnpRYlrqaA/VBFrgfP6tLOvv0kxEsOpLikfIhT6v0MJURBEGo8Y27i6E91IPY4BmAQuSFo0hWA1t
P+Tmulfroja9kjZHDgNwQCGr+Gqe6wnyA4zYrbfa41EvkfPBTpNTUCommQE+4jK0h+RVuIu89ORc
HOremTcmyMN7Tvl6iG/g+2M9VxyNsMEtqbo1c5ncJo2n3Q+Nae1WzfdPSGZL/rBZj4HGWkqjrHtE
TOu/+rTNbrOGcyInVI7IYCQh2SpbexlABWzzEvRPL4b0XroxTbeqHO+tXn3tLT9hMCaLiVZC26Bc
zUD62Mlcc7MIF7wuu6a45Q8td+UqyQnxzPywkrj4yGF3elGeEjdx3NqnArvdWSNVXfdIZI6qoQgp
R5O2gKiqXV8vI3TdujlB2PgEtYRTS5Olnz2jhHu4kAXGq+mGE1vMBg5Iiex5tW6bZnxo9OFW75Cw
zFO+nHys7q+FM61Hthlol0JaL9lY40vNfHmdgOB9wtQzfZITEMkAlym5i+k4nigOntpG1zeZ3ZeX
Vc6ySxr69OqkFASeyqOk1NpLMITTDkdccnJWzJ614KBde2lxNF0XFX9l31ZLbm0XspxIujbUFoG+
ve3NxnnmhLJcMg5yGiAzZrcbWIePUnjqEkXEA7HVSbjaBmtnArYsW/Im9If0BP7CuhjiLjmMBfro
uYE9GQPShOnABN+v9asJUuYmdddHadbtZqgTg1WKdgLe1GsW7PnbSugUR4lE1rssMb2DKcFBSguH
hmXZ+sFdhhurHPUdwr3piYBGxp7yvKk4/hJBIus3BIXj7qvq5qHxndvcHBi91kZyMBQ1ctr1Xmii
gdtm0vA3soj1S1/Hed7MnOs1IcabDq1rEeBuoJs9K78KU71zWoBsbXfwxrLcwXm5gqV6fmUlr7Eu
XvHUJvvEyxQwNA09cT45SK4zgLJugf++teA+pEt9YD8fTyBf1O0KMO4Wj0N3AlvI2VPHnpvGqX3k
y9fHqpeYAkzZUnjinpG9ufHFeMz0Am5+wwzBH+oSLUSmPax9X90JgcMFvAGD0qSFRlWoNaxBtGGA
ibWTZhm9C0LGyfatlyTXfRlPu86Vb92qp6dYqxlQ2/juDY673wrXNKP4DCUNUJ/4x5IAYGLAKdqi
BiXWhqalD1KMY+2ZBkO1OVrPhrfK13JtXX+L3pGga+X0O5U77U3XyfyKZRfjN0BqeKSslglS8KIk
LFQ4X4S72iF8Nmw+du1Q3gyEWmDDxkqjuukoKKLDIW3ySCjHZ4wx10c4LeOnKu8k4qsZUgIk2V2p
191OuHb8xJYcbzTTKV5zgmE38UqCTQMLilq+yU/CW/T9JOI1Qj+MR4LM6oYyOYWyxPyCd6kuL1JY
OoApHLGjm6WH8CW046znl1JZ06YenPja73BM1DBgJPaocv1mOwXCigwT875f8U63Y/JCLyXZwrie
NpiWZzKKBr+6yRihkR+YjiCT+k5FKL9eu1TqF97sZ9t2kZyhm9X0NrrPe5vlbf2scl1dCjkWe6MT
JMPl7XADaC67JEOXN3VhCLjCgttaMsVoEtvTZ2WlikiTxvUCY/DUNQYB49MAEnZbG2nzQOyqbQSd
KLvL0vUxA5SZfd1C29yxgUCPG6fqDcsL0tehqsyo7dfipfa05a7PvbcYrMdFtazzwUhpywTSM8ad
WyXeFl+1RASVkVbF8f7S6VovUr4/bbW6mjfItFHQohFvz5yv2tvkpqbd0jOlD2Y4860Ncug+nej5
0HW2dwLuw9WQ1k6GkFKskXTMFZRFIm7nbh1OGnP4u3RclwsftEJYugB95xYEg/QnXEJaUrjboWY3
RCIBH49z+3aR0AwqwDCBD/X0czcsQ9Tnbrc1CjA6Y9ya7HyGScIgVv2C8+kUR3Tnx12BBP4RyhG7
R2ICHWYqj6C0G9P41tE4qmtDCnCw8c9tzoLBDHuSqXlvjcb6d+7t0pugoQO0Kh4tsGgxXVc1NuTo
MSkU0WTr9sZZ2Lpowy/tvvcIN454fUvgQKLcGQnH2tWoYAbnacLhKEWEUI3ZulXu1H9xKudcPy+j
/qr1Q/rgKJBlATvN/EiOMFZQo/F2JO6Wp1YXVH42cbyB1S1U0a1D8ydeQFkFFWCJMGnV65yUxtU4
U28ayqKihEd7742i3FTWWn5r8He/iUy3+Biu/jnJmHvz1ky3liP9i4mXWOfg3uk7SBf2U9JwUs9T
y7wWLTxRAn6Tg+NotMdxrmjfdNFrYRGv5i4f026b9OQh1k1/65WNi0qU02Qx2UtgOg1uidj4XDkx
BvyMomNKRP2pn5YlyDDLAZNfiE1u14sCvVxYIcekzWi+FXk+7yltv3nZeKHlWFvoGn31uvEq4wcH
Leh2+s1qIgPKHR3XVDGv2zQvxNlMUER0nQ2oTmu3dXgeA+qCMcgVrp6Ym4EB98laWNAXNldqFnlr
Zc1RZueNotRuDcTbZyrfw+TUoOew9CTaS9+gCYTrZ79UefuWQHamWeHpVCC53Br/w96ZrMeJrFv7
XvaceuiCZvhnJqlM9a1le8IjyRZ9DxHA1Z83q/apstjl7b8Yn1kNyiSCCCLi+9Z6l20WN5MBU19h
5n5gGwG+kWJmspms/kHr/BDnUuWheAgz80ppKejRqufI62Scq5yifu9zI3/Gb3EwBR9Nx6IsHiPA
OUpMUVutSgDrZSUMvQ3ctpep4XPBwVyc8dl+GG3qETCC0h3FtKu5b9gH6p2uHccuu0tAt3Dy6T1G
sv65LaPxUxNb/a7VYaBSMI+3Tkulo9Xm5LZVcX0ZCRFeOchMgsaw76mhPzWRYexrTXsSkxDXOD6u
hKpnYiCjBHzo6N3CrbuoHH28pmzjMdI4i46DvMrcLn/rbT6Ig1uPAQY22JFRyTEoHJJjHXEiJbZA
39gj4Mt+zIt7L828r4ZBIqrCehBAeO2OYzZ2Xy1pggAOTZOjtojco9WVD1bWOhfzlHVHHZLJ3uaw
dwjnSqOEMpl7Wib+rRMZ+YXjEmeJKsC9KQXmfHZY3b0uBogfdaruge9GezV7ZKHbUf8pTLNsw1Eo
f1Z0vDGiZCrbFoaiuoYH1Tqxzgj6TDQmcWOa3UGfCvBrdagAW3cQfU4aJyKn7a+eQYEVoyg/2OcU
G4xSe+0oCdw5LnBtVTCAB58yWqXX3W0EduqsI3z8yguFeowMXzsbkN9ed/hIqaJNjrXXwM2fvufx
IWr89FZ58RAUfd0ecEGKRxpR1VlNwe68t9wEkoejNjTQxLEwKAaHVXap0H2eoZ7AMFXNRIzrRXjZ
5mo+H4hsPy/5s77PnvtO8yYGUACXGfJgAkLNiPxgRPh3P1ag2VU6OHtsPeFTMcE3hovR8Q7iHJHP
3KpH15wwGdma8C+63Oo5S+BY2MjJAHBQG3yPcdNeyVygLutCNTQbULUEII2GDu5TAni20xq+sAck
3aRZc0UTjKIL4JTrPBNmBOQFOB2B6F/c3qruWEgiKO5e7kB6a+cAs155DraMMnc3uLe65fFxQLoC
3zby011Z1ldlS5RmqA/XtplhVq1CAEOhcUFBIkSWXvXFAWJ7ck1dF3FzMySPfT31+zbHZ0CZNMkC
y2uwLQ5U1yHgJY+J7B+GMC9uKqCbYNQN9kedgeS9z0dJgrugullMecWqP1XgOwYbB2NeXcm6Fgc4
WZzg6VNdebIob6F22i9mDK9nQ8ljvE/tBAAXZKSNWyp50IbQvaTrUrADHCwqs378qk3DS5k1Wb8x
rbj9RGEqxUNgOfFNTwjATpidPK9rlsKNX6N5y8h+P2Rzgd11rmFe6aa1a0184qhnEtCmKr1rQ1ll
m4id0MFrzLuqNtRbU8DanKSvUT1rP/smh5GNLpqGsnv3OseIrDneIQeM2SQhYL5rHPq+taiusNsZ
xzlz5S1DPcfYYc3TGJC1qtSd5Ico3rRt0SbBnKrZx8NVwMRh8Qvr+o6mcnGfIqRz7tDSWY8c7ImG
KIvKeZ5SN2yJho9kWW07lk1jC7VPJFvTnPv+regHKiqaqejBeABB5X4GGiw+l82AyaSfWrs5EA1Q
c8DCzNAFYkjMN6PIfJq0vRnKW1sa7Avj0LzHVW22O4BlKtqPlaHq/SjkWGz9BLHxhlYG3jozHygm
KdO6x2ydV/tO66unqmWFp1JZNbtxnMpbOnHlHhNidK7RBouOJNgn/RYiljPtpjj2vg62VviwyzD0
TsBaGDAOm+nTi34e+khctbPmnVMdG+74ZFJfQPDpbLTCbMat3uQP2tTFbygR72Q9u68TzaHAjJWx
bUvvFtYZdciTLHeHxT26TwrHUkyCcLo0qrmmF2501qNmmmW3n0OaHXXe2sOlyMPqe4W36U6Xglkv
ObGpoxa64q7NIvtzEitLPw5pnd6lHGAzij6KYFMn92IvAOEur20l4/lcp8DkP2Y2lDzuiW/Di2Vr
wPAU4OcuQNk/E7oFtOiW7y/H13y0eIgDFbSYpRsv8XUX9xoVqbQYHtxmFs4+dSG3PMV+14J37u0o
futRy3NI0xg9ooITVyYQLUxJWM3BsXmus2XKGwks6ywL2ZodDNmVXyYWr72TZSmn6F7kZ4JMBWz8
0DgrWu6JpHKqycfE0cSeB2Ze9Jre7rIYjLqTm99sxQf99ElEaaf2nPuag4fK81pwVDiOvRpe2fJi
dbcI/vbojuxslfU7k7WBQ3eGO57uHkhTBf+lseerKkntLfLJYqtLa3r3WQgeCtNvQb5zYHlCGmbf
ZWyq37De2o+zUt6z3hCA6QPHcTYqo5MblnZ8OZhOcY6OMnyrRN3vp7SEWu8MljpDfUoMN8Qxsqq7
vLl0dN+j6tVQ+cW3RgnIlcr6JrumOMiG5lSmumdbDnxMreZcVE0R06LrmkeIZDURIvX4TtWTjIru
tL1SeIGranzBsVxdkP1ivGup6I9x5slbSAPUeZKI3S5faB27PZtNM+0pCbfKOddD6Z01JVNWSXa9
BaNo67Wyuptwgh9izamummhkCGvjBEsBkQWEMGQLJjuDq4RZeSyAROVjbH5tkNG9pg7jJ9Oq+HGU
k3Ptt7Z/wBgMUbkMnZ20p/DgElz06GZyPtKbeWDbbUKhyl11hiaBV5zM3pVNFgb5cXLyLqzE8g6M
fvdhKHs4ghEtSa+CZl7BylGbpLSq3UACBakNAKSCpKm8LZ8o/RrVjLVp6dE+e3WXPUZtPF7p5ih3
yB6qK9w1T3yRgMs1ZXw+FPRnt1PPmdXMcCJPlVUCqkh9k6ZMrxBsUJ6eHVGBfxzOdeW6D1oOnWCS
833Y6N/GKVLRpk8oOhhUW89LfcbGjc6M9mJiBKKaQgBq7GCYu3BnCgpx5I3IjW7oFx1l0V3mud6h
04FhZPgLOHFbjbOf+XgheiyqT5kK533vVm9zZPLJ4OMI9k465n2COXfr2JRqJtdy9xH0s+G0tTlN
uiy/birEAI4T10c9AlB7Qh56fC0tqOJtHJ9Q+mZAYem1tSKHbWhaGdvca7Em95Lm7mTT1ilEd2B6
mQda1fi+T5v4nIF4M5izdz95IYjQursDzGzdZdYwfIrzPHnvq9HwtsiR2m++HM2rnhSd17GZrQfF
J2Cj4Sx4lGUv39EpjO+NX7mHQkvNU4vv3raG5qLWw/FSM5lmcHHvI9O4Td1BPCV+GLAq6Gz/rPyY
hf5rVMX4+M2mvki4h+QM4kV9Qyuq2WkYFjfwRrNNqGbzPoUVezvm49uUxS/StSi65aZfHmZoXBhs
q720uuaWuqVU+7plcxF2xmXkzTR97doJL/xxHE4Aqsran6qwG82lxZqwfh6wZHh4E9yObvB4SnMZ
FcIH22IHYlXxRRaln704jo0tEpH+U1blVJ7tTDwyNGDVN3bmbzzHOWQRX4xGwh6biQ26HNCPUfQT
5t4D1RugfvEDXZ+rdiML60Qo97MoMDmVX/lgpW6bIj3z+o7EUktXL4x6bQd1sX9IK5kFvY/iJFb8
Wy8GJCAqth/48u2XkZ7BwbE69ldyRL3v0jJ/iLQsfqBVpB7hkpjHpAun+7aX7BBwlaOcsWHobuC7
mc8VrYRDmvufddTt527o2xftSZirZVH8nd0y9diYcA44fzHTH8eCEvG3Cl4uDPekmMtLT0Lj7LP2
WME0cS9nHsbNqEVzd4kKx9lDNp6yPYTubAOIPN1q9Fl3jDLaVd3cPDBawi99XwF7j/vYummRu1PO
s0/cAs2KcUjSPD74s+lCpYjmTabZzkFz5nRLPFJ/6TjJkHwq+ik+1+cI95fXirOshpLd+aa4svq+
vSoNKcKzlnbLtEsavTQQG4OqTdhQq6jZpJktQypO9H920tS18XxuUG7s6ZCUBwy482VupuTzGtrY
yn0/O1byBWpeh4hn0MYEZF0JAOC98AYH6IKBummjJlALd46MzP7K6Rrx6Fao8nZ2PJ/SSSSHGv2T
rbzQuzPcKbIuNYdF8RDT3JVJ4BfI/mfKVv40nlfRKLRHZSXCuxoyVEcXdgFGfWdpOR6YNgNy8tpP
pg2oPJzz6I5WrlJB39h2/zbZvsyQgSWaVnyetSZMSVuBMo7giRpnCnBDtuXGjV8AZBnZOxgdLYRb
QSuG+TQfBDvY80E0M+S1mrKGLWHgws6er0tCjLYAozECUlx+oB4zA8BFWniBZ2261pnzh9jr2vg4
hQX4up4kiM3o11FgNIW7DweR7WSi+7tBt8MHIBiH0gFXwA5lFEZ2mdIqf6eW1H51ncl6EZrISZSJ
TCfblek0fqdCMX2ba2Wc9zhaXqRh9e65Kqo6v60mDlv7UpOpfT5WDWNu6oT5rU4AZdaVrwcuyiha
NmGPmJOkCP2sEGp6d2KOSyMhFnyuYSlam85OlBcgogHi2JAIYG0Gi5rJRvOq5HsFJdc+Zn2JPCVj
fXu3dHM+auxGYOb2/L++74b5WeU2p4XdHxF+oYQ2/fHMcznz7THhhNPGm6C/RMRMtWF8EHnZyhs7
17pyB507wYQ5Uus1k43Mo1w8J20H8xZ1gqizbyhBY0psdEGdST5rmirtljItWs72hv1iyi5R5IBd
6cX6Zh/YzaRlr31fdMOBs2Qi0r3n9cO9jfvbShEb6iKftqhGIhoA8RCikQvcOKnOJkAYz25rQoKF
IAQwwnVDdU2BGxYUv054yH1stf3WCaOvtBXklxK2SLpTUYjOwPKpKU07iIG0nYNqsovomU9lnj1D
eWRjqNtdfvDHqYXmzCGyOijpG1QZSg1THGaEKmIF1Swrgqbrkb5yk6q8zR5RFAEe2qSIyLXbf52S
Av9Pov0vFMq/P4q/0kQ/pH0+fC+/Ry/5jwrt3//FHwptzTB+QwBNgxpvgS2EcPAX/CHR1gz3N2FC
agNgwZEY0+hfGm3CFGFU2LaH4cL3HFgWf4q0DfM3tD8+WD82k8ST6/8o7POjQltg/0WdreNbs4Gs
Ah7gFn50llQ475izFKITdJlOa+VP8B8U1ZQRXBYzxhtB17jhH3r+nwY1onH/wefwx68iroDOwQPQ
AaF9/FVyGiYOoBwWbZvSyVQkDw1no4sfXsPtH7aJH2mSf/sj8AwcKNqeYS2zbRszpFPVe3ecFe3P
k9t2jxxSxukXppWP9qM//hQMVTi3cFUhkFz8KYMXouOxvTtUBzm7NzOy70p81ZdEYlzrpfv1v/9N
J+fFXwaRf/+aoTOiQHAg/F94uLLUQPI1uHdGZjQXQOcfIvB5l93gqV/8WX/38ACl/O8PLfEYTumb
A5v8Oz4bwJNJA93oLQlI//2v+bvBh8EXTa1r22CYF4PPiTqqy7FzV4Sef8//ROlyxE17TnEIYIqf
5jkKiCje/fdfXaA//v0QXZMGGPYVIkkXP5unc0LF0IN69/u2YCTNYQ4viVXsLpretqGqCQtdqZ89
DC277RKSyrPwOmcvUPS/JpEDnd0it2Yj8tmmdDd40HRzqot5CerzFy/ib58ROAX6yQJL0NJCMbQt
9rZTSNvQdHsry0AReykgw0L3knfTmv3bmiSvw39/RH/z9k8+EIYYrBcfI+nH+TnRzbRjZd6NaW+c
c0imVEcO0j+fnx4MAAMPCp9G2CMff6TVWolUSr/zCwxPZoieKWmHXxFExN+8bTLE+Qm+wK6Hs2Lx
t9RxlNJBTi7HWRIz0wqhPvspPaLz1iP9epd4PsQ5UpXcgf2rMaQBuSAS0nZjGQPsMr15Fx4Ghd1c
lFJtOtfmhKtKXslZO3dusUvbOLwknMHzd6oaiYpNZt+5J+ImnzY0EcLbOS1pcwFzHKG4+En9hGq8
fmptGm8cOZr2PZaElNJ193R5ovihuYnmkcAW/C/W8yhbgo1GE4lgX+u8/MI2jmzcKG5H+mBkIImT
ztyBSJoD6n8lvgNzGC8jTVl39eiF5q6skuxFGGlySpOcU2NbuQ4dtsaynkLyszyUwL5131qNNe5J
Z+K02BptcZeSPTATGVtb5gZVO8ixDmzuV8T4UwoLrdShiDV10W4bhAbFtkKgGm8IMOm/23HZ0Jkz
eu0tGszxvU1T++iVPbsboYSQVFc0jle15x9Nzvb+kWQW394yxdCYNIQOHSskbo+6Bdt/H5V9eCRP
ULEF7QhH2nQibiihZ5WKz8rKkNUObUz27kXAvmmzGVTpk6afq0sTyjMEUj5l06aPBbCziILdd1Jh
SO9r+TYc6H6l7jldVeXtSdQ1v1KgScYNjI652tloKp1Ni9KF5AFSTB44RTS3URE111XBL2zTzM0f
y9Tx0fySu/nE2hKdcXWdclbtqC+epoZLz8tJT2joFd3OshMXDaf5l5h4FXZhaVwaZ047Zp8pF5Yp
uRVCkgtoj+Sdeh2HVlPWdCtjNus4lggEqHeF66tsF/uqBuun0zusaYhSFscWY+yEE5UvqCzoAloa
kJGNMav6lfAtFx7bJKprA8UzuUUcz6ks+bGlNnPqlrzeOYveqCvDFbLLGphJVLbTG9HJFFGKDqKa
NZ7iVesBFdQcp8RWujZq+G3VKKvZtZURXlfZYOZXeCZpoXMoqBRSEk899EnWX5ITZL3jUHOm20wY
6sIkN+66Sq2Gyu9Am5hOHvA7VGExmohiMPKCwHs/68/KXJz6lsjBtX0qOFZtfFvZZLGAvGNvXxCm
uJ37Qb9vDOyQUFDbk+9fKjPEJVPRcGUPDlcx0mP3XXmljr1KerSPOg5sWw6WKC4omHge6hqdmNbQ
Gsa3ZDTsJzPLu6/YrpIHV7nkr8rUmZwtYn3rRTVT/mS7yJ6wiiWv/lh4cpfgKmh35MtmR8o+c3FE
fTdeNyNT74xY0eo4FBW4O/7W+hVgIS+IgJ7iVUfy84U76J5L6fakHpVAp6RZQF/0jMr/6udWKDaT
bFEoIActWliDw/QlLPuZIAqeLQU3jP4ZxC9dv8ozvf2a2DNV93Is0u/0/mjVg/+Xj4aZVm9OpoVf
vNLD2lMRL/S17gz702jZhMsgLi1vUqIM9Q2CbFLaRVUhkTRtVkKymdLx1tMETFOtdJMvIQrcK7Mz
YwIpMbY5ZJLOsUNgCA24vSqADqK8tGpQSpErnlD8y0edfp7cjDoWvw5YCMB6DLnEDtQzf8HYgM6I
Zlt9MpAu3mGDyDNSkDrM27MxZMkZabtWt6UFFV8RSwyeGkOOAAbVSRt7RFhG3lbSI073mUiMd9UC
5dhwjqM0PtFt83csYAhvY9NUtz1d3zuFi4VwH6EZl5iRT3hT2Vt6MAizmTajdgr37vIyUzwmmd9l
jHuPdKk6L4O2twnUUYVGHlV/Yg9Hdmmfy5SKu5yF612NfMnrr7g+KhzTtpmQbEvFwOAL1FQlB1uC
rUSRXHpti+UDt/dc9puazu5A59ZtlfUgipZ8xUrvzOu+tXvKwpRxip0G190813xCKXH4Zam2owzN
zBW1WeNO5r+hWDIrRvpfXs2A8OfmtNhFLZ9Nk56Op+YkD6TmmheGlbjvZTX4dkACLWm0lqqjLfSm
ij6cDXNI0RpDKZtI/UIrUxPjDLXRLy3n3Esb9R4129mR5XawHO2bzLSOtJDQPwmJprkPqlQHqkXu
0q1OtsZ3LRbGd7bhtPhRHPHqa6qu6ojuHDKpVnX5GGiNZ9/ViIHKwAIRqhufvKTTH5upSfNdPXXR
SXI2cpKdMT/pFK4qKMM0wCeUeDW9zR2texGdhPXWNzGiddqRkJGNBwefebodofDi4VahPh6svM60
wPFa9zrH2OESW56nRoBppqIg6TdaEsg6y60toN/mOU17d9xRSCqeQzSLJJ646dBfhD7DZwfYh4WS
5hQjy3Ya4W+bokbUil+OIj+4TJP2bOm8jCeof4Ajx8UYlHWy2SItHU5xTj3eHjHhd9ljQ5hY4nuM
CahVsloL9BRVQEBWgsNQ1HGEUrXMwzeLIsumh9+J3SVsmTtGy0K0Z+uRh8EE7oisbnDT1tb1kxI3
RkqS28YtLCjFIlGkHdJxAAHqD5U0cJigZtioJFLNFhEgcVhuFg5kD1gCYSk4HTo6CBFZ5kGNds2p
cUA4SGcoj7CYrmKlotM2pYckLB3tkpKDjCkaGVTD8del47FAsPIMg887IvIu5K7XnPYzwQYFueX6
RMy3yFwv3smI6iqOgbD1HwtgQGV9MxsNuT9F0Yq7uTDcr2aDS2Zjd7a6ySQHhC0rc96xCFkwWDdC
kS61aZqOvwwXxoz1w5i0G3KYjQm8rQWZzrYcNg6WknTiOjyL+j4aegMTiGC/t6UHgkagdW08E52l
SEZ3iX5XO8TUxvs4UNE/mGGHEJnysHdmktU33ibkvY97Tu4xVa0Km8QBeV/x4GjW4B3aSbkaHWGk
0ki5/MqU563Q9fgJsCGVblvMfkFBFXj5lnrMXO7zvh3It2Vi2Ltap3Ow7drES96kNxF7SHZNaIIz
MfxOP2uggtmUxRrLxSc29/WY7Qcs1tnNBG6qwlV7LtFNyeNI/CZhSz4xvFsVmSSr2WlUf+940Njv
RNyCTR5KJO8JsnASOGyRE7Q8TMblUDspsa/sVIYte+DBwLFYR8WGGigHsp4S7k1KnRZdATXTp2ym
R0R36JQ3ypnLjs9ILRXB6MXaI/VIp70oHCnp6aY+Hiv80unnARdT/gem4v/KT/86YTAoxP2k+vT/
2uh72SflR0IA/+Tf5Sdh/eZgpgRBa5qUoThG/ll+cq3fhICbQvEJqi/iQE5G/0YEaKbxGyQzYqFA
qrg4CfS/6k+aEL/p4AvhOLmCqge0yH9CCfh41OSHbPd3PsCibmKjEAjJ2EPDmw/Psz+9hsOnHx7E
L+s/f115AfRgLaBNTTUmOJkMOPVs5tb7xaH8Zze9AGMk89TbOOeyYPJP8h7tNjcsbeW1T7/5A8em
HlyyhrMwC3Rl0Y4X5rgNJ3xU6x7KgggVwm7o8uSUKi8J4xLbKGmDdVdenK9Z77Gre0aGgamU5zO7
7F0OjPph3dUXRQKTZU6VbpUHtWrdbUIWJU0U+3ndxRdsGxfInMI0ngVDkTkHTpovSs9+VYH4yVg5
ZW78+D5nr0vsxkXsSVMV/dd8mbTRPyrT/DnCbSbnj5fm8da1b4ssIATbvJ7ynKMC6PX+F+W5n935
Ymq6jWqUk5d5kHrDeFGlg3EVetr1qmduL2anQH00tBP3HptvDftOBw/+uisvJmfoOCGbPTOHngku
ovYwe2hFvvLii9mZyC7r7MrNAlLebkKUPQdBp3u/7s4XkxOdYMVhrM4DguHztxlP1rFLTf8XJKef
vc7FBLXJMx6JeMwD8XnG8PDPWKx/DcLFzAypl0xJymVVh24dHUVKtJWx7qOy5P6WAEgR4zNKojE9
a1H34EUbV965tZiZMgMs2aADD6TLKSzH9rlV+H3WPe4lqysu8xALEl9aduVnPiFxW/Ku2nXDcNk4
mQsstMBt8gCjeLGjvF0Ccuj7lbe+mJuOOQzFXHH1OqWn8FjV56vGt7WYmcDvynTWMCQkpiTQBgMh
kcc36669mJi4OmLdn6HreLZ1BCxYvMSVsH7RdvnJ1LEWE5Os3a4bFW3eFEbP19bRUd1S6SnXzXtr
MTPnQqehbDtUnuCbz6qyD0TbjWfrHsxifuYVvNBI58EQaF/tQlFmuLr7X0Gff/ZkFktnCqobP3yB
jQW0sW4T8Si/rbrvZYvLcc0mjZM+DbrB7oB22t9QbKybPqeu6o8LJ3WzVMtjchu9WifOtf4aGwh5
1t33YtU0QoE41GroH5iOTSujOxQu3PR1F1/MzJ7y4NS23HimonNSYqnAp9ndumsvZqf0YmTPghtP
uaxulU+kZv8hDvj/7Pf+uUaYp9Hzw56W9EHKUSWXbt3ePeIMONfb0V03e5Ysxox6sd12XLyg7iEE
Jf2Vd72YlmNnd6ckKGS5OSgUk4+346bGymGymJZdWrUTIkeGSXNC9FDEDxx/elr3KhezMg+1usyG
Ig2cNLdzol/9SXxxK1XV63ZvS6a861Z9Hfd5GsTQojztOW6tdW/z9zbeD0NlcrVhDC2uXGnTeR8h
8YT+9bjqsfwnmJu0dImDIkgL9appwyUWumbdZnmZ8lHp7jCOsQV6yxqd+1Qfn2zir38BiT3Nk7/a
/n/OH2MxNcOySUB2DDDmjPiqJLvqMtFVt25VXoaGoFQw0qmBzqJDrtpRrfzCgSheN8yXhP6wzjhJ
9SIOkp76p4cDbVMV7bo1f9nSLTXqHInBxevkix/XQRzr63ZASwSpptdpijwt5oGP3qatYXU4mlGt
fJ2L6dm3KtIG6vnBGL2wViDLHShlrxrj+mJTm3uJoQZCcgM9N6uAivsnWh/eugPnqRr043dcyaQw
zYiLu70AEXVmVitX5P+QNwgsSPPEq1RpvxVIjzYDTdl1c1NfrJoGxac+ljzvwmt0MEAVskVfU+vG
ir6YnGlKs3/STDpxkwSgoiJEtWPyqwjXn0z9U2boj49cSCgso8fVK11hPlPfmxn83bqxstjWkogS
SjMuYoIPPfxgth1kwLlXPnTz443bkadkEztx4DRmSh8TtJhRNPG6KaQvlk+zjYYIz2PMJ6XezvWt
U39e90wWc7MtwO9FkRsHVoKFLlW+vJPK81Zd/T/Y21GlStoUFStQk9KVPODjXfUuyXH9+LjbKfQV
7gHGOI6TTWy9Qg79FZj578egWIL7QR5MEECY9hncxB3wQZp+Y/EL2vDPLr6YnDXghBx/LQN88MeN
nCU9e89c+VQWcxO7k1PEWsPF+8tkOivkqjWT6KiPT9s1q6HHXxIHfTVd1nl+NctgzfhD7/Xxynrr
zaMH/iTAwnYiAKxaKknl+XhZGpRDF6Mlh2gyHh2jv7DCX+npfvYCF1PRb3owMODWA8T554W6sqZ/
puD8320PX/2PN52fDBwjPaqgidMUlTSMqKHMVn1BhLdYKMdTiqxL9g0P2n5ovau6CddNcm8xFUfb
cunZs9zY02M0BJiqVg0Nb3myJD6ubTFMBIZtvE3GvJln2L7rrr2Yhfi0I7TtDDs85MNZmE3N1lJ+
tPLqi2lYRHlG+/o0qCutDX5ndHmDtmqhoZP1cZRYhWtNFda1oAID++J6MFBicWpDrnsyiwmZ+04r
U5/LD2j7NjIez/oI3ce6iy+mJSR53Wuw/gc4MZtn4ojxt1rYu8Z/pLH8cwZ5i7kZ6TqgnKhmhc/T
u8wAUOhNh3W3vpicRNjHueyYP0UBxDGfym1SZOtKs/8R/leBFEEGc5qcxZlrTzcTttBVt+0uJueE
FTGxMakHVukdsnKGXmiN6arDK83Rj0MxK7K0cyy+slNv1tPejWbAeqhFwPevu/vFNG0JUuO8ww8Q
VT1fZPnwLW1M+37dxRezdKhnNJ5K57tlPAq3Az22ruuIRfjjcwFMYCryndgix/42Bqa0dfBnrXwm
iwkKghzpwsjFc1Ud4uRq1pJVpVPhLmZn7pk9dTA+W5nX3eaeZuzBYbq7dU97MTXdaTbMsBzcQPq9
vBx0vbxsaESs20a4i9np6HWUAXN19knaRrtW2uVxUkjBVt27s1g7s9JIWYp6bImyLs78tp+PYR9N
6x67s5iirlv3o9EnfAlDAq4tN5oCqHnjyntfzlHNmyflt8BtfaxcbTQb+5HD+LoP+snl8+NxTSfI
CTwljmVvqItrX0TzLp/SfuW9i49Xx6yHezjiyfRDRvalLYrtZEBRWvdWF7PUj4hPn43UgUWQaAHY
LufYWl52u+7qi2mKN3NEuO6KPcwM44I1m2jnJArXzaaThuXH545QHFnaVJGH4jvlXYNqH/s4dP51
976Yq0iu3WacSVvph3G4E1ozHvLYHVc+mcVcxXlA8qldOns1eLCQIK18LtD8rVvwxGKutsVMxsKQ
O/tyMtMDhmbrVjZ9f7fqySwTB92i8Hs8Cc6ehByy3PWsuFImSarrrr6YqwQYWo3u8mSKdADHXWOv
uNJ7oa28+eVk7UJbmzQuD2mw2jcagLTCi9aJhBAQfxySrjGRIZUwaBS0pUYbi8taemrdeW4Z1Isy
djb1hLdKaTIKMJaDkDalt/K5L+YqedaFX0Z8xYhXaB7hkZjvcZX8sxzpPzelJ7vjj3N16AaImiNf
YJ+Q0V1Y+RK1MqrkdWNmMVe1PpMtAEZWjzjTLjHYa1v8x9G674xYzNUxnWKViAgiRR8aAXIn4DeG
t66VBTX745NJi76BFRWKPSD+eN8oDgZZ7oh158elXMhGjZWiJecrhhR630msQ51drBzuZAZ9eKuj
44GbqjAAFK09nY2znsPmtOTrqre6lAtJaAyzqBRXH8gzhwySb4GI/Cou9rTC/Wd/BT34x3t3MmTD
qVsw3oUE7wHQczub8BbW3ftyXTXbroyl7uzRIw/XY69r4NmEdr/u6ou52rApqIyUla/qTYF5I3uF
K6Ad1118MVVxU8DLyFm0Ge7lDviQDIBe5Os2evZiqoqBb3szSDapwr413Ta5Eg4gnnW3vpipmvSV
IyRuzfjEtsrrZA7quavW3fpSO5QajaH5kPH2ioy4S1CW2gEiibVOZiaW4iEgWl7fSIa75/RiK0Ni
Airb6DerHs1SPSSNwRx6ckL2QGuS775dEZNIDbZZefnFshrpWYOmmEoGJVIjIFdnOkLMrH+xaP/e
g/ubybpUEZU9CRR5xqPvBuWTuph5m9TSh4NLeBIcDmFBkeu64zS0F75RmGfk+5iPGVv8lV86azGf
YaRqtVax9obzkAK3drv33FbFuim31BphQoyLoTDEnmyk7LzFsIj0svZ+sX6dvsZ/9/AWEzpvcqvr
4BPsU6mVRzIDx3Sb6ie7MmkWOYkJxADlvYrWbT5PuXQ/LvW5yAZOWXxY4a05gd2ZSYBm1Vx32Fqa
0wWJpRi1Z8axE6ugLCeFqbHx1119KUASOplc3cxhS+ui4lAlbbiZRT3/Yhj/ZMlZSpDik6zeTXJ3
Pwkshei9vINLdMS6KbhMwDX6EENPyjZFx7Pxbaw750JF5fS46vvxe9DzDxqNXmTQiE/blB7vUGBC
OD20ffI/tJ1Hk9xImmD/ytjevQ3CoQ57AUKm1pnkBUYyk1AO4dDAr58X3WM9WzFdXbthtoc6lAIz
AZefeM+77PBJW8EfxsxoaEay4AAHFZauLgFa+Qu5mnVZDZVzXow0e2470XDF+rGA/An91fP2J4HZ
fOG7P9uQZ9EUVYUzfBeDsXr3jS67WemK+ouw659MYOtsAlOHOGY4xvjp7QKNtWKNpbunDu7hFQNb
L3CJDOTrkgsnwdkEHgnT55YHBNu24FRiSWrualqcLrv5/l3k/H8MJCoTVr+KiVIlSkNOptstIpwh
L7sJnBcpufPkzkbDuWshd/4K4KSlmWyVzxdNgvNCJYcBA9ma80VnTOM1qTUa8Nr+sgIriA9/nAQ+
HoFiTgB/uRRz0Mjb1p2OWIPs+LLj0Xm9kknmWSUsPTtdWusb+BL5uw38C0Ma5wVLEJbSZoTPuqMA
Otj6VvOR0Tb6F3vYnyyd5wVL4KencXQ8Hg66+3mspHkvu0T9xQT7s6efTd/Swk9GYzHf1TL7h1Hg
H/G4RV52FzgvWfINB+NO1Xm7oJ/q+BjT3/3cMwvEhWP+bL4KOlkawyqDndPStA89We3EUnkXDpqz
M3Wu0VNKCGC7rsvtu1KVxk3QFd7HRTPqvHQJEKBfpamP+KGjeUgMXvCatM102VHkvHYJA1zrm4Md
7Dyp82OzpCfP+zxetpKd1y9VdL0PvnADzoRgRAwIMb9SVDVfl72ZsxP1Qkl4MA7IMjpXLG8URvVl
iEezfLrs8Wc7ruulRZDBdNuJwtL9BsKCW0RBHCyXBavOa5hOfD2MCw0CqjZvQ6Mq3QePUqbLEvlw
sP5wXgDkh1O0reLdYrbWBi4AkGnZdJctNucInNpwc7fz6ph4iXNiZg9FONn2eOHTz6ZrnTlBLenA
hOgDGwZmnDg0vQou/K5n0zUp6AelAiYmKF61T03upXdDLy5ryZPBWbCqVPQrJUUb79KGY70L5vOu
rzAyXHSMkucFTVkaB6WfjvFO14axFbbIf5QVnMZLhrw8L2lq7W6BSVOJXUY3eOiOubUDd1pftIfI
c5e8Nwd1nMtO7NKgNF9duwZgMKXd52U/+9l0XZvCNjjXix2CgXk7EHfbT70wL1rj5XlpEwCVNu8A
CSDSoM1btEvx4NmF/euyn/1ssi5zXcynJNlO2cq6TZETvKTlqqLLnm79cSlYDUCeuOfEbtTj/GHN
SXGF4ni96GYuz0FV0ssbHHgsY9W6YprCRpTF5WUBJXle6xSXk6m7ekIM6Yhmay6ICOc1TS86Fsjz
YqcYiHsjilHs5Og0WwDi+X6y2suKh+R5wZMFMCdxVkdgylHJetSq0c+IG3GeXfRZzwufkrK34S7Y
YmeiwNIM9n7G+rsW02URK1rh/zhucs/2TS35BYi7uxtp+/G7LbPsshnln83XwhmqGWuv2GFF1Nfp
suRHCZ76srXmvPyJY4DlLZDJdkDU1NGiW+qtcCdckP/+3Z9ewf8MGEn/bMI2yO+SpZ7EDs+Hk0Tg
7ow9PU7DrtApBhK3Bu172ew9BzVSg+arUs4g/5CXhnViW7SX1N2FTz/bajPEMKSBVtZke7avDJnI
sCW+cNHpEu72H0dQRjFUIJDC7k9wNHkFPMV9rQnqtBfdG6Dk/fH5KbCZfvYNve8HMwZA6EyHvOku
XB7Oi6J6Ycm69OpuXxfQn4dlLKoQofb6+9+PoX99pZLnZVESEFNm0tq894K53cBg6zZliu7gsqef
T950EW5mlWIvBw6vaa2mvc6dy/p60GL+8cXHaSBiYUO+dmDznnR8wv2SY5tcFOyCgfHHxyOJwclQ
9AkOFmFUiI7JcONimi8c9d7Z9MWiUNexD3HAa6QBwX8cbvqmSC4clef7rY15UBpWe+iGXsJoVwk+
JhcB5oXPP5uzxVDZZTH4+jAVThs1Pl+1Av1w4cA5m7Pa8V0jRo1zaAC37ykFaGC59ZddSwC1/vHL
AsKbGJezOGS6eV8mp/pC7NB9u2jMn5dItT6ssTIrm+NoS/UdqGPz2fS4Yv7902G/8EP+i1XfPQs/
FYMBo84ammO69HZy7RDpitFk9rbtVDeLlQ4ioI+my43rxq89eVtMk4CJZNpL/IWBxsBtriqslWlo
dHUz5GEqVtHfCulVEMNEsWBo8FyR5j91NS0lxCBjXuxQLKVrXaU1wrsystc4MHZ5NtrFTzHbTW2F
q3Qn8xsWoqWcOUFmen1ygV+rqyoOsvLWS728ugKgiWB9qAa0SUh2u7l9NrQeVBOhH8MxHfJLxMlP
vDxmEiPetur8E2h7D1BqDoY5Ac+UTnoMpQQuBu98aeP72pT5fFP28+q2UWeOfr8xZVnET7hUffe2
NlZ/FZucos/8CV1TYY4hACkDpOzSLE77ptpWpXuaBqrmGPgDJj+8EiXMytFQquT3R0GojyuKEKr+
DZHqD6tRdnXnI4DSqENb6fY3FEpYuoymafb9z1I2pr4j3aWNj7JXIPc3o1lixAzrefY95Mb4ohN+
2d4vluE48kytNx2MNfPnqgzgmeHk6zzDIYggG0o4RceWV4epTz1/izIzN5ptEk9xfZcvVY9rJ3E6
nuA7QlgOKTYrcJZt4rMV3eddVeR3gbWCiwu4nDT8QrGslx0oM19dr76fqcd8LpvJ2rDB1+s+ReEG
wW6wSUhhMSPt/rwGjtXDlQo8N4G0Oa9Jc0gNE0dvafdLV6Gv59h3sjNQPIJp05mdCYSY30zdsKEg
0caMTOfbYtvXS65GonaGufRrGM94lPM9gB6VdDi6O+GQyKl8EJ+RaRMp+DHa3TS9Dpnlp686dvTY
0hcO7eREhbRmWuWFndjp0R1qx/0OZFXlv3vDE2u+oxJ8tRAAYKNmaXJTLLyHHFSYMvfAtDslgHuW
sQnisPL4c7dVQMUbc2LCZfvb6JLUzkPUnDEtgLi0KvEhwFgCq2tTxIu/TMga4hMXoSo3tEH0Okrz
Jii3djOBlLyuluI0wTzdp3pLN3GNtDat6jGYr7EI2ma7ywF+99VWBClcw8gZYNJVG8/PyunLIuAw
PPUGBcvfNOJy46tuM0vtrLix0btN0NJgBnbvQ855bxSgK/2avdstZrcJW2ec0w2HBqa50RpMhlZ7
Wf/L7HiTnzrvLKwga1WaC/qXqvRuaHTurCdfa49+Xq6X6rFEOXE1mYXxAOFcyU89NN1VS6XEjW0N
dmRrL981LoQIEyvEBml2nD/LwpySz8R18T0nXoD492RxSXV8O6u6xyzXFwt9LtEsY4wgH3g1ZV3c
yjXFAHBVwchn8rh1UrdvHYuJrLdtPqOW21DoONVXKk+WUW/yOk9y3HQKpc67K4xu/RJ2nCCSHr0m
yCHIEi/HPGnLfn1MzZjde6PYSMwqUpNX5GvIYiNmHdaGn2TNbpRF2VoHzxhhC6FT1m4XhygoZ/2b
ZrAGJF8CvqNvKBmH4uGHvVx8i4KoIc/1N+h9Ma7vmbOfCiJwMwVE4q4KBtCUq5Da0KGxABf6cFh5
gyf0K5P7zV5En1hhMFKIw882jRNW7x5F/WOWdr7+mOuyNstQzrIZ7mIDsCO2zhEHNl5Ko8n2CvNr
C1NII0tWJ6NtmZm7Cdr1SSS3tNB4b4oRB6gJJbJCbLNpfeyAMw4Z0Zkf8zAtmA9k4crfg+DSpo5d
nQS12nkFOY2daVhde6fHfADFV2RYenYOOR/vOaWN3/jJZx2Qz/tgeLMSmZwxBQ+4bKUDkzjtR/W5
5rMW39s+7XFtJpausOqJpJqRxxa66QXWPwo1k3s3tYWG2uisxtHIZM/u4iFhx1ajp/hzKdSYgvRU
03BfY7qx9ryaRP5SvizR6ua+4yevHAuGvAiVX5TJGAIvrKajjyML1Zkb+BMyEzJhDctEL8fKwnQz
qCF5JW5Q9wejtbrpo1OTrEAAOllaTFsF4rSfomaajfFx0KxKt12OJAiICwUkken5RoFrew38EjNz
bT56KSKMsFJLZuVhIydEEiIe3LV+5CaQk09pncDNm+vFQ7YGGLBr5mtymsIxwpNEbdhTnW1KRNKE
0pQflka9lD8dhcPKCasA+V28SXUrm5NHGHpMQSd/kt5DwAYKqOJ4lj/yzABmvllHAODQhEuvbVx0
xTzjvfO9oLsv0ZbV1T41chRbexwxLUoiMzFFdm3VldEt93AiC6uKgg5Tx3prryvfKtRmr9qMWOdi
xMamtkSZl5vKLbyqinRzuoqH/WqL5rHp/c6DXrusi6W360RMsAp7gKaVf6/0lEChrR0OEHPbW/OX
ye++grq0sWYjRpsCKrrmzqxwUIq56g/S8ieQrcKICR0AcZv8JwN2dnmbBKh1AkDuCwGA31m8jove
NeTIglfWS+NkEJEZ3kHDcoFx7gHxjgUC6iq1FiR3a9Nex1axGFe59tbppVJrN95KY6l7lNO6yByb
k8jKGoC8mem4pq/z1DFAIqvrPROBr2P3WR3hGSvnN/aAXHwfvMVDbZVbZeztkzyw0688wG/y0uLi
q5O9rO3UxzeoXB3cOAaKAzcahroYuygzmzo7YCg/yWGCk0NwDLVgcXqahDeyNEupZfVgU2s1HONg
7t3H1SgMqPuulzk4gay+T6ouanknPuWNie2drrXYAFGmJTVdRJ6JdOo5wLKLG6x2Uqf/LuZpTL6a
PJZdQx1wOQ1LOFJ3kH8LigaqSCgmwKzvACNzGz54W3PdOQmQV+QucwpvyNx2a9VgPeUb2IuDskUu
+bXjQj1+Ig1tB8/Z6mgFflVaCHBC19WoDD0O8TzPXaFiX/kydvI3tQ5O9cuzkLIvoazsmYVCBa3p
/qJwsx7n0Mpclb0nsEdbTMy+4KSEOtWJNazSNI+BX9uUk7/hpsvQv4C/TQUv0IV4GTMQMy/ZOxmn
Xjzz8BIBgqgRhDBtHPBCBs5bLZfoMCtVEx/TdOh4g8UymzecUKT/ZiuWxl2zmifkFID5rvhYanD+
u1lb04nI2ZHP+FaiLewe+VGcJAUOgGXsejLqznpwS+mLMHBn1wToWiEtFgCyTRXlcNripzqWc3s0
Z6Ws3YrRsOZ4PtbBa++lc0uHI2rXbzG+4gIkdirsssdHa9TyVqzMiUdjwaFoh40O1qLGk+c64Fe9
XPUU6OqlTnKHTWPEbcABRmYSB2nQJd5XV0DSasLGcIITrjUnlXxwSjap93WJPe9qzv3a+UhM1pNf
a80Leyza3hnv07q0x7uZEp70KlaVR3cdl+3Jv+qrru1/m81ajVuEKp4zhCPGp/oQj3Y+fBQNvIpn
W0uVPo0TpNUaQHNrLm9F1hX6QHI4nczQN1yvfmsNErifa+mblbm123GGtW+RsZxeikBbHP/HZGqc
I4jhKUO8luSKPlM0R0MZmnEzOF/mgH6X7bVIyreJRYT3Q/wOuXtozCLmKzCftb5GYq/WH0aDg3Lh
YubceIMAwjwCJX+Y64EeEztrs+A1y7J8LOH9yta5FQXM7m8WJKL8viBkYe3anHn4I+k0cxIqLTRl
mrBMDMQrCIOvMa5F8LjQtj9z1ZqE4RwqA6jLkYy437/UyurTn0vQ+vz6LPXFcu9NlUKXqNXSV7eJ
WPIhtBLE9x/2zKEzbBqcKUcUbo2+aY10tvfjkBXFCyzstCzCsVis8qAaSWWg4Gz3NgSj26DIGsdi
3+W9wCw8GgjdX9JGJ9ZXQeHYsGfn0zMqT2sxQ7ZFj1Fp5la3MfoxN24QesbBW9VUuIjn1neajYkE
u3mdK0n0kre8Mgm61evpJhhcTmSPojsBrcMBwHe+HR0tsF75Y+89iaSbrasWuaZ3yNdJKXoQ5kDd
wf4tYCKXK6vPy4z+y4nqqh1qdpsk7sLVzbvh2jCm1H2C+XaSTsSoPfqEam5/kE8E7Zxul89Iv/Jo
klC/dnL1HGPfdKXvbY2mG5NuQ0eynLbQE9LqhrOnN14hszHdLXqoJNnlNjP0Cq2bG1Mvu+Zcjb3M
1DfxWBgnCuSAiuE6K+WkqHox8XEejaUf/I3F7VjdgRBvuuOQriR83VTVZRIO/ITuwcN07d7Nju/b
N6VBBmXjuALrdz7T7eWFNo4+4zpu3aL+lbil330MHnWq96ay5cJ1j44k9x4xJqrvtuvb8cadLLc5
ylhjA0B5MRrHTLYm0ogmBQsRunkvg+9oiJt552frWCHOYVY8uPlq6n1rcwW6d8dONhytfJKLI/El
KygB0FfWeje6vOhKRdjdDCs/OksixboZka9XWRSLBUHvVlmQkv8iaPEnQcbzziunpCK3zlHazuyI
IFXKWlPvQxL7+78PivzZ888CgWiEmFcjNjY1G/qaXD9+wwrQ/2VPP4sDWriCPc5J69Gp0y6cOlO/
LHQCPF729LMooOesrcYOOh21myFySVX+fjox/8XP/vfKvH8VLToLA+IeapNlyYqjqlXa5Fvprqeb
m2zjo0PVFYIQwH/JpnexKl9nS0nFpgHM+CsL8HZz40qcu4yB1BNe5ei14idpgnYJhWwXm43Ip9tw
I4fS5z/oGpnEe0vXQYNysLG8UClM1bci8KruKsH5ljKsO1JoxgoQ9S/G1p+Fw87ikK3HWTHJ5+kY
eFwfdmMb9PMBX/f0uzZ6s9gUkE3+Kp3zZ+PsLCo568IWY7d0xxFGmrhSyAGFs7Ez06gRg68EbUIn
XqWzIfYg/CFKcV4uIcWApnAIoK3GErJjTN3WdHrR7mYVd+0hKG3LuXHHGHdTg3hwQuXZFyKgYFq3
quruuPu7HMj6HslBD6a265r2ntLIiYaFJk65PFCSrq9OlXQ1nYdxwaV6m+ViKBzsAXXuYVdIl4kV
k3XH2heIBuf9mLTm9FLWHZmQULkjMowwVrEyCi6zXN+XvUZ2RNhGr0mXRoigdb2xJlBA2zIRM85w
6c/BeFf6bjIUd4iApyrb/H1K/P8Aho9fbT+0X/9x+6Pp/oPy688fHMqrv6vxftXN0mZJ2v/DlPfP
v+3+ac7b/Oh//OFvtozwfnkcvtrl6asbFP/rf7O9/2//5X8Z6F6W5ut//69fgNr709OQgVZ/8NCd
Glr+nB0eDm0BOfw/dj+6+n/8b//gh1t/kxiguNWiZ3KME+37n/hw528EFywqScwAoyRBNWb/f+HD
TQjhvh1gqLNtilhAhP/TXhf8DRo5qjlOyCiZOMR5/y/wcARYp3D6f689CKoktiKbvwIblZd93hCn
qDEyB21FHu7vyOxHvd7ZZWB/9eIUM8QGGcq14qJQBURhWGm/VUm+02N6EIFrRNy7EBzrxdymcb8N
vDzeTCIdwsAXQ2g2gXe9xilaIeziLZHxnYuz+8D9ED0x+1rYx62x6WH6kZ54pTH6il7rhoBImm2V
7+nD0OF0r7v8mTD4fmJgN5s4ie8zQmoEPKnSbrsQgk9y2whuub7ZTPf4YIeIqY+9R2Sq4hv2T23t
JZgwYozUy3tcjZtceNwvvV2Jy3bnmnHyHqBhIJJAkN5M3U1ZrMZmWl3rgwKsdN+sZRNZWmabtbPB
irtEuWOjey3H3Lmfess+KptIsOeWv0vlBdtYT90DBVDrb0dk3y2famxrNbG310V+tLAqbUv+0Ps8
GOR15U/Fo2sEWLDRWUZV0I2vmVfWgLzi2bwi4m6sLEmO8ySTkpBI4jw22UR43P0ejMr8nAlA9WFH
lHgimtsYjwsY8WSjOxnf+NbcmPyp6MkxOtm3gWdU9RbQFoXDOON+69R0gL/ZQ7GFK+23YdCUybea
hQiRxmx1D0lhee+KI68fDsDbH2qtyjubWZGixW4WnFuefewcf9IPHfjy26z1fge9yiTHiAK0j9VP
y3EBjLSfl8pdaJbogzTbu4mXEE/IK9p2B3yjOJUIwGFPwIuwmZIy+KCk2Z9/dh19zqLTxn1T2p2M
iGNZ5os2EuNubL1HvBlyywU4I4SsVNGHIndrjD4zFWGxxuaQrS0+FUgEYavm8mpmrb5HkKs2ZOAJ
0vfZeh+3zZ20jNNh367mO2RTZFN0uVytiffGNcAqrjJLVnsSGYexRvXjr/GCVMv6DituQ26cQMW8
Zu8ZPu3NWlekd+zkdKfbY7qnrhxxsB/E6/3SuunVslrbhP/ETh5RkS24mqo7FGI3sjBusGFhRB7D
vF8+PJ3fJmtJliC7xvDkE3t2twlGEzjrY5QlM24UcUixqRPYDhvfi1Z8FGidHX3robKwR2+vSjxh
RbyZy+4FH0eEpE7tOVG2IQ6Quzkh+uZCFH0a62fttPtmXKLE+oVOYzsvC+/T+DCcvHsaiuE+RlA8
S4AfGC12LVEDI7Zw7UpiqPFtYlebuVZzyEIfNrm17aty3FKZe+DKFh8UjigOUXxVEVz7WVMd+VS7
Uc3XCOgjH1rtfiwcEy4W9cKTax9zgq1XI46PB4ciNjxExRxSIOBttaeaZ6YNAYGHhTitb3zPCv81
NdAorc5+ARSNb+tol2sYrFAb+vze8uuoKbxoaddriZgwzX5LVhVvNtNjR+j1dWptNzS5zpe5JjLk
yYgm+y1b7Kun4iwqutJhneu+x4YFHCdfxmgust+1Ug+KKoKT/cuPBkN/NHr6FDGuQ6KL3tGSw/U8
l5thVneV7n6oLNvDJV4PvW3+XCrq02/VGtubKSPUuORVrB7rwog3OO9lhhyojqZA72lGyGyEmM0d
4ruozusMqnm1AgxFP0vObCzS664kiR+WClbFaxKM3CdEsEt0EfVpsRHGsl069ZwU6VcmjJ/Vwqsy
U794BIIdrfjR0Niu28qVpFu4dz/JJe4+7bV9Mgj0PbVlnFlEisVdno61vY1VMJ7urcF468QY4KxG
tIepQYZH0F0dE5Cjb4FpIXPDXPMh6mqMQL/GW4GL7KnK8w5Nlrn+KNouuJV2tktiq8e8ZK3btumI
O9QuR19H3rqW8Yydp4oIFn0oTmrhrNDhAJQbiBhxE87y7Cq1m+CKlvMBSVTe3MTWQhBEBVsavvBq
ly+mmh6UHjcpSfsIibm60VyD7zF/sfanr97CzOAI+q7LeieLH6R9IidNnr1swWBeG19+hs/Aja+q
rsZaXOzBarCrcDu9Tkbd0Deuf5mmdesXw69yzrooBm4fFXXx2JrmLy2wzk0yV2HCxYcbeHNV5z3b
wklKuK6y2eoCGXSpsjQSaUV17EICQ9kIeOyBeDjZJvt0Df9FBqxAblNdzUaQf46T8vf0lH8GbX01
Fa2x85IiKh0ZNeU4RBUAmjwu77DB3muNRC9vFy8aATAV3hLFutlQkoRxCUvY27p+6zCTEWENU95y
S6D3NNio130PxulGwcshoZJvwTYcSCRmotrbhUec01rfPb/Y5+KbC6B50NOtJ+cXZIltWHFV2jA6
whWzZ+14+8GoHls17mQ9H9fEZRpYbiS98SHpm3s7Ga6zZlxJ41U/PaqAuK50t2SIjkPXHnFKb5ZK
3QZavsY6/YA3cAXQ8apg8NZpTRI4v67cIBoInEd2YnyP2/QOK+QR53xUererN6B7FleWsF8E1t7Q
a8WdF1Rf6/isOy/dmWNMPXKTJeG4yN9u7GxtsJyx9UMOuONyfONGQtHW7DxL2/lYut+lpw5jmdy6
ZEYBlbACG/ldrcxDQ9wgtPzsIR9kaA0peTmJZRI/augsBtPbCkev65Fep7epfT3ZMcBl9Usb2TFp
nK3VYSJsmghx0Morn3bB/B2jXmTz2bECOTZeKvM2iMe9LoU4+kZ3JK8Siphki0kWkUGWdu/pnFzb
C9US6d4vk908LxEYARXmxtRcGRZp3ywZn0YdHMZ1fhxTagnWoNoSUvpksm7Szt7HqktCw4uXo6NJ
emaT+HQb6hgCiue9NGJoRItKjzWSSH8lY9EuW1ohN4b74oj2R5sae5vb5spyQVJGM/FacmQDRev9
k9WWkWcrJFX6uIw5bSFcY6TemNrOULWZkZUXt6QrqJ1S5bei+/IV0Zqq+7DMZTfo5UCHw44OQtyJ
k4pUVW8MRTFjfky8EffgapSRTNtg3yqbz2u4m6AYNo5DgrKRN560bhYjIO5oJo+DN7zWky025fRt
LYdN6ar6YI+ldz13IucXDWAnl598ymNh8U5qEshDecvUChHvbcZCXpGGdMgRFnetNgB3oPjlftaS
w5ryrT04t42ni3DNvG2XWk/U7s98ie5Jc8AY+/FBpGyHM6pJHG4t5P0wMDpubt3enJ2NOw3UyHfP
M3fOTd1PpO59COgdvd4bSQT5sHbyIwiIJ9G7g+zN6YLrQDD83BHLGO5U52Wxsw+zfgnW+a5v7Oe6
njd05u8G0T9yDb12LevG6yfiJBYnTRlsAIBf9QQcKR14lC2p5mw8zFb2fTL8h34odyJAAyo26Wrs
CTEQTqs3SnY35eS/SFuOu9XoP08L+a5Ex8rKOe6VE5RR27/qyjoaK4o3zqS7osG2BdD4NUjjbQsz
dcKE6Y39zlveZU4u3pBqV2XOsO/8K1VXoa+zw4hFd2sQ/9sujsNQp5fXyUuy8tavpP1ZpUu254ie
MpSkvS2t4Y2ip2/AQ75bao6vHE9tfZx/FvhhdrH8HUDzNgvco+lxSKzorspZF8a1CiLqBdgxsIeG
thf/IMQeDSPh0JraDiaSR9jNLjvsltOuA1sBwJNUw51M7uLse0VxjS/vwfTtx0ocqfT41qGuK5WM
tNVEojG+24naFQYJcAoYpmTdFka9dWqfvNY/lJu7usRwTxosZI35oV17jw9o62d8EEe84IY8VhSb
NG62t1CuzvawSayAwTM1UdlY+wr12z6r2TVyudXKcbdFjW+8l02oZfzk6e956S9R5VceqY0n2y/t
LcFgHLyFv4s9O9TJEo2ZYx5z1ISR591wsdvFDqmYYiCzqYo3PfabbPEO2Rzc0QDqR0L9DMwukuYP
dL4Pi/R+mskvZbjz3k21Ger8ajDfcRH+cAq6Kiv7JaOVZVeuHrs17ueczioOlAR0a/Lg39PYxKuZ
aDbQys+1CCdr2a8tF8jMqmtSXu0z0Pv4LaU34PTPkuW2I+2069Ffblu3r4/9kLBhnnJqluRcZVNU
zTLhXtuSCijH/phYn8MkiREDi9OQdEfMP9mDtdg/SyoZNnOmn024+nU9rVfB1L1bOn2aHNm+k1f4
zE97aVzcCEFi3ZzQFmePztIbW6vJ7uLB+Oy0uGqz0sY/6oZY+TZkGj41ToeFIRTM/q3lWneK9kzM
k4KEbu2FhlHv2fm3YyJuErbShzzgmmeZoritRp3fEccLDktHfh1qRBvgVVT5EJinspj2jhsulfpV
YB8H6vueVW91OzQB6UfvesX3WKwpRWT0BsDr625cxXG+b8T6XSRUwtABeDI4mv7tuIrgEPiYSiPT
asYOsx/chF6tglISX00bWwyGGQovK+uNSf/n77GhOZHEVjXdFbk93CfOSWnuUKbEhAI9SFkJUXyq
C8w2zTbmEE/1tsssuJLYUI1J76tCDHVwyOuZmH3cU0L4VhollWG+Q8hrL5pF3MZugvN1DugyI80X
zlnOuWPl6P3QTCMtYgtLbpQOcXYXZPbEpVv0R/R/JJq7saognKTmlW8hd4x6lVCs1a4FiskGCsSG
l0V9mRi9pN6OhD0IbXCweB9YRzO+m8UVVCrhHlbbJxtMmnOiOGPtKGWIg2pOwcpKzJWpknRQFhw2
JpPFm8Npf3CpB5N3nm5Q2M+5mx2pliL2R9owOSytB1BhUMFLXbITdFg/K45k9VpGhk4Y0UUpIQ5T
m+XdxX0noswNBF+Qf3kYOPWGxM6r2yE59ccNftE8EjpSi482SEz5vU/00t21tC+vLw6l98WGvI3g
5hgEabgEZnYsNde0jRTx8qarOrV3rmQutcVyOnYmC9kKUjPXyWqwgXle7OmEvmjvP9k7k928kSxt
30qj9kwwGGSQXPSG/EaNluRB9oaQLZnzFJx59f0wndWVUrnTnYt/8QONQgGFsmyKZDDinPe8gyG+
eRzL5rl3cVFYg9p1dC6ZF+VmKwOH8UhzbYyyigUJ4Dyoc1T5VXGVwdGY9wyNVwJBGXfA/G3d2dU3
TNLa6VysrpofsoGsxBcat8R9SUmXDsepIwY2cSI1P5bpOl1BN1xPplDlQA02TyETr/RkrbUS90gp
dRSyE4jLCBoaO1NKAO6x6rMCrnHvEWw82VTWQctuwn7WVN51pjyvCVRvDc4O6SuRJTX/FyWBTxx1
kAG7Q3Bas+4aDRyRkyT4rjoc89z5ShSOHYdVj37tAkKcUx2Ax6OzdqCEhbKdR+dYxhG1HiwkJtr1
YLq3pIYznlO+MO5VV8iXqvGHr5YlrbtFzN0L3Aa1w2LN2fW6Ie2xWrqLxhzrz40Q2EnMucM0YzIX
0woHP3KZDBeLta+cpiLQ2Vpb5qxZQ2ZuFDPojnAj9tpVISiYY32AN2udq6XoQqdN0se0yLrLcS5A
UztT721zcpcgYRsgnnKN6B+YS730KvLPzpj7D03vePfEbtbXFmy6O9MWDj1bNYkL3TWD3qvS8T9B
cXPuIJ9aW7ud5VOIaYjuibvEFSAol2y5UGXZbG9/ygBCEOq9o29yQszeszMJrUSNJm5tg8Xnrn2Y
CU/8NDtJ/93UHmudmNklTGVSPVSulLdVqo1Dyzj1srRj+gVBfkMC2uXm1BClaMqzWhd2OmYlMAKd
IrYecrbLR4ywm4tM1PFD1GvqEXvqfCCsEZQNg87+pkwt/7EbFk7vEoacv1siIgWqCq4p7NJ1n3Wd
+AbLyS6CHnboxyxfHOBF/GuDrEnqmxWW4IuIq1vWURHIvsm+G5kHIk+66lgfrb7jiOE5I0P30huz
MAFHYTrR4WIqO9xnbbmxgrrY/izrLtJg/J7yIJh76pOYkf+Ad3TB0shRAPkI2rfVtnpipwcXvKKF
4wnW1yfTB7DWaQnwHh1PwoeUkdc2RbJ9Swou2xXjy2NjyogJ5zAUB9xUuxPwmzw7KOTfaeGRC7TK
+izXL4m+nzQG/LDmzCsQz8V15wd3lOlFy1d4IdUqD6nb1w4OTMwxSkOkLyJfKXFmES0XVqHjd3Hs
2Q+TrGgQ7JV0ZkLZ389mAskI6LkjMtaZryF62bStzf2a28uNcFqia3vpXTokmp543v2dZIeh7NDV
fprfyxxkwAJaOBXQDgK7x5QsRgZBpC5QJO/CnC9zKcBdPD1CbM6isJUlq3uqzHB0IpDU/maYyL0u
OE5hs/JZFTtT54/t4jxo0hKm+mjM/uVcxs8ViS8d43VG9qHbFefSX06EPFNURJQda7Q38a25mjx4
iHWaiZD5vsXihD1OUG0ViFrDXUKJdsH4zaH5yeWzKnvjE4EYSUlo5KQ+5hA9JgnnxXrH8Dh9VF12
uXit/goPIrlGlSi/TxQOWbDY5njZIpt7JIdqeSlsWXwmjMG+iBZj580Jk2jCLokljhZXn8bEa/xz
XxhdRk2YV/OR9Vkm51H51mPhVtmzxFjgNs9X+c1eFaSi1iWr2c3t4oOppPisGAveyI6c6nDKOuMp
1q07kIo+w8TJh/diFRXRyIY/3m5ktLvJ7SPgdihfXzFGyy+s1NQHfug4OJN5MmdbPTeicK8SKiSx
n6x8fNI9nmzZ1Le3EmrFyWshBqSr4dJzueuRRJLAkNXdPIMLDRFkPHsNij6xQnyjk0coqOKIvY8V
+uZQhWV9G3ME7qImJUTZj2Pmbql/NiN5YP530ZqwGDjIkXr72yc5p/0hWdvrcUtwzqrWC+IxvgTO
ykKPYO69XQgRjjHY7jr46uO0zvu5kqfGMpLnHrJhYNfdZT+n+T4ahv5UR8re5atj7wjqvXJ9kPrY
8R9Ko6OZ7bvx1DHxolZIONjHPQaVVlDU0Qdl2dlREVZ2BYnUhDfVq72ql/Wd29Wf51S/ZOO8Qxqw
cTMzmqyquhiA4MkFm2vmpPHF2JcfjQJ/0aiVT+4yWPsmyYzN5yKAsX+MMQQ5Nx46caD0D0Kx8PUY
ubdDlYG0GKU+gGXtF3KbA8OD7Qmwq29V4zyMU9zkoI4NDFk3+mp5MKT9bjc5/Xo0a+Nz24Bcwo0P
7JJl7DejDg2mQv0g3b03PmfORHPhW6em6nBV7ce7KFZERlc8l7EoXXS24ycEpZrv2LkBtMk+Un7m
x5qEjj3b+zGCfRTMcZfzzyz3nsQtJasxNknqw0hKMqbK9XKq5eicTU+Jsw/IC0dPj58XqygprTVg
hYyJkoVu5NXHbtAXMZDuHg6VDKRa7kTu94cxzi6HRcanfp3lGng5ARKmhqM+l3m8ywuP+te2bqWG
LTKnIhA531JNlHzhVDvofaE3ffPWyQHwMA+0181ZWPYIp8kKIAiK+yLp95Dby70Vj0Syi3bPFObL
4tULKBtED2foP9nkgput3x6iyWKGZjvTO4RuLA/qsJB475xJrssXKOZzN/enwgZzJMpN300TKyYv
5htGCT17ncoOBX5+V6XOmwc/Mq99vxPnwSjfE919ZcXz8zy7F/BBL5lEX0FO++j/DvVN/QMVvBmU
dVncNcKdn2OAOytL9E03esaXLM3dW2XmBRiFHk7su8PeKYri0iurjOKDm5mGer1TVv4V3gWEHL60
hKnizicLOfC6PGaeE9+UOvlgA96bWV2C21tU9sPZNWW4dvkdo8EThKBTkmRFOHooUinjQyXLU97p
fWcMt5XT75s5e8Six71bWlK09VLdZV3rPBEM792T0lCgT2Cno1oyi0uf4BGYrJb9fqYTCAvs1ffT
ikxR1dVBSnDMkunKceyL/mpy5YUFiBeOxMJ0UTd89P08uY2M7oCMIr0X1Qrk1ntzODSzHYhxWWHX
eU9tyzgxbOvFup4mKHlhN0ZnKIAAYmLXF+aXZW3FqSJ5wkt9CyBwOk4yFod6kO8HtpLdHM/6YtiE
+HhhuhSjeL4jcL2XaRya1XrlCXUPD/yrJeNjwZboAQLyRi9kPwaW/5BXTGviFOHGZJ2JUL+Mc/ts
VdTnfv0FNnyYVuPlZJQ9hbjud5iNwERfgRObpgBSZ2P3izkHGze/yRG9XMHdwJR/FlLeNzq/rGV6
WyR6B0cPomdjqCPd0nJSiZkcRqv4uAA+joklPwylfzEA5FX5VAQD4kdgQT6EObG6j/OSdZ/m0tjn
LdMWBHpNqKfFOohkdS5d3X7O4uTSrmG1UXojf237eTi4cxvvOZfTEG7Zo9u5n7qyfqCdLT5wOzC6
nalFwnaemiLIbRDjOW52QxZfSediSprLDADp3TSYKTJhJDXps1VMWRpkHbhMu4yHjRo90xB+Tkdr
/qr17NyO6dQ/p/E0qD1+LPNunocNSU9bPwoNPkFMAw1A0gBDdv+urKKeMhhCxceYFsS4ZDJu3MrF
qz5DwHGezA1zK/gtFT+0fU9kI2ojpG7T3d7yrXbXlAZKFKvC3J59sYDsOpri6FgTqHPUjbcW7cnO
axLzWhCTue60yyDKLsz1m5tQYoDHlC8UozHzw2wMe7cY2MAKEceXsWRoCRj8gnFV0FEHpX09HS0K
szDpoRBLRAXTdWTLBXCzy7TB4HAWIaqP5Yc6+P8FHaR5qR56/fLSwwf5/4EEsmWv/c8kkIf0Reun
/7h6qauXVySQ7a/9ESIvzN8s13LZBH3heXR6cJaml67/z38YQv4mTcu0IEsg0zYBH/+bBeL/BgME
7ojtWTCzvU1B26F0S/7zH+o33xKOBzgDc8NHa/W3EuQ3At6/GCDbGvZM03RQ/zjO9vtt5K0/mYlp
OK5ltHpnIArxtJTozwI0Tv1XYSf1L5hur7lZv19K+LhySuFatkLi9vpSnRAZarqZ/tnuwgn/7sCk
Zf8F2eznF3Et5cK7gSPz5n6sBi+eNZ3PjVDrzrHSaW9k7fKLi/zkoQnfd6iO4eO41G2v72QepLe2
5XTm4fbPEL7NU23J6Y4xefS3oiIdGLL81xaeBd5By/3Wz0VVMG5B0s6ZA1aHZKfgkG3yuvvB5/pf
Roz+8zIeHYEwPSCkNzfUq8lvaMzOadRzYiVgLCQr9L8g523/yJ+XGs/L3jhPvnJs7uWtoD3zmQ0u
00Zzn5bjMPVypAtWPf6Z/FbnRTbt37KO2O5K2b4Fe1b4SnjqrRel1fla0zSfyDYvw54JOJC8/lVC
/c/uik/bdaHUW47jvGEe0hbjUVNKBsV2HpIES+ED/5n0dDPdeUBzv3hTf3059daOuij1CnYrTkbp
wwfNLAd4t+xvk3WwD+wj7S+4r7/7Or55aThqW8gDeYSuUm9InKvqUHDO1alYpupLzeDyazOsYAXI
Cskc1JBMLpylNvpgVqOKUQVqH3PvedAfzNgjx2Gx0cWB5hbu5wZpowKfp5kK5yWJ3qUtspcQAiQD
6bKl+8GbgbkycPH4RLPsGHd6RpJ1Krqu/VU2+ttP2DEJenCk5M5IFBZv/a96v4zstB3g0XTO0fUn
fV1aHhHSMkp/4bD172/MZbdjj/chtCh32+P/vMNGytNmsXSnKmZqgCjWDQe9jC9LXeNR3K/NrzxH
fnZnXAZSisIvU75d9QV8vK6J9alK3W63TuNCNTlPcHHm/P2fzrp3P1bBf1RD+a5GMtn95z/e7rXb
M8RxVRG0YLmO81ZPP2ddBsW0Pal1XcOuAhoqqnT8UVv8ja2J79hUnIAcGxwKHKx/fnwDtS/iDQa1
s4tZhYvwKZ1KcfjrO/nJM0MvqTwLzqWj/s1rwyK2UAxueRr7GsH73GCOHMdTkLVO+wvLip9eiQs4
pjBNNqXtmf7pvHWIFZXGXJ8ysOqrTPQGc6eqIYUnkX/LN27b/XgtphL8h4XOrvv6Si0Y8iyM8oS0
0Q7i37ljCOZ/cab/7HYsT7iONAmjhqHz+iKpk7cmgOxpYsQYTI7qjkkvOEewNHv316/oJ4vNsahP
LLhqLl5Mb25nKuOljZYCRhaRhIzx0522y18Fsr/2h/3xzKjIpAKz4HN/a0iooF/Zss9Otes/OU2x
MNAfmuuptNR9ZY3Ls2iIPf/r+/rpJW2Od1tJSMJv/XsSM6YXWLJTvrZJSIvEkGES5UnR9Z6WpW+a
gNFj/YuPinqLF/N6X6cglYoDkgG3g/Lw9Ytz3aGPbQ3mqUTs7Uc1md+6OlVoBfjYJixxGWTDRqRp
8Yem/yxNnX1lMoWEC3UBrTrlrHnT1NV0u0z5ilpW1foC/Y5+hLucVSFuEkgYYGChk53sLoL1J1Zv
n+QdI5+coaZGsup47h1MCfuGuake3mVjPaYHUVR5d6/SygN/b03TheSh+zrwI/Qe0PjzMXli3FKZ
91aK/UgIYUbZIXmp0a2lRfadoUPbAZXyuPcaoet7A3NhJOVWZ5a7NJ+wnGcWBMWVlsu0BhOyRsvD
CF1RThfSWkE2kDSV8b4ro3Ev/HxOz1ChvRsUWdFnhVlHxvRhZNQy59F3gJzOPs45xM1isF0YZkXO
5AmYNX4xqqzagTKgeS6d1M0PMZSwfJcm5nLl1X0Nuu1GY4HQah7ULi7ntj35TQtRq2m1rwG73Y4X
wrxDhHG7sIm32bhM4I+e44SF7S7YkLvY+IBVOVOyj9zVfkR4KfiRbiy/J90CU4XtrAgj2UcPbbtE
ZhinUXNYljhvQ4N+8NkGEEVowNDisxmjH9wL25qvu2Iz/WCstzxj8aIFiEuXbZLnMjI24lF7CXME
rB6XTSgxUVv1cOaWoa52td9vE03DSYrdWlTL/WCr4bOPXutrxAfW7Wo7NhlkrHp8DxhS3ydNNCVA
G3PpyFM7G0u6661J0IK3qeNdjW6WZozDy/xutetaXkMEYoqdCFEftTfj87sq1zvqpn2vMJiPTt7C
mde0PdSTlsZ8CphvD8ckmt0RXsYEzChEjHy4r+QFPh/5x8Xx1i9FXIprb57jT5T+c763jSzv9pT5
sE800M37WPVMgJy1dR9LoD0Qck70FO5WTzvTwDErD1bm+wCSXt99hZfujrs5IUVlJxkKPw1J5jx3
fQrT1Y9imGqgNE15mRH/17A8NIMFgVb9O1IztjVcBC2oBH2ZPK0z6uHziNQ2/dAYGwFpdRSMRwzd
8hTLBZ09OBNuH4hafb+ne5PAMrT+GWiyuY1CvAQRI4Mjc72OXYsRJwxnGqS4aufdEIl53vn2BsXa
aWzshjExPkq3ZLQbDS6oZD23zLVj3S/rwTOi5ksy4hqzS81hOSbsad0+cYVZgEmkprhbI2GYu8RT
+pMSuCid1FzraLcshfexaMsZlXOyrPbBt7ccWMXg8eMymHOzk20KCaaOTbuBrRzn2FfIovzQuPyt
oPdFx/TMHex53yZJ+S2fl/ShQNrc7Rd4w85N42I3vIODj2vDUsMFWTtk0QHUfSRREp8RZEC8C0iM
pRclIe44bCUIUqNvqkOzGy4JljmB2cPuxUGjs4hDwLFkY/Un8F+Y9czfMk/286FJXbzD9WItaahx
uIBokzjF9HEeG9vxQXtGpsZhMfZZdBVh2INmOE4sFUANJYVeWV3/4wT+P+zlHxSwfzpKNynQH8Kd
m6cS4c5DXcIafXoNu/A3fsAujkArIx1wEvKigVe2MJAfqItt/ubjBE5QAKctqMRmBv9P6Y3gjzal
DivW539tEMUfqIshfqNTMJXvMz3hwORo+jvam9fVDNNr4Qqb4kxumItnbxqfP5eBjNymDh4OfONk
0V9TiH9BNmxChD89kZ9U6K9P+T8uIyUtDjIjuu43l7HSrIuQvVmBggxwZXhdfNZTLzBQihu+28V9
+OvrWfbW7v6rrmDnBOhyocUKOA2kBLzNYInyfp0iDYWFWO3M7Dn+lnU2N/ti3BySEpcVA8JfuzGF
prLhRPG6JmkvUuVGXh7aANqUQXgd93farkrvwhaz7R9se1xq75h7CXUb4p8q3zgaPSZzKCJSJosO
RBSf7Xhn2ImETT+7CzzqEGM+PflwfY1h1Mc+FRlD/YVeGeawlgNZEoHbcDRPlxrd9vRNiGbc9A4s
kakPS+RT/siwQM6jBWuD0JJ1A65KJT/rqlxQ4mB2YNPRzaZpDFHgdATftoFL/a8htvowOP3TjL3n
jJcXevPo0Vmmfv3otqLQMsRkQ5qnXqf8HKzJzoyPpg0HELogww9IUFUua5wVxqlaZnPnMJL1GsZE
dF1MoWs3n9fAcebCQQ7BHAqCDfUeA26pKkwgZ5zTKrShJZ5PDBEYTOBUYsNADuDLDkwx83Zjxtle
Yeg7uhEzuSiHEYuyIufGsdtJa11elo4oPtll0aozfhp5Csl+xZVwVzquiL90sVl2Z3LVScmDZo0N
/HdyG/V7RnAwQFHkpGlABqDFaKGViQgqhIt+WLWlZ723aVNnkIG4GvZbFZM9Y5YAHUyZhmseeebw
sGdhYwbZRI2ffJtyy4NPU1MEgMj3q5ihDsP6vOxbKSAf0wlLG4jbHr2vuS0sDCPShUAw2yrxfILK
UreTgbalnv2r1J5cJ9BuHkWXM+Ta8r5ZDaO+UC5GvnAxzbGpoDLGrVFcybkahoetnFXXRTNU7T08
Fy6YG0Vu3hSTOcnLWlAnhp1DpmoaFrm1OUGuxsbl8KB8rcFiTaMNS9Ex0/qQdn6kLlVPVNztHCfN
IEJccpr60shqhlscS07fn8WSmxqEoChre4/0VDVweOJ0LBFCYJmWZAEuYC6zUmwP18/IPywDj6nc
Hsz7Mu84uHvt2fl1iz2D/07WreXfaLj3RmDUWPM8GKlMh5vNB0S8hwesSsArDxKrEa20jMqEwK4a
YmcFRD2mmdQGNcQKHCdusDcp0+sxXWLFQ1+c5tzO1AuM2GN8pPIQ/YDfwomecMEBelib5UwRJdVF
xuRtueH0hxw3uI2Ck9cN48AkLF7XrVhs2ykTxxQHFffUiEbpz1Ty3XQXj2ZUyN0K9X58oJ7FwyIg
xKaGPpcMRf6lhhncXxpwtrwPWQwKw+6ziqiPdoM0oeUFi8qsHNHvYJeY3xGA4MCYC7qBymp8sEvb
0M3D4vcy9W/YsyhYmFxZcTHcRQbcvwEuhrto7+vatzgjnXE+iTRzvZru46GtcYRCuyWZJNECNZSb
GRzDbA8j0kwaqmHddns3U/DO8OQZpybAQyFRIVkwk0QJyVbq3zqeYEAVLCw+3LLA9twu7HITrVdp
yCYmI6ON9BHykmveorM0sovVqAzoAF3vRVhJOZFxmvu4aHc6M1Lo0oaJDaFi4xAfjNxonWNVpC4j
Ow+LuYu8x3qnis0aDbbN64BGSWtDQ2GjpIENtfZGEq5rA0mc2XsW4/EjdTfHLvamNI3Z59gg8ci/
HBd/jIs7v/L0hBZsLCNE5cFUADP8ol99fVxyqngSM8NNKOs7wDRvM4uUlQ4QhaDiQrKPNeHZA3OK
gkSXT399fv30OsAYQIKmZTlvI+04982+sEUS1HnTQmArmvEhq7X/t47lPw5JF2Y6tQnI8dtUBRoa
r3UjLmO0zPfOazlf4kp27pDxXdmJDWf/r2+LWuf1oUwzLiwBWCfJY2Z09LraiFDA4sGIYY9c5wF9
ApgfTURd7ypXdDSeMQICezGf8qiZfvHmXgNE25szqQnYRYBaeXXqDTxemwvmFTlrrHeiAg5QXhz6
tjYPpqmn3V/f5b+/PG5S2gyXPFgH/ltIg8PaKYkbgPvWYz6JGVF+FQ3erzJ9/v1ZbjdiMXdzqQRp
tF8/y4FWpnMlLGt7WiGxtzNtJt7szqNt98AeNa1ytWTJaaR9+fEa/6/Up9RHmf4XY9bh+em1Nn/7
+R+FvvR+Y3dUFPLMUJULzP7PQt8Sv/EpM6aTvtyQ9y1m949C37J+syzGGkCJlmdRivNHfxT6aOyp
yDfZPnNXbEjJL/+nx8AfBTf2BP8jes3FXn17rmRFIrB30JlxQYUJwOv1YnsttUqvHju9Dup90o4t
stG4zTJTX3kVXM8XunSdJbu+WrGP+GL3k2HhERpRYDKOSIWJhJEkDWXOeILt2hJbpoS92k9W/9jZ
a4EvTCNlb91gT7RU1iFKvQHNQuJQ64alQ8t5yst2WAlCmsCjjKiHeHg9gMKoXRchN7rJ5lTxTw9G
Wk15gFsFpeWhVaVIjvHceeor9psZwZ7wmSrEbJMnwetObq6xMWwJukS+iJ2Y2htx69thhSKa3tpv
fGQOCDtRp2x2iWl8GJylAHhZ43nCsczIM/ciV0Y8FPs+WqgRddy2Xbortnd5YQAPOs9Z5Xjmde1o
vNPR72PSFkSJXaUH1+pKfJ5WhitBSx5fs9kVCQtu92bctmJ8UocuH2O/a1ghfYi9bX9NDPjabhpb
W7/gyTE9gGnlzXdZY+64Q0dcoi6EBum2X7NhTdobFeN7WVFjO9BI1kUjEmrnYhyg2QkH+9Gy9WDH
I4L0vDNGBl7+fantCm9TdCo+dkldibjemJI6pgIswPWYjdefItGjJ/C0MZ4Re66MzmIQEFTqRftu
aEcPlRFBkA+8Mmf40LlpLy9bw87h7GfVIK/n0hvSXZuvFTZI7RxdZkPcqbDFCbU/5PE68etBkRrd
oN7ie45FVVnPKPz9AiKN1sU+B2FvdsWQQBPuRwgAF6XZoYpIBD8YR7JywzaqpReCL6abWgq55gUZ
oyaxbCOFoU0xlVCliqaHF7yWLqrMCGI2nVZZoAXB7hQGeO/xMKsJ6T/5L+smoADBbAJ3RBH8SWBZ
7yLu791m7+XQ+wKUJ5Yz75AUJPizYfS5uacUEW1iW9vF2AZJYw0enEV8AfFd8gzqrbys0+cpksl0
dFUlpXkehTPLp3jKW/loNriWIqtvjYZ5pb9yrJ7x3ltlhuh8iqYdfDEo4EOxTnUIrUhauyFOoZ37
2Hzt9erVcSiymF9qTWsg1Np2UO8jhCt0uJR+s9COGg6SjwQK0iCc7tkeNAgTxlVLHzDniQpcghtk
kNOiUkzjwFnf8dXOH1m5PMbJ7Cp0VksGlmt4U3+rE+jroZVY/GE2Mkjd1+PS+Qd/kM1nzGmoI+vB
IrbEGEt7F2e6/0KjbD64dPhfUHC4H4GNS4wAZlmh4gU1PMFNjqcrpHSDG3QEzqBKcUx/2iWDgt+2
2hmLrWjI4QwcbaHl9gmNWHctribphdubtIfepOqz7dA1Bb05j/d0tPqxwOqMaS2OzxCh3YXfGj4y
S8VNAJE3CnNFj78U02kzOqiv9GqsB3dyCu8LoDsYG2xLGc23vWl5fYjtLSNgeOxli/Bl9rrqolep
GgiZyRaJ0ZHl9A81WElxDeC68VOmtUZEGjeVg8WgpeCAoaOpy2xC+QDwsn7qc0YV9wbCDdqxzbqU
/hvEbit+NCQNG98CPlMRdJaO2p2MLNyix7Vx4qPld8CZrNLcNMedPZlCn2ceR7mbkMGn+7QUrbo0
YsPuz3nttN31MiSeccl3m7gXk11XHnYHfotFiYGUXKH/RNuwhr03VngnYOdTx98waE3GL7NP8nPg
TNHQhJ2P2c8nJCuZtSTE7up0RFdMVt7UBYntNuIrI3pvzc9VZsQWYstYajM7+RNQwIfV7JzbNC6x
Q+lj1/6AIMAtrmIEBvJoqVHj71AQQKHKR6tFJRX6hJjKpaS3W5fEfFAxZ4VnX1oDNlIhsr/+U9bl
pICTnYVcoUoVA70k6SLUQnwwyUOZjHiVaLB9BLIYKbSBrH00WG7SD/6ByBErwfvDN+V9XHamG268
1TtP0B2HesCXMSB2IJuP/tJE0Q4PwfImGoEidhU1+ZNnQkQ8lCRmgF2QTHPTOTaSTWp9rENjf1uS
ZurUkMFdjLXDblIoxR0aR2wMbKWwAWllXmK5WeQ3oxQrB2rnoN8PFE7Zt31XRPgnwcibjt1GQYjq
NEGTCI97OXMqmHVoqr596ZRqHhWJNQtx65l7PbZLcx1zPm1LwzQvyrh0ioAO189Oax6tOkimDvl6
qjpO0Jqzl4h2waZyYGCt4gNtqiriMMNoIzlgizU+GTURo7E/e/m1oa0tt3OoGji1ma+gfUOfQZ6q
JuYiRdxhOmhFtnkxLXWmdymSUdwb87KL2qCTBmB3i7OXB0peIgWKJ0yAd54bi8tUtriuwFuZvkAm
UzPegX5SHKKqoaPhCAcCT5A8mSEKAjgZixXlFzYEyBmIjMEHkho1nvLe76ZDnDXOl7lhkgDukLsN
AgBX9AhAakMj1mJahKl829HXMsH/3RFR1RcsqHnYtf6sQMz1pB4w4G1AkNCFPKuo2LSkQ7/pR6LK
2zUaw46DbKCY3wxVBI9bRvdFi+wr9MupuEH67CEuQT36VA5d834yOuXtZ7oLJNc0iJW8bp2YNZbG
lVg+LCoxkl3TpXTGUWdZt7ayZ2jebSYyuK75CqeqZ3gVUoAkd+wkEjXOkKcn23bSF4e3zAMtM2k9
jj2WHh9gufvD0VD49oYab3DrAq+h0TxW7sjUrurdlT3IL9kWXbt1xL5XZdsYd7PTSNimlVBYO6je
tfD6Mv31OsI3/GvSzvFDK+16DYxEmN+iOYGolBbodUKCpcthv/Cs761RMsqIJu1uB1+i3yu0h894
Qg5joJPY5b2aGJ8XM8v9QA9UIm3osLUMErdyn/KZmTMDy4R2E+6BvDRJouUNdyRzBAZVzLS3IJOc
nZIHgdOTnSKdSO3xOokF9mJaN+YHXfVIllys9N0gziAv74wVC+dgQj68oUNdynbcF/zymVjbr6WO
cSWKEGs9bbbOFwrbmE/GWNX32CshZ8OAw0bl0NTjdYpXBOx2t6fMsv1YodLuQVl2FSfsmaSE8vuI
lv+qQ3PynRBX83Gg/GuOyyidIzY1wE0ayWAb1F6srXNvjObLNIwK5BAm1kcznbrvCWlx0adWZzLn
ZGtKFIq4p1if58Iqx/c1pFu3YtQ6VC4qdy3MnVHQL8hf9MFvkXhLusQhKWieNoJfUOrXbQDuKYCD
3FSQtNYmDPYaLKxrYXZ3DIY3onM7Ahn/qUn6X6D/Fh0vnQeUUwhqJnDD62syX3FGDzAtcHFrvrRl
4x3X3JgRR8wo0Tei/F9fj07rTzADrQ7Xg1WFsdl2Qch+r6/nYPTKoSDUZu+FTIAZJ8942Its9fcx
URG7fsbiyRoqfy+pEf8W3+X3q7u4pYGpeBvHVLxptNa8Be0Vm0YfY6a9j/MwzO/q+a9v8TWcsV3E
d6WwaDahJDFdekOHy/qmSmY288AYbRU2iyJjvoNRso8xmWdW9d897k9e38+vpUBPTBu84d+IYyLr
Yp3WCtSu9HekJpSf2sk3rwadDd0vEKnfk2v/Nbf5cWM2F4IDCixlm29gDTQr01rM+JTTKhahWtyK
urU015NuWyYh/8XemWy3jWxZ9F9qjlwR6DGoCQGSonpbkm15giXJFvo20H99bTjfyrQolbQ8fznM
TBskCETcuPecfbp83NZU3UEzpc2pUxjuo4ZccBsb8EKhY7MujK75dYLV/lAz9Kc/uU5e378hLxs8
//mMCOhsPEIc3I2jfJUhIhsU44G9SSu32vZDkp8wpQ//22UBmXj48b//w0Lw2w1/NVC95Tz0Ypq6
/u9/N1nkXzRWaF6gpEXtJYT1T5NFE39J5JNoIvjHFZShFu/Ev/NUJpw0TRGG0ZajBflPm8X+C0SS
YaM9ZwoqaHLbf9JmQaf3cu3RGTrSlZMowxj28veta9NvurpaLLPlpM9Okpn2vgQ6fQ6qwJwvoLtT
ULWO1y4PtVPNl0ZZeOC8FOg8f0y8+BJWTvHsxPqUbQxiP6/R4YRfUmr07/GY1XdoI2NoD3oP2U1Y
cOLwUAu93Nre0D1UkAdBxo2aTc+d6Jhm48mVvpRZQ39FrgIFtSJHBGaB65APA6ykujZyE3uV3rRE
xcxUq/dyVOb8VIZzK7/KPg3jfasGj94LNLTpwnaz5OBRjsEkTKXd3MFUqbzI1wAn3xmankHykpq7
M+dsbIIhB+e8HZwOAZJfVrU0ts5Yzx6bd6z1B3uWQ71Pmc3K3WST//JZmXULWy/igB72mmmfgz6C
7F+nGUkoTtUxJxzmtSURq/aRsn1pdq7dceCKAF5dVRZnjJEeRXI9EPYTR/4cSloMHLxAse3GpB3m
q7an1N5YdMngNjbL4AVoPziKzg2w7vMZLFzom1hOb3NpZYnv6dRauwX9IvE17JWD+lGRfclhXLPr
O0tNcG+h9PcW2RYJ01YGf1H/aZ2F//DQNtF6MMfymWZsdAbbh5ovbYFON13t5n5jZmO1q2kTFBtY
ST9MQh441jiWyqgKTMHhguBwd4c4t+82I2FMN25GZs8e3eZAckRTUYuDBAszDnbeEh+8kKiM/YyZ
6rzDxTvgLq1hETaC6aBvIQJ67kNCfMGAdTwF7ZyHDDg5tk6QFzwUOlWzND8Uu3S8HzmgpBvVUXxx
eo5RjnCw4yStGuXdpXlbbIZqTrSNmxbY0pY0GtGM1U1IXkY9JD5yFfOBHuhZ4k1lveeNxJhVhn12
0wwVX0xlJoqvEc43Zwf4OJeepYmv1NyqOltrAUQxjK+xfxmjQ/gqcBF/JExBbUI4+DMuvKj4YZPD
wga+sLUHDDEnuJikpNG+s2v7kq5f8nNJYFqjBU6qT0yeE2NLw6V6zLFGnUVx7OGi5WReBEZhdUh3
mrz8NuG8e0wxtNGgjAvnpz4kiTrMi5c+Rh6dlTkrC4p6hxMeZkpjPT7GhCmx6dgwB52BIR5WcBOA
WRbb0WHIooQZqoA5dzYmSO020qL/4DN+16700jL7wIMBMQep0Y2HdNFxjkctrapCxPSw4G5PCMaS
2fAp3AWBGr1ahWidnX83PC2717quorBIMuprg2HYYz4bhYk9ljyflMYpQzyncBChVfpQbL1oKm3f
BTjAgFqmfFRSA+0bIzUR4tlL3T3SZ/KarWMOqdwtdAT23jTEls93cKw9cSmt7s+ewJQehl0cbaau
0+66Jmw0YC5J+DNHltvsZoZ07fmyAFKiM2kAC2BsWXxaei2+MPNaKwMKs/TnFJvZHaC8WNvUPPft
ButA8Tmix9TTHZrt/ZLqyBEH9OoPfR8333liJrEVzFWrk5IVZYVXhvWpowokJcYU2Xe6lzYjY0F3
Ap9ilfZ60ii1M/yf1s/xl6yFtpeN67mnJ2zmea1vElI9oy1FAgw5Z8E/AV4EvBsLamvuCVjJhwA8
hLWPk8LTTuwKE9TfdcR/5yjs8NRM/9SYr3f4HuzCkWRq/RP/2eTlX+s8kmkJsj3JII366m/JlPOX
xYQGgTfaXeFwkvlnhzf4T+u+jnfNtGzBNv/PDm/ge9M9SgX+KBs9aqA/2eGPzhaMYgwXXjFyXwaz
aIyOqvt0MpdJzKRoGBkn5a4poUQRLhPEYT/cjFqeB3O7TNcOhqkzqbVq/9t9+rgW5/JrWWE57npo
wpR1NEHt7XouLU6e4ABicV2VS/+YMDy58VqjDv7wUnQY1kmWJdZ5rSGOjhiFRhyJGuHhGWWaY2pO
bb/KezplkrzF9y/16qaaCN0FPVGmtIzPj2eZBihDLLGk5wkLQGeHyVmjiTEwWMGzW7EHy/yW+Cfs
FogYvZ9qVLNxeP8jyKOi/tdUep3QSdNxefDW6vH3wk0lfcQqB95oCYe0Ohk97FS+VebQetwlMT3m
BnW7a+d6OVW0mu+tCGLvBgFnTSyM2aU7jfSgHzbdcTg5Y0uK3vsf8PXnc9Zn2MApaTF4EkeFZTJj
tl0YO2zIWlGgptPhVMOs9IFVTT867HEbODsLSmWanLQijx8waDq118g422RaCWvPdqcZIt2wJvnS
mhf3DtDeq6LXICXYHv30PQx5MDGJ1LyvYwEB81NDu/Q6cXpIFA1bvsYxf+lzhFpefofybe79KCSq
yh/qLt5npCJdIjPpjE0bGc6wJ67GmndzbAzwQdhPn96/i0ftDx3lJFNBy0ZawfLCcfblr+zqZjHz
ksFQ64ntsTPh7hpetw2ZlOOWDIPx+v3rHZ9n1wviNXUsD3ct0oNjfxelQz+6YLbWrJ498wtALoYd
DGGPRS377obtDZp5KmG18SrzfhT2qUBJU7pglmxSX8g3aRQDuvc/FYvh7w2Svz8Ufhwmy6yY7nFi
MCHlgtoPJg7A5uSmlgJkfzj/BIzgIkMbdD9nnOq/f83j51dn9L3qWbgFLN+UCi/v/DLE5RSZqIo8
dvEDw6Vshwt9+KMEZ0dfr4KOhQthK0H2eXSVHqG+SnW0hUwnCdvs224bYh384P699V3YBXC10Uzj
YHm0CcyTaYdDyVUa2tYHohps9FWUsn98x9jjXPY1XEB4gI6e1cYrC20ij4qgveahMI3xu2xa88cH
FzlyVnLLHJpVDj1BiVELfc76ZX87sU7SJuFhsJ5ar2exF/FoZSd2snj1T1vmCP9qEX1V0YS5ODJN
Df1pRqDOFgcJKv0GHsJ4iSaq0i+tJMGp0QuocsD7qatPyA+bI39auqo5dGYXuX5K0htHhElx7EqU
k1ufigFd/5luwzw/j/SIP0sQ9FyfxiGssY0xCwklQ0FaO1FGWmZB2eLlYcRTmldLwyQTWmuNnybE
1nAC38Xz9k2ZMJYY+EGazVzAFGOen06PHTFQadACNEUTWbTAyBtVj9FVPUTGyTS3E/F8lgGsuKsc
TZ3ncdEvn3ujWcRdWMURhHAepmU7erJ98iZNi3ZtWywuA2Y7LU6cJKetmyVtPNAzFqO5aRy9aIKu
AmMRtIOai93qM4r2s7m0X0XN7DToRRgBLQ1r66ps2kxsEfe5IN4WkMRBVlrVCvVg3nVh1qqJgxGE
7hxYiYmf0kS1devaSy8QNMWe3GkzLd8NeYHh6Dep7jZ7vaOVHIQVDXrEBI3G9s3sCxKShH8FOUQa
J9TzMJOiJa+MgytN7k+mEBa6maPxZxDVfidzEIYHEY6oiuvM0pqdnDoOTlG93kErL3IYN7YVfeqm
iS0PWah1OdO+RlDLLV1PREQArgdGDRNEugz301xnP9vRoOmLOhEAasWnv2uHlocA4d9niZ1Hu+Iv
a2M/C8F+bdtsKIjMwvE2bznxLl8zPZnFBbEl0G7kVAom08QN7GYTSMZBVyzCp6QddCPSBiPLrzVi
tAFDIYZNQLfGWUOB0WvfZOtV81arm6JBX9cW964xFI9hwiRqQ02aJBczY5EKwHHHYJyVWycRzGln
jsOTKH9qNRSBLXPd/CyJ2goZNydOPcDb1fzQVy3JBjGNeZLIDEZUhAgTnrrK1aFa4hKmj7TKyefh
IrMiNDWENIPLcc0fGsQXFBUF9JQZvp/hl8lkPCKRc7Vt3DHMZGEj2mIXO5PMz2qZDcxDgNydjoS5
PDYz25hfLZEENmmb9C0mpyEZEloabPGwVOzaCSK8h9lBIXNiN7SAtmjh9Ud3ykgtVwJW76YtJo25
vihA1BFV6xxqIyrb0zQEZHJt5Z7Fq4OhR/f1TA91NES4n5DW5NKApus5WOzm2E7IGKiZNVkgLWmf
LLXWXVqGa077cu4X57oflH5vI66pr5HmR+Gd7BjMnjaEa50uokGJ0dNNaPwCoCbg52wC252gWK3B
e2rTPTN2TfmECJDCjKFKDjvlqfI7wR7jJyPOY7Ij9NBxuy2pEBasvoxswZ2pOtve1kMtkakQsUaS
cVabrZ9ksNn3epxZVZAwbYLXKQb8+m7Zr6oYL49vNCxrte84JUDVxXImKiOWUs8HqK0AtYB+pTW1
eE6/NcrWRairkNGChvLQ6/RDeZkrUFI4RSsY49NYmMu1TpB0Blm/MX+I1CCf28RLFEN21KOvk9sQ
gYx8r/mRGJ1zoTPyr7ZoONie+8lLtxI4luaXqVuf2QgBbvlI4UUIbWZloJZ6iAA7VwZYUGaCSd4C
rRdpW+abgaPxTWK05gHmE/oLW+TEf9cO6PUmdIqRuRv58gHIRsxFIgFvT9xU1V7YFDkOWi6jNQ66
qMMb01n4xkNhRDS7enmpkbJGAiPKrNFHya9EwASjX/ZZ7i2Yqqx6bK6HsFvsg2XXK8zSGj2waTaN
qE1hq+ahtdz5TBSEYPvk/jqw0IY4hxJfAN+qWcT2qEWlCVKWTv8u8VzV+6itC5/prL1h6imvlilJ
OM9rFsmc8cJ2B8TMKpCYmLBYE9AI5yBNtbOyGfWFG+HVn/KiWdX5ZUv3LipGsN4LvjQkIKmMkiB1
0w6/1KRrz7wR6ttsSvuhqhk0b8alMSwiHBFQ+wOtEJo7MSofgtTC5ld2+JzR6NE4JRJmixNPeIyK
oa051ndQfhIuTkyrbUe/oQMYSTQuqerkqlzPg1bB3xo1TfiIcdWTWY5YVhucBgDTlpikAZUUrdiO
aT3q284wom8pe1Z5akZ6LH1LqxrsBJWtXUVh4XlBAV3yhqxsJLepTGIenLxPbrNuAoJNMtRz0dP8
Q5lCzX7OIWtyOdbOSblf4jp6Vu4QmwcrM4ovM4UdmqNIWX0QAwtNN3YSGg7BpJHrklDbtjS4Q5w9
vNpo7hjMX9OKGykkw0G/y1FloTUUhXuPdL3+ZGl5eVdlypR+hszI8tFH1o1PqgBaF/ir87wF3GG4
nxxCfKcT2U9mtp/HGXPgekNonTvVeBqrxiNbwW0ZvlooL56KwSz5JWzRZGyqGiH0LPa9Rx6IteB5
YMwc2p1Nbmkll86fMytuN21IxvVJakZauYJtq9nYhJqDRr9DC3G7eMn6qw4YRS5N8INJYHvZVCLW
SlrUCXk7a/Sva+FE1/TgyulGo/mMCgnBbuecVvw75CizjGaEVKUDNBgL6Ex7L5Br+Gy0g9YSssrO
ynjuY1MiY2kg6BVblSU2bPJfld5/u03/Y1Pl///NpuBnWTy02e8TpfUP/KfXZP0lAQ4xD6evhOTs
316T+5egy4K8Gj0vZjLb/Ve1azl/gTTgv1E7rxPmdYiu/oYiWeZf/HU6hw86GmhtTfknzaaXh3GO
MNgNPJsrMdGGBiGPuj34Rxlloyvwx6o1Nl7jJQCr0bzMSVOd/HZP3mgsre2Df+euvy61YhO4ipBr
j4uv9PspIEtW9V6v8DIZmOa4nL5LZpWdY1Yuz4ED1PuxLfK7FHDNvk6G+IMT1drte3V9xwATYq9I
Ke76y+uDR53DIuK9BF8TxddSj92tPrmJSxwn799GS3i9uQUYZH0mTg2jLIQhN44xOE9R6oTX7Det
E7TkD6MbyayGjHXZOmAOWYflTl/Sotw7Mh2fm5F4euKqYwx+DQLDoEWGBfJgqPSRA3FTPk9hteSb
Qk9R4EVjE9/y/KDfb8EqPUbOPHwdBku/E0orL5jGaN2WoNb47v3fA3PCW3eEZibHzPUXsY8m4XMt
whbkSLdOBxnl9QznH8rBwio414hr1pwp86vIdfmAZ16n9sK7wwJTcV4DrGw0P5Zi1IEncJLaaXG+
qqyTqH5SsH0dsiPqIqS9lbpkMEYRUFpYjsaTnPAc7CMr625DvO8x0U55/mjRg8932uC204nb1dU3
yOlGBSI8nD9bDfzHTeuiRgC9o6V54Llt95T283SrMjr0W7Ih5vGSvk98OUyq0U8Z9cXWFQ3TNNuJ
wsG4JxprFQERH7ZsULTafTDZetduM4oEXO8tRsGAIPvJ8b2s7B5AGRNwC49FVgfVoxe9QCTraIFS
hvs9lI2bAc6IR5ylaFmWHacRxwlk6CVOQMO0u4ELFbFil+mkE0njxg9O6+j2iY7Cc9qPzkRold06
St8ooo6abdaFBgFXylJdIGgFNn6MSzELUrKBVvEqNnh8XvDwgTkQnGz680DIaIABNTPOBxKZnDPc
r6ohI8LOPye2l4itM2mlRIIC/i+gXmrJNZATmRJ8Yds6m0OsxD72zSj5lIWuM16EJFeFO6ZadbIj
hFjmu5ynAn2hKPX8EBoGjWfyaek9drXulVeoy8gYQIuqdwExH7jW8lS2QP7KBYU5jkzPHy21JgWE
nK4fe9xXyc7Esk9fbsIqSzxCYzcBke1mHDjZGlKJddYdSTVJ23pL3O+407IQUq6YUWP/vVX9v26F
txYjnA/wXGh3S7qRLxcDlVpzNogetTwAFOIcpBkoisQrSifQiyC7pu1CqbQbRAr3mKb08/sv38su
4a/FEFsNvmisHCYMo/XV/K0lQgM6SnI3H/w6jcot8mxUqapPTukeyn0lvfQDNJN8Y6FHnuBiAoHA
i6DnqNVjk4HHjJzMwLEcCY8zbZBWU9meJW3lPvSoeE9CfTGDzppSHKxE/eZNbTxWY1bNOzLLUMuk
Yb5bUA+eGVqKCub9+yHX1f/l7kA72KXzzBhP0FY7anjphUCMTny732hhdV15s7XvGR5uR5FxXIak
JUHGTPFJyaTbIwRGl2AtzIVUEa3bq14TH+xWr3cL9mrmBEwo2LeNY+NaqalSSKMXGFZNYiOHdIyQ
Fsxp8UHT8o1F2KI+MNmPEHYgtDpahCU9j1G4ENvialwPv52mtk04aD8LUzk/ASghbJ1SJlIb0cYt
wVpzwk5t2jHickkazxxk7Tx+a6hA5a6320YAtAbxDag5pAFUFZb64CO/fnbRsBjItFalH/SAo40U
0gCi0XD9xCjJHyWQnH04hQXg9DK+AXZtfjC7+aVn+/fZIATUtFykhEKH8kQu+3Fjl2qZ4y/ycn/Q
cvNLE6LI2yStPfY+3DUjsJuxjPcFzIurUqj5TuU92jjGJNru/Yf05TNB2ULhItYREnUMTffjl5ZJ
EV5dmjKcP7XxUw4CcyMw09++f5XjOdGvy6AyYvgGDZ8B4FFNBp6OjTGLgdZg4P48N+g0fOYw9uek
z+en3qzDXYfH6q6o8+E8jEo4AfSLUoFdxWbksCRFVuyZurlIQSb9g/b3y4VzvQcILKkagUmQzAql
7OXCBXlbJ3KTD9cyizk0Fl0jwDQxmSfDXdRn6dY1B4AqDal9GCLVzfv35q2rM8FjgIe/0oZo8fLq
SasrTjw2fZKlk9G2y6FvV1mi4TuPSV1fEGlfwHMai0BiR9kSzDz+EcTq7++vM97g0WfdtlYP3u8L
t7vqVSQiGH8AeYTboSbledOlzXRd1WQkhGlOgseshu37X/xofVyv+2tKigKHRXKdoL28rtFUtt7W
hCGZqVEl21AX4i6nMZbRy4tQ1qe2s9Vos19ZhZ1aWNPicdolVpLlQWXlS42rzoqn4P1P9bdY8vdX
c906JRw55KhIfoV79LF6bDqKvjD2hHq8jhpO1IABFOwbkcODga8ZEGfZ0Z3rBrb0S6tHKZIVdEm1
vRtnkJrtNIXK3BK7gtODuc7GMFpWPGMhfZZoh85+ArVAR1/FplYF+JsMh1hTGX+zUTunW4DE0x5q
Qr7nXizXZuSRQyCic5SmYIIzzY0N6trEuY5zltYVAdE/082Ov5kMPqA+dXGybIVVq4g+oGjLXUkT
+EmLwybedqOrH8beKvBFFR3Y+pBuZNCWtsVT7s71vdmM4oo2rVtsaNQMtH2JMRdn2eAStAKObHAC
0YXJlU6CDXSrWhIVVtWeOlBFgaFHO42Hnqgb62aEkhL6/Yhmf9OaZKzSmqNVQ1CdPZSUcoXR7suE
BubpPE809JOKmF0KKvfZbTSQR4hSmi+27D26bJTyUwBnHj2Y1TXtT52cTxIXrcJafvGwT8tUUV/R
j1gCHH7d7WQZ1TdyQAmki2gY+5NVlFZA3En6M2boGh5Yk036NmqmZ0rPfXxkI0/azcIeeQsUpJh2
9uLl7YmRGyN9CBFm0S51dfBZspLzVdkTg9MDnHrEzxlfclwajFuPBu7XxHFmisJEmRe9tjY/VtdN
skkSEqooT3Sj8Aut9xKUWUUGtmESXba1nQpiRR3xWG/GeuGTsVg07mVeA6guctubA13O/KCdoPlK
HllPLuukx94eehYhZ1Vde8EkS0TbId7GQ9nCISdeuScOfqSy/zH32fIFvdw6fB+t8DA1SoIqGOeO
blI9EwzQWJrH75er9AsNnf4hHTrsoEYqxD32T/mDwnJugp40qWc099E3/IddGWRiAnk/57NlbGKM
SbfESjX3VT+KTxXKkk8ahA1SO5A4nRYVASqAPLjnwFVGD7ugvWbd/ZqSQ9uYnQPfy3mSLt1yvGwI
6xEQmsaplbl2uKeK5TzXVgZpNjpmr+EswsHRBJqtXH2vJi2KdgO1sQqKOLPDYOgyLJuzRQs467Jp
OqRuXONUnDWDr9G7IjklaqUF6DZkTHbKsDE7n8RrDirSrpoHmBod03tnNdVzRqT7OdVr4OFQT82z
mU/xg1sZdeuT6NK7/kye7bAtRF/Rah9oSnAn+zbbZirq3dO5tXHzNtiyDsOMAG41ONEN7Fj6H0Oa
wNPGWRq7PuWb19MlLPRI7rN4Zi8GgWFxPgepT9g2YWtr7J3BaY6QA5hAe0ZcgFepxWrhZx2zC5Bg
Yi73ieI5QYygImOX61AsNowT9W8c4UbsJTQhLzPePIYWzOGKE90eYP20aFXqbbiQEByYpcvj3Bcd
fbwo8y4rlAxuwMlKQMvg5UY66CXdeUPjFQKBXRJf26yxz0xBIv1blKB6BVkGDY/qOrW/MMPRh8Du
epoHORPgb2SiYAV0NLfXDpnlOd/rCrltgJNLPk12V3/ShkbBQdNmx96ja/H4zUECnZENFhdbDuTO
58pukxzrZcmrlHeGd09gqPvceV74rbDKhcQubHPc12l97QxP3c5EOPO5l9otGYBpnrWxGFusKSau
di+tiB24M1BWYFG2jOtI4o3dNZjruhPdkPoFwMXa3doLt2YLXNLxx3poOFbWg/nZs3IyIJ3WVUsA
cQ0nJMCS8QZRHqOnapCK1uwMIWoDtaLlAVmG4jxJpAXX0O3ienWwiTNgJ8v1wGjsRjAnmhmvGSHY
/A7zNCOJOKpOvLRLOr+HgDltyanSToDgDYx5JlsCc4SGv6MvEJ3IZX3yS5VGPyxpRkQsZZM4hRCU
0drOW2leyJloOoy9hdf7MAw1bed2NnuvWlOTIgLJPmmjXv4UuG2/8jeYz0oL+zFIp6a8d4uVyZQT
zZYESZiIkj0uqeNgdk3CPRFxMn+OBbioMW/JZEg8ezlb3XvQXHSjvHL1ugv9qjFoHonWsz9PDMi+
pOU0OD4HvekrGuipPp0VD8uJqfqZfPOhJdfRZRTtBggd8/xkQtPDCR09Nkn147g8s3LKSy9l8rlp
lDtGG0B4DCMWZKKE+NbCJm5vcnpfQmLBvyOqfOl3I5nudQS/ps70q340+/E8jm11ncehAo4jK3vw
VZoTjYLMiuCduqyL77gKYeNgj6It4SMz8FgRZGvO+6SJCuNCNiVRfzKtUiuImDkDedGXYYJQZzHu
cwdMk7tK9EPnmzV5zj6R9eqUN8c2gsKzh0+4Unumron9pdFn7fOyNt0PRKtmF4z/2QljnVQHPyUU
Cjvbkm3zsdLOx544nRMzzFCNq/ZzEtro3JshKvwFiyvTNPWzQLz5FZfIdTvQy6emOa0j/NcfnKJe
l7LWimSWK1hDd14dePsKvGseorDNpMoRO7AgdOka51c72hmdgXKrk7cRZOATLu2y+wiU8vIQ96ue
BBWBvg8TDNqPY9iwxKUPy4MJZxt78+USh/Vem1szsPte7GwYVR+cp9dC8KhQRPaO8A2ViYEO5Oh8
T7iOO2aKV7JkAvHNrWfwCYxddi4v+Z3XpiOrKQHh79enb91jEO+cpEDqoHJZb8JvXRaaa+2QDrgi
lJfU5zmiCgy/YjhdEsHUNcQmwKQ7vMuGGkWdOcs//86mi48EPSdqIQZKLy+PvA1UZIjIT1VIulVB
FJI3jsMJse/krcYSwhnoq8P739l440vTTsAkDQ/QXWHSL6+amXiiHZyKvoH46UfJI2D6ckC3QhA7
4Xq7Tuuy1Ndo/IQowKYOpqkXzw9xp4dEZbNslsFS6wSTTd0S7RrC8Sw/xKl5gV3Bzn3dadnJzREf
P3m3UrsXhmIv0ev8dkF5EUQEtPr9ks0EtHrGhWcNiExwjZLzXDgMDn1LAb+lj+nCSCCGId8ucCQi
0qjrlrgZpuCI/em/qr2nVYpmptCmzSiSKdxWnYMp4f3b9fpMb2G3EjY9XBdGyivKfKc5JJiQ71cU
hf4sZBwZvqEY131wnfXQfvT8Y+di4MPpGW3vsaNL48odgfa9n3SSYCZ2APZeRsjbvqo+heYIjZut
j0QtHenKB9d+413n1VsnTDwSJkrll09E3VFRIOknZLLGFM9rR4aMmPovZm4uZ4VI4w/OyK8aNpwK
Xdr4GNjWUQsqyJcXRHrTK/i1vb9mbcDXSghzS1y5yzTN2maUYxutdbubonbI92yi6TDorfZnHc9f
K5zLtInDiceXR2/68kNgMrFzq2kHP6/j4iTiTbxAXIDasZflbZ877do2fOwVZY1ZKI2EeCe6I2NJ
XLASeKek82SHFDTjgzVY7gd9jBXic/Q4IIZjMZQ4uBCgHzO+84raLGlz1Ct6RoB5CY2dRKy5rSsm
zW32BPqjt6H+pcsVRBlJ7JOzngo5xPe4McoOIMAIkd7dZL2JDHEBRPa9BeIFGKHRzDJALZqUqG3g
mhDqm+f9Byf/N/oRNOR+aedxyQH+OVplmolUynyyJ99rhNqgYUz3NaZfL+hr2f0QTnNjknNdbfCp
tgd6zOKJsj36sQ5Avg6iNKYPtlMu+vqWEnJFrxCND4rD49+bFD1LlhmDdQ9Mm3E6CDAzJ9NYGQ+k
TjKH8WpIPUGua8kX9J1R4pMHhTFfjklKPK/RJ/7oygHGWyUWEqwF0xOKOCRvdGgT90oZMv6JKhRp
mpd3Q7vxEAZAA8dIMq+XnGl1aETpjaj1hm0Yj2bp671OLRQZdf7YtF4oT4nhbsiwgm950gt+rs0g
NRIlhmEOb0hSGpBw4Si+DSl1HpQAWYQZticskWHNfb5EJjhIguEKToZhCcABCsdEaLnZxb4Zut5q
neeBO1lGRyZndlTYd3ky9bEfh0Z7z/jfvDHwR1s+SoWmZVKFDgPDks7ZHs9WszUZtWlnRpWaBMpE
vbVssIxHkErm7DlRaWNjF+IcuBk5S1oBwehAcFQocNIx9v7uDhgPh3RO820LTxNGivKEhkqnixgC
ca4vtrXhpDM1ZsvRnXNvtbPKAktRIapwm5Ov8LX3WhkFveXUBk5cJjR+qbz8e6TBq9mEVpVvYecM
cu86Knsm4Dc0T/J+MHcdDQPK0MWoIb9x7dpPwB0B+rPn7spbnIRY3GbMzzm+uAptWV2TaJzFEYRQ
3atXGLYl/bACILgZvbj6Mwre+izavAEQtmhluxgejl6WJfJ0y55ihn5oaPaeNY3bCCKNX4MTPdVS
ZFLvb2qvF3zbRD5g0qJFDW0eDy/E0MIObYvODyNvueT5axImyFN4hS4RTkzxy133/iVf76PMsXBu
40qnKfUqgcbpK/59jRN9tEGmoMZZmU0IeJoP9rI3Fk4TuzVvOj4CSXX1clWXfaUUIrfOd2aVXFN0
pbseRQsFdKt9I7QNzgynhwN7wrA1oK9cv/81X47Rfv2SOH8cvh8hIMy8j35JIcJ4EQMiAkRZ7q7v
De9a9vUEQFdU396/1Bs/osWmzSBgTW4BG/rymwoQxhDPgfOSHDrfxH2E6K5Cvrx1PQ5qFvkCX/78
gtgT1h+PaQsik5cXZPIktLaSne9mSBkhXRYnENSK28ax5/PGHtMPrqevO/DLmghmg71aqhhzUAAd
NY+rckY4L3hm2oKToJ81pdFtqMPKAEiOs5dKeuj7xn6+rXGSqk2OpPQLMLU5I7KuEalvZ2lc77zc
7i9jutBa4KQYFYlZn/rPaadZaSDqmWpjJvcVU3Gk5Ed9+Tcex5W6bdL9RsLjHkfQFH2s5GzQDQNT
NJ+2/ZRdFUVC86KxBJ5NK4pOp1EztqpMjQMC38X64H14fa6iqsRHhfOBgovC6+WPFtH/60sz5ClR
0N5btzD2uMfq5y7MbHoecFVtgarg/SfljZedUlbHT4UkBPb1Wuz+dq6qPXJZVeut2AkeyoUJzKkR
p8sHo6a3roJgiGEj7/pax728CpP5Tuo5V7ErZ/nUckT1UTrUH8TUrH/L0UNom7ixHDLHOA0fP/Ut
J+9eKMzUUwuVR85FHYSpQY+mJBJ3VW5+8IO9sYKQc8ZLzfOCmeTXPPi3e1dYtbDGluAMhUeXTE8t
+VqNXbGTZCp/dOhYs/iOvxzBeY7DINFgC1qpBL//UKwZpAUgPPXpJ32nt9+eofNnKkEBcEjqrvHh
STvXNOSZYHTNvMWHr18O8Bh3mbDDiPYsjOMPbsAbpwN0F/ArPcospEe4JV98qGFpvSbJJhSQkRZe
uWZZE2SRVl86WWPdssVob906JAq2Jg7jngccLqHefwTafauC5XxAEBwHPyQvxxalsiOvGjcB9WLf
mM6mZuR5p7JCv2nmSDmcUJR272SJS8xZNU0/3Xbw5us8ieUTjRnkrlXmutEHY7433mao/IyXGfJh
NPKObo0alFs4BsrjUQsfSjOaD+TGGadiAGPjJZRrI7KEDyrn1yfTVQ7C7I6GKge2Y5YNUHQ3B87d
+2a5pIcojPIAowbYLAgIvsM+tyWOU5zHw6Ce3l9G3vi2nmRzMwz6QnyCow0nmthvyBEZKHozcR0z
Ab0CCFqgiLMjYszb7jEv049YM/rrq2KscjC3orZgDz9eVqqkiNamJcsKFGvAXFavd//H3pk018lk
W/uvfFFz3iBpEhjcCadTbzWWJXlCyB19k3QJ/Pr7YNd3r3XkK4XnFTV8o4zgQGbuvdd61hVntrTZ
dpwdIqT8PQzRBJoXSAAaD0DbzW4RF8qq+gdvsggnrRsnqTazmVjtnp6v7yCxGkAKMG7QGf3lRlyh
DJtvhtx3vicAgRO+tIhCCciii9vUKQ0wfZWUh0Sn2D7quJsvyyXq3jlDvF5sECFwYMEpYPOpH9dE
mIX9pvZp5pIK4B7IMC92HBpxAkbpe5mXry71s5eJNxpACaLUVcz6+1KTR1mZJTUAwNLqPy7KmA5R
q91Nk+Dxf/u1efXCckLhJIYCAQoyRr+jj4QIgbkUmtKTEUu61UJFpxUF2MY0RLOdiIfdKrvpbm2r
6vZvX/m1NIOX1YcuTT9hRQcdO9nYGGw3iuJlE4DkuqsEXgt7ZkDR+rI+WeZFXhcg9BHSM1tlsmVf
dVlX34hEOSHBS95pjg3zqqvX5ePtv+zVXgkqaI3z4htetcHyaK9E/m/X3PqC/01Gl8j45bkb5/Z7
3t1js6kJ19pDsbxKhokdBTT98ld28wHPGRkx4PCQ5e1TAeRiA9u0gHXGvPyR1N760ZzcVTjlTi2S
wSrTzK7tOtY0veQ0Y20wsH4GCXty2PZJ+5kMIv9LndWT2CUV8WqXFq3gaqcBU94Zhho/EC3Qq72b
mlkccvpTyzaysjqiljedeiMwniWnjlYWeQF13K88SiZzqCMXO9lNXbl6s8bBvwTgEGGW8Rg7hGae
UOXPDuE+YadbOp/50lHBp/nw1AmBMtMqWxRHjlcCmZUDnYEtKczeR+w1iXne4vmoz2IFixMX1tAh
/Kfr153qXIKzlEGRzadNYJBgBOkFlhQA/IG8R+bU3m3pz+QELTEvxA9bafcehub4jUz3pTpJQNoF
IetXgxSwbYHJsP409p6uKBPMFtlwtS3HkXypIrI+M9rrgnDE2MGxeZgYlLhjqa77so+Y5FhlhB7Z
M2IYf/G8NoNUygRHKucrcZRWHc69Gp7yOnJ+oACwzpfJQtAJl78JdqS20Cks56K6ZCIngPBnwElC
iT4KlY0d93dMYt2E4zVRkBsLLmrC35FJXEAYboi7rToqPw+PAYng2gY71zlNe1eBtDcPQH3GZuuO
PUpTDQv6U9VU5r3fJeqJ6TrumIV3ASahZDobogNVpBt0uvkQOxPh9FYFqKMK2vlzv0SpFSrVlPfG
oKRL5Frvwz+Rua2I0JYBXEfA2BE6NV3R0kGDm8DhEHl+GKy4wpvYmO0JjWm/2OeqgYfnZKbqGbVO
ASITlSAQUfk81Ryre+uHk/YtcJIW0gzVHyscqex4nNgFBJTkyoUUHGirvkQ3B/xOcrYRFDO5jjdJ
Wa0dvLI2SJDomybeoTHTM1KegXSSKKlMEtij2LMPSaGnLw3Td/sisaJgbw6yc3bD3KrsojYkUEKY
Oe1jyyJ3XcvErzdFooZLNEHVQwZv7+OAWqLeQbfB/j0Ya/dGW21wG5RW8jELJhxRkJ6iL3jAmi/d
MuKfSVACP5Yc1SSYIoGNnA8MxaWRalhKylcudAJGwEk4dRE+U0ErBi2oYd0TL9ns2nZRX6lthtMy
tzG9d+WMHRYKb/CVk7QBjGdU/b5ylgolhuvwYMaONPSw1Z6v9qBqGAs4M2Fmm4rDOapxH8EyIGa+
SDJ0VPDNraV6LBZaUGGf2GApoNk252Lug++zHoldjcit4nvuZJJv68FXpI7DsWLc70h8sTbd8Grb
++5o7rsYPfV5wdnzisomAuNs1GjnqAli650t6k8bhedh819JIhxxj6uKjvkFIR30r3qgttU+tirv
vpI+DTOIPO05Q8cMnLacplu+sehWMdo+rVSe3ugqzofzVXMFXHAQ7QNtOBhUb+8Wf9irqVVNmAE+
HWi2tJerOMetosKioDcW3M8vPbKADTTv7qmuk+e3r/R6X1p7JiRZBhKVmBccFSBpn5dFqql2nFiN
27x38HYYzfLevvz6SAAsBWgb3TUEqejjXt5QH0U1gqIY9QI0J1ihfDefgVmIMIkM/4yPqru2Cn88
bxxg1vgk1RMiGD6euvA3BYFGzCgshUcbJZeFLgymVPyED8+4r3kf23ee/usCiEYg5901hZziljnA
y78WVUtdGNFqImT8DqUBWT2HTj/7TsNHfsB+qQ71MPsbOrjxZZJO9fmoneFv617+CLrlDAg5yZC+
dPTLuE1ts2cygWDuZRz0HFmhr6Yn2+2dq3Fo3kshflVmr5ej7GXQLfihju95Gplw+R5zthGm8hVO
vfILoJv8FLsA5qMg/Tfb8P8U+P/xIVNk45vhuIY152j8k44F4uWJ1pyctH+CaLb5WAuHlnBEeDMr
fH8SBZF3oqPFv+1oEe8aRPDvdWf+dNcUuJyWAATxkNfP47diH1Yrkc/T6nmK2vHJbhePQM/sO8ps
99EiQfDh7a/t9Xe9ElxAJnuM+VA7Hd2zL4DoEqTF5Sq3Oy0qz0DPWMoTb07u3rnSH+5MCIvd3aV0
8yxv/VN+uzOgWkbiMAfZ0MtIoZahJZrCoXXkk9aYlM+9ZOye6DoU8cHJXPrP0kzTiyWK2NlZ7Jxb
CMvDQ2pk1l1vxIi0sIQsw2F0G3EvDQHweUrdK/xJ0Y3J7Iv4ILfEYGQTUVNxvm7ML0tlO+lGIvk8
FDQR76smSJ4j04oRy1Eln+uxCi4XMpySveWMLvq2Piuv/Sibx1BOHeSCRqjlMEGNwYpb2ITDgs6t
cK6LJN2taURf3I7jLfMP7VCuOQiWeiPDD5IapWlBNyYk9uDZ8fiDrrqeQ6tbWvQbOmjjyxFBlboZ
y4Th3LwQLrD3bTRQG4Xb772mwZ9+Ct4vEBuCXDDwQi9/CqbavXRtRT00FU9lKa2LqeTujFGjjENw
U72zfv3heiwZtGwp89A3/BQg/PbTgytJF6RinF8C0eMVcyIDnZyHG9ZgYSMJ1DHf2UXEH15sov0w
5HKDcDlXd+XLt42IdMGXxCx3Wa4mlvGQGIP6CuFS91z3Sb5P6k6QiinmPQ2xdieoqHEVyccmMOcT
ZIT+bsxMGPtGmbW7d74FLv6ig0hJRANJCmpfnot/1MYwFEF5FUmyGyWm9MGG/Uee8AjsuZFyOX37
Wq+aF1wLghXnEzZTVrWjraMfSp0Ytse1gmwMU6XUBSn15jmiX1zRqk4OoETmd27Q+tMvTp1tIydh
d/X8o3VlAISRGi53OCYBniU1SxmdV7lMnH3jWKPkfB7FKcEHhfWQKAN/YxA1GKV7dKnbJE3H+YIv
kl1uzmhnwWEq86+NH9kFGpNMPaCY6+/AhwNGbDtHTfuFuJEP/JuOt6MrN+xGN8vVgYDl+gdKbeQn
gzHi93770b5uCFLWW5bw8WWBheOnfPmSjXy4E3QOsfHl0H4CqOjuaU2XZBQDQyCmpi0xzNnGJgYc
sEkKm/5wbvQO5hfZXbQqaE/e/oP+cHbi74EuD6gOCvOx3aQVoAvRsiOaA5mQcohl8hQyFIvfqepx
DB+/wKvliuMg8yzMyMfjyRaDaNB0mvSaeE5PBmHWIFfQLd/g+9cCYgOaWuZ6GQm99H/wlrOlQr4h
Ofo5m+hbhwXJJKdpC1AHapwsb02OFt6Zcjh9U5J3Qm0Gb55u6BtND2lhmCTjpBp2i9MlRooEIoni
TcT49DyP88UhrFnW36h7xffcmjxKcdOtbvHYZhfeHCTXeYGyO5RGD7jAN00k85mO1INYGpQUgB0U
3PpcyR9FpIoF0BfhhsTUZK7xzjr4s3v+4sNHZMmQld2ddr6DlfvlCxP3np9FaQNdAMJMvZUGxlVj
iWzNlHoZEYJ64oHWnHVLekrQbyfkyOVZVMXyR1ZY8XUOTSC+iZa8c/YR88Phwoim8hl6CbbYBlY7
ym7++mHndWBs7zwvU96OHTVtf0ll/uPb/xc1wW/f3GtK5HO1PFfHmEj+L7+s++TnMlljoP1ztI1v
nHXxFybSCv6xLQ7vVFGClliw9iD/TYIGE82piHMnfEnfY6pEh/J/zPuGgC8t13wsl/YlIxnL/xv3
/ssVwl/j5miF2jIQiMoC5/i8B57XinujyGhTTznOmkCRuamgoB1+eyrXv17p/0cU3jWI5777r3+9
XP/X63C0QHjMxIbWH3mnL190pXwSawp4efMohq+ZrYevzrLUDwylSb3Iqbvevt7r+/IonVfSmkXR
6B6bzHJaFrWqdRaaE2mZQzn424U4lXcUYn+6K8rGtWHNIJNJxMu7Sjo7wHUKiTiFT3TjdgoQfGCl
yYfch05CXC/Ur7fv6+Uxhue4EkJ5adYXxhGoUl9eMbeczlcthMWMla8PizRFvoPLFcsL5tZ3to/3
Lna0OilzXvRsd2SmCH+eDlgb7Ps8tmmZQ51S+7fv7NUvxiyTVspqWiRNmnfl5Z0lvWlWAyS0EK2J
cZPB+9nG2m3fucofbokW94oTROSNxnD977+dPEU5y95KBqBGzZyd55CLDm1OUnHH8vy3ryA3ZK/X
QrPMdP24vhFpYQMYIOIGGJw4dbkZjruufufD+tNjY1ZCc43ikFf96GAFEcEtCHsDb9A4HNYHwN0C
jtQ7G/xKs//thPrzvbOwKq6aYFSgzBVfPjcLjSv7EEIIwBd+s21xQRSUYU2T9Af4dUgK8VOOMD9H
Vz3HrZHNFznxv+IwqTV+t4Rm135EvABiDD2Wqvak3UTw9UYSieZK+CNHvWjAb0PBSwU0UY8ckI4x
4mVFahUZX6WfnADwQh9I7BbdPnfMgmdZeGoOqePSBVxT2d0G9F/VaUp5QUbSUHtPMeqA95pf683+
767962Gs2ef8trBu0Ya+fBgsBDHHDidnc2WCG7oz1urAq4ubuu3zW3qsBh6ZQey7yXSH0DXS4K/i
O37+ATYNIOFwDELecPwH9N3IfBwGYsj80ycNDJSdaRPY/PYX+YdvhYKQwR/fJZ6b49WNoGGDGsTL
w0ENmMhGyz23ezgKsIvk17cv9WohZTWj2SAYq5oWYpijlSaTxE6RXVOETt5W37xpxI1WufaC6K61
U7r+keX+Fbny5zNE1sbmjLgYdMmxHdZoprROfS4pRMYtEmy9T1N/fmeHOP48aZE6IFyRJjEg5wx+
9KqkkNZSW0Tr52mIHF1i2mHb8vTov7MxvL4QOR9sCOtehKz2OI23zSFkJkZG813I5EwsLulbTjfd
vf07/ekqv84LPrwf11l/x9+Wz3qqVJIYxF35wYQtdmiyre0D1P/rq1jEY/DDcBWsHkdrWqkFiQQW
ItVZy/K8JhQsXMbCuH77Kuuj//0rRjVmrzsN8AR86Lj2Xt5LFqSDiiEOhEG3NDepKMutMVjzN1F+
s1YSGvSr3dtXpF99fE22BBrm7HLrZSVntxfPr5pk7GooIaEuW2CXnVmRdMFwxxgQrIi0OvWHQD44
40jamxWpEnIh23y1QbulDkvZDIx5wOkUJwk7F1WtKTAKKhn7BskNyHp3KQhWf9dp2gd0ssv5SxcI
7W1EaVF75nWb/1hQsTrbUfattfWJccv20l6yKQxskABbaVZxgQfUIY7bbrJRh3gNfCKiMotIgIIh
zKaihANNZtv6zg0m53Pcraltw5xYCkwPNS40QluftIgT7LDuW7RDBMVHLe4p1X2fRaOXDYY3OW8i
DTMKUpBnM80VI0YvAgVyczPBx4ESFBXJY+GDpdyJoMkymAmqqbeFEu2w6/yknOAGCYyNBMaTxgVd
XORnC8OfANcjW9jnYhJEu9ejT+owCFdXkSKQJHuS1lrz0l8c7wu9fEPdB+YAYSjrtRNDVqsBtzGv
ExWRsNu4ksNyZgZkXOCwJLLgwcK0lvAXTqy53lKl6IRnrIWHBGZfHcZ0+gAdlrjYnFJqmovjTBA8
A+LK77bW4DPJjRriCGHxjpN3Enc2KpCgqeyvNi9BsTX8UX4BXproT6TeRc9ejVSUIAQ+7dAGP3iL
VNH4NuWCJLOhLNXHccgc40sjzeUjFi0r3fQdZ+2TWgp9FzO0ik+bTDNjJnCkXHaksSnjXvnV5BIP
l4rHXnbJZwOOU42U2GqeVAxRewy73uvibaY14baOlTdQqCoPU75hldpZu1Sxv6eaL5JkY6lB2Wf5
OI/AK+mqfMYlaTafvbzsnR3JT1Gyz7BUA2NZGnveG7IgdVp1o23sMczC3Sy7JZoBK+nMOjiJGq0Q
0bf32YAEO4SVBMhKoErMex4wH7wtTIJMNlUmVf/NSRH7nHdlZBunPh1isifMIu43RkAyOQPZfLnm
uYvsAdQBIPy2iIr+fm7R/54MkARJiCPuQRDiPnuPhE+stqGxye5KY04xdc8ND7YKCjWeljOx3GFW
jrG5d02d43Ka8xJeYZc23g9ZgnrimdlO9hVe8GRcESKSecSfgsQ8I7Kizy7UMNCGcRI5MjU1uhId
QtUOCwSwUSbLicsX33xDVZ6iVIt1K7cASKcFSBaiopsZznu1I+SYaaiWs+WChkzwqeL7kGVYDQ5Q
F6p8/MhqLtW9sGJHbTE3l9U5CRnokRqmE/HOtVOs7u0IZCOsnSYtL2kIWx3zoTQvqx0zMR07h84u
tXRhGQVMsclBJg+lIQYTCf+OADqMITzpPD9D4VFm25hKryPObqk/z2NsnZaZNw3XLDlJt7cAWyVz
WOEDJzyRPofbPnWePfT99zYdqGFwbbuZW3u7SQYxPKykrdIl/0Q0sIDIrKf0wzgWWR2KBjtBbZLM
lsVxsFtIL9M6xPCTiP58kSUK1alYiueIx+qHXoOGdtc0VvAxiBH/hHE6TCs8vVefJn8kqV6XU+yi
ObWLal/rYhShdmRLOl7pGPjSqBCC0DFswVzZbTmkBkmLvb8Thok3HfiwdWL0gdtusfvL4ZteSKrZ
2KMauvM+XymWVZfa5NxMYxxdOjHn1B3NtxkhE2lH5RajM45l0ktN5wQYmZnuzLHLrsD0sGW7tnb1
LutjtzlN/Q7Vg6p92uKWRiZeODGcUgW2xGWXJyElbLqsvOsn19e3poypYMjcUdNBuhGs9sFyEEZj
qKOvL5vGhA5gLtFZU+mo4UNp4utMFuWHNOMj4DQdpXf8GxKnHPmnoJ3btAOrAfKagmLu6og8Zqn9
jUZaIE6XzoRmTLiSf8eTssrQNnT5iPHEizY4eYvv2IuAwFXacilSF7BmGxadCpFv7UdrGto8bBuK
CDu0M08am2Y0mi+GNXjY9MEff7RF1g/7KR2VedoLoWqsG8Z4aeiosg49jLiRQsSP1o+lDIq9x6ry
qfd6s9nCkLU+ThCBK4YzTArDFncYSNISifBu1Vc940DpGxwjVgp/yLDqz2XdizpcbKFOkZXWuA46
iiBEHAOrtSfE8snwOI3vrT5JsN7IXmOx9lyKErNqUE7AYQ7bwRzM3WJFnbtJTIVfhWElVrGpLTtu
snfj+yFDHIhxRrdqY061k3xPyb1p7/kz3fq0LTFd8gIZmfu4JLNszvvSZAqWdn3ZbErhqWI3tAOa
mqGi2/nZ4f82bOEAe82p6AQakZbsXNhncnAAoic9orlMMcu6g0zqJjgZ8DhsvNYixtONity87HID
fAPhuaRXg27G7tmo3KrP/KKqvY3ZKPK4a0sZwyGgmWLul4TM29N5lVteVHltZ+c+C0+6myzc9rua
eZ772bXIFCOjcnRzfVq27MkMUwhW/QQZkKBoBbE0wq9XutEV4ZJ9lW/QO7bmRYDYh1Qtkng6/8aN
VdN+iRKYAz90Fg3EDNi5iwGP3QGhIwtzerJ0AmApShTogQZrizihdZXct3kcgb4zJNqYpfOjelek
meFAkAvImEppTrOkgnHsgWD1yFCUIxFU4GR18YUTuEMWcw8tY5MMaRyFgIihffScneyPKf4uG35I
ReO4Kij7TyqG1QSBGPRkUSyiAT3NwHDxdI1ck/WeaE2iu80amgIlG3aVzNnDqI9rzjAgW8czsjZZ
7tOJQ9mcGC6C0SrQpKbT/rtqUzfKdiPHlhZmM/sWGRZ1liLO8+ofM8usz8Asie898lt4J1kponNA
na3c8+2T/muYaKS27HQB+QwS3x/ACEjVWpSRsxWzzO4TU2gbJVbn4vgr8jLdoZ1en2+hjE9lufCN
+AVcpjBzi5+R1PHSbgqGOAen7dWFjTqJfmFCuuiu1hNOzdG1508I2YwPhA37cmsFrfzh86OZoavA
t+8AW0fmboysiNCOiH7B9IOoV/cpMkw5fpySaTIOJs1tOBOJP8/hGLttu9Mc/R5s2Ng4Gs2musib
gVV+MXH/btAFT/OZravBQnts5IdaaiAFpZtW3WaF2UHdLRJXb4ZmzQVri6QKiXQiuaWbUvMxGzwj
wEbtkuIYTK1V7o1q8AgWJtH9zilB5pzGjk24WNeK0ttCQKSo90oGvYiSFtcN+w71TlgbA1+6S5Lx
x4LM2y+OF+nsoOJoobnEimpu6nzpndB3DRBLTMQnqMEVLZ29jMfOu4JwyR4o8qnY4SHMk01VWAqH
+ZQMYW3X4qNcvZ3EzOTV89h7Fc+nn4KfG3EL3IR0PCiQk0Ofrm3bfAqpCaqUI4Kyvw0KamRYpYVT
gX8uhR12MFMeW51PWPOKpaRvWOXBvEn9lmxkIRc3pcJI2Ioo/3NvV3l+dzPYvORbaxwgtvlVIsij
xVgDA5530gpdBGafmsGMgw2ntQKlSdn6e7drzAJK4DhRvdTpfPN2KfXTu/SieqMwpL2GL271RLvH
A0XT5XAKrQHEKK6D8szh4wBxgYxnvqjjNpL7NOmN4EBuNlZEL9UqJVduma8XQCyc5XNgEvs5ZTHZ
JlWxEB82lTi2UXz19XUBsqq6dcZu9NECxu6y98lytk5jIsef+tqoxt0ysRreUGrjAi3nish6m3Tc
J2n6ifdRLJ596vaV9Lb+0MSfHCubPmWLHQUf5iIV5oHAwBjSShQZZNwSJJiHYD6G8entZ3TcVEHJ
y6Abc9Fq4KC7ctRUQX7YwHZzq9CvhLg35BIhWMksrE9lBn7EmYePb1/wuGH084LEyeIWwQ6Peu9l
dTvOmWfmM8QLgjiKr4vRQjan85eENay1d3oEf7iWQ8+IAQnzSoYkR43wKG4btRLnAeT09n4Z+A4h
wOpDAB1y+/ZtvS7aVwwCNychla0W/5e3FVSArZCONGHkN49Bms+Xs5+27zy71xeRTFB/jonWoY+3
/vffOivETJZKjgANymTIfsBETa7bstGnf3srq+sKaMf6zUC/O/qFSvzGKXKTJlyn8CciJUJSwEw9
vH2VI7EFjShr/fdpqQArQLnnHV3GlWYeuB3sHXsEsLfr6B3jbDAgPW148VOm4J4Y8vthivL0nhgM
4d+iB52XHSU7GXfWPDvWBTuTkqfzIEBVJSLOvU3kldPf/7h8k4KkaVQoq4rt6LnbQWMghlqfu9ff
2tAoTjuj9t4ZpPzpx/UthtP0UWmiH3cBxRiMVt/MdDM7yhDOtU3rb+em8d9L/X31VcBgZl/jQpJ5
GzqXl29Rviast30Milr2/d7QSZ+j6UDSvKDUq//2E6RBR4A1I2ymD/BRjj7BZBloXLkL4nZ7aXdL
AQqmGPxPrVWb27dfqFetOtYvx6NlhlkQCdzxwmI5rZcyjRpCXt4hdOZan7KbZR/SpI4viQ4Iwn4I
zHe6da9+tHXRhOtBl32d3hynjMVA+63OZ3iQlk20Jeq9RgXG2/zz1v4zOf8Xq/Nvv/Kryfl9/Fx9
e/6deP/z//Brbm67/4A4waPjOwzPGdMxgvmfuTm4FXRcWC5X6j1v+L/H5s4/FvAGDly4FZGHwpb9
bWj+zyquWJGo+FuR2Pwd8v6XIO730wcTeZr5WEsRNHHWP3ZFanhyHSPMW6rcpTptU1wDIe9nAjIq
nozLOW7vsDvTLEWXjpOiaVzr0q0hqIRzUSdPBk6CiUwRbWZhK2SaHnprIMcqmQVwa8MLZh3CwsbN
2cGbJ0DdJXkWzvmiH82idudT7WezFwJeoL/RI339OPb9OO0s5XM25vxWPs8/+yJx7CzqQjmmSqID
oLCexkkuljG6CRZYhqLYeLrqxN62kqppNrm0yBXFJttYgiBFTlZ3mjTD4jx2O3peoyxJlHD1zJ+q
6R/JjTdk6V3rxLI9mK1FosioR4b8urNqjDP5go4gTns4dOZIk4wvSZSPejA8G19oZZKyZxHHvMGo
kP0w6Vc8Kpmqqxzxoc1/ijCvjGlczfQ0B0uCAC2wihD/06o9C8UUgJJEVReyFoJhsEydVbuSY+dJ
QPbleIhkln+lH9XiOWgW6A866guxH7WJkTWz1H0zgHhM/Lhu9/4SoYypY8RdNIMaSPOmw/NQftcE
51kqPOvQFnAJnwYS8b5SmhXJtljU0j2kGrXqk2UazVM2FTnE9RiL1XYmoom2oSBNeepL94ET4vLs
TSnviZFUM6EjJTGDG+KXp2ljwPHItxqzeaStPtt6ZbVEYV7a+UXrCQrUtXEvKAwVdC/fUnWwU0vQ
fdDMk9stXCZ8NKQwdATzOvMCoqK3nK2izZWfUCA503ZUTFfpxJFExRbU2eQx0T0xQqSCU0oMd+Uv
IW+XGPZ5CRMN+ZQB07EJRpsMIddZyLJVM8f5eXJJzSkrJNNhDuov2ImKdBAMH13yXbAbGCjzVqMG
CGRFZHg0SgCI2qCRGQDs1/TBtX/VWlYKKDOAM7idaPQkl5Wd5V9EU4lrap6iPNBDTb9h2dJEFwcV
Wtqxo0JMS8+61RCcqFvtHHNVs6PfZoLj8IfIzlWYFLmKnuY8DoofcakK9FqWlstwGqcxb0eYkCBV
k3WEqZOORxAAvS1y/2vsD9oL4Rk53SHhdQNfIIjiLmzig3bxQsbVJQ0/Z+VrD+NjSx/scpGQlG/T
gh7DbQDKmmZv5HZrQyKvvkJJFKRwOkixLmIvzeB1eE1SnJANJNzTZe7mA6MVHFg9tUKCjg0SZlcW
Nzb/kmbnLnoSx3zSK897elDpbh6M6cRqrNikzRSkWbi405U/pZIImbzJTpwib/WhhGT9UesOI/JM
8/MHDb78KoiI77qE/Ki6LXEZ8q63Uv1kjknLeqWCYd61DDQ+gUj3om1ieaWDQFHthk7VJMQkWV9s
GjNpLuoqU+q21pjwQlsyrt1lftU8ufhe6rBTo/2UUPs9qNI2aYYUk51u8hzMaugDd7nWciW5utSi
22ICJrrtAje/j4PIia6yJlNVSKeoOGuZxzaHhcnStC98j6j1wuC0vRHQl/KD6Pv5B5YDWkQX7uAN
o9x7dk4fO4wqjWAw4YgAGCbXz+h86g/k9kkUJF6yeJuehlq69ZG+XmaDw6xoIqDdOdiVmj/EfU4R
GQ2mxh8YIAinO9Z20SZy/czkn045xVZOknU3DrhFY9em1E3h4hMIRhPWF93W0PSdTzi68O9AnGnH
z7gAAPNQPU6s706U6i+Bnzn9XvbJ9FWxuD/aCKW+cPAWt7JK/L2N24cg+KlduuvabZyq3XSEiJ8Q
iYbfUBKj8JWxA0hdMAa5PvP7tcuBx7yoeOczInvsaGzwLoJwPxHBGAU7F0YhAvgpazE8tiORYlk+
LJ97r+Q78ILEWjZDXOAFtOTS6RC1EbFg02wTGWh1ThJv4bUpxpRuEKGsEAaN9iEXAg6dqT81RNb7
ockLf2avjwBgCriYEJFZJ8L/HI/6+fTbf/3rpzr4/04Eunou0y9HusJVT/zrfGS5/6zgB5wwrDtr
9A8n5l/no1UeCJaRiRYzbU5Iq5Ti/+sKhfwHbQWjLobQSIVAjvzvCcny+W+QHFeWJK52TvZ/Iys8
rkOQPPI/xELEguLUOZYLNcAU4UPCs5UMgW66qf/cCbfeydx/l0J5ZCiGdIDomnMdzSDJIY8S+mXN
Q3CimNuYt90sWj80Bj5kbXLprCgnY9NXEbNOt9BAm+C+X5ljkewa5Md3Hu7W56a3qyveaVrBQ1Ke
+iXBoqOD5iWzyjkko+97YEjnpGmQHQMjPOuGzrhO8ftvcYdaCIkj58meY/+u9vESwLoGeuAGu84d
v8/tWIeY8eyvKaLOjR/Fj1FAtHwoySoMkYVjrezTaCbr3fCZabJZjh9APF6Pluq/R3aUt7CGvS++
ixcxDRwCjJkchs6UnRXjTFRiTXIxZuQyYNLfOswHh+ob/jPcwz9X4bFt7O1MDNNdq4id2Db0qxOc
oJHXhRLW8PcFqfS0JZo+3ScW58sc55ZJ5jyBeUYLW88IjFzsoH8wOLrDHGcnwj+pIYczKLUH1ykU
k3F0yv1+xMvh6TNvItXgES4ottdEZwxpAu3Z7ocWefr1mCP8BBPhYW4fSnw3BQy3525imLyLzcE5
pRbIoJDV/czwpOuNpyCa5c1SRvW3gQ7irRjmAOBVlI7IF0SHVznTjBz6RcnglGGni9g5sXjmAhZ6
fOYmtvc41xVnbiwCDJErbU5nA0k/8V5gCjohQ7u772otwJG1MpVnztKpfCvAAs0haT6Ij+ag9zn1
CDN9sOou68/YlGeTKT+pj2GsyBE5I8rIkSF9kJz2K4xLUmfLHDlmwIXrbdW6rKJ9aZMQ3qg4OfOG
xkD+MGcRB/GlrT65sp57eA6y/5iZLqxfJ5g7M0zNgeb55BOmuhQjeZtxT892I/D1Eg7nlBoO9eLJ
KHTMznJACJhJTJvZsx+6bExq5BQps7S1QP8+Rh2ajDYtrG9+k5OGHeD5fuhtfN1hbgW0xO0sCYzN
GDAECuukDc4WDXSUjogTERc0puR/MALgza1tq/6akZPxwTEj+G9Z508K04ZHPmmra2plGj6EOuWS
ucHoRXm9MypPya3O4XNvKS7UuB/bYO7jG053gOg/syjNTfc9b31CfEzCrZ+cwmAOs+YKnzUWQb47
WyYBA2QCpCpGO4VQO6QSVXKmXGb5uK/78llmdv44k25SbAub9Nf9LEYeThnYptoxsyV5xY9ycz1d
gQHdthHWBNwX/lfeidQ5bWDQ8XCLkUOk6WU+Jnfm3V/aBIfaridCtNhnbMrpDn0lqwmvT/mUL6Zx
R/xW7m81+I4Pi3BmuumdjSHUyabFOgQ17wyD51jflGMqPaj0koZ7DxDnv9k7kx25kTVLv0qh9hQ4
D0BXL5z02WOeY0OEIkKcZ5pxePr+qMy8UkZJGV131YsGLi4gKCV50Emj2X/O+Q4+aNPo79NKiLuu
LHVg7FXWk/VvXeSYzlFImI2DlexKBA3mp6PavZe2VpOVShK0JCqcpl1fSBoOlMq0mrWhSj29hPIy
vEF/AYMaV4uHLq5KvGexoiggtpsErkIookcj9Yy3UbPEK/UI+XUbxoURVIM5p76jyGRe1apD9JxO
28jcNJYRc7agzjifCfuuie50l2DaOZZ2NSPXtWYVybyjX6W9xr3sgjwCk6SDGaSekV7GKFmnhWLW
h7lt6hFieiqzddvnkBXUYqzEhcqZhecFOdBZUVjNMNw1EhFv2jhpq7VOtxk771A6+sGr6E/ZN/h8
5rXEAYXo11tVE9CmoT+KnAmAP+ie3EajiVKhNOXyIDF1iE4TGiSGOG+YbGCxKiz2WVcb5VZnl/Xa
Zxy7VpTrxS6xPk9iC4Z/wGnQGB7dpMFtBYFSuquRUyLdtDTnLh6ConMfusyaCp86d5stacU6wMxd
bXl4c3lftlGOfUslaH5GH20RPVfYDnooQFpZfGtkOY9fKygURYCC01g6nAdtaDGwjqZ71VWWMpMK
sUrMvSuKOA1rPVEiPdx4yhAl5ygO2nLOBlOBkaTo9LRH44xLWRM9Mkit4bCpFGMr2ikdLrjOzDUL
V6kScBC2pFvN4O8PcZEpRMWjeKJrbDWaeS6dFZDQ0PiWKlld7HpSaxnyVy8VWlsrx5qcTdWg9Zcc
+ZDzfboVtLkJiBCErEgwO7u7gbhcl/hzRpXmvTMxKGFxjtLmum5MDm7upOvzrpysithTZzj5ejAa
yVLSh0R9zAYh8hAlWm3vaDM2nUulT9nWrsAi8A7lRStg3sZZtaVTzDS2Sz+b5kfh0uo9NY7qoTWl
AvULmb0xrzNmueYOFoBw9gpFt8j8xZRp6ZsxaI33MHV2Dwmi9RDEg5qxQvo6y17vb2thS/1sKqjN
OIP2r9H+wMm6RYodKG071R1f6JYtdxHeqRlBnYBErYy3JISqgk9PtQ7FIcVwMWCft9cxDOf4jPV3
GN77WcU2I7OosK6wuhknmI6JdaSsFc24y2IDU95kj+V15nlKf4jj0H6tgcJPgVJ5qVgn7PkdwCRd
LC7FZOhfLaZE4ls7NWH8gtG1AOUA7yI6VXbq6Huq19B6VpXqAfgcWEZVTofl1NhbbpURymjdmi3W
lBhriXlQ5+mN6g6TcwMJAy9NinNbwSSwYpdS6EE71R5Wbm+2dgIirvDTAoR9AAoSJxVHmFU4puw4
QivaWeZ4m1Lk9jRkDY4bwsr1OplzCpfDOD9nzzB+syqOPFPPsrXi7uw29KLOPMmMxAtqxS5a/FUb
XTSUCKCZs+YqtbmWcmj2ELlyCHW0vdEiQQ9AP9V7KSsgILD8tJXQdHgTy8xJ75h+TziLgeablnJW
aqO7bZHwKYYFmIk39Nx11VVZO87OqI3hBLVl2KDIvoH8k7u47xlwqawkmArqDTY3Okn68W0WSr+1
9Zy6iJBmiRVnsYcmHctLKDSDn0Ll3rW2mT6WQxw+EaqhYIefNbYDSXsCX3KOML4KZ52XHKgqnG+5
Nawix2lw1Fkc5iN9TdNmPwVdIXRu6JowJwd/osvUVuUb1ZmVVy+0v3KbdJejqSm+0SNap60pzlpD
DCD1FB3/Ko1969gQ8+VU5UyXsJQcGruxIBP0ymtkmif6EPugUSjTKWZDuQhBi2IBabJD6kztjbRF
FfmJQzEaqxhEA/Aq3wAFioDdHCYZtTTxf3lErHtGbD6j8fsMh91qGLGkD92gXtehIgPs0c6+aZeS
8rgsbupwnM5CzW3O+j5t92VusfkpVDtIJ7x1sYr3gpQDL8kqXGoJuGPQA1oDrVpNTlqv34y9B/yk
WuypERYXvs5kwwa8eWyT+tCq/W0GL8hnett9zQVJE+weQ2+wJ8TINZbWNaE4cd5ZmXVuynxJEdAi
zz44UGqO+iu3rcTWSdTpPg8BtGxiz3y22NAiddvjviwNpBVTzfshcGceYdLcrv0ioABcGiMvccfr
rDOb1+S21oZ7Ro/FE403vC0yYRzyERbcCvbRW+PpEkR4Xx0Yaeb7Ms5vvIZpYDyU7Pf6kM5fejHL
dWoUnkObsqnA2dDtOy9pSEvTTFm9axXzlrWRYpHROz3ZVybFQrqwMH240UBNRJd5y5JuJAEKVy8C
YB40e5ll2r/PhSuCsuyUdSPZjJIseaSM1OFEk1uBkmUW2rU34sQyBpUKgUl8S5tYRn+oR/9f+PhP
xM9/Ej5wX7+w5iR/kz6WP/Kn9KF/WXDepCDI23CeXYp7/zjaG+oXEvOc3ckTOcCglmTiX0d7BgKw
bOF2Ifg73AuLRPZn3a+iO1/Q5JGymC/aiBa2/j852iPwcaD+IX6ggi8wZhK9fBg0RnKD/P5PUjX6
saHXdB+siBZvm7q+NUcFgnUpS2XattY843RxnbUXlTDLRFpe1F2ZHIe0yR5zhOHnUXeXgqx2CZYR
nqMUNmv0fVXj9wQ4BGo16XywPgpew/jBtRNMU8nXBaW7sVLzUPYq5V6huy6+7xqsW/4ta8uAcq9P
7UbYC7aoZGivi0fRNpdL670/uXEcmKOOQiKLW4PWHt8YW/O+UOxmHXPew+nNMUJdh2y8xZYtfA/s
qNDDtzbRxs5PTGTsmxGnCLQjjb0BOZWcM3/BLIFqNFKGihVNfjGozXlU0pU1Jm1/qVgFcTZ9Ggt9
64aDZE3GlBPd6wwxxS3vPMrckwZFnp6wWJNvZoOHdKV00LmCNokwhhscwZWVxA9P1qfWaC8Jpn7Q
zqpYa069Tf0EJlQ7kw/CNCaYW3gptyQ6gS+BiFLp/6ABK4FzIKKr2LSGs5gdRs5Ot3LIoxgDK4bB
wGBdK2F0O+PoEefGWIqtHjqs6BWI8zOQouO9Hkom0p5dnA25tuXfvmKhAT5UGfEqmlSDcgWl2+Es
jBaON9g16u4n5rqcTVpvr6hM5/FUhrvGhZA+IESkSRCJeGcmk7mJnUX7aBzziIyBUzbHm5oe+zaD
GtwspouWPW9fbxI5z+S/KfFSAZ7OlhefMbpOty3gEIWtCKfDoJ9MFdVmilvtwcXrXuByK3S35QSO
Uhw4kcdrVSlNo8n+jdXson4vb/r2/b0/e6n/17IQvlY1hQtR3P/vv/+y++PX0Xu1yKJ/+8W6pFVo
uhLv7XT93omcP/oHsWb5L/9vf/M/3r//LbdT/f5f//laibJf/rYIO9PPi853wuLvJ5CXL+3L63v+
H/suR6nt/tuf/GO5Ygn44qnMujzIfnRAL5aDvyaR2hfGkzx+hMQIOls/JpGa8wXuomMs1Q6IqESW
/rVaadYXHAysbQ7sD7hXYH7+ugKXfyxCXLzfM3z+vlYpuraMOeFTfXCgcEMnVcaA52C16Xma4aAO
i0PWq+coBpQ8OnvyB4/sBc5HS6zwd+I91aMAe8FOC2HQDUb9Cu0cZc74xAry3TbwY/X88YmWkelP
q+Zo9Xo1gBw/pLV6cJUmCuLF1dd7uPTdWGwEKFFudrqojak/uQwnVo3JAbaYxVuT6vcAvmjpNOeD
JrUXk0eDLbHrBE6nWz7KGPjfMr91vN7Z5P1U+SO8veUwdK07UXWtoWmyC1cPuUieTGM+EMS8nYv0
nE9+P81dtAJaNezKvIt2JJOsNWXV/Tpt+IDCnN9hmu4pMApoF7pEf72N1fy2KcS5U2TOKu5iTONW
+mgMYHwaRXsdWvUeoA2HDAaHnPQiWrn4P9HbF/PcfeIN+eAE/HFBP8x9tb4G4AD48OClOYskRQyC
JJ9PPjWhJId+P49iV3Rawck/CesTK9IT4Z59FZHlMMcokF23raxB31KitAMN9N5ifizks6BPrlTG
yx7gQ+BmebRxUZj2A81VQa9P7C5pbFi3U8HGbsaEnZlj7s/NlK9y0751NLoFpSOv8AZ84t7S/z5W
//Gj8iT9fO/YI7HLTPHkYQqHyzyPj22ZXtmtccZF3vUo6SvJbtaPrdB5CA3uX6axT2aS4yCeIyYD
fbMb7JT2tOgmHfItTMNX4fbhdu70pXIufzRwoq+42cureIp4ZzbzHzrObx/E7ySLX932H0xCNPhg
C1TU5tCGEHlndEqLcjSd09cYOIa+Vc3w2m03WUS/pePlT9JW7+2s970CTbsdgtoB9Zkjc640yp2D
gZuWI6h28gwcvk51HTHJ/2k39uca8jOq4IOg8OMqf2AU4ICIrcyJ2wN1Xz5hvKAkbZLJMGBPYAf9
GL22FrePW93mRnozt530wzhSd6ZcusnqU8Gjshpb55Ps9e++9A/bLDvlQbesoj24hljhC14xr1uS
vv/80y7byZ92c//6aT9y58vYs6kabduDOdWnJm9OXY/rhLQdVW+Sc6d0yp4oA+O4lmA56AccyHhe
V7le3EQE3Eg/xBdh1B9F19G8mmdbwyLp7eTJk5pnN5re7arUef/nT/ub5fyjr83JsnYkg9cexpLW
0ujdK1o4rsQ/rMjPHeeTJeUD+e3HNVn++Z/WaKZtXVIQCz1oOMx0u6LyA2vxFG0lDScmgBaaq86F
2a886rf++Sf7bhn6xQPynZz007+J370rR2CKh8Gbb8zJPaYZaXgq7ZfUoP0tS0rm1dOoQF6g+mlK
d6jvG474HFnbvufG6BmgyCVmE+Fob0SKW11+9SrSlAsn1sej+Vnj+AcA9o/r8+EdZlsTvpDJrQ/9
IJ/qZNLJuHmEiUzBnt+c0Y6afGtH3p2ud5vYgrblmsUDFgMNrxI1lrxe1pPaPxaCGGQUnffaQBFf
yADdoqTTPpL5em0STB5TvcjJukqGR8E+qn7SC/C71Uj/8M6Y3a4ZYrZ/uOsZzWek2boSY5Fh36qz
/mANzEN0sS1MjExRi0PT3ggCwsJSLijdPcO87aNCXi3j8FkX1wM9kkXnvLLQ7sKCaAnjgc9Y98ay
tv/qvviw5pelkk9F6DWHtFMAGgndPZHJAG2bJfLcY/y+jiZ2KPEoSEoMGFgjLaOms1YvLI34UZHj
6XGkihEjMpmu6zUD4p7sSlgY6z4jApnr4R21wvdGqN1NlfHs0YzCpCLfii55UTstZieSGH4yqlWg
OdMRrrwIcAPdcnr5ZBH60DLw44b68HYgqtKTQdbqg470R9jmSETkUNjeu7S0XcWkJmsf+bqOVNNv
iJ0c1dLelHmpfPLAL8L3Ly/yhyW/dHtMntyZh6zKVT+fmebLgk2PrXXxZc2WwjOzIWBgr/mk/75m
hvlaK03vJwJvy4KJ21Kjs1LdKQoo5eWxFW9jMWK8WKATPZ2gxIA1+m5rZsureGyKoJ77q7rOzN0Y
+U6BkFq3xyKXR1MpiR+U8RBgCLHWntt4G2ItJ7ceMnrsoh245pdZh0I3u8i+TZGFbADZTanqfDe7
+d7oDFSNdhnDNup11eqMMkFj41WjLdYKL60pRiesCKeW/V2WOw+xkT2RQoxXmFpPRWTs4Cmux8Fu
N01sPn2yui0vq1/dxR9eYo7aDS7nZXFQRza0XdTcdpJwai3x7QhDrbHi6P3GaI0KVZg5XT6U+tpm
UQx4E2cb2KmN32fmixfXbM9rs9hA+orXYd8f2mEEwEsX5Cc34/fukV981o/FQLLCOC0NIQ+hGZ+3
8syR50ZdXtKee+wwGKxMYR2swdGD0dHWLfsCyqihB9AP57FhoGtnS8s2Aur8LS3bi2x8mqN88V4x
I5F+7Ta7eqTHNkE3c8xdOxtbAp38rOEh9EhWZXZAgp/Kw+fQ9XYFrlN/ctprXFTHypBbW4KBDDW4
YFe5fWLtXSnKqZBvjB03ka37SZyv/73vbLHY/vwWDGfWuXiQ7YGOanPbiyS/zcoM1UFrk73mthjx
6eJDVBhnv8JKx52pBsrsbYVmzS+JgnHJTGeIaUWZrzuVthCDSPpaY/ayMszY3HUTZRSffNjfbGM+
lqEok6upEfjyQ1pklu5X3hTtEztlyFzGIXtl9yLKmyFYxJ2VaggHg0FK145XnbDHRNdMpopuFVtx
cukmqbgZUMn8meqrM0+WOmkneqJKlF6fZzZd290n+xn7N6v79z3oT2/9aYwqonRedegsyqBnU9DL
1mf2joJTLKpejeod1/26NdIhoD54CGRRMssWzIGKqDmlc3LtNOFFjQxs4Y/za4s9c52nuG6FbfpS
BRyfYPjwjSLt13nu5JvFNLTS9ZQONodqlCaDAdktllYvuuyrIvJ1EsQ7UnS4RvUGLLoisanG/EYD
PgJREyWyZkq2QlO8tjAVrJZdY9jlOJOzbien/Mlt48sEZmht5sUZT9G+CaNzV2GSTdwvWTkirteR
oTLYss1uH04ZSrBcdvVqOW6B2jxgxmNT7VTRWrp8TXqeD2tncI3Nv3m3fNjAaJBrBIfX+hAqZKPr
msNE1w01770ihE3ZZ5EfweT3nUq8j6bO4AjUtM8IsF57pRjWFaGUdVNpD1pnHbLZuJKpcTJmyJla
g9Fl1OXJJKI7lYb2ySvqd6eSj2zWaqhL00nr/JBl7kMs+2fgSGDpsSwFVN1fQmt6oGnhATz7xZh3
/TavWlZKWynBIuHCaPTksiu0F2ocr//5Iv72E33YmRgsufHolEwyGi250KYUlG1CwOUmNOgfIHt7
D6SmCfR6AqjPTDpIsCjuiJUeqF2LnS0LDJjHmZnRGRnJZNuKMPrkufr+2P9qDf+wodDl5PQdOfBD
FM8DDzyABcvoIka6eFbZRI37rDSIdtsXfcSxefZ6dYWHXMXmpFHglI/mRSwIOysDkVIBx5KFG239
kyv3m7eh9mG7ocELcWuhyUNpZnt91raMTAMQTmeOW+1tHnVXzBuSKOS946tP/s1l4vWrK/LhDVzo
hUoH1jQcwkTbYnXYqoUVY0Vxj3HoIimq2w6mVoP+k42UUKThXdeFWz3Bl1Z7iI6zMV+6cf8JO/z7
S+QXH+djYw9fujU0mjYeHCnvDMggqJdyogppvAzTkVNdxxzFysr3QnGOJauEEVc3Jqd+HwiEtTbg
J68nLXqtEhMjWZu+2K7yCRnq+yngV5/tv7/41BqvtTgIGC/LDCd6Dtkzf9Mm2lxx8zHjjhp8+GxG
IdIeM6Zhedc9q1Z1gpYgfQmibSepHd8wMUgO7C6Hq568W2Bo+bVFUHq20yeHqHZQqtO6bPpPsGAf
6vD+tY3+mC8Lc8Vi8ueKg9bIO8Q7CEDQIUbUyVWNBqll/fMQ8YIwJ/Ngmv2Lw/qMLIDHyxLxeWEr
ZyAVKjY4jrGJZu53LgJKR5O8kx+Vn939yFS/uhM/1iZRpjDHymCJg64NBZCXlP72EUONWr4ZDWF8
zOUXWFTjFY0QJ/rtT1rF646MEJ+s4OOxwt7OLi+sJnxwWjZnYkC21fvt9yflfyRM3lYF//v70P77
2PnHRP8seYUUU33rP/5Xfxv8/78x6deXfcfvJ/3PL8VHq/HyB/7UI40vXGIUOxMrL8atJSH5ZxRL
X0JaxpKFIp2H3Zgl5y890v2iM8A3+P0FNY36yLP0lx6puV+IhOoaAS8NWNmiVX4Y6f/jiN/6jsf+
8byS1jAsKHiL6xlWKlLnhyWOZKUiFBOqDdEO1jLLwAJ58KgZYljVJSWIN45UGKUgjahvulbL6rEY
RTmdD4kWDUqQDM7wNhrp1G+JNUTNAaqnOmp+LxP33YKvw569pQQvPu8L8EV+2Wahe5d4odvlAWmT
cT+nqa096zhA8svCUnr6glJ4MTAaJvUK15gR7T2lzFhfwzkuz6JEMdoAs9Ms1oUYHk1atafNrFDZ
QNQ8Lxi/TkVWTNgbUq3FutqPBnAiSOTtUc9BmTAXGbqRvEEEwOoqLLoSM3GCza9YqwsObOkEF1D7
Y6fMtvas4p8xGhxoM3JgRXDtLOllfDsrmjzGltrdjPTT+CCBxsemY3c00X/MB+vETQsbbZOE1ZNZ
f68IKt/YSmaBPmnDceDirpDcenpinObFUZdLbKnzPvSKfJc0tDZZY5Weqaq4UBIIBLnOrMIp4Jlo
Xtyts3hkvykHcey6rAwgbDxNfcL+r1bdI6Y255J3V7hOTfUrtfEiCNVG7MrRwQoXGw+eM8sjGXR5
gBZffosRWA5hUxtbvHoqMCu8Zk3Hzq5Ca8eX5/SPVrGgkPoJek4VDvRf52ZfG5JAW2X2Fz1CKgbT
tK8b9lcwRYzsbrRrSZEhVcEzhTNAstorpZtn72mIMZUevazjj9Dck+qYPDCZUY9DjVPRmo6vYyxP
hY+/UF6kMgGdlUZHk9g8ZLSMbNK5NVWXZaOG0dq1RR0ufJDWl5VAnKBPJtNXi7Y2r/SywfmhL2s1
NvrbzLbhcqRgvFUETn9UTEJyDn4zjj8x8hHeWE/SQESLKX/CLE2prOkddL3rJNFze2MrnjjrUow5
Y6gPVzO7VcefpNsYN3HcMuUUlpBPEuyRiScKezq9TfBlzzi5VxRKdUnmnLTc+RqrsWruFSMU2cFa
IkJIZu1zl3PLVHZpcSYFfRpt88jVa2Zjc73L3fJKxwO6ajnYvM9Wb+0zyzbvM3PuVmk9aZcAH8OV
mMqdZ8Ar8j0qj44cx1xfV1tINeQnyybIh2Sir1fBoj8jVnevHR3pGAKyuEt9Sou24O5SHNaSsvAV
Oc02C6YxwyHuhsSiLu24dvtVwll0eQ7mkymja9wM542Yc2om+nejq3WOTy6KNU7HBzoDnOqxc+em
ovgySylF0NTsoExTWH6NmhSrjsjNegicycxtGqFLqznmjg1KL3FyZVyFvTWkr5JkoOerwjlXKjqi
/XaQFskpIYYScImMQdNZ5vOUcg7FT8dEscK7J7v6xAKlOWiAHd9pDAvP8+uoSbq9Rmr2wRyZTvNz
lhsMRupXybFj0S5lC+Ckn4zxjbUAryedIbmLJa6dllAEBTibqBgTNgBSH5AbZwOZNMFblHJP0FCB
Cyluv8ocItSKHb3SYLujozzwlDmzyC2w3Ql4Y4Tejma1OF23rQIKZEETRnhaTj2wiSse3nGNN7Y6
c2xHbOsoSbeAXeanycTvsO1tYKWOJEuoGtGbCdXVF8YyQyGpuo+JB0SMNOc7IocXWAjwHxp1t9UJ
rm4mkb9j2JuOKO/KhliZc2R/bgBLitnaNIny6oqE4TyGM5qjLBt+lGaKqdm02mwCI2o6CyKReAcT
7wUaWK7npi8fOkVaG0TU6ZA3VbVpOs85apAZp7ni584sZgCG9YazLTkDaAB9ZiibNbeG+TCoLaTS
KZkPdhIDq/kO7JE4fXHVmzI7wSGkCT2kui0v1XeateJr1tvw5LkzRoVwxJEaTXZBP5hKE4hd2HsL
HNUKbXN+BgNWbRT8fs/00yR5kIZhekrzMt+blp1dua1ZHtKxuNAs/RujRezejhu6Bxvs0anom/kw
jKLfVKGlX2czxtnGroYtK627TzIZHdinhnfGmAOGYxlsVkz9iNVP3XCR8Ipp1/VAL7Ff6tYLOCeP
lAsVBsCth0vZpOnVZDZb0w2LjcPJdzfmSbnL1EY51cwPVjUko5Ux2FxE6dN8eRgc+0S73DFJcufc
GbpbxtCKxVzIo5yMff03vIjXllWae9RxuW3T8ARZCLO45FpU1a6q9ZdaQ5Wzu0ulELTB874smlK9
0duFjJdeMXU9Rq4BWaKj/YGM3VFPjHmT1nXlx0a/S1tBwI/gAfSmsffVxNogyCNK87WR1ZyuwU+g
my5TOLMRCF/O3tTmbs31N+89c+CvGvranwbT28aJE52NoatueOuzWsR5eLBHytIjU4m+mpoQ6OsE
ACwGHEEsnepMy7WdUxXgvzx0mdyaXiNJLMAdZsLj8W3bTSaSs35h1YikdTXcCg7UOW/0BWTFUXYb
GuIbIvpVVuOI6VSGy8Zz17YBsumhq+pVFgtwmKMbjHP8EDHwkkK9SFrt4OgpL2mbjGGSRGeU1HB+
adPr2GlOXjocYndO1yoVxitDVPf6YO1iIB0WksNMYDM92E52hE0y7cfvqK2kK6etXs13aVKj6VRT
sbEc9RIwHD/LuPEqQw3AIfPmbdsn21hUwpFyDwtpEUzzhMEnoWWNdclUr+Ms9G4zr7H8WSbTY44l
4t5tygQ/q0mVD3S5CEd4KSGdB0xOQYl5dULJGYU8SoPWHkOmazs7f9GN+aIucRjbMEEDA108cGXX
+nSw8hiWaRu/QgjN95DzKrU/0zJDkPYSNeFiAwtojCV8k+B1Y7HO1GM8h8WDO7gTpm5S2FM7F+Q9
G6dI7C1PUL3RpsLYAy0xeaWL4qKbafBml1FzriGg8NSWOpDIdvJyTFydszErT7lSGDM6KzBts7Yy
KRGytzA1xhc5Yb9SMLfTZxnMqaY3Pr56JtqIPMYZQXLpPMjIbshZ95J0eyK76FLV+/4C5R7lP0qM
C9FaSOdNxKGYrAkDrlVcy3Q/eKSpGO071b4ztPnSSyfzvAaghvncyOAXZQ0aF+b+UfCl64XmrYCd
YjoOcyIvQ6Je1FGvYrEyGcrTeINGJ8U9wLL8apiyq7aGB5tF6gwIlnt3ZrePSFpPR0ta7dlkietE
GZ8ayLtXLltwpq7ZBVvA8WSKBkS5EWVWMOZ9uSG4dRN1KTc05c2+m7b3qj22ATDlk67O8XY042Ld
VaYalIMTXbBrUVcGvp2hU4eLiAfaryp1pyYGVz+c3yNbecmpXzrEnN7XZIJ3UwvShdnKC4FeqJj4
YteDOvf7sWomWkB5cWJZHspbvlb5BHynOymR94rRptnIps52VWc91ErXnnMEMvYDzjdCROUNmTBe
YRO9WOus7to1rSXVgF+oz5PVDCxkzVMbY+PhfeJTSZXu8lEaly19IjeDNWcHIzbwyuvuWa5N1tay
xwhLEu8SK5mm2wKr4YMW1uF2sHETmim1tLJOvM2YMlPzpMLL1evfBmFcJdVYPxaQ2VGT1Gej11zf
HtTiCrZUvdYgXb7iVvFO1Oqqjxaw9jiq2PvZTfUIIx1ndxm51/NY3qhJWTz2iXhTRnWfu8hxXptO
T2onN1CAk10eFebXKusqVIFaXPcUC5KcCKOvde84XyvDEhdtbJp3XtaSg9dCJ2WnElo35cAjFtlV
fyPUOT8q40iA3ZSe+IaYPG0spZDbTFO7rULVz5Wrd8rW1hvnedITccHkHu++rQ5s45NGoconv50s
PrabV+ONKod9ThZzq4K+f81VOgJpW1EIkI3lc5c18bpCHVgDkU8vZE02hKRccZG7k/qUUFm3Ue2c
TJpbPkhjBFRvSCwwbrWthpggEqzANdOpdi9MT/i1o+PVpFTWJ4E9H3LVqTDPaMm2kQkEBdgVDiuS
14ZHvJpyWxM1v/JEH7itK5hit9gV7EqdLzPSfkS/GA4pRG/u5iyWUAlh3fOgXsd11h0mlQAY1DKM
OJRNVXGvBWMKfVgYZPzbcQx3EIHXMlGavepk61Sk9WPSqtpV31a3hlo0x9GIziLYIqtl1o3unig7
o3ezC/JA1rpuKeJRjMh7sbqY580VT645xpcFmvGxnjX9RgNJfDJ5dfgZ7TuBnUQtcMfpjn7EQzbk
wy6tYuM6ZYu0iRTVIwQ/5sFS8AP1qy0xhFpeEkxlON1CAiE+lwmymitO2yYF9Rz4Jl40b2lZZWu2
tsllBQ31mmM6p8sQ+/y5nTWvaTYyfE0NIu2WG0fHplK8Uwkm8JA0HQ5ZDzS4N6MgDpNSs4KY8yUF
UfKoWENyElpzLSk69jHKcvaJLMYASmGdZ00enbkpvtWIQxbvRy32QxOy6GQk3q6ZOq7GsIzO9b7b
pFltXZfL/oeWIcZPev1KJI4ntGGanXkoqiElhauQx3M/DLxT9bpRkTG7+3SkkAAsHOfQfqg5e9fV
bspNMihlMnq+NZrvMJYf0V31uzluIRzjnoDJMo1f+b6sA3VQy0E5eew49D9yO+/DCsacM+dwlAsT
apyUdcOPbxd7TH35moLYgvgUuheVykoIm6/1UP0NFRyIFcMUpFbPOJhZiiBEQx35r/QUSdfdhhZ4
Wl29RhKK/BRT7bmI3bsqkQFjb4/yYfeMZmrhj4070fmacaVK78oLLc/XhAzXc5O8MCcpeOuDp7Sn
zDwCXN2JpZc0bea9GuXPsjDhDTR9111I1btX8kT3Zy124OCV+ZH6xBq8A+r1kL/GehntYqsXZ3Bv
7Z3OsOAZ1Qi4ZU6QdizmrTJ5xxpw8I1ip8lXubyde2NcC6XObrpoOuW2U59CTck2kekU2IezWwZH
3X0nvOFC8B4IJiFhIibWi1sr55VWvpZdXL7Q7dme8gkLAEnYQd1VUW0vWDQLiTXrAkOf3YNT12vF
9pQH8n3J1nF1+yXVbOtxHBigK3pzymU8wsrwzBxOjYFmFhrtbuiltuMQ/gzFEQ+X2f8f9s5kN3Ik
3dKv0i/AAo0ztz4Pcs1TaENIihBHI42jGfn09/Powi1UA7eBWjbQSCA3kcqQu9PN/uGc77wHnvnN
I5LwtXAbhPEEZ5pE2zd53dyEnpuyYWqKnT9U3o+XePo5YKiDEwsQ4RhjzoOwizdkTIiBz0tzGCz3
e5IV1M5I9vnGaW1/U4tJvlwDFDi3s+6+6NVwpGUjYQ0O2AZ45hVHhGbUEym5pkxRthZ483XsVwAq
pC8A7NjWxvdaEMmAXVkCiPYFKne9tszirapaLw+O51UnVTp0wPYPatpsF7OF3eGjB3moCqt/UvPy
u0hYoEVz5K2IbusutSW5KyPCA0zj1FtUphDUXRcNpo2VOJonc3aW2N4jPrwF2Haj5/CN8oii3JP9
rWqUPGKd9W5AEjfrBmMkFJshCT9q8oooDbMfM3OXAw5pN6wS65uhMGobJnF40/Di1pGat4AtX6uM
ZMixW7KVkij345HMYD935b5Eh/VZDcLcQj+pDn4j5KaVyzuU7gWL0Rje5Esh+asd74+VklhoY2t9
AJNh+Pa4yUakg0SZ36PpoP3Fp5A7T3ltN7vesQdGCte+zl20WY8RPWGrrG7f5pFHX80ZH9JnbElM
fGgV0V1NZzsruGvyMCdLe2yxcR/FEIt1lzs/TKAiWojiqXfKBcGE74FycRIMurV5mMpOgIhOfhzi
Uc715AYH6YTDwRHYAFtYyFsZd/cBvmUmLY691kHucwf28oRzNrmNERmTst4XDnQqxh1HzaBxg3mO
jkkPhLBNrr/u8Qg8WEHZ7LBU1ozrupjxaNUDd4mojhKNomtx5xCBrZnWoV+9cEE3a8sC8FcnuHy9
RCHeDGp7jcP6gxvP2jpK2+cIqfIxdbS7k4V/N9fyqLKoOIvUqH1HKCHT05DakfOB3n6Iis3s4ZKK
yig/sDq6OrMisXfb3mCpJX52gIK9lX7/0qTmdU6ZLDJeJPO86r6qJrgj3bzD+ebr12GI++uz1R8d
kYM7tp07s3T2pgy8P6TqleuhycotkIByp6wQzV01m3UX6PbkJEN+g+KWixWIKziIgslrOu17ZKnH
JTUzO+WZCaKXfRoyHVw2oPWQnJ0ZTBiS5T5r9mUAPP7GGQLz1Ga17+/KsRyX+yRlEk9MdkL4dDg5
KeRW4j/mu56whhv44ryzQeLa87os2j5hbhZP2WsbuqjaElSpoAuKon43fRnQQdsGbZAKZPSul75p
EQqE1VsltHrOJ563VVsryxxhW/Hd6VIFXIakb3pCUN82Wrfe7ckrZMuU0ldGep6A4CqOvN6u6FL0
XDwpu0/FH2tgXPcQ4rizTkXXOOyga9eViGJdMzgPw2TTcBctnsSNiJNRXVwNC+rU4sWlbYwHkZ3Z
GbvT1hdd2ZDUCnv7RCa8M210SkL8yQMsxtI2C6S5kYE9uqvFSpy7AcPiD4wbCFV6stt6Y3pMdKuc
0fI9k//4EPb5fAjq9BkxfbGb5oAyDYHCGL5UAr5NTwT6OtVV91inPqGD4itx6nlVVmLYTrLE2GzC
39MgllceBA1kWhb7wDbIHwPWFGgBWFmiRp2wQ8dm1+P997ZOKf2VqiN1iYveTmtI+kt9LcujdthY
1VS8GggKw4PTjzXPQ2fCA06AwlnbyVQ/5gyQii2MtEo+1Z1WZ5uB0LrsGVsiRZJvcAhSvZJajRet
lltyGMTBsUhJ7LNyWlfOYm25OptXM01vFbsu2YbJZxeV3uOI7ORRibkmcnC+MQ4lYtBi1B28gtpi
8J9MqmgLOCQzDiWcjO2IBkoOmTqWsRUy7mRk/rr0SXh0VeTv2iLvCCLO5h83qdt96OTQM1wVgJRv
kveqGOZtOoD2dqdUHBkA+EctoL3F3WhheOTEgNgP3U5cItMpSEJGCzRNAKM2y6L8+VMGWI8PkjBm
Z0sp3voHd4RPtOehj4vXPO9jsHJDY/pjnkmBUzRVbeeeDV5sEoN9YoDXgK87GginI7aC/ARUyRvC
Vvl1V1NcbOOcA2FVm6lvdmUToghpRhw1zyXwf8NMrcy5VWfSLOVoMGe287K0h5TMlp6yKA21vola
mFMRicwYSVK5G5Y4W+dLsmyXcXkzWXPPaPqET4p8X5gkq3BuuoNYmNRKu4hwf0oIDQpo2qJn+8SO
IvdWWX5devq13gc1cl83ZYztc9qtHF1eyU0R8iS7uGXfsdK0K7/SrrurQp8AgMnIvUOSya6s+uBg
N8a662AToLgj1HkqIvR+nO7CXwdiao+Q/qJ+pXrpnLFfqw9gvURhwDO7aYWXb8Xi6o+sjbKTYUTK
BjZjKuuzl7gZ5NLsUqi7h4gsuNOYuXLcaTV0is8n75fV6HDboygsrU3FI7MuO8+V2zCzHczitU3U
QVI+gk35WNJEPLEYuJFCHPWcqXHnm0z/LF1n9qKjLLfB1a8pwevt5ATEb/dgt9cS9fGa+1PdYbDV
1WqJwLwrJlW7cMK4iu8Y0u3KYeTztoAbQx5rMcY1lLe/AmJoegRP0DYGpHSuKtc8TQVSYGqYQjnN
ZTDL8DWp6G7QUbwp0FjvqNDjY2Ebc4K7rqpVKp2HrHFvg7iz9t0w76Mpv23RQXUqiM8CG2LHfVS0
d3E0YaNjO7DWPe7mrow7gVZbAVicetY+A9QQLJzDsxUmaKUiLkWa6Yc25Km0GQI+ul5xCdp8Ny04
J1jndcLlmUd6+Ku18GHXM4ngijm157FlyuIifRRzFhyYAmQPVVg023jynH1gHKa3Gb90HDfb2YnL
L7UUxz6ePmsF/WGOmVC6AWhApgEJfBapbPPNeSvfJvKq+Da2yS6w5zvP6n24agOqcuQXM1i5kikS
pCp9GFXnPwGo9cTKTiSGTC3cg1sYJGxL6Twzlf2jg/RF+jbrL753N76czSFM9bKZowVVvYxvA9As
96niM8S0Q61Q+WN3nDIZHVvDrgk0W0cE0LCskgnvfDO41i2yw24jhJJnY7V6m3mcz3yhI+upipr2
aZrKR8CTLR2sN+0idpurTJTiKh1YjmnlQ1kKZXOE/P5WF1jtbQTuBBRpeZGWQxOYdHtIFP1XSrjb
FjHvLTGqzbYTXbilgSs2tnTnDarHvZLWe4dN9TAlI+Vb0bxmpcTKSgINXbL+1IXAbW1RuYOHRA0b
cISca7eWl3RQAbaG4LsGscES1bWf64i7wC2nS+Bn9FpCLkc3TXa8QMbRQfF3VHZb2yWz43rewrOy
PkKvttB7mPKEH0BuxLjImmzNLHuegE31Z2IJpu527imTANz0SXCWTPuTjw4tq7/tYpgv53JAJzlN
wuPexWFDQlNq9pZxz7ZWtB6xotqF4xGcgkQ6+QuLj6xYlzGN8KGcdTNs6Aiz9isJ7eDsDIscnv9z
ccb/qLzAjfQvfcb/a25MJ0BY8X/RaOTy6/NLo4P7397Ovwi564/8t0oDzMzVk00OqY2ZH/3GP1Ua
PlzcEEqcH4sg9Ngj/UulcTVb2hCWYuJkyUrFCvIvlYbj/MO76inIOfT5Y4Qf/4lKAwjvv6l+rpA2
xB5g3zjTgUVH/6eqmPgXvnqTJtO7CfzxMDdjMtRPqao5BS8EQxbWPuuAZV6KpA92rXAbUlZE92zq
Jl71CY+lSzDGjjVls5YwFZtjbJBD5Gqk5x0UGS+5LR7nMHpjfX4OewdFqcr1vo0gxIYJI6MoagtK
tG4511k6HSicVtxg/jcNOhtN1T+HjY5242hebZvMtC6xM+shKtKGLB3iSUjx9ub627XH6ojP+Er5
GBWRTgCAC379A1+N6Ul5UTqCtGmis9NYAVZqDsM6aZw1pSV+Ijikq8oWtHieevfE8DX62dkNJJNP
GxffGHV0sEj7mxH8TuQl05m/9H4sxC6e64ewi25blyg0N8/GczinlDJkf1J3LTB08x/X2DOBWinX
7orIHrH3IEcdGTz2yOXtMrjJOSs/2wlWD7siTKK291S3sIEY6es9ITUAi7jxtjXK7V1W2QcgYkJe
NQEhC9S53nWaRbz+Oyl18nxnlulbXlVuypnVXTun48qWBYc4JwTOSdQtNnkRq7JPXvAoz7BMVKFY
6PkgjZuMqzzr75FgqiODDHOEW9zfQanCJ99Pzdmy/GA9XvcUwh3SY3GlWLR1Kp5JtKqblcLH8N2R
AbHTeS/eFzl55znI3A/mX9aejYU8ZLx/x4hZLB9gDuknyB2Mvmqo1Wbw8KgDIHU2eJdvRkZ1Kw7r
BSNrghlRZPDdbK3nA5IblZFJpLyOY44+3lfT8qxz2a2joWFcW4T+A9Gk1iFUXb4xcPGoelR5jq4U
N3vwvX1ajbyHgQNHwO+r8LuJTPMeFVIeygi/yaKMc/RQHz0XU2h21FUtk1vgTnDkmlOWOt0Z2os4
culTgPGqbxHfk5xaeCTUUHHF8podYu3GTHg3mtnNOSgAcW5k2utghStF7JOuaj5nraf97Fs2Ff1C
PewsnNkI821QJAUXrY6vwNU4SW9YQyxHJ2s1z3VEBlQ/g9bLwIIlQI7A+E/udzZZXxRE+7Ce6T2L
XluvcSXqTQM4BChTE382dd++WKj9n3hwFp6UsNyAXTEP2Ojwr8ERXWVIdb/hDlknG1bgY1cu1trv
8rdaeuHerzFmgyDo1zZDzKvRNrtBOIpkHQMTbfgiCKt2u52f2tbWMKwZVrbdZ3JVuln40yLv2cdx
7Z3DYn5IJQWOA6/qofbNfrqWxGMW7zvZHHogDbemC05qkN1N7NmHQbf1U7g4irVEdkuKwlMR1590
D8gQWkZ6AYDmDgkCb9jEliK2LkuTPnqT97X4qb8aC6/bZ5iBGam52CAtTKorNxe3USfeQ+MFr3Es
ip0L/frgdN5hCuVnyVJr59SNuDVV5a4La/l2O2v60lN1d12SNk2zRyAjN1A9N3Ak77JleZFxD0Cr
fJDj/Kmd9H2ewpeESXDPnG0XDUwvw6bb9kG/DUKbBVP3A/MzPTe2/w7o7jt0ElbhrU62KADod9u7
iHXbR+6H0BeXKmSlZ7I/SaAe4yy8pVxG1mKstwZ7AuFfpPjirO6D/IyS5Bhk1rs1afRankVKXN6y
tGQNRR+j3D5bNyq7Z998clVo7eraPkHvU8QKipsg8vekrBBA5KqdladXupzLcRGGVOTKewoGp99X
xczRGIolfzat7/8or612Vpg+uV6CcD/AmVbx/mVkg9Fwx7fp4IFZr8mdCRcEVFih/a0nTMAsIjb0
ZNE2kr89t1Q7t827NWfGJZqxvhHGUp3moHFO0nNu45QtkLJQjE2k5x26yr8hD29ZDUv1zXDkT75Y
e5/MCgQxGS1+e8qZtwDcsRT9bPadDsVpadPnaKoPgU1bmnlmm0fJxW0YdmaaO2Xowj9JwniGtMoH
0qKeZRWfzZXizbwHnp3F92nMizuCwfqDyRAahJTv2nG3UJLuKxHEP4Qx00iVQ7DLhphQv866LXJu
zyLAyBDyPwAsKa8xSQ1Qoxhw5TIwFvMgW3p+TloizvGNs4RnlvTEhWbLiy1DteoKpsQr6lIuraF/
ytpuZMu7fIy9mLZJEVV/oqqvHmOLD83t+Nm109SGtnIY9gLV5XfUxWaVd8Zb0bl1v5ee9CCgocM+
dqx232CJCkla1Flx1mE7xA9jGPCAL8sA6M8bYr1zQmaRzUzIDmV+zky6ZUPwNaLHfFIt/950dl2N
a7AJE13HzMS8DYOHMSPvyxoxpKbX9LORYQGhSXZ9ciqAzjGYapgxBTAXp0QfkzOHXBJrU8awSAOf
GTIftn9bRO3eQaS1t+oW54fTlrtgptQnNsh8trZEzY3eyEYzgQ1mlfatAieGssyc+oHExM2EENw8
y4Br8ETKV9luHRkMCdRXw6Li3hQ5sgP4hQzQFDAUIXdF7cJ1S/JDCi0mH5tPNNlbiFkEaDUbbpY1
gJRfdovWMpvsdM2e5c0U43Dkjbm3e38dtiC5GmD6GRxInZdbEI+3iVdu4opZf5ZzA6yVQRPp5eJs
V/OXmuabgHHbJjH2gyoY/mcquBci1zBfuFmHJNVoMlpeI6lJTVLKn8ieBaYYTOiBqA0YasuGmrrE
8BxnbTZtVX0WATqAMcEP5rFIoRjaMpMldKl2njsiB3mXXItTpal2vra+5sYUd0HTd3sYne8N0pjV
2Md4kPyaAAQXffjcBC95O18Q1wyHuMUg2IREg1cW0+bElmoLoZpNMvLblS7nZZP483RkFOwyLLIn
Auz8ZAbNkOpLaaXZWUS6PLChLfeILvjTvv4FnoThX6hRBRP7mhOApofkpkHVdOt1VUXQpVW8alYA
52mKh6cp9D/CrG13bR1ZN/M0/KC52rUtv4rNIwnvbzpShgUfRS+gHwH8xiXcafYbWQxxttn37FrE
EMHZMm/lnLS7SpfptktB1eXzcI6t4N1n1bG107l4lpIvfNfYuAyzhozxgMWSJuP0C/V7fiLmk7CF
IGQ6QpTV9Nki0BiQWlPc0KRysalrU8hKDbHalDsKFwxtNrlhCyT1qblqg8uUz2Nb/NUMO9qUCIjr
v2pi0VJN49T7qzP2PLV052a46o/dWRjEyDhDKsbOzC2QKUNgN9FOG0Q0Oycd39M5n8ctcbXom2UW
WfKC/Qvd84RuOz2GVzm0/VcZzSqz73bSXvLq3kpnV3z0DLWPrR9DEtx0MgyjF9LNSw9/CNLWW6Fs
Gxk2ZM/wj6pTjTwbCQWQuLgK9bBn8qJ/Y+AMJ4uZ/lLNt1JHffMeXCXfRqQu2mSgTBZhCtlUXPen
y5CdLAex+cb926da15a1/tu9KqwUemMsH8Lo8rfDZQO95C/q2viqYDTr0uIkY6zdZvkBg22/Xuze
OxGYgZ/sbx/d/+2p67/9dXBttXP0PrTd1d8eXP/tx7tra06CbL9hKZBve5YZ43meURSc8FwKpEdu
1B0cogHZishY8lqRonPhN7WVrRb+is8onMuWufMMnPA6xy2BGC6qYKQ3ycS59YN5oidxrG46uoxk
ntEy+l9xIVObe09ECjtyUIxbF91QRk7n3GPthmJxBXd7KNjui6lIM+iKxVUAZK6zwiGr+496toiI
xfuJBoYtm2CrP+bKeddpb7H56gKwWrpGwYHzBQd1v9J9wWQwNZ2xHkvQynqNXi/qH+sccdObCHuO
ajecc3tnV+zD9ny7bFB3waiJ5iOTc6hWKOyZxpKCkFubeupaa183TQ07p8JicwmFRAJkhIMNFlnB
UG0cC630quLM6H5DJdbcO7hP4JtWxr8p3WThxkvi9JWocfE5RBy8REsm3UuU47vfcClIfUi65NEe
BHjCZQ5zc0G50x9y0yzid+ROUb9nCWBDxhuEoFlZtfM4n5epaG6tgetvz5cr0KeGJSUbhMgq9lCl
o+nVuhrUNkVBSum93Wr0xrWcaYzdghi5alBMNxmyXddwwt+yaX9vZBQ85nYpjygz/fVwvW06SBX0
sWSvd5MpEWAU8bYoGKf17rWxc5zxGC2ufR+2dnmPgJqtgI75XDuVoEQbbKf9FetEAK30vF9Jlr3Q
MfF8itFGLpHVCfhMvnZY4GISW4jxuBP5NF4T9iyA2HU3TLifgwRR8mzsT0KpvXljR6DAehUOyCmo
wt/o9QayV1oT9ifFXtbeZMs8nlsDciF1+naHMgGmUdCKpFmXSTfEpymOAHyoYCqfUUR9DqUTXOCu
Y0lPBBrhyLtdnGncVnwAdTpeWGNquJLFQ596a1aFqjgBKYDGk2oY1V1a/Mxt0cP9asp4NzONXms3
ENu2JcZmgjxKPoUbjZ+W543r/z+n+mduwTXN7X+eUz0145D9r6fx9+e/scac60/9c1Tl/yO+eonw
B11TtVgX/Peoyv2H5xPnRxCb66EbdfFH/tNQBGUMCocLZEy4CPr9gP/dP/1E/FAUxeQ+icDDA8Q/
/8mgCgja1QT8LztR6Dj8DkDDyPy7ghgFg69/87/XIkLmacbXyXWJ61y8qLux2O+cbcR7d1ScExvI
Mab2iDVXbcbmKYmc/Zw1Plc8awHifIZT7BJtP82QOFUvFkrt6tBmfr7PvfJTjtKc09Y7Er50X8Qk
qGXa8rYF0agHGG7BYQx9SQKJ9ScNUSfgkLBBJ5i7QcoHCuZjmVuP5FdS6ZWLpPAYflg8vVW5usMs
cMvOwGPVD5FRWMkRJKGPUMsv712Ahs9DjdJnlSjXnEGhE00TeeVcgQzrAf3YiOwQfCCuYzJWFB+p
YPs+DVgeEejmsOsH/5nveL4y0v8F/596jklD812TcRJugzibbtKBZFxyyntqznGkie4jckWjYEaV
QDQv26puOkRl1x1xm9QPZRf4ny6w+cPid8NBxlPx4sAfYQQEsPVWcqn0Gz6lbOugmj/Iyv8p5Byc
5GI7vxqPbQUs8JTAB13f+dcRwziE7+Afzdqr6vwmb/PbZslOi5fcJ6a4jfoRAaR/DLvxkUDPJ9E0
W9+fcJ6Km6JRD1E4PdVx9mRqgLZtPq/dmn4olPrZnpBR57okUQiPhb/TiGZ+M5m8MIk0JE/kAwYh
wPEMOlwH1ry0nopx/KOyHLeRjk9OQ1VHfW0RBUbu0uRb1c+Q85p+mRrSEvBMj6Z2iVkYWqLI72gT
rrMPubDqUFuXefrYgH3Pw/zYIwLsvYM1lWaz6NA3vxralDlk5VFJ0RxqBP/kdCd52b4jw7bfqqnx
cwROUupHT0c6fdWEhwd8jFG8WDugTn656wtRJUSg155c67lfAEBnEw1enHld0KOXnkIeHIuEhH5L
foxL7vwSRuxziFZYJ65k394NVvAsOjM+91xCzxOmttW0ROYwSy/KEI1x8YTopNdT54xPkRlj0pWG
9Bz5dXNnLV2p6DqqcA+/ckJEC7b4FkOchY9WqVd7abz3qqxZTIUJWhPojjw13oKdGLE9O1Wys+Yc
RZGcYLdLTLbMtPyrvHeNV+CqFZc2xR+R5cSIqzazOPpV2W18csxA49Quz5zHQ7/v57k5RBatnAbj
b1atXUzME1wPg53IBZpBHaO0SiSSedKFTvQL4yUnvPOeCC4WlTrU1VOCbmlbuqJlBalk+U6Qhthp
JDzHSLSEeEQ4akoCIAQ+r4CYgA/EbMmGBsj5GL3KPxvqAaoZ8jqSvCqPEY3XaGPbGxy4OE48+sfG
ld0D2mjxh/V6+8D77O1SM3VMAkY04LbmS7Ma+NjumTsX28G20Us5mUQcA+yt3k/hrG6JyiqOMeOb
kwns5h2dLxHKeRr/sJInEGJQzXfW1uEOsLXazpoPCNh4seE3nM+aQfcGX2azAz2b7euFOgZvnbvP
wsUcmJozgx6rDGRQU3j3Eub42poAmPrVNNwoPbYbUODTLYTlBAiMWp76Np1oqPPwIc0X/0yqGStG
OpiJXCKBUhjN4nqW9Ihazt7BHkv76k1nVI4xaVNL1+C4UmITw3PdVESs4SGK6IplM9PSkkS/sXtS
UHqNvtaB0frVsjK+UxxPG5oxhtRTmpF5xVO57r2Ih2fRkl4iS8Pg1BbaRUHPqaUJqN6PCUpOpKNI
ZAcgzCOqjCVpljvQ8a9JbINTF8mx8LFiWSKF1yO+C0VRNjl+scc5tOfAy387Zflnbq0M4kbHoIxo
AATxHKCqOmNVQjSGiU5bjb0dZoDWKmf53/sUZyOJaBeScPZ6qJ0dFkSmLI2PcLApnRPWnABNd92D
NzdC0/InvAOkZ4xEeqxny6D/KirguMsBhNGPdhO262lBWIICcVQJTx1asuOujKzHcRRi6/nFT8QQ
jvCxezT+uNNY3p6Z0qiNnfDnksRpVg0xQGlVOPvFWLxvfrmtIv8ZYkayrMgZYIU/9Q9DPDH2LwSN
DW6hF75d7K7JoRJtf2lKSzM8kA/2wIGbuUjNSC77tCKXqXM3Jxv2Xl+m0G91aT7mJXgOkuwYltrf
zFDpMUxeZSwuVAFGbN4ZLea8Jcdg3BZp+5s7+b5cfAfLmFZrp3Pu80WNB98hCVmGEfappNpFIRNd
H9gSjBd3NTVECKSz561lHT7UpXXpHO+76fyNDzdsm9bG2qXFBK3AaY6ZhxAjlfWa1dtLUpd6hXr6
W+vhTzr3zbmJeIdK2tK4umIl2Mkv8mKPPo2o5uCXnRpWpAXm22Tmxo38Cz3CRky+vUYZ/N3HXGzo
s7FafLCZOtloDjZm4olT1fi4WNi9ECPkA6arJECSkSSGHUzdHYz6Ttz+t9cma/JbPpRp5GaOib5R
YP1gsnpsaq37KR2e3AEzHqt7Te4FEkUE7OMqTGqG1Vm+vibDrxpshy32JfZo9XPPp3OUc1Zv7Kxa
DwS5EUTjrUCDgvJFEtUC1NkOS2qx7UnN1kRsW4LCatYFDEHykGxXcV8G5MH1RX2ago7BasXxAnit
ogNDpJIOmOdU9GxUzC1RLYch5jCV3DOpH96FYfmb+fQRNPLenYIZXR7+mHjMsaJ1zmteRvd8GF9s
Y7IV0dqH2GoTQCDOdgryi+6YIei8/l3mwa8KxUiZR0/O6LGa64s4JgWeRpSK6D0thrtgULx23f3y
kcS/oeJHf2v89tBix+BLNfTwTSv9trDquWgO+1uXDolMFwRvwWTRieTmhxHgtMlU66xL8kTW/ax2
+GkdrtAi2TSLJga4SMtngedsyxcbNu3YPZd2clP3XO9I2NUuyIeIn75OXvxuPPL6Me1EQEKGsTqR
tLwbWbqQHrW4azeMm0sXo47ADYF3WBByLkZOFiAmdMROcvVAJPWHWOZki4/uVAjnc5iqfN/Lpj72
ZcSGr4d9Ec0lc3i3Q3OeiD+s6ZhEsraZ3WRez3H4A1fuDVc5QxW7b3khic00anLEc02uBIVD+JFH
gpSDKo5uIjSImw4S8GpCi7yFqpZs/HS0bjEr1BcY/ZeozEfMZO39JBxzSXqRnok3pZ0Pxb1Yin5r
8qn4ZWMQ3wndoiupyuqOPLsagKCt12Ft3hBeM96KEPb3nMeEgXQ6/mFlglOuDm3GibJL+3drzv21
HWftYyyspxgyPuZDZ/nV8549MR/hpJpHE27GrCw2ggig5zBEG8lF7wz3YzZmJCZ5rnXNAUkYcdTc
l+thgC8bSSL6+sEdCXYQ9nEcSxL0nPzbxi77hLmZ4VbV3qJND++XtuUYTLpTKhP4PGVlraugStdm
9jAwNPSuRt11kw8yrDAwN00K+qSqFrYy7gXN6WHsp8vSt0fLXm5cM+3ymkOSQA4EwexM1mHFwRo2
Sc4lWExnn1IGZwaz3W7w7p1uBvKr75F5lYcuxNKRVb444rOpjjkRE0wiCkQduPfr6YuqVuCcny8B
290XE9os0Trmn57PkpBBGcvLfJ7KjxbpXr7yFyJyBpeSccRQAZLyyjXTyykeRnVEq0mwQ+Lle5SL
OMkB8/rllRzmF7a3bW0nVz9e7ohlL4clNO9TVDrhumSQy0zcgzTWPxHFVOe7hUAzwYBfmmBE9J2G
9iXtlO//ljSG/gmbOoNyijrN/LFaFtImGKca3Av86vznHZMRO/WRBU+9t8MaUpwTpzOfyRKGdGJs
e5u9NAvb3wXTvLcuCT0LtsYE+lLL3GKNq6qc4rrwRRni6Jzrnpht9lqm5Gzvo+ArGKGc7AOCnsJy
RwhjqQGoUmXQ+gEaxPMazm4r/Yuddq08NrDvcyDOXceG0sM6wpUOhtcdnNvS4494KjjiYqRFEtgc
i5w5Fc5WIQ32Dku18AmReNT34y3GtZB0xhL1VcgBNTbkHEUyzmIoLkVhdzfhkC/6MvcxlseVXfR9
8JxK4eGYxUMT/BHaN19QpMtLUed1ulVBAB17PUN7nZ41N4/Z4aUgrCiMquh1GPOE3XxStnvuFfNO
HFH0KYa2S946b5y2cwjWoC+Wn3yJ0s20UBYPvXgZPVxI7vJuPB7sHvDAaI/jIUNxvFrCrj21mhAK
n01u0HJHUg0RvRmFJ1eX5PpJ1tNtPbyPDtv0ruQWMVdoheqnDTlRYiWH8A0QBGuPzte3ZlqafVWX
V4l5F21tx072cxnKzTgRWzT48VuINSMrhbtFNfVnCYb+WMcUjUSYD/LQiPaCDBJHFaDstU/3vg47
rivPHe/KamkOlljSfRGHr3zE9wizuL6ygzvYJGgVwct/sXdmy3EjWZp+lbG5RzYAh2Mx6+mLCCBW
BjeJpKQbGEVJ2PcdTz8flFk2YlDFMPXlWJelqaTKEj0C8OX4f/4lLEJjk/nDM4KtI6JSHFotDUK7
8Qk6a7kNw6FybfxGXD3GHDIlSSrRaCmR6Erbg5Wfcq+QC5NX1ImJDSd3mN64A548pKL6NCvZUcua
T8KK7+10vqqEeYsD65JLBi9NBzm05+gxLUrafDb2gkXf4llSAtpLK/sxC+0uViggwpSWQrrYC0hT
pelcSrjF/cMYpd2hjwR4b8U2XNC50o2YjOZp6fU4mMrG9RrWULxD/ZXteoKA3H5q1VUytTd6YvUr
kXHkQ8Clnd6Mz1w7VQ/xzQ81zTYE8ylYgKBS71SbGrVr60Wh2+3ziAsiyUVrJ4BmAji0h0r7pa9y
TE/xGM8j/wParWjdd0p1HESyj+KqBmsNb2VZz9vU1Au02c1twOekB4/KrgwdAnrrjWMFoQu6+6Vu
5XOoVuMuENy6lt4wtyIEVMJsuP4kpxDo3U1CnUGs8YtqcX5NaoJXXWKjyCqi+K70G0qApNTI1SKU
OMzEVyev7g3RbIQKgM7nyj2DZ+bRp4bSo8hwj/YP2QS8kLWaj1/Vcnq2BLmMuQWNQCHQmCRn3RMz
kq44Iw13rndmbx5ngaYsyKx6aw1hdjUVWJLb4SQpQBrlwJp8ChUdss5yi8QBFrvsKeKWY5vRWgmD
HzjudxsxFk9Cx+Sm44fXs0WOq4F1eCyI3SHPFkrMiBl3P7qphXgPqIp6QVmEY9WPvq/oXBeFywck
lEtrvoGxo+wjb1ZMzBPNEZIapH+OlehTVzrZOoutI/lUM0g/hAgFzlUUxife0Sd1kSSje7XdrjZn
F8N0n8o2C7ZDPeRIZbBO5yN7Uk/nNR5xXIdiFGOjba3DUMd2UBGtN8IEAzpSkx0hX8g4sKfEoirG
17bOyh1IUbMXunZT1Nx5S2KmsDXD1qOvnpo24PKhzibm80gAtNKMsUVsTwYRRlCU6bXHiSPBdPrP
OhIg3ULrOIh5Xc5EBhAv1d2ZgoyPNMeztNMi7PPH6zGHPN/387PBnuQWwYRNI1Jzz/dTLslWClFz
wsjMT0z1oLfQnTIokj1dxq1VQOXN7cV6YwxvWPIEXSNSlvOTIvTjBI0BDF0p17lFbHYBM2UlpMpH
BMzDEHo69aXY2E64gbTXHPp+JLMA5d+Ie78y+Td+kpvrwQ6vVGX4jBH0kwIm5NtoUOgAXxPUhH5m
TtaUd1vAQWQ6yimOs/BGLULYIM2h7dGWLldBvd35E4c983dT64mA59tNEB8C2KuNzqW0+RpTRmMb
O69n7idZU+xZTl4CkuA6UbJzmvwGeRtWNLjb9fW61DP8PRo6ClrxTY565ZIgvxHxj4TKvetoxMCp
XsUKjR2j3VoZxb1d4k9BitFYfrILckdKZZcMxTGvpwebfDHfaj9IJ0HsEgyfE+l/IK2VKUGvbDXB
Z6FDMadIrGOKyXEDkRmadBl5QCia26emf0pFhvhurtfBDOeLHOpHiIj72Wh10uRzGGeITtaQ3+/o
/8/cpfzwBmmiDjzR3eBZ9lETOWycwAEdzT8QZOMx4AfVwIckRb5ZOOPJGYdTqU67GXJHQRuEeKlN
CL5H3w55TWWAXRHnt/bn5qalQsb3tdWgB7LdpCGMa4l/Ve/mI9tA09gnnBDAIhpBLq0xB3s90r5l
ZC2S8pdjKgcbJ2h5iEiNreyEcz7ZO5LL/xw/sou6xFDDthm+hT3KXB+N6HbsgxvDr1/62vRsrUMq
l35T2/Hj1Jo63nQqsnK9D1yNG7JiDFcws/pDZKlP/FiyHEabFNbSDdWCrNO88Bqccl5EUG7ppx/C
DM8l2663ogCBjo3BQyXixjYlYdEB0ZBx+NzhjMyOlB37tP4iknk4wg29KSSr2qB83ToSgc0IMdsS
EwWV3GR1/uzk9Uc7sY6lHnpZxc1SRHSpfcBfepwP8LizDTo5nJsICFp3pEJGdn6D+NBzEE5xOYYl
arXfy0ZXuGOh5rbMgCtaDxMwupq1Al4Z9JB2AMjo7Wu97emaWXF3b0IsrId1F05mvS3iQM929Hop
yVqzsfAHHrX+IxoeLCDysFObHYsdJwoFD131ZQgBnMYsmacdSnISiBF8UJ2FWGKWyOscT1BF97dd
VWGwL7N2Y5RGC6t8TgF7SAOidWWOajjcEcAb1fuqJ2Ax5Jn7peONhay/YQpeQIszYI+HlKvDbTJQ
g7kinBM016mAKAhU7jj9laObmfYF66Gv4BFIvY2INuzD2BLshsA+I8M7U8VAf9Amr60jVMcuw+81
2aiubgzMc7+r6uyDGH2KR9HSikgw1dn30vLlDoM4YBzDzvUPadzUsM+HfEsdKqetbG0VVYRK4CA2
PfBBqR4R1nFFG5IjOURJ/Uz4GkruAsZCvYmxIxi3yJApErB/r4knSYN0nUz9x6JsuRATqkmQIWFB
pO+B5M3qiQRi8y4oUAfuwMANDEPkkAKl5rXIQCg0duRs2LQtpFjIkAI2KmxfctgKtbSA9wmqvYG5
FuKYlWVd4IGZNMderwL9OjUMo76uc1VPvWQwWmLrJwcdd8w1EBJvl2lwCYMut1bTVAXZHuBI5Ps2
i+zhaLVLsEbekdKL95BCNBaS8VnEpFxp+d4eYw0XmCUbY6VXCr+3kI1m9A6mE9wPjHV1qSQeXSrU
S7alK9mO0M9g9mSuYcxrdXjSt9KS3QF9eEZFilE4oJadozMgObUhLjW3/YeRgPYvTU/lhyGtFgsv
LMMQxg4M6IwP11quicJ37fRzskm1Gi26xXVFJ4VLoxnRjmhE8YEI8R3Sp62Ks9Eq65XMhXSRwB6Z
c9fP2uw2gkaw04V9CmXDa9NYjQdNn3q0J02y7eKZzmsfFIfKEKco8JODP9HOMuf0ufZRK+I41e6w
oZdHLS1UN06sp2pYlqOCz0KfwFROs7Lf0Omq8V4Y2GXDceskhdiaXQJni1SxVVeMPkYHHU5tsHoz
SBG7XsDq8oNiWndZdUc8FS0Wx1Y9TTSGCxFK93LLjvHgzDs20KClxVLjt46J52Kx8a1W5u5Ra+YA
4quMlQN2csym2krvUnrSa79W650YmgeA4mY/qhUmZUu/c89NgT5+heLFjxX5QTe15pih+/cGq16A
mnwxF5+jnaMjxFGGnV5j90brGwsJrbsvAvtK79pDX3eqOygpPnkS30s98ikrxfgY9sZ3oYfDdRsG
mDGLaDilivaIq9TkGT2JfQAJGKCZdLOLmOjDQlQkJidIkP2Efk5ZV1sTbAh9e7d2hhwLtHGovA5z
lTUwHdhNiwNGN9g7ndvAGvaps4mSLL+He9neYd9xNLsOMKGlgOkCvDAw8q08bD3TbS6GYEcTqnls
8BfYBHoQfnT89oS89sUefHIHjeGQgjhusEExthCkjBef3oEXR9AsIc7a2IFJ3noMdowgQMBp6ae9
wIJhn/VIuM3ciG6hvqFMn4J2jxzwqUtVfxcx4WkTNjz/ikQ6tSs5PmJRrk29BCO1nNLt4EStFZUM
si5XOMNDbCZc6J9wWVKgtIiXfk17Tb3LKoGve0I4IuCTssGWbNgamqV4kOtuMCAtsK7zEawl5BSU
CXLkrqWzkij0XJWelhQO2Bau16gEHcg53J0RTzaNF6QNt5F5NNcyGdg57KyqD1XDDtP7JlepTr/p
mjldOWNIUSDKxZDDq03SoLKA9pwYqAMbu44o/VQsQPQ0XLfWjG/YrKN3mMykXKW9ynV4VO2tpK/j
atxvN1WSCILekYLRVXMyYqHzx1CMMdWpEtJEs+7VqjM2I76fqC6DLxVMqaOdlCJatHaf9SqbPLy0
1E0Rho9+EkzI9jWDyG/aKaFvQQXi6pct3Q26oXQ+b3EJJVsO0eJHynPxEZjJ9LgsBg+9Ke7GJHpB
hIXYs88fMi15gFSZ74o0/5LoIrgTCJKvUIoPyx16xtJD745cWcigbv35FKqLPToY4yoj4tx1kghr
Z5Qm3HPT8r43ndgdMhz34PMQHyeHyX+aA+6sOGNYB/gi9V0+Iknsgzh5zmkvowVNnMUtbe7pWuNt
3o4y2cKLWWsDroGmWo4buyJY2GhxrwDlQKxdyeCZoOT7NG0BkVRF4lQm/U0RF9+yVO2uShwbkoGG
hK/4xW3TkxQdRCFBLeEuM7T6MaibzJ3RkK0Sq6zX8dA07CA5msI8pGAiMhswbUAKYpLdDUMfCE8z
yTmgbB2geu8bQ/Ok1d+kwdjcabVz1ZeE1S+QGRfU5AkgKTjKekig+bTiA2ZV9BeKKlrrY3+PG8wh
5yB1JaXHTmIZ6VY6SWNmNyMYU9UfaUCPX+mKh3qaT6Ud7YlX/y5MHMhww0RK2sTYBcHYW02mP6yK
qsu2Zmyb11U73TaNQlslSMS4TnvzI64V7d7AJPC26HB2p4KDE+vA7SYzp4NIkA9i7wsfHrEee004
nTK8HPepZPHrZWR+oq3IMGqsH0Mlu6oV9r8oGNorv0+gVxchzWaTaBxUQc8QFxyOTnMUu7ZS5ivw
TudWwZ9xDWUbq0tN0U5NhRQWGnm8xwUIi4DENu07OwBJxmBteGThtYuseliW8aeyHIg3yx+ZDQ9h
gwTDnqyvMaC6C58IKnItKGtrxKxdkD1jgarcg9Zn11RMLp3G5SGw+xPFjLfKUPq7lmPZ0/xc3SsG
bNscqcbXdgof0Sl9ny1TUK1PT6pI8DgyNaHjq2aOu9BukIfaGLBYif9QSyQOiCN2RBrYW3LOzT0K
I8T4lYOVy9x0uMGF/TeEN+2a3NnJHfmkJz0KZ9DEEbEs1IxH9s+YCDSUUnfWHAe4CEXjZrSUz5E5
B17Uy2hfsqp3MsxzuoW4CWwpJaw9y0eQg6XL3ayb1VUukmfMRoK9mtvVg9JO0BzCyS2TeSaTiFv9
3OTldsRpgjyDzNgMdCqQPZuC7Q0rstjhiyVSTF4BodmzrKhA7KkcrTF2Q9s6jl3xsbG7h0w3Es8G
HT7B4o1PMoSePjTRAXqyoA6zI4qS7sXo8PWLY0irzUhbbG5rYOSG5icM3+Co27aLOuC5drQBByrn
aojo4jiqly7eSCLH4LpHAYoG1YbANsij7wO16grXWFYM0XW7xpfyRIA81ozIhWhqxYn3Pwyxvxli
+N68xxA7Paffov5786uS8edf+ZseZom/TISIGAWbmiokcbX/oodZOtGQiAdV/R/baMz9/6GHWX+p
joCsxS+gkbq5sM3+oYcp6l+WqkqVvykN/uISVfknBLHFBP4XdphhWY7BKBSLjgXvzFjYY78kd0TT
OEUmDE436u8d875IuLOrLYaE2qLdAcmPjppz9csDuv37p/8aSQcj7vWYMNE03QbDsvG+1Y0zg2uf
0gCuUaBiPwDAraU4ktEpaP+ekahiCRr9zSjWb4cxyNzULFMnzfOM+IbhXCayIcSLwyYUyxIUxTti
PsbGA/8xos9F8pSkO3pMTXqoZq9y1hHoWuLCnyd1hT2BlCTrYKbXJfFeBZ0xiLEr/kG1gAkQcSpz
6aIfbjp3QMNZwDfgHw8DRPsK6ZOFwMAbEDySZ4VdGvSacB1k6/g5+SaenWIrcfVVQPLdBi9Omtkv
00s1rIjijoONEfbA1G40Hy2cwoIPswLde/AMCM5sNf2OgG//b4bnv31ab+YB7wRWo2radJYMeZ7b
Rie5UjVoyhylM+UIko5wcGhcxv19ItN4TXN0XENVuJDj8Lt3tFAkNYfBF8Lj6+mX5iXG0Tgzcrct
xo06c6bmTlNeiEAQrz36LbwMyX3W8XCXVBxMvbMcjb4htrgyfNyAiUqtXTJ8jHwb0ucGNy36F0qB
ki6rWT9n+WOTXmvyJoMfUMYbm+k/red4Pa5qY699rIq1Pd7WzlNiDetcvbH0g2Ydo/om4j45zP5+
HD5P4sHEpc3qPwfd9Zh87fML6+e3XwdHTZOjWNOXVfT6qdVTaI2ZFasuFw3NvCkQD1lpvAkDXKZU
rFngH8ctIjlgIQDxEcWxHG5jXKOggfk4gtnbrrzJEJmhgpufZfRDgRVfGUDnGAE1D2ZwhXsQ+pE9
eh/6IVZ87RiuBCRP6tEdkjualZGjcHPfv78xvBZV//2abNOCD8ueZ2j22cYQNHQ4hwRYPeX2xMVz
3kQjwZqJjeDIpxEHzdu4MO9/hpS82gCZGo4Gb5dkX5Th5tmzFBKTEFyBZzcw9JMTPadR4l+HEvGp
hC+hVFQdUdLtCoftsCtFuLXnSwGNyyQ/+wiAHybBLBIcyTjfqAogCKvOTbAMKzfWs34lcODMxvxl
oBH1dxzEv13nvxsLbrpgpS/L3Tn7uoZidSpkjNm1IwRFC7uGwOMNHsvYmwxqv3n/hS4/7fybcVEy
OahISNbUZfn/crpMpcCjf1Eu6a24KkD+V7DnplWmywraVP2YII2MoWDasX1hyf9mY+H8BKTgLOaQ
lWfn2jiOVVK1kq8Yk2oG3hWjwjCDC2fMb0bhYHdM1qGmavJ8whqdqhO/XbCvtNhJdHjder6Bf8b7
T1Fb5v3ZY5SqBUWQJGmN+Omzx4h7boGqTp1dp089yCygSIjqBGoGdpkW+7T4hqAriaVdTfMEAfv7
4//mbJAaoxpsnAblyvLvf3mLszOkrWGieoyymVelPldQdFwVizvPhl96CCSh9lZ9YdTfbAZkcOhs
A4bKqOeViZM2BlfoAK1lPibbcLkaNhgcqdGz6ffa2oz98kKUy29HZFe1VB06sqrC1//1eybkaaHE
Kmc3LrB/NyDngGSidvFn2IQ4gcPijekBvf9wf7MgJcx7U4plIjnm8qF+ebjoV4qm7UFZMu1G1gsQ
Yk6SO2bxY7LFhen627EMMrRY9yzGRXXw61hwfUP8zBkLo6QN/GKwoLHFxiFGQjsp2oUl+LvRGAmr
Dmpcdpuzx4mXHJd0JoibdA/9hBGfMdPyBksNVjPQy/uPcVkC50uEZ0ilZ/IPG+nrryagxeiTpbHT
RMMATKAMa5mGxoUZ8vYrYUViaWKRVECyc85KSmDCIQCq4QEmveFJHEH75OskMeXSAZre/0Zv9k7H
ZBwDcYk0wJnss4mhLROcVQmIrEYPNR7y264LQqxL1Ud4Lzg79LDDtMUUQfYX3py21EOvniZjQ7pV
dQsTEjbus90T7kDZiYEcxMCOXuY6f2hiOtujMaRugy80HRA3m3AwCwcSLI0w3Kg+xvFlHF2YsG9W
JJ8DhrEFOxj9ChXi67fqjwGuQuSvE5TdftNZHV6pGtvJT7YJrUy66fM/Sqd/ez7+9qtTjlII4OwE
4fvsFceVPWcjdvNgqh0wfEecb+XcoYZHQtZBZx2Hgw71CYA2cbApNH7kvePho5ZceP0/T/2zd4Dt
Ck4zfBJAbuesGFIVW9OAFbiZLc4jUUY6cqAv5hKV8ogLzA0OuRBeUHxtQCo/jlgmeQR9HKQTXis4
W1yoOd+cAdw3uSPqkn0KvOs8slqNkUTOWoy1Fbwz0o3DZTOGwTS5BOMAcenhIcO09P0lYLxZ1Xjs
4OWDUyh3Ay67Z/NQD/D5gqGGGI9kiS77QS9nFQSfivI7S2blDMgs/Q3tBCX08Alw5sfMvDaSa7X5
kvaPXbfXlS+hcx3hK0dT7i66kQcw2QDFQ0YoIsz3HgjnOwzxkRVs7y2UDqE7aTDS9kXwiF94H/7I
7LshOY3NhXAz7ef29/r9UugudZ9AogXb7GyizYqJbKXkicb1zsBFgsunJb9N9m02BJu6+YxSYd2b
NzhPF3gL21xaaRgfh3KThdxg5HU9PBL3tAqqO6MjnRQz3m6LXIj2Vc6tFuJfvprAzaut3Gf2qu5d
GmdKxjm2DjzkHQFqr3ZfNOjXN368T8VVpN8tTqjBNz099fpRlLienIxh83lMdlgEWHjumnckQY6h
Kz6Nn1OdDtBTH35IUxrMO9mRwLAy4fR8leGnMfrUz2tT+RGEH2ZjL+INDSwHj0DJxuVN9+jvg3ml
DrtchS8ub1uSoHpSJx8KZwd2WuUfhxeMgbLoPve9KNhiCI+lnf6AVWqu3oZ4RApoZXyPTTN7dEUs
Z8MtW4pjGdzZeLrmOHMg/xweLP8D+Re2dWX1W6oXxd4vlSgdqso64k5kk3D3uamg5JA5sQLWDAq3
f9GupL82uxtV32QJ7kgrSEIZJqDOdTy9mNpt6BOx0O7n/msWfh1zmrIQMk7qvDPqDV6isKzjFYYW
aHKeVfNUoeNfoWGysJsYj1W704DVjf0YrYmlen/BvN0vmVMY99sgS1i56mf3XJBgXDctaiZ49djW
a/GRihCGv4LtXZwSAMu2fuFI/N0SNSl/pQ2iY4Dsv96iE18r6npcSnx+Q5urN1Z2ql7KaNd+gkLn
y4XCbDED42DS1LOtoIrgqk8K7aCBrgGcexxZ9DsSlnLiGl4akzf5paw/Tt39aHwTxvdmMX5rdnYZ
r3RCeJDdwcxDVQE3kyAW21PKHSJ16WzJd7V02HqQE+xPcafTNvX6/lN4BzvFv1eOuC2VqHK88I47
i6HDM1vNx/YqOFgnWi0hXiXH9tRKt8WwhB9erZ2tPNXX1QedqKJ0bU7rPHIzXGjuQBQKlAfaNrju
0ys0Gzj/ONlqv4jPoOS99O1HO0KwJ1bTj3kTqLRzXb1zsQtn0Zdc4qcKxUGU4gXxVM4vLRC3f8Qx
Q0O8PF1HzV5pNk7wqa4JxtjpGAot0ooPAAI2CunEa6EizG4/nASIds4SgQy9MexD03yWWAnf+fNT
kT5kaIkNVlmvfbEzA7bXcMApFnNf5OvKs2HD87kRDWiYmaOFvu2zQ9HtLHGXTN/en8pvSi2ujCpH
DQilYS7//XpetYjkLZTNvG9zCbqI+hdZQ9dRpHGcfSQ0fz6apnHG0HW0uXKczS6dhiwU6mFyaehA
8wHEGyr6RVbjay7ehRdGe3uhIygQKAomiWqxYp2z0rhOGkUImt7ubNt4oGR97gbCwqprTk5Gx8yD
rvyzabdGPvABKyt54fhZnt7ZaqJKppSVms3z/YmK/HLriK2yCLuE7zvOSNCSNIrdXHeaCzXMb96h
7lhCN3EdWx7q2RGnpw7EBbzsIV7KTToTtQ1fuQJDxayJdqV+4bG+rVGWsYBxDEz+Fnu+11Mmrgon
63pyUOrCrHbwHBwVgIt7CPQS6B255IS1yWz+s6lja9Qn3AVAAcAx+d3rUe0ST3OJ45Ar8uEzYUcL
nfikz19h7isXvuD5lYChGEanIhYUxMI5m6VxP+aBORQAzprTnTj5ygQdCp4TD/D6V7oP0bmmRxlN
m/e/4vmxAkSmYXEIS1cXi9nh2VfUFFTAsAYbuDNsglWGUw1NbxPWDbw83FTVWbEuDPlmidBox1tR
cg+hAuZSfrZERAiFxO4tIG9ZmgdYPjTQItciQGrqYBPNeYNJta5zKaqgrMzaH05dhne4/GAXKSg8
uYK9fqsR7uDQy7AsctIKABSuckdSybqeQAGwRL5//wGfL5RlNAcnAAMYiTL3/NzWhaQLrMQlmz0y
PxXSpV3Roo1VK/OG1pwvnNlv3ic/kDViCV6lTi/p7MuVZt8Ss2ehebPHel3BD4PETg5epUBHq8vu
R5Ihann/K/7Ea37dcmx9geBBAijNLVC5s0kUwafScMnM3MK+nSOkno6HMMyuH6yKnmoN26Wkjhvw
9MjhhkzEme9VWub5pldu5+FLkpAoirpiNatfwv4B0dpGKTYRxF5ZXnXFiV9h93uD81BF/QpJ/Ir/
r1PedtoDPwOKGT+AeJ4VFW+KuoUougzbYf9qLh7e/6Jv3iXf08I3gHIIuIz+3OuZA9HckJNNAuhU
1h/8gVjLqoTChGSRbE6Tdvv7w73ZEwBWmDRLb8NxgAuWd/3LTj4O5WTiVxS5HNMkguADHZISrmSl
7qVpij4ihIekRrd9btz+N0bWGJ6SUywY1uuRZy0ytRZSBpq/5HuIPpdseynXVR8qhA5Q2zQwrFUs
J5wLA799wnxlUDpgbI5snPVeD9zpUdIInNppHapbqN0dYLbFFWhqyZPMLmG8bzoENs+W56oZCyAC
EHq2WlIYmKVsZ3zC0obuEWJ9HIF2SM/3cjCn6wJONiml+TXdqwAl2CIuDC6hhD/x6terh/YITUog
YD4LHZLX3xmzQTlm6G+wIApWGelv2BcE/QOu5wghlRVOSp46PGQ7VQs+9gotTdqe0d4IF1Xnngk/
F90GytGxVfB+f86KK8XRVxKJOmqFNQsk/xDSLrLbjWreOtWe6za3QwzBOs1fl9CP23jjV890RPSG
bX/5lUWo9cW6BnYog/2cPg7RBlE0lSrBMyWDXRHcsA5bKsQ/btrwSn4aqrCP0DkE4H/9NPpYs+EN
yx5s+DpafPBt+MZHHDwg9mNFjix3he29JP1BQldvqpUuYX6+P/3Pq43lvkMNRWdfFVRQ9hkqrvoy
IpWSAl3rU2TikYo4GP5R/2iNVrCO6slDNbx5f8y3M59DGJMZ/Wezln309fdO7bSK2xqHvLmd3a7D
5GmOo4CgRsAKQ71wStBZ4Me9mnT4nHM8LLwFhuWAej0cBl71PChD66p34qW4Z29RH6XgTuMlwZ1v
uf7k8UflJc+IQF5hW150Vz1QDH4nyRq2PWJ+9WE+Bvsxd/H7zPybCmmjf9ONT51zg4Irrra2tkGi
wYY9rlrxPHbXFlMIvxKJaRWBKaiEMbb3cv2+mD6Pxm4hKgYOuDUTDwL6musKv5LeaJpYL8FmXhnE
RmRujHajAiYBE0CMsyYJxCZ5pNuNLb4UbiJ2CiphAIZwkyq7Sm59XIjxUaMW9teLd9ytuJlvW4wD
oaF+tJ5Q8UELCBPkhTst3xnx1jG2RvAttzekuQAIz9dQ3uwl7XmBmvQPZoChGO75eNBelwhPSOWM
123NkQ47adPCkFd303xdzrhMrCqHiJUt/6MxbZx8O2O/gy1Ojhss6Xeb+EsT34jgoH0uIdaG6/BK
vx4/DT+yo/lF3ypX+fcK9CORXiBvoFEN01UhSHXpN4l48KeXunooE9iKdxkeGMZKuy0DPMUOquMq
CFfVtfMtPM0Xdug3h9IycXTQaUelYqU19nriKKQAGpk/M3GaCZGH6GywDnhZVYqjbRREhzkjeDyy
dBQ1tFj376+St7Xjz+EhfSydBxguy7z+5UyMJKIOvdNaV6q5V6AJmIAQCXrZKs3CO5skDZY+QePn
43Yz9Fn2p1cCxjfpz4PEWAQQv6mXG6eMTbj9bqM0hywMW9esug/pXIFV5OOFwd7sQ5TkwC+Ss0ld
tqOzPQGtkdVajWhdrHqDXTP5J2DzDckzUE6m9DlomQzxVPUXdoefvlFnmwPjwuCBUkuT2DnbHDKS
ROp6MFuXdCNo2r2+kCqQuOVpbGzZtbNjJNEJWtBiaOqjsUjJFVJ6PGdoXM5uRpnmFSj45gF0Bm7h
92zO7QN1G/KqWfbhpo0UUL+o9detnw9/unsLSggm51LcGyrMp9dTBMMlvVcchKs9CswaB3f6Yuto
oGbsGqIqxqF4GuILl+7lTbx+YoypSzD0pUXl2GenlpmVduM0LXqxrpq3M+bNpok4tdKPdFcwmJiy
SxyoN+eFWAzJ6KHoGtJGmgivv2Xvt5gw9PCUgCPaQ6p8TTH0tQfcCshW/fj+qns7D5cGDUybZRpC
8D2bh1FR9CRZ1YWrcBZtKxWMzBrpVziKF1vokALHOVAW5xeOxLcPlbmnapzAum0CQJ7diZ2odcwh
L3LKoL5aNVrjwYFBiojKw0s19VNCqu2Fqf+2IhRMmAWJpD9NP9A+wzVy2WiyCsl00khBRaoN9jfQ
/UIG0vn7XEd22prpcEjKrF+1nV5tcnsI172W/PE2izJ1oU5xTXVQwZ5Vpl2ZCAImF2UQEuCxlcSc
OVgrGBF2a6jPVxVTeETFOMr57v2X/XZivR757KnHw9xZrb2MjNx/tH0PMZ6zNhtpeUF84XG/PUxe
j3W2bEpQYYvtLHObing1m6t+2Am4icFKtNdze2XocbXBAya8MO7y9F4vV8ZlW2UroNsLDfP14smi
XDplhzNMEOCQ0k1Nh6wcP98/f5KU9VwxOCigKp4t0WCWcaBgbevKTMsJfTDdCR84YrGitS3DSwyA
30xdXN8XOiS3VMk61V9/qXhqpINrcY7QNn1Bof+jUJr11Gv+CZ3BqfArnJfy6zC1rD39wGBHg3L/
/hfW31aVy0eQbIDCcCR0w9cfIahpIXI4Yq/ffyFanQtMboU00+P8yi8xscTdMzoWCilIraE9G5OC
wx/wPC4CPgIKDQEnwMY6FXrhaVn/feZas7ERaq5DBckYEZh/fMDyeS19oYVw8+Kpvf68nZCxwA0i
d8NYuSl75LSBgY8NGVapOW0AqgYSF8kpfP8xvVlhBk1fwCAIsuDg0jwroWzFz2CGxInbmlG/Kcr4
izKMa8ewnkSW2P+dwQR1vg60yK3mbCMpfNtoe8LW0DvXAYc3LklDon3uShwPaab+6TeDs+gs+S2g
z/ob+i9cInWoQ7oQY1B/rdH87krb2WKnR9hnZV54eW8f47J6KUHBSxe4/eyb+WhZ8Xi1Qwy1q51t
mltJ7MNKpzzFQNn88f43e3MWGQwGtE85xnFrnC8uDMkgmmn0eyoQ/Q3WGRmlvf2ckzOhIc7dZyF0
jfeH1C6NeXYWKRkdlB7dGEkKFe7YJpZ3JS78iCjVT1jc41010luuNGJA0OJoYU3am072MZU7qQdP
CMZz1xwVoiV8OyVUwDq8/wHflAU8Ezr4wDR0cUz1nDxGiqnP9mdErlPaitulIr3R269V4W/NokNb
loS3BOaWFzaZ344KKK9B4WD8c2zKLKwxj207cpO2pR+ZuKA0yZZSuSKlr9+rU/2IZdL73/QnK+b/
HRg22BCGrZDpAa6XeX1OeFLT0mmdikF903c2enpsG4J0qrjHP90SD04SaDtSwmO3c7RvTdJ9moz5
GIYTTPBhLskoCZ8bGfkXHsVygJx/KgJ8KQ8A6pjhZxsJesh68JWQeNHSPBG7ct1W2Nd3DV6JRKat
HPE5JLsswu/+wpvXlrX1amQd3BwYncaPsN9i6GEeGEjTUelXUUukqYmRwTjtMM9IN4QGEnQOSbmR
EHx9LYi8aQy9aDou2WWyrr8Qo/Z44f28Pnh4P1SIDsjJcqBDZZTLk/rlWjjGGGarNV5YkSHxf68E
pA9XCXDJcBpwdiSR27l1PsGEUVdZArL8/vivV+o/wwMXGYgtqI/PCY14F+L/FDN838AymKbxo4IR
1Kyot1XjkGPYK+OFEV+vgn+NyP1M0kRF2LX8+1++MK6/5kQzIUZogRUQaSLjTSTWc2FnaOcmsat6
Yi99S/695/7HKxJV81//yZ9finKqoyBsz/74X/9/pprRs/3lnbvP7fM/+WXXz9n3//O/SQH5Xx+f
acH/Kgb6+Xf+8Yo2/uIcsn+qLLgFcjf7lxhIiL80CODmckrpAs0Pddk/YiCSy1T+s9youN7AFuIt
/iMG0rW/uLjxL2nk0GkAH/4TKdB5bUhTaGHA01mkEOAnWmeFGdPo/7J3JruRI1nafZfeM0Ea52X7
7JrlCo0bQopQcB6NRiP59H2orEJHKLMikMu/8S8KKKAq0+XudBvu/e45uQjmyV7Rt5VYY/n/MLA+
o3j8DmI5adFsJWFHcdPKOIc1azeGfEWYc8g8kIqSITSEk2XnuqePD/EfPU//r/nvaHXRNeVWxu2U
qykMG77r/8wZ/++36T398an523/+z6eIga9/y/D8P5bOs8+5hiWNqTAejX8Txs0/H6gwYAcMWPm5
of3rqQn/sB3W4+XySrySKpX4R08N/6IfVnn2O2fpWrKa+uwunD8/FdvG2IW90/QvOIoaj8H9wmu7
NfcXE47fSMCfuePaq5qjrozgi90CY0jXedl0wUnmblxEK7sbiqZ7qWXd1TjA0rzzN13hm1O8ac3E
8b/+33+a+Mx/8ezM793ba5r9jKjnH/nzcXHNPwLC7I4H68ShI7ksLX+6FB3nD+ZyXe6eNiUwKhkc
Df71+DjWHwwDLimycFmUvKW78a/Hxw7+sJfBRLrjfPkkZpx/8vj8fEbg5LcUUT7GAQlP8Bh/enrm
xEyIlibECwmHH4CbGs+GcsrfBZp/3ns/Xsbx+VuJkS59G//TKZn+HPJt37W2eVT5x8l3mq1XLV4Q
MelHaNjftNDNYehEuW1kNd14WdwcxtzKX72x6C+9mWn7TY/f4zC4ANzmArYEOo32N0emZUP+3xPT
x5+5TFpwkHT5YZN6/nnDThk0lyKvBG0VRwIjxE6ygngTn6t+fI9xB12mAUmTnq3lN0eFz3Hjj6sf
SRYvtJEWkEb99NIVSteUtrXAApsXJ42W+JHwl7lNbdXtqPa0nBv66LWEr7wqErN/rLNEPjoqk5el
122RsE3HH57imz/f9i/GRD/+Io7RPGr8UUQMWfZ+PL1kCZkUU1UwbwCsA2hD0rQr/LL8cz346bDy
u5chZ2LRpxCs158HwFpp9aUj+3FbJ2V3zHrdrl1Xd7t//mY45FMs5DdFjGZZRX84itVeA/8YufQ2
LeaQ6Gpj7AIzevv1i/zNU06oi/MAcFCqB5+P+lGb6wCcBIXPNLIvuY1Nm2mo6pOQtKOAi/d0o5xi
++sXXb6Gn55ZVhCS4UvKi1AHB5Gf35mwZQRpJRJbXeiXJq/TmzkQy4B8Fb9gUotWSH3KnSyhmISg
+39zqP/L+rG8OivIcqbmyu1wPvvxc52h7Y2yDcXWG4obN6z9G6aD1J8HkP/4iHBd+fwmGX5iUnoJ
oTNNzAHp55eJG0vzawSWjTqJVhJsr8vMi7OzfLYpuE5xnD1H4QTkSFTdZaftmCZe6bDGzAXCcPke
irF/AaCWI+c2AW6vnAEXeaws9wA1Vp8nuS7OVJBmuzzNB7GKeEd+NEN6w6qZ3VYW9j3mkJT3HOE7
RbGdm3IflNLtUWdC2x5cbzGTCmfwAIOY6l51U0rAGxCf7NziFreTXmdJ5z3neT3vM1ifoP+L7Lvf
OsaXzK2n3aD0QO1RkFjNWZS3WesNZ07hV5dFB4nAniZ75zY00+y2eJ9i2bwrN7u0izE6U1kACAGY
fL3lkhxdlWMt8xV0Fv/c1EV4ZrceAqh+sOdvswOPE5lnc5ZEOruX/P5bZObpJNdNjMQh5pPCbds0
VJ+8TG+rvnocfCAlyDwK/j+j419kJROuidcjd/LjYWdECB5AzotoF0vZbIK56ndhMQ2PHhKmTZqV
tDqBkF2ZcQBWpcDf9xpbk7FyOin1eigddAqNk87bTqv6NJVieAJwHGyLFgU5Uh7ahSksi8BTRC/q
Ioe81bRHITP74GMgOfqOgce8dg2kkHyFqCLHp6TuoLHYnbN3mzE+NCziRJRN69gZtXeEfGFhuwiG
owL9sGeX9k/NRLCJL+cm8O3dPNshDWSjv8kyFa5Ahnjb3qyHQ+0gChBaYxKM7kjCnWBlTKRBzB3H
JjrJqt7NqawulEvpdMiSNXI5+FRR4xxwcMJ6inMAeSNp/AS60zYv3EM/5eNZlhkwtFvcDb7qD7YX
LcYTniCyz2WlLhKOgWul00fIWhuZm+cqFW8ww5hJcdwb8jinjCkyEg9pcwzrOLwB+AMP2HDEsWJ8
IanzK6vKXDgZ9sC0g3gJMuiM9dfeLi6koR4g/nUg6vuzyKye3MZGdBvzidEyNCjyEvQQcahXOgHY
TXNNwM8hdbGKadxtSVrM22GU49YSLdxm4vfAvla1I+5q1wkPaN3NQ6gY3MM8o3YeUMWIuHMwudEK
kJMEkmpfm0F2BVFYbDrTKelXUUhucsDlK9Fl8sqJLABtVniUCPk2OADnkzTw3CbtgImly9/GwJN7
VHHDJUWcYVvlMRAPR5HLMbpiM1Q+8zvlQrycMH/FyAvdRg4HWdvnU6sP+JuepWni6UirpworIiQr
9zqbq1ujsoP7kM7ajSjM8Hmgb3jMzOIacnB4U5XuRMuSwrQFA20ruuGb2y5uD58/221uPOBzVZ5+
ixSFc2l0iDoj7GyD4XZr8Jf3tXAuandkuCTnQwutlyEFMuWL6RUxybQxquBtZprEktYABZcqG1MM
qejv+hG7l1PP3XYIGKVBN1V+jaHjFbaPBqgx18Qmn6x6bh6NdPxmkHCGQpow1E3SwtH+fCVH46uB
7W5dYKchLJTZ0/XEoW/V6Ikh69KiYW/yaPV9ZOxGT75F0xJ6gvSpw+TFsJPruu4eaXy3l55fQKwu
JT/QZRGc3KNw43wd5iPzvilWgtYPMd/CUWs86OjjdGvNxdFqZ3dXG2ATh+nj51TcjGYdrEVmu6wH
2OiTkAVc+nvZ9Wcw2t9wkZ0pX9lnoN5nZ1VOr0NrVKsZocSq4SuuG/XYJcwA53J6VqF/pVRZbVtN
8cvs3AjeWeW8eaXJMAElqmNqJveVzJ4msGi/O8j9dasiSkqmm1GJIKDo9+kgJ7xwJFcBA04u8Crh
xMwYpG6aAyqum2JXt471paHZdMEkNki2pu+2qmxUi5xkAKpUhDI4tuEwHrvGaPAaiMUBEUgTtnRm
jNa3LKVi9+sjBIeTv+yvCKoombKMEEbnNPHz/oqA1cxbhCfb0AA2uSuUbqqdcNPlh+zitcPJMxaK
sJrbtVexyiPvoLvJU8fQGzpUl3nZMttQI7LZjX2fnAKw34zwguid1kVZ129aqvA1KrgD7CxJKkTj
0PuiENd+j1GfOMilDMM8yKKdGNGQanqZ0jB5M9IZ2oeEBc2hsIqjchcrt0GQ25evhHkNtR0rz/0K
Qne6SZuCgBSWFQuRkR+U3/3CyF+V01D3pOTW88LM2bYb08zQ5U6xL43dAPTzjZ+MuO4Ns7sx3RjK
tRiSGDlBYqQ3qC2h0pbxMswSmcSurVLI8gwpq2ZmY06gvgXBSNzJgF5+RTkmOJlNP2d7yLZDA4wi
Hl8B8/Ur21fe/KoVhF42TTedbxPTjogat11jksjlfkjeSrfQH33d9euYo6RcSYaJ0LZAB/gKTqxF
nzRgitzormIxdqK+vA6QCmXrAuHpvStLghNkufIbTO82O6I7SD5MA1PkKi5EeGHkCcRpT4xjt2qo
KpRQSk1Xb9peB8TXQ3M42VTuy01adA5yLdq+yLZQ9i04z4TkcJ535WUqsqFeGV6H/LwX9tif2aav
w21naxocpYm5eNc0lc3Uf5Xlj5ChxELMHkLILn1NEMgX2Qz+Ki4FfA+FrPA89Mew3HVuHx3gqCKY
FWbuI2lWDpi7PGtDiKdKAeLFSZl9Q30FRrrMYtZZDzT8N9enw7MpgLe6YAanOtxAxk/fHVmwR5UD
zVbRjMwsBQUWr1WclAjBAdKZcPFM3TCSh26b4GIG2OzAf4YXNWEKPE+RSsIzFOx3Vx6U9BykXBdE
BN6cSlpnBURh4O+VOXbRkWejziksA9inoi3SYzaIYX4Ig8GAS861+tGQNbXfKGFce4t3yznLvNbp
kPRYoM4UjnWOeEsfZ9uXoyIybbKv1H403ukB9t4mYUsDHOXqJavHw3ALId4sNnEelzZlngQ6TuPC
6Ftj3WSAspspOOMmMMe1sD3C3TBFJ1Q5ZQAdf/Lz7s6rGVlMLMu49ax5fOJfGSvmSrP8q+LG+Ypy
fHwVU+ve8Nx37XowUkI6k/DHemMiq7nGO1AxjTWXmvCh6pACNeQln2Ngo7TBMsBZq0H7A4oLK0oB
wvczzY5y8PrzVGlGGAsUq19lCjRrY0SqZ3+3Ew2L17U6BM3G4J5SOgNMVxs1p8CU0dpwxz7EFKTb
xNmjYQQIxuj7qpSL8TxcBLHOXg0J7XEzeoJ9GEk3yrW4lcaDFQV8EFNDXIRMSotZoi4TSELMGIgz
x3L7/Nq3lFiPsSGwu3A/uKjg6tlsyhryUKt7CGhlQHZoZUDnx4liTu4Ov6+jQN6DRdU26M/lByOZ
rvHz4RpdlQY4nGJI3cu+DPO1E2FhXUwD4dNs+liTLAhrKFMShV9czV7C+GNQZ2KVK8S1nK6CV9fp
xvupq4W3s4haSw4blQ3WF1z+Qzll0EKGumzy/WRkjLs0mAZWgmEF1ORy8r8VsBy3o9FN7fk410vi
yARkGBbCOwt5OtKtxReGxMtFvHM2OtkCkx5jRlnzFPTjZuI5ZDzU6kI0RYiHUa1UznQ9agQR62TK
o9vW7yOUPebg0FKp+M2scM/N5Xrqig43UQ5ydVXx5X1jkWVwr2m4+5KSb81gJcPUubNdHFnMbtqS
+QJ87Ne0da12n7tedDW4oxMAr8bZsZIiw9huVhyiEQSnVb5tKM98Cd3U+VJom7TPUC9dvyQYgVe6
fquvvXbq3kIotyMLvQdNy5z6+ZarUvYUxQmKo3pw7WvHwdaxsWYrfvN4RI7lnHEDagNm0AGaamo/
Tii7Rfweo2oHtVsVa0t03YNf+6RfWtfBCg+KMu/OW1OjZTCLRL8ldcOYQ9IZDnaOBuEgCPAYJp8x
hqcK64q9bjzaQauZSaMLou3tbRAaydfGMZo7MA0j2aGgkq+RY5gEwBEqsqZWEEnHyh3AcvPOno0x
mcnU9lnbbixZNPeTSPtkO8AMYz5X82ccp0b7IUc75bp7S/bRV9GOzjvTIbVe2bYx3PRBbbyHroEm
KRdkjwG1xHof1DHbZ9XY7osJo7TftraKH3EuJJgBzHbACNEtOGWAwHN9UVqd90Lqvjkp3acdJIQ6
5rIzBa2z8pwY0l3sh+Cs/Mlif/IrssR80xx/iyliHdO2nIc9PYz8vuDmozdJOhJl96nwXac91+7O
TFo2A7cGbFpVpszXTa6Yyxksxeki5jwzH3Mq3q92zBBArE1QsiIO2J0Y8tHouNLkvnd7TlW1lxf9
ljWEcDwsHKtkJNUYPNAYTdCs8znoEQc01MDQFoewyKZEfxEpvUnmVeb6pFnHeLCWCxmc9C8i0vrU
ewpJXBaU5Y3GMs+hg93VXzm+galbe9z9NmlaFG8J0ax0XQPrVptOdvIhl15wbWeZY69x5qAfCRbx
7ioNNXl9HBTFLRxfn/GqcewZsnfrmotYHIGWycdk8a0vooHSn/PHHjnhtB79nm3dMAacgsYwFO0e
hFebfPHI+HJlyZJnoyR7gIPTGM4R2iIE1GbQXuHECU/dWEHOxOUUKO5tDk7eAmVgtCsHn3G9fizq
dh2HUXDHduF06zyIJYlzn0reLvV0P/K6iokE04+ilSWa7BUQgiTHoBYNCbe7VG6QBszzPRReUR0R
njG5q63oeRB1lq9tNiQIpWyQ05aSa3/XZC4jUUplvfcYBMoJoF3M1azh3mAZkLMJXSQb/W7JcIvo
ye3JPZyXdqFvCwXlcetzikCbRCawRqvYDzzSnOT29hC2xhaycftsE9cAIp1NU3jZaAmzNADyuQyY
00Xipu6LS6nc2d3EczKmLPvSLLDVzO5+Juth7yoxtnddFsMubwmsvvupYCOEqsrDA9wWcQoNGJDI
EZ6DmM62U7wneZvhz4L86iFZKLKzJC775trpc6lIiqRA1j8O9P+oY/d/swPMbeoXnZiufK/S15/6
eP9uwzjeHx7tkmW62ATc5i7Nln+1YVD+gjJijcMDvCAYufz8bxuGKDnJVvp1jgvvQ/zYhuFUvkSv
l+HoZTzjn7RhuG39fAMzqd4ugWiGixigpeHzqYzbAYFkvF5l26DD7UCBLtlwVRu2zZwg8Ha8GG+Q
Tcck9ft7W5fBXpTeC42lTZYim8FOzjrwwA52jKfm0UZqK5P43K+h/3TWoe/sQ920B61ThwLFCKgZ
T2YXV+VDbsjkPM+aY474Q5ZhtLaZr9pYYVq82GjpqNrJHRqS28hrIqKCtjijL3Np4tO28pROScdy
awEyS1yKNqM/vsVRzRAGZ6u1sexzdlLetQHM2SwIt7OSD2jT4rXTaH1s3UzcJB26AORap7539zF9
nsvUqYKTl5XqVmeg/8y2L7YjHfHD2LWcwOh2yMior1V9J6P6fpnWtNksb0Ue96sKWxWsunHAPMgl
Ca35sc+zGvEcFxJU8uG9NBEbR8yEhGV+1Si7P0BEanbzaBdvcjB3JHiy4+DDTE5KJddWBXsZBfFR
wyNp6RmtLZtCKJCai0GwFylL7jILIThStH5PFDfjNBer8w48TRMF99IxwLWXJMJkdj9OogM7MFi3
QipvG9oQ4QcYlmIyTsh7cVwMK3i6JQdo5v1JJ25Mqos4zB4bQwJrR25SMTi2hlTmbNqm2mgfgLIJ
a1DbT1XJLmUl80vkg4gpiyJZjU3ToTBQdyKt2IYrgi9Qjxn5NN1qhTQYRIbfm0+GZ/crruX3YUAl
Lrma8LF7uXyqGjYIj/OiFelDB5YQr1WzdqRDrZANaZWhEu0ns1s7enGccdF94NwaXklu+MAkmxcK
lPrNqYXEw1PcD51/MvowmdduNt+U6OW3dTCD4V4Ov9aYcbMyxIXgErVhlJXP0XeZ9Y38i6JEkhcJ
Th9xZdxYUfZehcU+n5hyaoBR2zU31EUIsWq7/Coyi7XQFVtzrt4y84H5k4eO4DuVZDW8JRW3cWTG
mCkZnmBYSUfXgrWcQ1Zp7PCGyoM/JsPDQLn9DCjQtG15JHddnp8aHTBLGhTxDboWPAbskDQTwL4p
T0fveK7mVRqN98RP7G2adfaVTXF+TTeD1l1heAxAzQL4TQfpz4mmE1NmVN7NkoML9T5MwF7sgClJ
s/OwHduv7M755YBZAMA/rPkB6U909CmPXBYSL5PdFfe4t7w1y9eaSCee3Li/nUfVPFUwG9eFYxb3
/gBUJaktHk5gzyDkIbrDf19XNh4Xjn6noQvaSzeOGZb12/LWFdNb6OT6MnDq8oyaLhPK6KOBdfQt
cZOip9hHSaeAN6RAUZmV316mbgtQMBLyXqUOeKwYEpHvu9Vj7orwRn6c4CYaHztNlGmVSVd9pdRT
HqZkbKp1BxXzksnc+ZZJIoJhVp+qNce67B7buIWKosWpUn6cFstZieWB8cYT11TmWSpPnxdIT0/+
x1HT/zh25mHbMbTG0R+hnMc4yYhGaj9AQdxSXdH3YYXgaiX9yHnhFJ2eYbNCV5VTIsYYG8+UDqqu
FPwyO/s1jYP4sfObAlHkhF1ABv28taaMK06Wg/iASAeSJBjLo/RG5BtVbYZba5TJQ4k0EraED6Hc
NI0LrwCsDyqJj56kqHuZBa2+GSkQfJU2yM+0GNVxZpzxDYQCpfWqj/RuwjvOGCg/YmW0+ZujCHL0
fjdfWaOx6GnjnAN3M2MfQk2S7GZXhRPVH294qCx+qdLt+CTRKuQb35n9lV1iAUZXbfFn6nne2HZn
nXeK0tXA+z2abTLe2vPoncbW7M6dxNXvbUiNB0krt/Kpa5BAh9V076eNcdQf1xS/r/lVBZnyua9X
3yaZtAeT7sVFZ5scIC0t1o7BrZ3sY3teIavclCzFV8hIgqcYW/MWt47ec6clw9RolzuSkYHxFUUZ
vbaUK5imcIrhJdMcl0F+9QcY+vKWSpbeJe5QQNgvijVXTYdyM3fhhBH+e3IyxlbNljp6rqYH0OTR
LmdfpRj2cVmbLE7azPm472WIpZ37SvYYfFzvSiuFE1O4cIc5Pq9pAlJupz62jun/JEk1rcym8i56
yn1ooAzq5mU4uazSlQiOU+nN65CS/CoRSu7dpJ8hJmJSyhFlwW1L6QFR5Uw2iuIQCf9ZXtQ5NYVm
SLxzs/bVY5BQE4xdM79No/i1jxJrF09DAwY64O4z1tUO4ryzkY1hbWEG+k8txby3yUizL7EdTGc4
cMQ5JFD+7ZQREf8xmL5TntscE0vh/JzSvD60ptvsZNMUN0asgh1lE33ltvreRQqLRITh8QYOAVh+
p7zlROQzdaz1fvSdflODEFkXpO8vUPUUWAwsf5Po2T+Y1cy9pgyMQ5D4YhfjUkGpXPPsxTOuGrsP
drYRPbZBPH13Squ8UKJEQd+Ft8ZYDveu4XHDl3I32npr1f1zxFTYqpnChC9jFw3VeFwUIrVvflGB
gQTd3He5to48lXsbhgEfODL4ntq000tBURQZUuPX67BEd+TECHbKBSRjdCLYUVrcJ4P3FA/2uKq9
Ibrkr2XKQz3BqwcJNSoUgkujsRHF+yDn/FSJKHvoRxwVipvMU+T5fEIGjrIJ/1qfWfZlPmmTVIST
PgbjEJ6mrHdX5lLjqz2N1XtRyyFMN884NJwcykC55oDFYN7eg1uFDWTg3u1fl06ClSpY03A2N7lO
BTcJb4fW+OSVHULz1jklhvM8mUb/5NLrLmkEXLj0Rw/kUQ6gjOxIbAJX7vAKqWOBErexAwx9k8a8
U4LWp1QNYTj+brTlJuGSAuHLz1emim2oTBEzhBhtPCc7OP1AVsCjwVRjjGKi1023Qdl+IfPQHHyD
yXM3j7Y5yjrNNN2qndr3gB8qoY3TWN4pXx8Cx3vGa7SlY3llDrSdyR0TLpp2JVO+Kvw21tOp6/Jy
ac5wG2KV3wyoONpOXyVBc6U4Zak0IA5sDjeSrTPPhmIXU4thM933zCcwoT1uPcW4Y0r47zzFA5mb
E2OLMryn5ES9wJ++m5LaxeAhJ20HZ9wIPBccSUnpQ4R7Jri7DwZvW3FsPqMItbHS8juOJv5Hfdfg
XgE8JJr2yrHFrnHH76M33Sv0xBtQCBhoEca2cbynxiwvPLeMQLc3WPYGqQ7C82CNtwIGVUoGg83O
eDJ7K2VUmZYxme89Ard9DWB0Dsl5Otiq8F7O7gmAwnkjsdpKJ7qtBcYGprEZo+u1ixjGGW6j1Kqv
YzeozlzJx4V/DpMFjt+2o/JbJqzg/AwMWDBiCiwGc9riy2zUVOijerqbBHGp2lOc1mBUY1Jaa0qG
+9BMv/djzk1XDN6RTjpl4oI2nK8rx1uNlmav8ObHOETRRstLYaDLlFrNXDxgK52HRhYg0479c3co
IWjlgcHQZmfQkx5LfaRWTqSC6ceDpnF3hFLW7buuMqDkWtE9uncU9kXoXyvmc9dZkNdnnUAlEsIO
XQXpwCh/axs0amtnHxdQUts6ufbN2jx4RS9urNAYLolcD+8dBJoTcKHkyWE/2wmML+d0gpBJI+co
L2rDZBOrkC8zX9E2WzFAgW9CaPNUwVEzehggRztiMJvb/pWjB4hcmIHWTsfpU1oTcQPPz4Z3XQVq
nymiI6jkb9oZDdmGioZ1VYc9ZYemyc5o1Fjn0KQhNiCCWvfaFI9KzPmFKLzspuJQBQWt768akDrb
3shMuHZUufwaNZawC+OJJSB4UXnuno8TR/jQd9R50PPxaMEk7wQ4gjYcauzSYATeb41D3OIDdvtv
ZVwRj4gUhGzrIWiqfYZQ1GeMfU4f69Q7C+bvEbkqsnnfhZmCuW9aC2Fls/UViBfaLiKLLyPBypuP
1FcYDsGFs8oJjPZMeHG8lsfaSqyV7+jnzolShun76yS/maz5YHmL77Oe9mW7xOXsiYR9F2XDvtND
RS1zDo5RSGdKdmykg6Y47qmS8z4CdtG3NyT5ensbh3OxZWRbH5a4xlNdpPR9S3wiQ1YTBBndmy5F
6ugjU2d5hSWRJbXxZYiKjB5Q4MXfzDRvtkqCZcg9VKMcu/OGK0vpI/abi1s8Zt51agxfXOIQ9qoz
IJusOmG3z0o4lETLfmzWUdG2b3Q/5DasIOjVqWyfpBGa48quo2rfyDHdF1J1294q9bsosQLgKIl4
DnDFXhBCmVY5Fp9LA9X2DplI/dDkiIhEW98j7e3vKACNm9aiMr5CTCcv2ATZLOIafa3UXPgsz868
1RyF3MQnx58o2RFWovbnmK+pVCZs/sTu963VBJsywMPltTr4jnKJLJtyBLIYw0sPaInlvls6cm6T
Z/suKrqLChPbanQbtU9KXR39PqkfsKThV8tq/w60VE9pbUBsMPTDvg97tPJpFB3aqvDfjKmPz+PK
7E6iVhRthWNhWmyT7mxwy2LvLQkca8ni5Esqp9Xekz2IfWBSe2fiTfqbhd+y5B+CbRtm+mmovZri
aT3T9l6SP3a3pIC0RVoDzeD8On+khKiA2lfJEh0iKjmxMufDo2Sl2BkdEaM+G+COfuSOmPRCWr6E
kYx+kUA0aXBRc+Diiq4xI/kJai8vHJZfqPVsBEu6qV6CTka0ZJ66P/NPSxSqZIs7m5Z4VBKU5jc/
IgixMnsVnoklSIV7jEwVVVjjaliCVqRPnWlLMis6K8fi0pv85l2QzHKWiNbcuTaBoCW2tQS40iXK
RSch244f+a65AAcKJWGimNgZX+iLZN/TJRJmwo7cV1HgPtPSZTMw+uK2KpQ4F6ZMt2oJlmUfGTP1
kTdLlugZXzcpNLTQch9+ZNPCJaZWfiTWAlqwt95Hji0k0UapiGxbifWGcxqBt3yJvoGgdg/2Eodr
PpJx9UdKjg+qf0lE856bSty0S6LOccL2MlxSdkwdZM/ZR/SuIrjFg0AeD5YX42TT9Cri+Xlwoxu6
LyyWRn3eYzObSuX/mbT4/0XO/1pYD/+5yrl6reLi9du7TH4sdC7/zJ+B8xCxDWOrHmPZhJhJlVO0
/LPSGQR/gI/jBMY8NQMO3jJK++8pF8qjzAlyMoX3zkNoUWj995SL+QcRdSqWgUuRlKD6Pyl0fgqa
LJH2JarKMcuixslkxs9BkzIWEwmwMD3MWe3sKPVk+zixfXRTVbFHpe3sfvho/ibE/CmSyziEaYP5
ZSRwcZAwgfrz61W2xaICi/Yw0YZYO5aMvgBnLo8TUzOXU5CYbM7MQPz6RZcw8Q+R3I8XpcoMnWMB
FfxFKCEkiAcwZDEiMde4kEWesPF79srgv/7m/X1K/y4vRdWYrDYjBEtSeykr/5BrrgbSd40n0gPo
MRTpM0pDIgbOiqHsfNcxlQ+Z2Gc/WP5bEoCo+vU7/fTyAW9ygXIRnISG/deqtUukTxdu0B3ynpOh
LkCq9vVs3Ajaa6Qh625ecYBxrggttW+E6eT+16//aeYTzhuD9LSFHehcMKp5rn9+/7lmpVGe1R4i
tXzJ+SjulTTSl3xIuelMZApZsxPnvEETHRet2mP1dcnXjIIi2tBD9/Q9NUJBUvpJT3YR/yZa9el5
//j7BDMW4CFchEvmp78vrd0+7QuzPbRBQligrIaNdEfvEBTYG/qlnPmbD2QZJ/3h2VteEBoFFBAG
3WhNfMb8GV0fcKJS8kDk1qQ8Ra4B2fnEgR3cX809sm6zU8bwPCHjCKOi6JnqV/50MdZ5/jv+CQNw
P/818NtNADWLTWYBvnz++bHo192SjTrQtHSod3RxWK8GX8izFmQKJ4QuyXAPElhMVfPNSysmUrU3
b2UxORSAoyA5kZs3X6ghw4y2xy6mGmKnzkPcq+aIiIdQTEzfljN8b3Fp0gE/uJr15aKsWoOB70BT
DaZmRCmhji59qzR/M01vL9/gjx/48hYJ5lh8y8vv8PMvsOl7q06rtOTkqgMLwFAr7U3fN+N90Xk5
ltlmfKjDltP+pKzwiinlfAeHKb7oFDMmbMFQwMtIvg2WC2iRjutd4SrzZQwnj85EVtxluYXFkxje
0Zcq+2ZbRb+u5168qtkgoztSRTOBSA72g0PhnYN2NWNWggS9beOwuPv187W0of7ybmEwgMS3mZT5
TF0zBh1xz0uKw7zkMD1FPEFOrrH+9at8/tXwmcLioOTLRDep/88zIQxC+mrk7zpwR4ufjKVSFqHG
HbrZfQ9yDuS/frlP63Xw8XKMMSwLGTXzz0BDnwmGZO54Obus40tGKM74w4A92OPwm+Xgb34PbAzL
Dssjw+Tf8pf8sFyXo6hiW8riQKIgviy4l95nnlkwhdzKM2WnxV1pJenp12/v8yK9vL1lHAWdASAi
c5lf/PFFP6DLRV+Vh57y0Bs1vYALa97yS2TwwLKRrHj2wxSOzXPeL5WHzjV+94X+3SdM/5RzCZFv
pkWWL/yH923o5Q5tLleyGgdW6po1z42qCGgJKiiXv36/f/P08E0uQ5dEaEjgfnqxwc6Iw+Vxd2gM
lAJOqllpU+3va04bq6To+6+/fr0PhsKnH8XC5mWsiJYwH/CnTbh2zSxtw7I+mG074y6nM9RvEx/y
IVXJeoCnZeTzjeXTZ0mMLIrR2QXpBb1AqiZDkgaIvGmWXFZRKt+U16m3UjSg4hId2TudesZF5PTN
86//6L/9Rph4hs3Bb422+M/fCN3j3BNU3A50YxGLGZxMIr+ozkPyuF9+/VJ/99BzCV+OjlDpwGD9
/FKQ51rZ8pY4DnXRpSWkdakkHg9DtMGZY+fVeWIP3uHXL/o3748xomVqiOCq9xcs26ydNhcVhZKR
6PcOXXF0yS3dO1RuZPzGzfE3vy+GcJlh48UWktDnrz+Z2mKe/oeyM+uR2+iy7X/pdzY4D8Dtl2TO
mTWP0guhUqkYnIPB4Pjr70rb3bDLgtQNfDA+W3ZlJYeIE+fsvbZs9okeRb2t/Dw/V84Sbga37e56
Teq07WjNBB8m5nkMq/Q3D/zPviufHl0SK6nEPqu3SaYKRgMrDNnAKRkPyPbP1iyjmz5rot84OS/f
5fOjjlDBBQ0NZvdfpS0Fun9ZLKs9fMHuONVOd+z8hb05NBfnOUWzn69D5htHo/3tLf3JdUaBYdkY
YjH1I+L453PUhkW5eKMv91lrDjsSWbN70aJDRfmAMzNfZtaubLSncjUriAk0Tqi2fv1U/exRDig4
A/KAPGLFP93qpQuTYQg9uXeFiViYfu9h1Im5oVd0R/SwBSzTLn9X0/3k9rJiejYVBtFRwUWE8vfF
82KnNduOxTPN3eg6wUZEJw4BMwIzP8m3v/6Gl4v46QZjxcTNTvno4w7/tHhKTkghNkaGRdRq11ml
nobut1XqTz7EvhzMLAp4/MCfXccV49VL7h8rQoomc2VJg+wSI6XB8usv85MrB1EJAQ9PLN/q85Ur
aWrhocBZPCG2fi4yBk3oUNECD4VTy988Gz95NWz2Uk5Sl6i4PxM0/rbHqYbeJpI9tadCt3eViDJ7
HZlUtAt9aPKnW+M2AWKe0Xz30TD9TwPg9s/b8wsP7aWAoVFFhuLlywasAP98Qoycf0FPtdqXhW+s
1eC+GTm73q8/5CfPPmydiIf/knv7rz08Msw2mMyg2reGx2O4UDQwOe2OqYY83BUttsgsSn9XvPxk
M+ddxxfMN2Or+nyAWlyB6LFMqr2ha/e5Zph7GzImewydJicouvrdG37pm3x+ARxOsg7oCJg9lIP/
vJYpVuWqXPxmnzsOhgAU/Qlc28wQH7wMwRMLA9GbfRSNT4sMk9uIQGhgzFmDSSv18vZDulb5MOY2
pwBVz8EO8YSDnHoUb1CYqP0LT5NxQVnAcCZsI2JxsbHtm9buHilc5Muvb9pP3gBM6yjCL3svmMZP
CxY5lJ12a7xttkQhupKl76wDXP4vTC+H3/A1f/JZl4WRjQECV/QvwE5gh5JhIJm+o2+kKL3HZbso
g7bkpRfxf/5aHhAE1ifG0FTul5v4t3dtRhNWz/Zc7v/oeHQmKgozgW/lJiLf//qjLp2vTw8EvXOb
NsPF1E0c2qdLWGWpMZpTwss1pZyote8gKrV8sMOqNL/W2kYr6iqvWUCszmw+/Rz67wimywey7Osi
LnnObudwWM46kNWTu0zI+rglWEAbo3n79W9rXzaDf67f8I0ulbZpI0yE8//PK9O6EAZnQUOERn96
kiMxUiVOqDPTC4EuOcvSt94U6lF7bcq4x0qMGBYU2oNAtHgeXZDhlqnvVKORvQWcRUi3Hda4fbsj
IDzCuMJ62jFDYuif+NVp9LP+N4v2Z3wwqxkHTHZ4ChqO1v8qZywJkwlzXb1HIYXZt28iSSZMl6y8
0uRgz/JzbdTA8gotxthMrbe5zJfDr68jBvZ/dlJoWlDPYaoHQXmRPlj/OoTWzSyz1Gr2gWaUGeeq
TcUNo1FlIVuSSLyM/iZgdVotenwO8oJ5IaIbuO/oij7sonmeFJGrMe04/dBPRsbLkBNwVTQoDGZo
1Bgv/JOry5uhVhikcbl0CBSM0XsbRbZKxHCiebNW3XDfivRbPYsnP7g8Xs50SKtol0V5vWqNAkdX
UtexU5xM/AlLwRQh6tdZBE6jFRtX1DfSUufUz3ednJ9M/AVD9NWezLVRIssr8ruZlGzMAsuhwSy/
CCZ8uOSGaLmZaWLka7/2D2GOsp1JAK2U+bCo9jmEYytHP5ZeeO7sDIm4OmhsPk5ub7Rut3laHoau
+tEnZGxXaud2OVgxKJPB8MXRXRwiAfVoXoiSwE1ZxDo3yAYzs1VZGPtlxLLiwdIfu3Tjon/owPuv
maA5jMe9rz3eVpRP0aNrJusCUnjK5Ijj0lJOZECJ7jrTVrqvF+M8e+LeVRGeiLL+UuflCg0N62/y
5gTt3Ty7Mf3uV1oaa2mb28A7Fzp5z8B0L0X62M7DQbj2tQyWrdXepKl9GkL1ZZppsPg435NyXKmx
2Bl5tJmrDANjuEnSBPHRfFLGVKwXcLij9o6ylrusvR/lqTO918F/dxcXAmLg3WCS3Kr53QUBukK2
3MW+tI++NH+E/cdiO0wFUW7M9pqh/a5UeCdC7xBg4iaT8ZRFOAlnJ3yWFg6CiBbvMqoru2ygwjfF
0Wqt+xIjeVBm7WZo0kebqDaeYhycLmM5WAXmhUIHIyhOi4HrOpPq1ftPKY9zGeTgC7pYV3LtJwW2
mAVJiPUdHwUJHkO4tqbkmsDk1dL5oM27d1sAj88hlBDa4u4CT6wcn1FX1X0xTHsVTROTScz1XtVc
O2ht10li7Fx53anTiA6RaUAcyYv4yzjQ9omF452XzkEpwTZb+6dUg82bItR18DfR5h5bVdqI6fLt
ED2hXiWYzn0IJ8NbGWV9FYExwqc4IYpwcgxY2Qal2xe3aMiNszGAi1ONB1uXAN/8CyI7yK48CH1E
w4+byaqyFcvkU760D+ZY3VlR933BkrRQcwHB/sFQMpbK2liad/t7ZhUn1yvWcsifc/O1vqh7eE2y
fML6PDxHgDWNqHtDt4JqGyo+8/GPLuwOSWOtHKN5F4N/thO1rhQXYcKoPCj43IMLnSQ89TOm/37Y
p35yaAqlYmYH6oSpZFs6GrSIjZIxIFrceyR+1FkNtceXZQWJWn6GvctRvuDyua/ZFVcV3ARNmniD
rcseSTsja9GkJ2v24n7hAsq2OJWsI/AvEATn7bgehkF+cWbCI3ZlIxyMohNtR6pmfMpblcirUnhf
7JoEojLf1GQAzLW8z9wCKaifh2vMg6sqdTadLzUabDw3SUjtwZxiFUUFEFnffygDKMnt3FxXSr4N
YCqeQ3IAOdFvWzP6hqPzjJzjvu2aO7qZfqBJGxjccZ/rVPLrBbsaDRdKyXM9YzlLNUuQ0ac3eKVx
rhbuOzbgRwah1x4ha0qm+8Xb9y0Q9r4GG70wYKdeXmVS3JnFu9XkJPMNr11k7Lt+upu13soqeM1Z
VhNG9MncfG8WCoAGPeXaChaFqVJ4L94SWIfZdhOJb+oklSpvUCrU26jVAYitDmCbU2E+N8uue0wH
1QoWnNS+yVMO0PHcBS2BRsAyxh0Ow0tsY5kb6ybxyZIJkGKEM4aefsmDYxIVwZOFNutiiUVo7TYR
rIhpn9jgtqfWAizDnLV8IPDXeCcQy6FKycvhR9At90tRf5hWY6/xBC4bYmKQDRUReTh+iicPNsE3
DKzGwctN0uaKJrgubWPZNGgPH7H9vUcJb4gjI7zZkGirlcsg6olXFA2wUwr/QGjZcNWGBMHuSusi
9WCZvUlFWyKPnTHajXViPLbNnL3ONtZQxOownIQ3GR+e3clNGGkWQxNmjj57WRk9Zq2T3NRIsChd
3BqeSagwaEmNXl/LziNBckEGmfcSkXxC+PYVClkWeL9Phm9R6xTmdmAaHU9y/NpBcXibFz6c/LFq
/qLQYR464lthVnCc3vWJI8pVqMDi12OX39NAKbE7lMMXyujquzXp6cC4xUF+XsrnKB361ez1wKjq
iPy0wi4k92gU3yo3eegCXviqrEZeriVyt0SWNf4qxxhx041VsIL2HBGdNC9EnmIqxG5XZmWzFSau
zglt5tpebDcOG7O5Ndq6O2cc5l7AQ5O8qpLsGCLjOhhObW7ryg2vZlImXRZEHX7xXUMdlu6y9hg+
++k4vAbSR7NUGeIITuE9V4O3TfTk7CvkJYgEwwd3ar4FWlf7mkPBgx4K9ejlgbPvFvqRvd1MzqpR
1XBd9aZbIFF3iBSxfLYz1dpvdK+6O+EUBMgPbnFkqmMfUmzZCLYtY7PQ1Dybidj4Vf64JAOsVWwR
R0Z3+Ch9mNLrOreXFZbjcdOAC9tkXbKIuCkmrO+5H2Viq5AAbhOrJRGUWPoUvzaTzVWqh77faHOS
pIQEJc20cDaJJsCUW8acZ3aWNsK3qc0Kul4uWs8akWMxJUhaawFLZYG5WSxleu4XJJZBIIYrgURR
ExxTDuv0AoVAOzjjv8efeoKma5Abib3XGrzw6zDm1O0IwHBG9nhCeMatQ0URCJ5hcIxnLGZXGBWW
F4VuazdNmfUjQwz1kaRe+mSYfvO2tHcJrjmOfBTRO9Lj0i1IGOjwSyLPGCMF1I5KZ0FM86uJPb/l
74MRuSIyy12YjfI6AC/7JlU27WsB3WSkRr7HW5ZSDhn2ZiiR9cxyWo7u4AerSHmciEZpUTvqwf6B
4goLNoO4dWdOeuvV9ktnOgxMjbplLq0mvaDNEuZ8KpB4CUyzksvVQNWgJmmDJwiD/Ytb0PFL4S0M
G0AfdYXL3xz2k7bn7yG4XwQ3EwfbYjTbErUN4ks8+uw8KLmdm9kL4Yt4pFve1Um0vICvsfZePdnr
KegHeZs5GERWfTsZb1Y+I7MybYFcZaiepWA3nMyijlvFs7ZGUIhB1YH6EuMFdLp4qAu9E3WWk+5q
ZETDWAMhzEn3aHjQKnDpEubHQ2zLW692hBHPAvvoqqgSl4xPXbCbd8tF1zq2Q7blaBydpwoagdmj
a85S6Tx6MqJU4j4XB24eaQJNL4ddWlTVu0/f6mHAHfbW1R+kbDBtBrD0gzGVswmQdBbjWbNArqPc
9e46h8V3CpIgFkgz47I0g4fWqqKT1n24CojaRss3khlBCdQm33zoDTda5vVxbIb2qDEIw/LyzP7V
H6vpyqq0HxPTcfJUWu6rKTfj2nKKraPYqGdU+7HVqnbHa9tvQTD0m2Vx+a4egUlTORhbq/LdQzvr
yw7CcfLriKAEOBaTmge0ZlHxSh4exXJAtLDljmD5+p70qVbPPzxD9lfGVLqHGRDTF49TyY7hdn5n
S0/tujCQD6XtjZsqMMT77NbLsxzzctO29U7bdnnXB+5zpwTVpzGOUJgu9aGwp5nVqwE0H/cFLCQq
hmT44paue9WHXnqsnN6PF1RLcjUhEz14swP3XTLOy2PiEfVJuip7rKvaKlaqM4rzpVq4aWdfNcde
e5694T/wwBhNAzdBlOnd4uYXGw02rMpo2Nm8CMuRCTji0R4Dc5ukzvSoGiPcJSIcNqGHngBV8CXb
G6MnDiuGnnWmw4claPx5zXwrMValL8NHEUwVqVeJbGNpGyLbjdqiUdEFzg9hqnTrlk5nruu5zUAv
eJAQKlzOKymw+Sag+Q+eR4nC1S/PrmnsZybPb4D8owNy+ZymtusNOz8ZI3BCgyrPw7x07yJpSQRf
pEf0cOm2knH4SKdunQY49CbqIBgmZf1RGr11LX3hPQ1RTVqFtob0PJSZU1IKQePBHj30a5xpgESb
2u/vMMbZ+yVsmoONohbrWGaf5igMQEX54lrOzuXR7peTqviaEC7olAEhtTghWRi2XOdbR0soDinM
CW7qcMyGjlmQKAvKA7REdW9SyG5cT0ikObJdTixYP4QT1ZuFauXU1WkLpWqovw1TygMfpGvZGMNB
6yjCd9MO55SakzMnTHNKrnTDSHCOw6nJ19J13vJhVC/QfzibLL31mnV4FHQSPFvSIhivaO0VAwXi
r4UZOIdsiqhiG3LJ6zrK9/7SiE06EL2FstjYZ+McrS2rds4JJQL4L7KEB7qIFJ72vEIHOa4Mhvi4
LFrxgKKi2uWpEleLRgXKHwOjx8fk3BSgru6dYlyuDTnTuhgjzUzo4sIm3PNBIc3QcWHjXcQtjprG
nMMDz37zIhxlrPWokucpb7s7Y2xyFWdN0GyryyXqgmKmV4K/PMh8tQ/UmG6c4pXdj1W8tlPr0bWK
hQ4QwJ4Vs0CaCFZaZ1dp56PcrNOj2S3fQmGrldNh17DhixGy1RCmNbb4jwyF9pMC58M3qubrsNSc
Q4R66ZNJfQlU9EZbYYjBOLx1FuvvWHj4aJT1FbRMc+uwLmzqtFrug0IjOU2SbU4+y53oF1AFMk/n
XdpWGP/segEj4o/rHjkyRQg9VhXp6sr0u2jj+rrdJG2lTmEEmkc0ZbRNkzGuulwdXA55V/SjwGAE
ZJ4lzmzhNVjSF0AFKc4cWgBO9VjOgnNDp+WRcyWeeTepz5FT9Zd3QK/bxH3rMQVS203YMm3+QrG5
qSuZfclq3z9ywnXXlvKTfR4uBHUuggjrHIIQLkLaCn4VsRhM3cau6kuhqa7mvMd5qfQzVB0OKo7X
k8Rj4oAzIU3ElpXlBXrfLKLvkOAgcA3/KZ9JYFpJo80ROlvS5XWzwDoXxK3VveFf5SXpoNbSDLuh
MowdtkA8eUMVYCebqpsp9+R3WWMvCOrpoW+SP3hH5lb0WfXSj+mwGyd32tjN+NhGk828X3rPZYZ5
WKVk0XfFWFylRhStTUwlbj0fS1OaB7sczWvVowoWsJD2VkvAma6AbbSG7EgRS53vY+aYW+3nHawV
UiCjPpyeXBeME9efwF/p4gfE7YrbwvmacVhdY7RdNqUeecKtRNEdbvaqypc498AKllZJC0IbWX0d
jVpuCgVizh5b9yZsnOBgifK71WX6WSetu2dFH46J0kyQsOBu3N5L38YZJJjf1gJJjFM806vpv6GL
bu4iEGWv9gA6rfVq4i5C56RHMnURDSooKNFwNAarjvZZTVu5cSe5maXTce/Ki0VVDPUH3u0MrTfQ
J8wTomfimJl701biOvJFG7spm65p0PEyRN8e1Uw1LYZk2AZWY665ZWUspKEowUHPRGO4IxoUxRK6
JdR6WHfbTsdGRo6cl2OtLUKb4hMrrDGXaluNBQF55JrdT0UJzjBjLRyrQm0kQimMAqw9PmeYdQ5s
68qHHLEpzJAzc5QRY2fpFicWWjPE0ymR7S6FfbYa82K4mvEQ3Qb+4J9o16vt7DsLz6l/VLgp63Xk
jM2NlXnWTU0FuDeo6g5h0WNF0E6y7XDB3JecmVZ8wLjWYYj3JauxX0Kc2pdGx2DWlPQ6utZcwQs5
l032Zs6mf122OFrwql8PNQX+YCzvbqvzOKiKKxB80coebfujEYOI+7ae74CGlVubbukr0crGqcQ/
Z2Nw63HfmX7/lAx2fcYdMq+FV1/rYfjKeBgHeme+1AV2A6NvynUvSOm0SeaIOxOXQWlh8nFhZd3J
oWHfZh6K1htkYykd+nqJ2x+twc44mLfJzrQzwds+FRvhJtHzaEHMKPPse+GNy7ntGF3FTb4EMelb
2cod9LzzFlG9D9RWW43A7WABxrgd8wYkhc2aG5gUKyvaBVh32qp1v7qXMLyRDLINoMPqyei65BRC
CdnCWQNhNFsYlXWCxWlK5xvUg29QnOZ1v2T4z5UI3opWEgTa59Y+Eq772KMsX9WVL9cWvXPaLVXu
rDK/DNg+8gXAJHcL7twCOzIDQxhFZ6voaUoHY7Mbu0lflyA8nyrQn2woTbIepFMcR2RRNHRmzEcg
hB5xz+3mZuwOkStwNEWD+qZ7oHemmq6bEku7UfNwY0qVd35aed/Nsn223bE+47SVcTYD+VjCKTtG
VeJv8wCbQOFnODsnv+vPKmm6h7kg/rGvOD/GYznRupRTVpycZC6wFoqPxWTY3uPBAH1MiuIyD9WR
TFA3oxcmp612hL3FXL2s8wrUpVVDUggZadiGA86z7+iy5X2xtz13+ZioSM9GElibccG9kTn6gVwv
Om0LzZvKCc11ZwXNu5OANHBao6M64M2LROhVq4BZ+W2OUgxxJ6vjS5BN485z5bEvRHut05G2cTl9
jQr1Q2R5sA0UA4XRUzP++MjcgRmqjhOWCHdVSn/4weCDFCrYCcNTHs3ipQxzBVXyI1cBZ00P95Od
MC2g9VbFgb1UX9JLALDtkGOnhtE94jAZbhd7ZgsZAWxvbMwk+4S4VtqdOvV3ZmW58XQ5y0uRNrTy
/OQ+HVm8knQp9xlejgd2V4AEsk7WOXQxAjWLqYFf5zbbstG8SQWAQKyDbUfB2BTya1KNE701ndCJ
KsRG9xnWaM/CkhpEbwrL3FGNUbIrMNc8M6QMbuYa2ttK5ObZc6L0PDYlyFbXbKKtynBVcUJXAosv
JwwLJA0YlRXJ8Q3+vVkVMF2JrjE3nju7wJhSZYIVNVo5rjt7pt9Wosbo1s24YO7xxkdaxvW2YWh5
CIriVpCjvGlSSnCxMNBx54KpToFL1WyW4oB8FPxLG8rnpWrw3lDMTmnMAQ+oGv7BeetrVUwrz+ot
jNbQsTd9lt3Ts2I4jPNHkwMdp0FQQK+MJuJNfKyIKSOZLR8zXidhR0hjnvXXU1KasS0Wd1NWQWwh
ysVmWVwFffZtwEu7cl3MuMyesi0et027+C0x2YBrlzbqT6MTJftydG/V2Ci6NFjmODvJJ3Nw4ZSZ
k419qM+MTTMmE8bmKYsrj5N0Y/rtx4jm4Rvew/wuN4aZnnue4nGSYodf3LnqGWS+1n5QsCxQaROr
B5/vhyR7bXcxy0dS4smMLsg3PAQHyyzKQ2BYp7TxXqBT4Smq8OVkbf/UWPTFSxfObIRvbO217rKp
olB/GfzeD3dzckGJucD5EKq63m7EcfxA25Q0L6dvd44s+6sJffJRYtDZCtsVX+n1pyT8KUFnuRsk
U46k2wRRx5QtzLJrY2jDHSctmBVUfMeep/REZdBAPAmifeemRqy07x6rajGpYbXzREuBFnPY2Ccl
/O7KG6bgNopSZvdjxFPYhNThPS3trd/xynKcwtdcTuAVksy/nWanWC2Cjo6Xqv5Si3mnbhqIvwsK
p/8GSgAiio7gl60mruGDqZ2McHU4ZO8ZAh9sXl2mbqEIsWEohkyauuGY9Gl3xWbN8C5MglOrfbJm
L575fW8X1eEC/bBXQUt/p/W65HUJRHPIg8E8XIBdRCmZ/rZYiiGikhA9S+uwcERG9PhVJYjN80zq
rWVG0M8DTFL4EEZ31dRB/mKGjnqwlHuBeipq7pJkwTSeWMmaVbQY8PeitGBWkuZwd9Jm5mcrf6jS
9Qy36QpzcgDXvJy+a7LZeHnEhcpxGUglzTLeLIah7pqksE9lUsvH3EoLqol65izIJGHTCn84FT7g
tDjNdQ+oYImYnyyFZb2T8aLOAMmqN7Pymwja9JTfDrOgIw9XJPPPlYamsQrbJj+DZUD4VbQ9KWPB
lNkvbja0H11fwNHE71+f7DxkY8bERT60gaX7th6znq2XE/fZhBPbXqmgNuzYGj1/37Zm8D5nmCkI
Rm0/0rlJwxN1mL+3HJd9dTIskcR9ZF0owoWqT9IHsLLOOqN9NFLhPkdlpb+btZR0C4H1wxrUyGVG
lqqvfWcO66Ua+HX73MjOaY/0t4DK+lxGRfsBZ8j8yk0OQN5lkdqMtuGuepFLCRs0TDHh+heje+cY
KELRmYfbjiMd/fvC3ifCsR9kqbrrGbJoxc6YzTWItMa9El2FbGE0dUe9hIfLWYv+4hCJ0umpXkK0
821TYdlw//i9nGTw4k7mZr6lwGy/dPPkRSuMY/xValY80Cp8E4IUbxyUhldeLyBth5FI9vMUTE9N
Aip5N1ZzdMzVshD97fdFe5XWAT5cZJ9Z95AzOd6niYmJOqhQzGTDILqHIZeFtXWr3N1W5DwKcLJO
+cCsMi0OONoFoZ4MYB2yNpWC+VjVzmpOIpfOhs1bn/S5Axm7Y9rKhiDQz1ezhfE3TKpTAJHsAayf
3sm+mryNDnouSDd3XFIL5WlK+S8td8tTmltbtBNUFlWHiqdgdNVDNqe7ESfBUj7Q0khfacNzgo4M
6W57azQJTgm6I/3zHKJQXj6bUz4UYNtcICxGo3dJPevv3djra4v4raPv5X12ilD+XNOQ5cfDXcJT
fRGvhDriOeVEn4BE4cGMsWqhyY56+QWQfXIV5bh0A2waRMEP+T5MfBQ9dTCnb5aR5me8xF23GrCH
DBvl03gCOM8BaVPQtBxiiQwBdCd41IegYq4fZ2B1qzW8FZ7GNPGQrHQh/1c5SXbuaY0/0xEAXKcy
qVgsym761kRe+5iPtf6O/dIOaNE5xjfDRqHvNU77SFfT4HA3N/46CwsnAFw+jE/KdNQLxk/YcVYd
PnNm8K8D5wJULIvoqlE+9QFkeZ9NvjYYKHasVyhoqMcTaNfrqJRpv81FjnC4I0jcnAzqSs1Ces17
oKt4ojlbxHlfImd3LLj4a1smDA96J8SzCJHAfJVgJAms1IjB6WDxZKkhd59DOvQ1Zm6HG9HmHkMJ
ZZbcTFhYJ1KSI2bVqkvuEdux79IMrm4yjA7rdgjFVVRG5W2k66TcWgl91RUsC/0dyk9DA7SCa4SY
bRZHtMLes9NWPASMQr+UtvbffUfkZwEtnzbkPLI8mBoBvDbcoFqVnMwZq89ZPjNjMHl5yuYiWcwl
MPO1V3rRo4ADgS4n4gk0ZMtNqHsmR9sOPgwUztwj9AcgCUrcIbKqPT2q8cmAKbQ30brdOAwMHtIM
HUc58uCyLSRXIvDLhxm44WMRhaI7Zl4XvHPYGSvyQTXvRqZxo1AQLAZ+BaOhMtMoq3fU0XCRGhCa
TbzQR3wtZyA7BxjXdnewA0fcsxW1UI9UkeQHf+7zvQqDFCUK70cVj4w4voqSR7tgenWNDkXvZq8p
tjCyWXWLOX1lOsXlDCx7rm/GLpwpOkS6bEwmRvn2Dw1Tjxb5A9dqA/UkGVjufbAXkALyy/utJQed
6/Di+KnnrthedI0eh+yaeBerGFnv+RB+aEQCTekQULMaI1s9aMzcjKKSXG/zy8pcswFso2WazqaX
4MmvG3kP3HpicmQRWkJRzw5U+PwxHWdzZ+f1fEU2ueIaYAG5hTTUeF+LUpVglHLh00Slr37pUHGT
pqrUuwYiEbtqVflhPNu5X94IPQ27VrfNwTRkA8/fMI96EdwLNjnpx9xgmtwwEAmEmPjrWiwFa/to
ZslN6QHtWWeLwzrnJQ2LiNkazjNHSjKZc4Q9Hmm394rn+6adClJncSputPCGvZFaDMsmauq4ahYu
ElDRSp+CoelgNtc1nVYSpBLjOFdmOa+ahgfOBqPqAnHH7W/bzFzXddFSbJt0SXeCcQ0KnH4JCaAv
WEnqIETliyELp4vu28cJoqpYX5hsN4MkVYfr4O+TNjLiwqlUux5VA0TY67xjwzyBiX2IwtS2pPfo
8nTvis6oUuqyxvtWsqFQJWN53st0vCIDrRvOjELZsrSP36R2EYJTPOT7aMKo3ueTh0LJ41EZmNDG
MmTygbCL/cIU8/jkmtqnblRsUsQEIXUnx/2BQsu4BNmnPLw6j5hRCknOSjwGJRsm1aF94hjf38zt
gEleCkQRoutwdOWTRUaBvunJJgf1iYvfRzERG8aEG0aS0N33Y3ekNcG38aDyEweMa3Q/AauAPhkM
rPEDy/9dz+FooEU9deYpj7h310tiYaAhVFG6m2myMuMK5UFTcmaRTNpzIPt/iv//T47rx6bif//v
8t98/+/wwX9GEf4vswd3P5pLal/3+Uf94ycTa/jXb3cJ+/vH3xA9AgT2rv+h5vsfXV/qP36L9Edz
+Tf/t3/4V3zg4yyJD/zecMi5/LQ0a+q/e6sdJKH/I8f+d+qg6ut/hsdd/v0/vdggi/8TXbaLztbx
LDwayDHHH53+r//ADUkY4SUQFEu0jYyVP/nLi+39J8pNj3/M1Bm1v+ujTOxgK4j/+g/+G2TzeKix
Fl9M1MSt//fX/ksm/mcQJJfhr7//u2z8c+jURU9NcARYTJyZeJU/OyoWaZjCtcbqsGQTgo70yVDF
vEkTKCd+ND+P6CBWUX4uhoM0q+LAqBbj9iKv5yj/jY3yk8z7z98EraftOx4ro3sRY/5N0NsTflwl
CbRGWYwHoLbMimw3+0ICuPU7eekngfcfH8U1RKhiBwhM3c8KWVgVpqh6wJAAsYVbb+zJPk+J7+xx
o1pbmYB4L9KxvDYua+ECNHbjqzLfLuSe7K2eecTfnpaf3IVPvoHL74NXl0wjky6HaX82kCInb+bI
NEuEYUA7UiSJWIQgDUv3IPwRahqosLU2/adff+zla/5NKPyvj/3sGfALyiWUWocRm3Zce8zK8co7
FJ3h3a8/6Sf39u9fMPjkgaZfIsqCsfRBiPHNSLMddBiUWAuM8uy338r8JNuFYQP3wPT/uJjcXvPT
90pUpMyOSuJglAlFZFAE69FNynVLfINU3rM9g6qJrA+o/V5jbFI6Deg8N9oNX20YdrtqQsIYbpNQ
0uFx15HVpAckWqUm16uq6uJaNBSvbm2vZQp+G3HYejSN5p7RunXb4/6FdeK+ebm4aYE5r5r8/7N3
HktyI8u2/SK0QYtpAqll6WJNYMUqEloFEFBf/xaOsCbZfZt23/jOjh2SnZkQER7ue6+tvYbcfO4g
A15UDwTUPGWz2Wxau31KKc78vpfjuuAYFWiWO6y8JPzCAtHf2YyWlnhfP2VnC0bdvYTpRM6XEVbP
ojPZHmRfftFb5UJ1VR0mI34EhCU2Vtq/KOgIzSlx1kLXHzQ6ghyFovhcjd6Z1gRFKqOvMIbcGFkD
7E0UoxKKjAZqLdWYb9djYfsi4kVsY/lk53G46iCSrBlyag+eUR9BLmZXZn3EPjAyzCfsVjLGbi6Y
XuZo4JjRfHPL6LPRRjgAbb7t0Hnxfs2+VOIv7uxs5l5uKkBjdhwNgYDp5Sb0sYbiVSvbBR+uIdrY
Vu2HrQ8KbNGE0ZvIqr2sOA5Haounp6W7U+k71onXfuquSaZ/y1LmqsKyK7DPyC6BX/nMjiRzAp04
Eil3dZlQjwzGU6SNWx6Ur0pIIFHbEPMh8zcm3WRlNC5TGVSfLThISI4xF4nlCP5pcbJkBNArVLc9
gMWVgGeI2iBPmUabD0J0EHqS5sK5kkm3aqnrPuuipWC96WjpYPrwFyr7Gbs6sH+ADWuA5e5zRxm7
pmVLWhtyWfrh8CjLaevQoFtyqBb2XgjQr3c4dFY6+F3Xsn1W82dFn7+a+C5fshSG36yNK05QE3hD
Kw9SlDFlLzmY98wUnXEHeH492uYdrZZxRadwXTZ0kJqPMV0z0V/JbLrLNZXRFTIMJ05XHfKoQIm7
A1UW6oQmOcZaGZE9oQK2HO5DRb8bY1lzpHeuReveuU3NaC1XOGJ2HNu0Yj13yf2cav40JkPAkXlH
9sCzHamPaVgfWJ19o1dBqZHhkr64DJVhMeheuY/GTxLST7lOYTbm25zGvbTQQzAVLL+q5hxYvdi7
IWJnFKBT/laTN5RAk+8RS0TaQ8SCXg3mGnLZCkQbelYV0c3rqC0rAHrCBl6PVGGhynXbM6lCkmrV
LyPLq6uCz+L1i6pbUm5QMaiWfSgQCoJ515Wzu8wV5dYws4vMy1MNbBwNRCS3kXsfJdneIANKnQH2
Cg6pb1G7lR2/LpMn2Vyzut9UiKTn5s1yp3czfq/lpwJ/SA6Ej6NTTj8JoCGb4hZpTzMS7WIMxprH
Vr+Bved/YkZX6p0dB0P0mZYcF+LvI1TPKNnU3ScGZ1o6NJaUY6f3G7c+jMU9zswg9BhpUD4S4zIU
lp+gPbS7SymstQGNcwRUpGS6H8diwwRhrXivsXzLx8AxqhU6vgNOfz95WeKc2vF+BLM8NkQZDZe6
Ysyem2ttEfBnawIqAuay+3l6UJqg0tWjuczhs3DlNeYhUT2cBjVaRNwmEY8wgMGq7X1ZxQxTPqxi
RpmD9rjdKqi73MjcuEV81fveT0uuMAFXnZDr5VoWVRkkAzL2jvlEx1u5QDVNmkq8ph7xG1m6MQr9
3mosyNYPQCDXvesGdl1vAbHRmIg3CIA3i1ihRX9Shq8wkpDrr2cvRWGAyj8uDhNeLo22QybwNujT
0dXfE3FkpAFme3F9qacu1uBoimcbZrBbmgSO5V/EhKjaZiqhnibMDpY6r6BUU7wnPvljq1JdSyQ9
rVB28SJ6Xg4FTDDse3S8nNrw2eCa0MlGM2G0mdb7PDyg0VnWlHO5EEbNa6q/IRnwi0Ljv3LWq+w+
TZg6i/ehvEaQnefow6rcjWeLwGSoCNRrxZAlsNQkANjgO+GFxiHEcDD3FmgqFmQ4383ytRsr97YU
uNyw1PICsMI7LVX3AyfrTaUlb6WIQMiEKakxltFu6hwmcBq5rzTvbL/oGIUY8bTJ+h7iBLpoGkfB
TAd4MxbVcyGi7zQ/zgN650OSDw8jYVjHUOvQl+ZZcah75mH9I2Se74be34QWwA7YKmbkBokijpWq
rMaO1v6A07VX8m/0PKNVKuoLe9bRTPPPqhfaLknlHT4hqLP5SWvRHnZqtP3nAgaizk/FEoupjr3b
9IhBNdn+/uIFSug9dWTVICBqyF9KpuY+DXeup5UPfcFQCpbrMZMd4DsQDAwZdQc+d+Wq6tGzh2ar
mUlxnMZmoHM1lld3UnBpN3tIkxsN9Gmb9OvQS9+nTteIJrHj9jOcG5PeCavPinS+oneMx0axX7ow
jdce761Wf9Y5BNcppS7oaNs/khWBELZUxkuYF4ANK/1spnsPQux3DUHbzZZz8b4oM5svc30li3Cd
dJWP4Jiv0nol43JFDyAgn2ZCyZLoJTI8XBFyWMXeRVEMv9fU02A6KBO0Bii99zKXwKXJkXFXBhLS
fnimkeOjH9sj1g+/4iViy8r7Bw0d9RGLS3NzCz6mY5h9ixsBfMmOkXD2CADieYnlisX0NZ7S6iWZ
qs1AU75rkVoZTnbXMdcJpql4HSwwp/3gotNjNSniheU2e2va+6DykImrQz+zHFRfdZTFWprLW+jU
T4MRmyhWxcS0z1HBG6K3jgHEQmdW9emq0wBiWo5aQQyxWFsxtMtSeuERiwt5hoSzIFTyMmLAqoZ9
t8+RmOfzGxgHi24rLprdMCgWx/CBrQSwTSnVCfmf9lLpFWxwoR6EWStnIgJ5Xt3o4oQ1HPPY+3RE
xCDRQtxcNnXqj6iOVulEWVKUScVkeHIPFF5w3sOq9F2BpbKIWJFZQlibvEbfk0u4KypDXAm6qoOm
rLawYD5Sr76wDp7G2XqaZu1Qqube0JMMl1LxZjjqM97414jutd/O02Iwsts9lqwyyHS92eJwlAGG
CAj/NoapYhAdbvpEvIXMdCPMPBp3YKTnxp2clbvcG+QHtoH+oTS8F7NAZFH9K5PPfI0AM8AiiG5Z
p51GC+pimffvs51qPGt1ehwr2l5OH17nqPNp+6+nmUQxncAkVTJKjEXe+4lG2nGnxw3RYWVAzMnL
mAsqDKN/ddO8Kd+q0EV8OY8V8awFvgbYnZh1Vg7rSbZ2FTVf9eYiPop1Qp5WE9hP5HMZDjWfE95H
1trsaLoDzTHXjbMty/hhrjWFR6HRmX/zxKjWO/TeNNtqTfyR0Z/31k4aPdLAqt9LtXu3xvoalzmK
pdrb21YW7TAYdKum6BN+lTT3VvtWDqwP/iSNaTVYXXURmhxfnFE7IM12bpkGvBYF6BzUM70lKRk6
58esQYFJihQo5H3dl8mhDE+0xWkLcVRQzLOmWK9MNjNo1onFwMh0MoLrhiZwzTe9SwU9SJuqSU5r
JYzkOjfJHm7OqPBLf9nQZm8rccsRf4IliNeIF3uPBjYPqwMiozOkLZx0YIqcfO0Zx4J337O+a+kG
m5JG18z8akicioiyveal175WLf//yMC6wMxRbvWxWpeInRkXmNmAnU57qWlKksDQVzWpoLhjiCjy
EjCqNBIj49jOzU0XxVlzTkP90vRHeyIFlyrC1N/d4UYnfEPc2sZDuE6kwzvKEJ4sZsvyQw6ls6LM
3s4NPhNe2FK2p8gljQb1F2Dbr8lcHipEcPBd8bayMxIEYNf099DcNrFBmAxDBJX0q12VqA06OHOj
Ik9wa3XNPJZ2JWek/FUO34r2aDDmJO80R+lGDsUiXVLlMXLJTSvtdWMPB5mLHYEY3napqSijA4OK
HmB6g5wE3VzqBEpRHLsk35nmcwFCO0zMDZaa1QCAVmlAviyGKnsuumCet/n06LBEyPSa1uYxZ/PO
+8c8Tr4a7jc5nkhfmBgZmPm2Jjk0wPl8EeOZNN4HBTfF2vYQnDmacovJoJoxQJzHlg01QuVchcW3
2hEGCyZYYmswLqLUjqaI/X/tm//XL/xNv3DhWfxDv/CbKOTn+48NxuUf/LthqNjmH7xdBpHrrulA
aPyzY7j8kevCHIGcuKTUaMsf/adlaOh/GB5kKfT/JqmjrkYB85+WIX9EEBatQtO1NNUx9f8dv/Fn
NzxmCdUB22HD/TNggAEloVL6oVHXILmyaygXm1HL9rGVbWsXISfMYxNTqT4Eo3WvE9LXZ9MlcrNd
0XdbvhQ5Hr3vxdo5dbItscSQw5/7OfMp2KDbM9/PPKpJpEqtG7iKcqjJ7PKMT7N7w+zDuUNCl49e
6kw8SVky/rQ3EUZ/TWB6GHyHfJexngO8NT7yS8QKTB+6+CUiXHikJJ6rBrkRogQC+Ig62aajccr2
qeEBCMYO6doDOknsB1YRMWAo00fUI/Rs+vs5JvIWNU3mdUfb2hqZwUucYWlCQD2I3+BDfu6S/fXC
/oI0oKXV2zB1xIbBz6FGYjXYNxP1dN9Yv4En/Exf+esnLX/+wy2smzqDm8ct9PSbon/pteMPj/Pf
NDTNv/4Ul34m/EsIOTYP5C8f0IDIJ7QPPakbnRPkHQUuCcAXGiJVExv5I7IE5Ee45xoSeOIj+S0b
AjeDNL12LkzerlgbHFlFHh9axQrs/kVymFW155EHB4/Iijw7XOPDKqWCXf5bXTOxPxEPSj6SY9wp
k7qSeDrTjvnuVKHjJbsD64Q0I9pVDFiVDIEVAemceirrQKT8v9e9/zGvXvvrFeYCaLrHOwIYHdLq
z1dYBc8Q1kMvNjSN+MbJdvxII9X35AsAmB2DcMzV7LkjvzHk5Ij4j/D0kK/3zzfib+/DD19jeZd/
uNEF5kV7InFmk3pgsjFNTIgfNadHSaj/5pn6uZu8PFM//+JfIBlVbfYevjSWBWMOgNCtQtolRGn/
5hctC+MPXev/fg7dP89msbN/xcF4sajzLuPKtvpjXFukcYeI/mhk4JNT4hfhnfAW+p15EKq8n5UL
NfK6nV90D8kIkVclTaoqXIfh17BvfzNYWBrLfzbU//rVfhlhmFiH+xbZ/4axjx+PKFoBbmRSpbyP
1lHbbHsisJU+uv//ucl/XpFfFmRPGaew7rnJjZ0HhAWuKj1FwNMjZ2l/81z//WP950f9skTRjEhQ
Y/BREzIFeNYoBX8zBvrdJ/yycqBdUymy+YRhehPOYyt/szT9/RvhQTLmVxic6X9+I5jSuTVqY4Fy
59pNH9Lh6QB/54Uf/3xT/vZ1MJj8LaQy9txfXgdkdt6I+pGbgoHG6xEePavzwz9/Boi5v3viXBf9
qgZ/F0DNz7+mtSJyOQqeuEJkrHADzS12usTd67MadAQUENNJ9gdn4mKAkX5sLZVWEaR5dA1jVCzk
1O+EfF9xz+CDrgGuKuNT38kWHb9YGmH8VcynfhYiD8itUwGtEm+QmZeopJADxPEViAg98myd15zb
6k9YUBuVSFHpzZfO+VCbT8Xk3zv1QakJQYkv/dIaJ5cCCJJvYg/H0G18tuYTaRCz2HccqVMzw1/j
7fuS70/Ec05wo6J4SFXLDf77zVDAPZnrfTgSHKkuJXQXiPm5UbSDgSoqV+WOcQ3e1HXV5he9/KYe
yM74mgjnu2X2z7Y1PxDifN85206/DMl4J3Pneyo9QBQDXQ6xDlP1Ad8GneP42HHh2tg5zhWdtZhg
KYnzrFDXbu0E9nATNBIVRJYZ8AnT2FqDta1q4CTYyLLoojfemkfkRuzRJWv1U9Z8SkqIeefcdQR8
zduQvXH5CUOJRVubV6TAyeq9tD+i+U2aL0TIsTm94zy8heh90NAEJl09/GPU8wKVc7rGCbeeRsK1
2vQ8j2AjRn07xE8Dho+GRA3bo+mHxIh0eXVOzwxHyMcgt5XHRUk+m6TYjGq6dcz4ntsDty9F2Bhy
kCYSBFLhFOufrhw3phs+DGOU+4lKLGmkZSeGyufKNO2VEg0Xox8e6mbYSSAkY/NAshPDjWPBqYOp
AfnZg6+rZHRyXCIigWprpxYWB2G2h4S7PRKTTJ/EQLEggWGMNP2s7qtSpAg2WMcVP2k+R/5SUpQr
eFqB+7VDFm1jWUrwbDeduXei4xKTZTnxPk3fDbAfqPI2XPMyog4FlqH+uyLI7cUCvXNIQxKotPWE
lkFtrIsKFVzvPRb9tSUMnTrEm9qgpezr5Fe00yIV9HUuldwM6k1F5stJ00/b+L4q+g2Tdbrz5L/T
kUjpXY8GWjn8rHOGfArzMxGLG/LSSSQkgy3Uz17cBw00YqvKL8Ix38mFeEvM+Vra1QXJ7H07uKeC
UlY1P7SQpFQLrAdFaMdB16SbUopnQ8mD0HkiFJwTeu1H1VcsuQPJayquT3NEZcUJ1+7QhYj2QZ8J
4lFnH/hAEN9kArsm/dQ4axoAM2ZNWyd8fQfdVAfef7C5DlCtbCppL7mMQGC1rFrpE3D2KUhx9+cx
LsI82wm9OxZN5aM8P49R+YYu1Je6vnara6UrfAOahCh9ou5aZajx5ZLeWq1sm6AGJQ6m9Dm3ODs0
xU4qBQ+ktVlsBFMNHs9Yx7bJWHAKRET8bJeeXfdh0IlbUGmxqc62H0M60fq6xRawFJM61JwovxOF
tUfKhLHE2JOUziG9XOKTfEsNnw0TJF9KN5Wnn9gdQjTWxZSszWY8eZNzzTEbx0j/rbqAaURIeV/g
anFo4U/Fbq4Yg+bExPALM7d7sNtx2+tvPQ7LtHywyEjh5tTDpa3KW1Ik+7gs3mjV3SWdOIxteNIn
zV9ylUflpNi6v1j7WnqHehYskTMWy3U3iXVvDT7vWFdXeLVACdU1Othhz9R6I1psbqHcj4nHK9xv
TOmte/AlGQgQV71RaAZGM3NWIHwQSduE2SVSgjkaTobbrFF8bMPMOcYiekGksqX1dSr07yo4nVa9
xQgbJ0xWig3MIYK/Ed05en8xGFLp0b2Q4562fu1ikZu8tZLR0NXLjYAso5Z7xHlLEx+9Ph+ejhdE
bc8iLBlVx0dh91fNKc5zlu0kms2QECldyfdIf0XU7/55F/wFvkvZxaGWfGEHUhf+Xs39ZUtX8D/H
iawYeyfVISVw1CYoxtJrv3I9Grw5HlmOhOTxjRM9FmTm5GquTZfQ0149j9RKwu1vSvycDc5vvtpf
tudfvtkv27OTuSWJ2Hwzu3CZrIRXNZxWOknAVvuccy+9tth0XR788wX5S+nxy6f+UnoYRCeLqa3F
BgiV75mMl9OtSQTaP3/Kv5iyP1W7y8dops3CrDNj1n6RWcROuyQDZPw4p2Yuau+ARrNIdjepinXF
eBGpwVobhutSAKRxi5yQMOtZHnFrvEbcitxYA+VHPJj5jjzqHWZWyFHLGT0eGH7xXNE+fTIbg0Nj
B5N6CpahZaN+gnXgrQG8aj93913y2KHbG73Iz1q8htq63xkcCXuCo0PhW+SWw5pea+ZrHa4Nk+ok
atcSc23tkrEYW1ssbRc0DDdCJzeu8S3JolustLflnSN+99mKilelzQJrjm450p/cK86k0m28aHiO
bY35+nDX1vobgneyZh7saC5Woxg3xTQ/tIqKR1/uyil8ngb7FWoJvCXzgGV0q+i6j+qU0Xz6fSSg
Xko3iIoGLmQWtMQjJWwkwNSgVRi/KeJ/EX3954X5887964j1w6mQJTAEx4Wp1C4uKmtiLB5IEFra
OO7snnqu8fwsgY+hoXAfQu83lfFf+keaTn9raUbZlobKbXl8f/j0tnFHS5h8elVt20RuCCiEMmud
uvI/HMH/6z7+rvtocs3/5/bj0/z1G6Tb7v0niSMtwv+2IB3jD51ADY4tnK8ZQy+M/39rFi3rD2Jg
LHqMsEQhYdqcNf+blG39QTYMZGaakzQI4TT/2YB0/uB0YkHzsVEaqoQG/G80iz8/PzZwCZNP5qMM
C9MhENCfn5+ujW03Bj21K0LSV1MFoc6oNMM2cggmou2kPw6RIW8/XKG/6Wj9vJIvH2rzox3aWewx
tF6XrsQPD61BfeigBk92gHQojxrE9U0wd9RFq0rL2MlzT8vPmaET8K7kMW6GPs5H7Tcr+7Jy/7nk
/vtbIMTQ2PJM7pfz67cYRqR6uZruGgJsksrAIYGAJpqpsDu7eCv0+RGp6W/eV2bbPx+al891mLNC
HiLrnKwV9ZdXNhGTMhF2WG0VTm1PktjDyZ2M6b63zGbmPhjjnd0BRDyGtrA+k6puGVpOSwibJqcY
XcY4fSDaGMy3XtT6S5Q69cDYfjbspxFRtsWIyZKYlW2yd2GDpXr+YGW21E/aSMxr18xlYNRFeek9
IUEDYTzAwibtG2EDF0BeBjovDesj0hOrGo5LuLOvMG17KU2VTaVesODaUgFz7xowlNCnmQSPA1I7
5t1mHZQVZ07IZF2k+XauZ0+2F5ffsjorsFNit1g4GTCcrX0JR+EbiG6aaYWR7xiAWUFaRxyy5uxW
e/LmDfFLNnVmAKFKuZvIFaxRTHUPYhyb/YQN/KrOnABtu1SBsZBaPfXlgytg7kRIp3ZhrXcclqB+
9iEfkjqpjgKszLYOOs1NO85Xu5kHi5Oq/ALd52sThq9KbhBtXNj61qsNoJ5YLCjZMRJi//+eDyQ6
MBpXWkZvOhwyTOUkSBq5zanBPURF4gXN4ijBrFp+q13b+nB79HUmDgT1vo/Ml8JJsTorxnG0auCZ
g8LjAz5tJHm1BKiwkzlh2Gea8tXVdKKGArRH79Ao07e5qYnsIORzUcLLXssCkBNRfpMj+6mvZh0g
PNlb3ytqpITr3mQkX9tAewajs4jDjicmttVkm68AoF1jFbsSFJ7nyMG5xlYhPL+D84g9qyqJRhWM
I7IVJvmiuddJ/REPhEOoI0DsHuCtp7RQ6hoHoKZVekA2M7SRvumVfYcbjOfeH8upGBeCFWGqTBkd
AEcV/lgrkSMjPul1j6FXyfs4SwtC1pXZahk1yJiEZgOJX4wfiahpDBPkbbupXm4h51YWsrnSudcz
8jV2pEEgbhv7NCJmXDTahwf56imfy0ndRAWSfehvwoVUNvSW6mu9zDljwI/VynPYaPbVHNwppSYw
E69bIZFaoMOkIfZfJWEyerEyZJEjM2pwepeNpJ+gZx1ijYH0vfUUY1rJUIwCQLLT8g34O52HMa0X
4gBphdqWoNrpXtphp+zzqtTqx75TJxh8+B57ouQzjnTUdmWyavpIJyFUuIbl92Q8mUR3xjbpxF1a
YcVHylgddH7x4+CRo7zqJMm76JZYWQATgRzcQ13SyKw3MDw+JBEAmI1RC2NTpRi7/bjLzWEFb8+V
hy6KCnWPe5ZjmQbY8OpUUc/gCKxsv5oLww05AKU6Ma/6YuwXrm1OX1JyHtvT0Ffe04jAGcPX7Hl5
kKS6y3Q4HJ67yjYe4KiPzSUt5Zjj024yLnScWDp9GJFkX3iruxRdMJ6Tl95o6DVDnUAR2WJA9nYF
LupzWuakiUUpBGpW+rS1H4wh7JPPzrD5pyoOMOfAFmmItZnrsiCY2SS9RndGcxU5JdYqiVkqD8DG
aP1jKCCoJUPLJEQIk6Ft0eTlvHLIUQuZk3UCgW7szZsU09bRaMv43iJf1dootovjxlTgBGysWpT4
z9ASBCA/DcGVTJh5cxKQT1Nqkb2Ixkw+eF2D2bDS0rncC0/P7IIrmZZH3lwjPA2JCDPoI+N8b44d
wUkNghN7lYjYCQNP9BZnYKvqtTVcBH3BCCvym0czRwRkrmvXENRaj3wrJyl3Yhn6UHtTMu2LB+9N
Y1YN1DNM3Ee8KfZFHR0k4GodMj+0veauyTsajh1obWfNLNx7RUMXdcdqIgl2NaqdzglVQsVgrkJA
czYU5RxoeYYgZ5yc4sMxcu+u0hy8cpzuYpSjJcyRGDLZe56LGglLm4PwyJKuYSjhYKXGC/xooYu+
Kbg5q1VMc++YuUUBi9BIZ3VlWBMwmyZJbA4yQ7tTe3QRKzPVY/tggfkmyzZKR3mXw/qtzhquhfks
whBTvllHcYK8IKlpfNltcnWmgWw7pSEKi0RmCC9+C4kRNUqXmuYlE7XsVha2sVtm5fVVQWfdrBA5
G/neMlWP3UK1Se/EpCDhxKLYSAOl0o1qKxMJEbez0JUhoZzCK0gFcRJ9JaJbNyUhFE9YAlsMnMMb
i2l09RoFEWcCvGhnFRg/0C+3r2Y175sRUAZCDDa1Fa7p8rV2M4K1LB6Xo90LewHNJdVjGhkAjPRQ
QVc2SOuSxKVyTXq9F7sO+AXPBcBRsY2k5t6jj6FLQdPwlhtk7OmauBSqqPsXL9XH0tdFrcQbfNvy
KSsj5VaPqoRDGHX2TZIwpfHEk1a3HcwiLoPGblUTucmU6ghxJ1Q5xiRpQyTWJC9sslRDGaA6eVLj
LlVReU6KuR5gL3hbM8MgF/Q1kElGgfmnlbN9BHmOfXgLZZHJHzDcKNmj21PFUXXLNj6MtQXBxe56
f3AzpKBqrriXBvPuvdfQQjvCuQEOMvSd0W3MzMznQ0XKz7aaTACvkCGFAEpakQMkSuGGR7w8ebtv
Rz2kWDDN6lOOan9yU2UCmyEGD0e41lhntnHcH00rnfcasHkdTO3cKjzk2qxe+i4Jv0m3Vwu0qNXo
BqhXSPu2BUbHTZZyGGW50IZvKXjl9JSrEYygvncVGeiSqnYFEB4had3glkOin3NWtodvZY/4qW9l
/9EBo47RPR0r6Yq1btTum9fqPs2rl8401p6ldAcVwcgq0WUetJ7oNpldo3/VSOkNi3indS0Nv6aB
j2E7+aj6rYGdDZpeaWEHiGvM9Hnrvru8wrgsDfldj73wkJGWs6+Hytz17twdSmCHQdVA+FOUTrsw
ne2+2U4hggmV3ZPi5dmXSLN7JKCNZhzrBguy76h9djLjXPvs4qI5KIY9HtDGsX0nRrTRvTR5c2pL
fQKOdT8IV3dWRTYqmyKkcBg0Jvxee6FKhc9W56fQMN5gQQP3IRwJolst9iiL2kBKT9+lE/QXKPRw
AxK6pbk+HYBRqDsZRU4wMQVHnNNNu1jtkqPTaelaAZfmY+5BMQQAD6ZOcaU2qlCxpWJjqu497gHK
gnbQtnaU+ChQz43njAHxKwdLK7dZHNWbCS9g4OblThbOrjeto4lsK5Dm8OqSf3OpgKvCgQ1r34S7
wmSiTdeE5HnnYpjkRuudfsfy8F16Vba1HPHWRsipI6SrOJKe1abwGCpA6tb66grcs1hrIyP3iFsz
taL+iPTstYpAkTJ60QE7xEfX0nciRrHqFXdUzRWOUPUuFDSePcXaRUULV8o22bZiON3z5IEs6lTd
h/Ce0Ows1h1fgik4idRYU0HYFemt1hxqpq5SztxBRMkQvu/jmVCoFbhgOPgw485EpIe70hiEz6uE
dVIzzU0ptA1c1PpGNT8iEuwH/PJ6JykIFeu90+LhqDel/Wjog/3OfsfoKaOxOfcWULq8O0lXDdd1
5eQHxQR+YMgxaK3wUbMwGoQ96m2OfL46Oa9OrJ6FcIsdR6PuHU5AubcKexsXZFpXFvoB2lIk8Qzu
/LVnpgMDY9V48Rdd2lowpGFgC8zSHUiWPKxfu1LwFnmOd5b1XG9rscBl9I7ZDZSoeExeyj6+dxVm
GH097gn1rTEceNnZUz9dHTg5FsMVZN9drcnHWthsdPy3Di1B9r5jFhda7OqqdbUXKpkJmsfA01cW
o/3aCeeZ3DdtPeZLpxtitU0E9VqCEWYbYhAiecynDimGHdPWR6xpkOV5bxZFddRd826anXuQ13Jb
zLp9sYfS/WoNOhUTuccb122OPKPy0RbZCczDCXhQeYoTWKtDei4Ns1h7GVnMmVoYqyizpn3bZfYe
NDfhJ8zDc6XfgJij5z/Tn8M6wn6cNT0wuGg4mB7pAaZ5r+jTFpJBiTFXRkfVaJwPJMHxq0uS3mNk
CJs60stfp9LRLxA483o9TI55iWMZ+iAM6AMWtnaXKw6jr3DUfOjPs8+AU7CKtSXmg8n4DI0keS4S
aisVXfNJln0YkP8Nb2EenvMeq0INB+dgzfmhUpf0BbqEd7WQzmGI50fVU9ydWjXOl1FDZWJDEaO9
Vznrsne6TVhMhyWSbEVsMn/fHrRjUzd0rc3uJkbpfa+muHifa/VhagbzUdL8CwaXfkLI2k/cuf0o
HC2679OBAV2WUwLrDpMgFTMEgZhVMGXhc6qLY6MmyYYxgANruxzoqNomnYJp6uwvkW6HZ9z24mi4
BeexGt2qkXjJmRFyslGksR24MYgCgS1BfVfXji2DCpMgSgbGLRpTkmA2Su2qmcAy7Qrunl4p4TZB
Hc2B3ExaP9QMEJMTmkttCg2NiZXSvzte1N2loHSvhIWgPoRltjINJTqaU9psujE9cgaFdTyNyiPe
flQ5hiytr44zAu3rvHfTqueY86aM3PQyxLXb+AllcB/IRu41Wz1UvDqU53m3HzFS+qporBeHm3zu
HSUlgbMrz7EC+2OxoLer0YiKjYYGf9u4BHQ2VtQ9QnQ+DfBzffB6pS+0zCS/gVpgnsOMSYhdHuzC
DuyqcV/wbEPP6WkmXA3gIbtChXVI0kTKixkSZRcnL10zdt8B0FCuoP9Yx6ChE9Y4ZjKVoWPiT9pz
kdgf0mal7Ct173TmrlSJPMDxNeacE1d1Lzw8AXMNj6HSD3nJw9qO1cRksISXSX8BLepqwHzgPWDe
H1uwuLVrjDcToY7R7pUQOSgnUtVo7fuk6yMvWUOHjs1py2mN+UCAtxU5iipaHSFAq5MHqVAaWi1E
zP/H3pksx42sWfpVrvW6kQbHjGXFPHAmJUrawJRKEvPkmNHW794fpKxMEpfB6KTVoha1uHeRkhAR
DrjD/f/P+Q7M+9JfUtG20KbDPGLzvO4SLRCTGrYof3dcr2ktutWJafirvq8Da20oI+zbDS5oS+VV
XuVdoG+i2lfz4YfohO/eGFX5qe6yCuOBFpp9CESRv+VcdioJ485axdbV3GL3ncggiVsFA6emMG/t
LwAjtFR+j5sIRMiuL+zKqvdu0sCXXAkafXSxC8s09H47jqaAS9daeuqAekBw3Y4braz8MDn01lDp
IFLTsYUgtODM2OvKJvBc6VxGACYt7C5Jjm+rgD1cGtpGD9QmXziJdDYjevhV2XmAcQy/WhYTtTLV
fvDKrZduEsl7WZLEvshd2g9GqAwb2+g7ehLpRBXOn/OiLTZpwphWdvlJZMWaJA/Ij1Z+LRvlEJWq
sgZ5THBkaXCcnQD3LoxDlpdIW3jcw6+9gy6h7Hk0y5DwC9VEEInfJUlptLYAfBq9KxF4qV9Ss0oP
TEWJPjK2b0M9VS67seIE2SRg8DoV045vwfDMVST8nYlhy62toxwn6NhYqsynKU8BQrTKaay+DZtK
5+dUfQFNLMIk6dUgJAnJMKw1gGNOTr1Qoms3G+KvQvEiUjIs4m0NOy/XEseKDhA4DAlv0QTPq18F
UbJSKGKOC4pL1CeGMuA0PJq20iPYttlJCOAF+y5wg60Zan67KiDLPgah8KKVb8bBAT0D++ga4YUx
xVXA3Ew+qXlE7kYge2iMdLEJY7zqKyPe1418KtPJVUGb2JR0T1OjXqmJQw7CUO71rKIzjaVm6Y35
eGuMnbfLK0mKBLyGT0CEJvcWO41kDK5iwZmDyJv8WSgDsvyq06oLWbfiQlGUuzDUaa4K14RAJJNN
lwSXeLiVjRSEgAk1OyRBkmzdlo0t0LbEXoXN5EeApmLfqahGFhOkA1pcNdyXem99VxSfA6+V6Puq
pcttdFDYMktpDhV4q0IHEi2aLuZkPnyy0vFyMCv6v4Bg5FaNylu9q3jJN6N+Qcf4mcYKcsPaz/e1
bZTreIoggc+6izLR3+YdDKSQqX4dhKW1D2NX40BeDPUazA4nbVvXFcI6G69ZdZQ1brzOBkKLxl5/
pGBDR02o5U5Js3QZEDm/UiLcyrphew/sFKG+WCEPvabkN2Wr3VmG2mJxjIFju9qEcvX6Q+IpQtno
eWiuTIu8GcW30k2okw5kK3TXMXnUPM+I5nyKnoF9aQUFtuekHb2DVhjONjHwyayxjdnbDvDdhQ8V
ZJ36kXlfaAnYa7WK+H2tRKtGfkyNq6T9qpp28XmM+Sdm5OLJtgXVvLUJ/5a2pXmTEt1+Ld22vEeE
KBfdgPaIXALS1AMB1Zr1QKxStaCpGiA5jTrMbqmGJcoiaMSt698b1cDnQf12FzWk8QxKimW1h1Ys
OCD+EXHAOEYNSbCNaqIdUDmAGEJFsFrT7VfckcU/HppHzutm7CwC/NlWBBGE9ZwM+axSd3EsLPkl
7AOdGeMVayxOQL84YF8AirEfqGyAH+J8/622qFMuTb//bGYxVk0MapyQygRoSk8KFOotsmLqoN8J
itNtJzB8QuT3oIz5yudBzTAgMI+J4sYPY0OP31Z9WR6ElyK4NYzmU11x9IXsIv7QRvnsV2yRKSBn
JhEmaXsPIP1uUAEo1CMpFsNgN5dA4fR9B9uXpAe2ElnnUeQb/E1o6Mk6iowv9CAAuY3Qm+TAFl9Q
FGAXxxvYCT17W+atdpFW9bjzeoydGsDCVT1m+Z4YNhquttlc974OxsJJxJaynft58MOQpCITt4RH
TlSIVcK2BNsQdto/irZGI6kr8gpAZ7+KgGCvbdChyI9Uf6fRmLntvPoLLMItkZ6rxmVPZzr+wQgc
KM4NqVGQOPc8W9mdWSXZvmlMZQLss4FZyG6QGw49HseegumdOXV5VysIg2RpZ+seTPiuIvCBH1t/
TTXZ793UCS6omDqrpAj0/WDGxY1KcPoS7CNsqqC0442CZx/FShfT1mYX2CGrQ0/VSP13XATKFui2
D28g15E2E7Ne/UEhavwRx7iYpQ3eCFTvwL4HZUQVYInyLEu5jiaeupIo8ZVK8QotfFcHDxQBUC3R
fFiOk8RWyuYiFfhWqDpiYEyNiRPqUP3pLqF3uUsyUHZ2oAz7uqz6m8iD/0nH23902G9Ea2iKSUD+
higo5KHpvR28ckK3JSynpMwgjS6rfco6WvbafdfZRO5EqPxhSW+CjNHptB68AaK+GDok9iXaEoZ5
26vdZD42R+QBTaJWl4Hwit9LjdSPRWyJAEFZBscccYIbbfjn6jfqB1X7DbbTmGzZhBQ7yv72vlTh
iwLMSYvlwF5dHFXqwwcrjzJ/b9q+0L7ELhkFtpkvoYz6f7CxGL43pss7S50aT66ppWuvttYJlq42
SjmH9xeUQKolnUi031lUXOSk5ZAfYFQYLU02woOeU5DsyX+4DnK2wRvbDValKWwOOFoplpUCbWDU
1N8xV+J1cGv7adDTindx3pMz0GdXpeprD0jKjINN7s0G9F0YLbpSMW/xTxB7koV4m6izLfq2zdnC
sRdYJim2+dhhYppEaiyQyQ33WaEVPDajuM3Nvl5XtsILGOKvvk1bHa7zYNTRnaEA3135YceZtY7q
XdyO3cSvpsvVC2qkiWrkN72S5I+C9xuMZWYj7lbJJh038DqtWn9dC6NZZjB5H6i+NJuEPdyyU3Tv
GA4cwNA75I/QwuxLekzuYUg07W7IVPNuqhfdUt0xD1pUlYeB1KGax9hCxBfq7jbBJnPb8lZ7yPnd
GMJlFO/YroJLLBClIAvv78hh/1aRrPHVcjRc9F01CVCFMw1LKgfxbSTsmEpxmPFa4RtxWKnN4Vvd
yvFRxI61EG0hULiOMv0xACiGWuFgy8w5nDojxIw4qvQdJ2ynXPh5aBDh7pO9DMLsEAmjvYgj3XtE
u9ksOTepKzVX0fxbgLcf6sbG4xlV0dKjgLnjWXSnDDLoC7EST7gHG3NmtSazZ/BRgOaXkClgRg0S
cANZ45wzSHq1lEXA64mfnutGUVPtzJtxGyJy6h7VWgXyl1IL9JYYvYPnpq853CzZTVN5I5a3JlXF
MdpNitcCRMeoQXNNCRdeRE2pkvIADjSZWmwWAE0f9eW6EbK4pwo/7hK38agDmSSoSN2ONhZllKuh
w4+pFxq5L7x/WZl6vdSuAfr+TjfOnuCsub5xe6ldUapl+6/abA5Z1qT+tUQl/blT5CANOjFY/JRI
yBX5KO3BZ09D+BFwhBrXEUgRN1DvYuqNK6qX44OMEXxB1qayrlnuqoPA5ublfauGPCg48qshuCJA
gvOUe1c0dDK9CKHvmD0gB/6Gf36EZXJZdyX2Iq8h6WvycNe9cWRtXCZqEh9qyCdmDz4xG6n/0vrd
OlRDqetFB8i11sJPvIshoiFt+SZn3ubIDyanUsO2YgS3UiuHTaRiaLbGDqZsTvIhLC8Ur2ihouzG
VDI6GGBqhhqUBPK/ph9ZJhvSmtpGu+t7umGltMhgaMZlUElrAZH2a+q6uHUtXhUhXn6USQvw1tjR
qfj7aXBU2gKtqpvw5/zPJTJjSXd5r0l9YShiGwaQEjsF+2Maeh1BEYF9b3MKXEdBf60qEJ8dF18n
cwQTV7syyB6CGHjVAsDkZVM9u1l2M3KSWGrs5m8VmscS07dmRpeA0Ai6DUvq5tD3ix6h6KDaN37n
HMUUIuppxVehJtgXnWtz0KhPWpNZHc+qbz/rEVqGBi/RXRym/m06qJdF2v9IfNlNWWULiMbWotDt
bVrAbCihMq5gxQeHhFfTeqRGtoDeKRc1oQrH0DTEkpO7z949wIfRN8Gl7wYl4BM8uFXWFcgvS5SB
FP38sbmgVo3KvSbMYDQpvMfKZZxFt6lO9UWS+gmMiuNayIYe8riaLrVcQqNIq0fGZ4eA8iik/qi7
QREsDaO0j5IlZMuOjzyQgt5T1PfhpdPJ7pGJ4C6ABqBxq/AHL0ajp7tRW10PKsMEzB38pOUkDmrc
mNQkzq9CUnQe6PlQpHXxkmqwM1d2LNQrLLvI5NIJ1pPmEQKLDDqCaLzvSpESCEV9As5v+60xGv15
Wr+WDQivH3AGIHvEBVxrfjr7sJsgCmSNpo2libIiham9NDoOdl2pQZ6wkyFn+ybD4N6IVXdgc9dY
xCQSgR0R/Z7lIQky0gJr4Zut+tywni7+d52qfeg0TbgLCjZSXzUtazeeWdbFl/d1OT+NVK8kMeTQ
U1Gc0Grg0lR3Ugu9EOZEcenKHCzkTq/d4DYxkvquA15cTuyWiaECb88GDNgy4mHTUIEuEQWQDVm7
3tesybVr5AtozD0lSextb5hmd5fRJ8eE1lHHWNTAMpO11FsoOW3aQQww3SxsECf05YVuZVxkMKgr
NXqLYMT3yIYsuPvaL7HlP1KyXYY/JNmVz/Wcl/cKxHddPGX3tXx6qi+/F/O/OX3eX8y+/x5kPQOZ
2Gmp2r0M/3XxPYtfeWWnf/LLK+uI35Am6YjNVOo7Gri8/xSq2e5vpqbT8Z/8hzjwUCz9qVNzf0OZ
4JDlhKpJneRtPDF/GmURt2kqhj02yxSZscDZ/0Sn9lqGi0sXlZhlTnw/yHrQpWaiKUrgVPdawF5C
tuata/XlkQNZmaPAx1PyYlTekKe9Fmj9+VkOe1kVs6WGsOX1LAj7hC2fnfVrG189Pnsluxzhte+8
tgC/EGnijIT0rd+GIs5BD2dwav/pS3ox6+zecmNiHPp1lVf+qqVLy3KI44HFrzvzUa81b79+Gtpu
vM74qFxj7qQ0QlupNEvrOON77o1QKvl74w3Ng92RQb4oE8+7lJEDl1uJZGWv3x/Xtz4c07SNih5c
oGbO7iFxcm41lAphKmaW7XSbzfUiG9UMHg87MtUU1Y0KXHwfJV50Rnb32gj363dDQVSBxgnEQ9ND
/3JhI7RJV0xb69HnROmlZqXxTi+a8IyiULyG5f38GKFNcp/JSmkYk6P85cewuifmkMOxTSYGHMDf
5sIhXWpbpCU4cWk465gmPc2MZIhvrAqlAkCfAX5R27S/FrmTptk3frGglQRlx2BNR8r/+qt4NYeN
nhfHulTKGIkDO7COgJzL92/pz8v8/cb49YupgaNRxUBvISV9/THYhfswcrinmtMRbEwfRFyMZYIZ
KDKU4RulJGRyY0d/YVOP1rTj0h3/QThJfU7O+VrJ+uubGHwPVh2au447PX0vZpHhU2QKKQqs3aay
dk6b+p+pMQ5HrfOj57BrYePamnv3/u9/a5QnvIAGf46neg6bpFXXKcWYDGvVi/q17/pPYnDP8pL4
5vMx5gbqwH+p5P3bh7h1gfeBqKd1V4Qe53GOn6xHH3hgID1arP4IkVmIZndSNkYRdPH0wLD3OjZU
/abqc3L4xwOm8QbRTc1lJsJfeH2XNIt9ZyvKft3HMfGZDp4rqaXumRX8jWdB1zQWOcfWXZtC8etP
kRNE2BBsx+vK0ddC+C1MIqQen0hkmhLla2WLXrs+M/2nq87uk67ZNjp8nWWGuufrT9Vjr25DWTGC
3ZCSS5hhp29Zc9go/kPXwc+nnSfBEA6Tjns1MW1fPu3QjA0gS2NLagqs8wXbKP07vHmDSNpREg0g
RoOASHa5MUmCSUuUfW4P0ZOoiuoaNYFXTmxpn0ReBNfB9v17/MY4YAWG66WidodqMZuJIyWZ0Nf0
ei3NWhxSYk42IqcS0RlacOZGv7H+cCNR1wvXwLBkz8XUdYuSDEXZsHZILVL0Ysv75SFU2oNQsWB1
Dd6lyF6niAFjhTjF93/ov81+qhnszNkrEXWD13n2Q9vGE4NADbzubNNfjpqXrnOHHt77n/Jv25FJ
oj55B+gOIJg3ZhOz7V1p10SOrEeEDMu8KIfFpK9aJNjStrqjrN//ODKC5s+xxdvLZTQ1LAZs3GZe
JN+DW1srUY6vzwjSZULBBcMre4p2IXlzEqxstCUBt2mSfB/iPgFWRPx4uJs0TUAdO5VaOvVrJ99o
FkEtB01tAA31pdWQ/Yxqe+fWbf6DynMrVj6RZOEmSTLQ/VrMQXghTc2MN7XpNWCLe0B1izCs4FbZ
pJmGGy8L7HJr4B4gIs2kZbak/ayToCxHEs+cVP1sR1M3cIq4+JI2iUB3FfIyRq0O8mRTJ45GSZC2
ulhHplNpnySKQygOgelEYNnzUAeQoUXBTRYX+XCkHm45N2VveTpcz4ER6Iwo+CGKwaWdMow9Xd5m
yHeZ0eog2Xu3ua96Ed3HeKJp1Yi+hl6u2G56n7URDX1Espr+rSKtGjGDAp1oVTot6wRN+Nwn8k6g
L68ry8+WDUrja4JWYs615EIBrtQVZE2NVX5PPALWlioyIsLmbT4tD0qPrptpR9892gjcJsp2T5Wf
IimK1KR6QtCvAWdk5VUB0yPO3HtuGV5g0x5BP3VNbuIb19CZlq2JFD12YvKP4gZq3pXWjH5+LE29
yi/o9IzNsLCcwQ25xTTZkisCoAx1hfKcekjtol4kiCwqeGrowFgr2ywEOCamf7xvFa8iAtFTsm+W
TqcB3GYMDbPICL3080qg/i602F7nYxpupI4W4wC8RwNa19uPdV3QEpam7SEIppzg3LUuqR0Hu9aU
W0ehSM1RGk31Qu8zSi1OxU4E8SUbD4IyapXymYM0j/y4MqRQ7vjud4SyTbKVfQ0gVklwDcCFr0Pl
gK7JsPn6A5k2WS28S2j3g4ezk33fsiSU4lAyyPghu8ggowT1BflIrUJylsbaQxzw4Bk3sY+G5qBo
pVksdEbzYUigqh2crKmHtU7eGWJc22iuU9JaDZxqIAJxDisF7Nl+0JZO4gcqQZ+9hiCUABHo9VUF
PrbJntkIDI+seEG2Dc2g+uoPGcb/svCoHddao1ubIPZKfytTB0YPmYjhj9qxI2ihBKdMgXyYAcZp
h73wxlQ+JywD7qpKCuLurZ5rkAgOPpMqxhjRhqjLjVmppXVPd5+Wauk40bDSiBGz1tKo7f5m7Mcx
paWqIRpZ1XpjQBUrCmVZFGYFmLJWq4q2oTOBZ9QW/dNSK3MNUYRB23ifwwriQWZl6Ja9Bpngqh6S
ovmBfjpIP1W9S4SSazXFp8Kie/ol8LPqtm/hQMKH01kw0kAPeX6Ro3obxeRJZwYGgbv0BpUnP8aE
tNfpI6EW0QKvvjDc2nvU0VJmIIgjeI+lavT3P1fP/6kt/C+bczxeLc6O7DlcrM7TOfV0seH/3K3v
13ef16v/+6/Hp6p+ktm/7qlrvao9vHnJX8UInfIB3W6dQzgHfgoJbHB+ueb4E5tjHGx3wxS8qQTv
yz+rEbr+m8HpjmIl/0o3fhYq/sZ2cbrWBfJgczLaAlH6B6R/bfr4l3u9t8bi5f5L1g1sV1qEdBk8
ALkmck1hBWvcWiP9vBDIKyeObW62l2ai3EaQMij0AQQV+8o0ooOqo6CDE7tNpHnVEHBkg9draF7H
wL2/OQ5941YxaKoMFug9zddw6luPuqywsiYTnFzQk3Jo614DeAmJdh+Zyf5XQwmyzQBQ+gJaO1ve
fliqSXrXTf2bNA68W5YfpI1tbuwLkRRLt2aVRE+/6lwSp4gIpseEhEqWdxJl/iJg/8j7Ley3Q0cm
c2KT7oH1YJP3gNCz5rJKHeZ7m7FqBcWNEerD0nTqcDGG8iEnrjqQ4RXBmXf0ooAkqXKp46dZ8pev
CJ+9GvPwM2SE20gRF/gcL4NQ20pzIN4uJrTSJJ1q2Zp6t+J1Qt9dQ2wkbSToyJswJqqXeNieOXXR
jvGhYhuEDqQNCSmj2q90oxyW5IIhSlbVpypIvleedeUHPbgNcGj8OQJPp5cmPpuOl3Ll7FkXmzU9
Q/8iK0yqTCT6BRX5mBMO28vc+9hL9rnrXDeaP27TOu+fJGE5rgNgC90CKMGYhi1QbPKFyT5xvhfe
pDcFmDX56JZROa3FhosZw76mXv3cDHIkh4hXjJWhz9RsWVwTkr3x6b4aiyhC04JgCg1u5eP60gYV
NKFUDGDTMU4RlSY6MsQJ82wAWMGXxevTvu/E73Y2AB0JqvAwUGIOfG1Ec0XuMl14ePg997jJx+gx
DMdPaWDjGPYZZYxK6zLr85shMPKLWnbdzYhjcNEqnUK+c/W1qgKXRgFPnJ38aDMdlWEKwT7QPNLG
W/vg0KVfybLPjpUYLmwFZqXS9p8qQhxhXtSOsdQK0mtZ93Pw4UhJdq6dXtPsewDTsq4hzkRqA4r4
mTPaJqy5I3q9LTlGLqqGhjSEiZZ+IgLufY60Ww7fykGgv4COrVjLashu60xsJYaSNi2Opa8tM/Vr
m1f0hNBuyHRidi579AZeVq7IpmJyuDd0Ybe2vFGDftvVh8gNN+5V3DhT5jw1is9GaF5mfbj2HIRd
iiKuOZKR8I6JTEVznbXtVn76L3xz/DesNXO6e2/93+WZ/6/j9H/3/0FR5elnvMz+D5Japn/3a5Gf
QlumkqfFewXs0sRS/CvORf+Nkw7rtKtN1aupkvbnIq9pv5l4o6kcqdASdG2q5f25yPNHgncCRzKC
T+zp3/2TRf71MVaZTNvUk4hzeX20Vv2AxrFs1SNE4mU8HlwOz5py5lB36uJ8+ZfvjXaoCEjUOvWI
XBHOQ/W5CP09raj1i7F+o4TNkL54Pf393WdlgdauB6JZiTRysQEgQfVwELx/5ddF3L+vPDuFOki0
tCZoVOYXceOIIVDJojnNt0N/iVwGVdjT+x904ifMT5+ZLoAFj3wQSlJUWLZx7tR+YujnELG80UYt
1Az12IBV7jUWpQmD5Yz/qML11wDR7nh1Z0PdYb0spwFCVlJ8sgu2Qn9tn964pT9RoH+Xl/6+8FQf
eFHYVKKQ/WxRiKMwxg2JiYfJsE1O6qaz851JIneDT8jsOQn3/o4jx42NWMSpaY2axUXvmte+8Nac
cI5OWV9GAcBe9WBZqJpw5+7e/46vKwd/f8VpyF98xbwwndZGA4utOfoy0IAvomA1xs+ukR4ELsb3
P+XUkzH99xefIpJWcNhihAXKCCoNdBHfv/CpJ2M244lyJ3WkYsbb6ucB37OF/s05Uyk/MW9+3tUX
X9qHy11bKl86hcYEH8seOZOLH3ZwrUpyRvMzP2ECQ7w187XZzPfrXLMRAqtHU3+y+upIDX6pVOF6
SNC2mV66xXZ30FFQinyyW5gbXzSf0jhbg/le+g41rEFd+QrZMZ63bQjrVezxuiQigxLEii3OJvUV
+FaYdT22ZE4MJaCTu54zcaslvJ+VjYYUaDQUnJwuWSQJ4tDP/fDIHmcT9ObRKy6zgVephtyuDa4Q
RF43CpuTctzkRF/HTX/VQdjxUZrrRNTl2gYL+1qQgY6mZcvCswo1a1+p+bKKuyul+dZi9bPkHwRk
QD5DtEpvwbP/6NmJUCNYjuQ/In6AirCodXn7sedktgZmXWQG6LaR82T3pfxmRBeCtPv3r61ND9sb
03xOAIqiFs5xwhzCQb1I4d4YdRJSnLGXYxXt+mFPKNDaN25C4GSk6GyKjNyRwSE+IcBYTrIfWgwn
UR506e+cujnEbnYYeJchAkbxSizh+9/zNcPjr6n+kx/14nnOKr9sCsnz3LZ4ghD0YfBiRzZF5+Xy
y0g8YUw9+v3PMqeH960xma2pTMt+FEqt4rDxHgdyHiuHtplcelS4R1fZD8mTiGymlnmNvD6l3EBF
0bKPOltKzwcoXvtUctRHP0HgHsBJ9HngpTCPyIsXji4XcYJy0aMqQfJtG04xD8RDRQcXLZVtfDV5
toIGBRruTbN4xja/kC3KYxT/SCUWcYwKL823Wg8i1XIQnLMF/0yPzYO8byHajp9ygUwRNuP743Fi
AZxOvi8XQE9xmq4hbueoNTDh1H4ZemeurJ269LQ0vritmDXGPlUEt9WHthok7LoxRhDIKfmd+Nwm
ep3kvU9gtPjmDDsb2vQgDAyxA+k5GB/Hx558lkGYvF7ERRTeZpa/bIS1zqZwmY/9/tkLAB0pPjWS
9I4kGe4wPFxGyo/3r3ziBfYT8vTi57th1HhFRtaOCC6A5KyRYYX6H2m5E6k4sz848ZIR08L94iMK
2pCh2/GSqRXe2J/b7ruuPL3/7U/dvNnaHxdpG1fIcjFHA3TYDeaZF+6pUZmtd0VSILgVXNdiGfEa
rGgVmi/ioupgZ8j797/8iXGZB8xZCfJhUfEhnXeTW4QH/7Ci6/cvfWJc1Fl/Jrfg+OX+oALsW2X6
rjZXZ657Yl1SZ+tS6Za0otpePRYiIG5IbjOvXltDAi3CpeHk7O3wq8REpslPYbSvIHVjVHjo6npl
F/4yVPCLES9DCNuikzHWcg6f5LKGRroyNbxGnr5px3KrpN2yxLwfSKwkzU0FXLW1r7DxLqr0e0Uw
1yQSJ2S2Lvahv3bVTeE/Gn50Zk93avBmi43S2mR+ezabIomlZHJjKB+88mytsQrs0GGYToeUu2jA
xXeOpnfieZ0Omq+mWID80QC4ecTWsOi6eKO2AQTM295zFnainrv7XO2Nl5Kqv/6Ush5HRcNLfKTA
p2jI+85MhFPffrZAEDEPQaZgAxCH2Fr9C+o04/A8QBiJ03Opnadu6mylgJdQm2HkjcfE/9GII96B
5ZkpcWJQ5ktFJItOS3lTS4o1Pv2IM0v+26sD5dvXg92h4bRtTxuPVlVsLNGthgxKsn9mTX57OMRc
M0LzU1Y6aI9jWofQWnFOuWfG49T3nq0Qfqx6OaXZ8Zh79xVBIQYRKiZ+j/dH++1HBXj761GhNO4b
yLvZ7NOGtOOHHvqoQUA972yt++P9zzj1C2azFPRr2tj99BnwSIxPdlyRXW6d+QGnBn767y9ehmGe
SBpszFRC6Erm6Lkz/qnrzuZmQORP7cCUOzbfk2hpnNsenbrsbGoWtaPgEjDHY6fugmHtjav3x/jU
dWfTkc6+38uEr1sDQu7EfWWdefOdunmz6aho9N+a6cK+f92qt4IzmP4rvfr/U2D2nwcA4cxmJI1R
WhsdY5EVe6VdBfndh8ZiLqbQ3CpCm8dXdjnXjDvTPDMTT4zxXHHkpyN++WL6vsHWvsub9ce+7mwK
Ip+tZFly2Ti8DMlzG7cfu+5s2uFmdztZcV1U+73+reyePnbdaXhezLg6RjuG6JuV3/7ex5fY2T84
vrMpp0JRNJKcNdTpV2hfgviDAzGbc3TARy9pjfFoWIC37+tzB9gTayc14lcDEYQdUIuagYiKWyuu
bxuCuvrOX6nS2feZ/cFRmU1AH6NLGOV8SqAGWPsPee9/bOm0Z/OvaKuyHatCPY7Buh72ff+xdyFY
0VfjkgbE+IWxzgOd7CDIR+dyuU/MP3u6Dy8evAYgXlMaXHfg0NBgC/nQLlLYswmog3lS9Jj1oksP
mbHxPnZoEJPY/eX37epUIHxx+2ParQAkDOfSbN4unKD1fn1dJ8hyRD6Mw+h+7+SzgfgE99dS9ypg
cA+GX9L5uvnQXLdnUzIWUnittEfOyZSSmgeR/f7+hacx+Pet708q7cuxSaFJ2XXBnFTpx2mquiXT
lX7p5v2rn3pSZjOTxHoXfx17vV6zQBMZy+Dbxy48m4wE1OtFZjP0rVxb9s5rPvaFJ8PEy+GoMwsI
Yu+wObUdLKbX4Qe/8FxBOeiaJdjIsPYVN3qKF/pMbsuJEbZmc1FCtYzsgPuXBceEVj8BoWfWuxNP
hjWbjRKQBwxKhtg1SKDgYNtoN5l/bjWd0en/2nTMMdcwBiErTBswEX3DhAhrP1kGzQbeK3YkG6Ta
p1xgf4yrpa9kuD1DcjXu8K0PxkZXSGAd1F0IBeH9x2kmPv3728ymMoqIXNEl36Zq7aWXkqtYNJA7
Dk2ND5GZUUcEONh3SJU+tuZbswnd4oWFt5MMRy8JbsoCoMKZRf/UbZu9ZPtWmkEBYfJoN9sILUg+
YQ/rM9/61MVn87nGd4qehKet1sWyTOKNo95PqQrv34WfnY03FqO5YD2xLfQwUuuPGhGS6A0WTYlD
0WqWQf7NI0FTgf3ga8pBw0aKqmmRmtGq0ENcraStFvbC1LQpk/kK4O0qiaxFbKuHmjjr97/eialm
ztYGjHuVlUIxYwNA7G2074dzh79TV569qPvRLhM2K6w6qCvyfWafWc1O3K65fN0YsX03MdcNxYEE
WMLNATMEw5nx+NkHfeN2mbMVoozkkFnTmtZVSHqjZBMjTurNZUxQkq2N2z7Sn93oUW1JIG5/z+wH
Q9uaHbcps1ZZ+UfSGcfW2AzFozGm64oMAaTIW/zRq2g0wQbp+6L6bCp379+96Uu99WWnMXqxaZFq
VLkVHJfjFM0bh7cVGMVUEEGLmvX9Tzh1F2drCO2epqx0dTjmRr6IkmdocR+78GytSEyABKGaDUeV
3h4Hkw8erc3ZUjGKPPaHgqpdR5+EQCGAOvJjW/2f7Z8Xox0mRS/6iNEe8qNJEFZ75i6eGuPZe1+H
HgJtQ7AA2RadRVJhko8V0iC0vX5AgERDti9RiOPPH+WiefzQzTNmc9ttDaWyUPgex2ql3fhy/bHL
zt77Cj1fjArGcETqZ159+LKzKe1GcY1a2uuP7cMYtr8XSfXj/e97Yin6N7enWfi1BD7Lhm0XKfC6
EGJBiH//4ieeCmM285qoQDjd9cNxAjKkC/mxTaYxm3ctwJM6R3F5BMZAAbf84LedTbveq31uH5fV
L8y7qP/Y6mPMXs2dqgBxBFvFRvAGvey3RCFu9v3hNafZ9cbaOferSEv/c9Z5VQ55/avLq9mE85p7
YBv2kCExh/i3aBgXijQXJuyGoXbXgfNUEXhU58U69u4VpSDR5Og6tzy4+P73ofYQy0er5DBdt5h+
h8WAjzIcy32PyC+LfnRS2ZtiANuwM5u7ujtYzo4McS9yAK80EGVEsXClAftJX6jWmnTcxQiYGory
wg3EUgk+SfXL+yNw4gHTZ2sDVNaUEKRuOOIjqCxyc1bvX/dnN/KNkdVnq4PthmE5+Gp/9NHVWPa9
H4AeFuom7b54yq0a/pEkT0p6X3aPZvvNZ/vz/uee+j2z1SMAGI5ykpM2XiOMu8Zw8bHrzpaPOOzU
DNItFYfvbb4bPvg20WfvbtvtQQeY02WfzfyA6eP9b3tiS6DPlg3eeGJIprvqRY8Wm7lkvLOsH173
sea+mMsO9XSEJKjztXMy1sDEG2dKwdNdeuuhmS0gllFklibHntY2qRXkYLSIJ4zozsy+tum5zfip
R2S2nrhJrbMDpwgo2q1PPl9x5pE/8SKYJ8WUtlq1EhjmMU63mNYWUebikjrXXDrxredSw3hwwHrE
fGtIjHW+74r9+4/Kz3v2xpjPpYZeUqApqzEf596F8PVb6NZ+Z6y84UENPgWIsUajww9jbpI8uglx
3iviSrjKJgQlBZppZwZyZxrDIaNxqfvxuiwaaEf2rcBGQ5x3PZAWlz01xU6GDyrGm0wAgKIBNPpw
fuL+zJb9VyTNW79jNvON/8fZeS3HjQTb9osQAW9eYRrtu+nNC4KiRHjv8fV3tc69EZo+ohiXD9KM
YjRgNboqKytr516YYZoIZClGt/qFgueB+nJN7pxHrPcCySmpL9HpxPUwjoUiVASttpcpwiJmM2Qm
ponGZiLbbzGFq0YkaYVrqj2khWydsrE3uidDUwzAGs+Z6ipItyq52OvFfsK9pSwJ2GnmWdLDpP5U
5ATNzbNRCfgIDit8woAh/hC7R4N2AKxcUYdrNhZOK6VocAiOMdt6r+J9FAkoWvRVhzFL9JQlK1Ot
D9KwYLOKPgwEjciaWG4G7O/bDtavldDLgc7dfKC9wG0uvIMevf1LVshOi4NJ1IicKbE4g7g24bpl
msDw8odFOxvI/GED+lqa4E8XuHBCFvEhmE0cQlUvFbWjbj6akNJLuNGzBRXT8ozRFwLTATRwNhOc
i3CQbWTJLmls0DV6sF6VLj23Sk/fRPtFzP1kQV0bQCyRLsX15VhqtvsEqGKyFqYvlI6X7e1vk+Uq
7iKurbU5J9AMKVyO9Gcd/m6gAxCZrAbm+6zX29H8ynPhk3D8W8j0x5khUNJyHoN52qXBWWtxrjqo
OsiL4YsP89njr7I5U4qrZShZwUEMVlzA7nd+baFe68Cx/x0kPonL18LQth/EtL/Ee7HY0cttW+Ym
aLeIz/T0i8/wWXi7Cso4Ogp91hHeSHQVbOJG798j/+y5V8cqie5VJaXpbpfSQBOt8u6LePPJc68V
kKMi9/SfUS/S0w3Qg1D7IoX+5Lv8X5LFqmqkognnHeUo12gKxKc01qgAXJOvlCefzP1rdHQj9INq
Xi6rxvoxq19V4diAPFDElio54AaQMlXxVVj+7DVdPuYfM7/U014oAJzspg7yR2/6yHRuvvXNSldL
uJ/rslCjdt6ZsxPGu+Sru5pP5rp0+Sh/DFlKM2WOLncqNPccpHHelDCq6l7i7WRbUVDdfw9fueQ0
fwlB1zI+vcSbO5OJboayL3BPnJS9ZdTOImKx1jlzVvqV9QPDFTyHIXGvFVhaYnvScIcYob4mZmF3
8ypoJFtcancULrQXy5mq5b6qHwq18xeMIU2sqfKDYOI3HAMkx/BeN1f/Hv9nNbJrjeCkT4ViNqys
onvO5tauscpLek4o+eAV0Y8EEPaky3RRYRxT3VTBKdNvDPNHAw2gLmongbAGEQ2b9Hq3UJUQcHUb
klV3MViObqT0MZ/d3PgqAn+ylfw2w/njS50mwcShl+saCON4AQ++knyvhPW77v7Hkxc1CMtau0gB
FAcZB+6Q/36/v4f2l/lxrTVE+WRmxkhBqKruS3Nv/iz3zWUmOPGyqqR1mG6C8osc8JO3c609jLUw
QvbOVAyyLUYRfAG+jhPvvz/IxV7rbxP9WoA4SEJPNyIfRBQk0AiwoOx4/shgRWT3Wbmx+k2g3ODq
7VjGexveldW4zdo7IV3lGhaIkeGA5HC0urYt9UBlb21m9Z3Y9+tIoj5uRI5ZVXYAUyUsH6MGe4bM
0VsdY2bJkWn7ESwcNVKfvWpEA957MnNPxthVlbdR8hgbN0XoA4QXqq/E8Z+EPPEq5HWqMQUz2BI8
7DEmFJBqfS/gXduHBFkTN6PAe8wtYNfnZrj/4gv65Pu5CngmFitCf0mzQgy2MAVImv+LY/3/ld9c
qw+Djr64qL6EOPO9KM/C+PLvEUufSMBxhOCz/LnqOjHqF/y/dw2XJXJT2mFzm46vuXRqCupkc/ga
ciOQVa83NDz3mmuo26x6lMJXhW7bHvJzTbHDWERflWMnnD/GmeiaPGdj7dA1gEztRRpLTDS9tvaT
sMA9E5ddY3DkTvMGQ8XyU4JwRWPJNP8KhH3W7KJkL+a3UnXQ8l1VHMTlkGk7+Oxds67wsxZe9PQu
Xs5C22Ih0t23IupzUZgPJmQPozGJ1Y30lKop57tto7/M4ylME1czXzvAXrobDk9FVsfYD1reUuEO
u3wY3e3FR7+LDos+gjHjgKKieNecWqEjF2Z8pGCO3IlI4e6N+T6uzvJ4X4+3S9/T3H0Wi7ul2NfB
RhSOaQHBZ1/Vp7m+S7BAVbZLbGKWit9ktKMhGM/f08VudWkeUnVXKT9bfBx0aRvPIECSi4XFz6wb
PTiqJ7Nun2aaniL9KRoHpxVuGLra//z3N//Z4rpKE4dQgYMqsgZoLEm6Yyx8L4qLV2mimutWXk48
d5RpRjksXyUTv0/R/zuKi9ea0JpmkIhmbh4sBiuuRbFzxYU2uIH7iIf1Qya5SvqcPL0EK23ZC8aL
oL0HIFUWc2OZT3r8S5vy26rJbjRhrQ3pGsNWCYaUxum0DGmw+54wCluC/64n/Evw65JQYQQV4Apj
J4ZfLNXLA/72+a9O5fUSK0lCZ8xuyTTu2t2oxh3gQZm2g+jixvbVHvPJT7mKuXGtpH2DSc8OjDYc
REL/d6YbPkP/fS0Y9haqUV2UAuk+AR43uP9+7id1Z0z+/vvgNNOL/xHY4LllN0nhWcZbNKxkkqJC
wF1Bup3Cd8V4r+dthYHp0gJhKLd5Ma+aZm1M9MtiVQL60MZyBf+sH818pKQBmdLuapGuJlctjkJ7
VLA+kbxOjmwxyICvfIBFw7P6l2BWm74ojlUT2Jm0xZkb699lFUJcXKqHtjllgdf1ByM8acpR0/BJ
0b75TV2dVS1dmKU8IF2qa7yc9xiUffPBVztCMkCBVUNmsCR78HXiL9LcvwcczEH/+0XhdaUI+SW9
E8EgRfpzQOXq33PgsydfhZzZzCqhFwIuS96FUDpORvOF6PXv2Zx4LXoFbRqKYzuj+DBLuyAJifT7
YfrKgu/Keev/CUrEa+1rVICHijSVYoZQ2/BBd+pIM1Um4t3ddatQ+WVygRkU0wW7olx4VSTcYm7H
dXLsKpmtWXg1iviXJYjfit34O/73K8KN38ppcph3ud79BBijqD+/9Q2ZV1ElhEaJrcu4oFwH5ezK
Xx1GPvnmzauoEoJzq5SG58LBMyM3+vW94V5+3B85USxwXZWk6GNk/akRt98UJYvm1ZItFdjZ4GoI
rjrOVKv+y7uPv1++4YT53wFjDdJXEZZHuw6HJwOPcUt/MOHEVcU+xYQlHD6KmaMxjhu14GCp/hs5
DGHFnG4L8z1KMG0fZ/p95VMJLWnJnqt5uBtpo+yywGWXCXI6+iQfgpItduW6vRhUPS8yZi7nsPaz
bN1L/jJQb+pOY/ushOIXx6nPvt+rmJHIGYy6ihemYoq/rb+y/P3ssVcBo52nZIkXXpeQnsLBF9sv
1s/fz2fQBv77NUSDkkgdjKPdop5GbcaKDBqIBdQsVsELdNHPb03Pa81uOOJwSjMeYUku3AEsXmvc
f+/JVwGgbBcNO7/LegKr2rpfGhF/8sKvVbtCGYRLiVXsThL3/fP4Vb/DZ+/7avlPigJ73hhQtzf3
Or29RckdKdgTr2zvvvdCLh/oj0iglHKli2FPdbsD0N5yuu2/SOc+2Vuu1boaZjZwTxi7DroBmoGs
7BvT+t4W/tsu4M9hawB528vDF83r51UrfvHczwZ9tR7lSg27OiYH1ZIX3frIuE5pjMj73ru+WpVx
AD9llJkkNd3YgaN+NehPJt+1XtcQyZthRcw7SMPTuqj8bw33Wq07WXMm6j3DNYK3UNqr4Rd3NZ8N
92oNLkLTWDX+izsOhuAjAfZ8b7xXe7C5TNQyxZSgJ7lyC17jCzHpZ+O9WoSzQWMn/BLuTPzgPDx8
b7BX6w6yWyMuOg8d9o33leHHZyO92n5HPLOXTP2fkVK4/PdIsZL767lMv9p7g7bgDCBN027UKidJ
TRQmuf5jlHqnVFvIGq1TBBfXetDzipNiQhPn3H4WIbeI5wozJLvV4V5zwoADglitKA518ZhXz5ka
rscidGNI8HE4viOW84BD09KK9ULQO1rXLk6myNsWywMtfjDjc0LHSbPRhqMiU0I5lfLg95XmGM1T
NtSbXOGCJXlBIYJT1qJs0khD/qpnkiPSGuNMomELmG0Fab7BRmsb4VWnTXN1aLvjKBdbs4MhA02F
gsoOVkSbyb7c9q0tTTJSVy10Kb27VRCfl7HcxYI36yMAsHax23kEsbFsrHLcAF3x8Tv1TfqWi9G6
t2Jds6so1Nelkn3vOHBtkiz17ZQnI1+zsgof5h///po/+5avglOJ+7sSWTHXL6vwMH/rikq8Vgur
LZTtfgDSaSyWq1J7Wzpu8gUdjdIXs/MSNP5SNNCuqhFaFyj1WCMhVwJ9VWDXImqTm5GVxO19Nj9/
691cS4hj5G/qlPDCs019+N5tAD7r/915UynQ1fSiVaMh/aHmV/i9LV27ildCy89SqRfuEjih4Jkr
ROD/fg+XJ/ztZV8Frbofm0mkU3LXNZt+UrmsQT6cfCWl/mQGalfRCx2SPEk94y5axAN3It0y3xv2
VQCTgWRF4RTSGme81sJyY2Y49slgUf/9+M/GfZUz5AE40SJmdtTLqZ2P1VfXOpek+m9v+2pFCnM5
Ye7NrWVgBk6FmobitZOi9s8B/gmi6DZyDDjv9t+f4hMV3v/CdYQ4KOpDy/2rEoEYhgBfvk5UBDQR
J8Gs9dV8cLC8g1xTUzyietyfcbr/98/+5A1ey4MVvRzHNib2pLeUlr+IDMplIf3l/f2+ZPojR2wg
KuVWRfApzHAX9V6XlnZvaqeCyl+Au3c9Nxhca15FjJ/z0hNFgYraplLRdxSFP5s48UovPAHnSz81
H3PxtJTbFBDyNDwmZr8JUc8HKJ0CafgxDm9pe5e2a3HZ9PWwmkCcNtZPwfjKAu/3pfLfPs5VvEhy
ZS4UrVl2isSZdKuibC2r3BuxasKIfIfeBZbtnMLMQtZ0MQO/ieUv5sYnQfZat5zAjsasiaw4jw59
GGOxvGnlp8zajXiRfm8KXKbGH1/WDCKnYx4gvnhcbtPV9x56FVGaJmmzTDGnXQYkNTe8Yf7mmr+Y
Nf453DJcYiMYGa6ZukFpV+oXr+GTCHstYK5xDk4mg4Jc3O1b+Vk3UsyfvqcLFK8VzFbYx1WhkCBX
2s9evpvz+3+/5k8GfS0MbqtUBLW80OA4rwYTuHX/3JDX/fvhn8SGa3Fwm0NJ1XCnpS8YhJ8bq1+k
Jp8N+jLX/5hwTT431QDGehcNPsUw0ESrSyHj34P+bV31l8X6Oyb9+fQ4azo8DDnqTYK9KJLbFRaH
nccmIgcqBqfpQdFLoZvnstubH4L+XNF6kraBrw7Djap+ZTX22du7fPo/xpGYWO8nOmct0XwWysf8
m2WDa9VwLMaSFSI43MnVY2uelP6LbxuqyWUJ/e3VXS1adUQ1lpUFSwssQdfD0fuhj/tQfDbb9xF1
Ya6sw+GUVpZTGG9DBPMv2aKCwhMUy9/UsIdhHYV7E0SvHjyNxpOpb0fpmZ3AFnPBN6XSbWELd9it
WeJZaveGslH4X/pzEaCo1xwcsP2l7H0B7USpr/F3XbeYoXXR1uJXpt9OarCtrAqe37thYSRdpY6u
SCDY8VpRf5UaxsbGvdCYx7JDRakeKbF7pmb6k1j5MO09ONbuUM63yyS7abXtgvMowTQxdVDBgSsK
WD8L68DgaKVX9H+bdq8Uh9Kq3XBssYgOHVrl3Sa5zSlM5EuFAXHhDOF4G1XiShMei+pXZcDxvfzJ
8kcL038z8+Tgrgi3EBZ2wRivJuW8LHuEzQ7Wwdi12oYAOnQ7AESMRsXpho9Z2MtR7JTSWk3CVQO7
S8d5uyxLrw5+iePbOJk2EBF7lpKPilekD70T9qMniEcrX4sjSN+6XKcShAtopHYl4u05i5tpaf1Z
xNJQ+DXm03kmm6mLj1rcpl27VszX8aK8jUtKuCuNu7REfsL62Bp/xeKmjR/lMnFEXJ+7KIKYfZzM
wW8T7bENblM0/E2T32o5zb9sjBZX2eG4wg/BHVPd1fqPsazcosMxOpF9UTtbSW/HyrGGMS+w3dsj
0OPQWmUhHB2ckKFv2EIAltrqGPd7mhzUSvKxdHcquh+kqQIrubiqcUfVjIoRqHvTD2bYnXHmWNzT
yfKuaVJ7SH8ZdXxUF+yz6OYclSNYAdtsNQeZi61Yb9nkoz92x0b3l0iyjR5X5wWspduKbm15qpeo
d5p8bq37cLofkv2QnYd5NfHH7vLvmnCxk3QAbpflQ5Ue+b3g9+He8ntvqVfcnDaW56SRm1A3z8eO
2rnfyo0tc84ehuOAkiri/k4/5s2ulp+7GT9rrnUngAzyS5u+Ky2u7f4QvMzBi9R/ZPw3Q/JTrO9i
AxhGJhyyxEuyQ7C8BvI60dAJw3gczlN2qrKjnG04pjoCL1SyAnqXEbq4wXjI80MTe6N4a8Ui2A1U
X8IxQEuB3bonzifqOKtQqNe1Gbpt/jyAyu5NOqXI2pvXPNkUfXMIshmjwmklysWqqxFX0PQSCdba
LKZ1rp7QWjmdcMSnftQ7uPbemNNSnb+Z2n0xl67RZtAq+3s4Ji6ELweXvAPnDwjEpzxkwO22WQQn
T5+WcqN102oId2AgXT2s7VjbNsVgq0xSAabIRNQRpODCafWseiUTiAx6/RI8vtUUSTavfExSHM0t
SiMITJbJMeUWPIqvwO8FrWpHWX+w4rMGRVM85ya6bBdBOndiUh/hnfBmNDeSPO1DFdJrhgpFUW0h
fUyoqy5o9QrudkkSzOIu7eK11Qgu9hEeBqmFwP0wAqesv82rn80EmM3UtklW2oGS+IpyG5g59u6N
XQqYhHBBMrUKSvPRlnONzbB3rfHesma7alXPqF/0JqWzFf15FbpdOD2A3cVzvXET6Q5fXlsDQdtY
D32Lio+1Z4aqa0UT5Jpjyhuw8rcYeE1YGw4MlTV3/I6A0wegOkHR9oC43bJ5UCWUpW28nrKNRt85
LGD6DZAKpm6jPFr6XSA/9nFzlLGeDOl3tJB1yEq1QlrvVe1rOFB3KdrnRpx+SGhSDUs4TC2bQLGA
pdYNp9RzO2j69QWnESrdpqESMaT0IIjVS4kEPptqW0Qk0WeaW5kX76Z0pbb3c13YcIxX04xP/xLD
0tFWybxps25XZasLekegRKz7xXS3DLSlJl7R77L2eVRPff2oyzTw3wjFEyVUodpqHCT4G5OFa77w
WkQ3IzOoDizKIhfL2By4nJemyklixsj9XVhyJy+HK33wo8Yzy1MyUqh6TOI7lcUSFR1X9dtAtnZc
jjkFqFY9fZ3Kakuwtug5E5SICh0E3gneqHg7SLKfsPMNyoNi3C4tcuHMzUY6z+qnMqDX0wKEPmzG
8FAWpafWKmW1yAMueB8rr0WzlUAWKVHl5gLVONrLUGnhQCuMr231U5M3SsthCid77aYK36Xl4lK/
x0RnndTrLvsh4UXPkMpwi1hqow8dJ63dAAI1SO7HGVv93p2DRxREUim5lgrCtlqJBtqr+H2iyc4a
b7TWDds7q35uzFU+nUBh9XK86bpbMk220Gwe3xdVsocm8WRB8LOFWfSiF28tNYpIaijSGduBEJtU
GCokGzmhq/pQFBKuCiWHmmYdgofMy1U2H8s+seuC6BW5rXSW0tIvcIOt22UVGIkthaEXa2eaATdZ
eFyoYGftehR+6XgYItoRS1a/ROGzcSgTUnHQcOgD/GIXxexUuWVf4s0C4jlou/ueTb69ydPVHJ5U
xZ3SfUSbpRH7ouKzGaMdc9K4go3hitKbKK4neaepD0t/ktRHKTsrWc/12E0tIOCigblX4TKcQI+v
JO6g8MFI2A7H6KkL3QYwZQ+iOL+NhweBva8xcVLvKvyPl4biLT+D1g+rCE8hKAI9EcATv4WDwMJU
7REmvNwHboKwrBS9wSIhG9ZG2R/MrLWbDp69SV6w1Ce5AUpfB8cs5x6CrCVPUxd7YSfsNoTno1Ht
eqJTWVVOHIZOZLW+MGqObIykWtiqFoMn0xrfV3cWwPt0OCRj61uFgENeb4MyoI/sHJE5Ry3lWa59
4+hDnA+pvMvLX1hFCtI5i7Zdfxfkva3VL90SeGF7jmti8HSo4scFALG8NC7wvI6ytRq/tPlTIq/S
Ebu5ftXTX2OmRLCQ7b1PVgZeLSCsCeAfTbKmUcmJi5hJZAD4wxiFCDA9WdZ9ZqyX7lhrpVvHmp/1
u9LKj1I1HtMQnRbGQBBC9zWeYh0dI0LM/gKRiIrDLzqX/alsb6u6dqogcOMl86Oheu+mej31nsGH
DqzGKYN6n48jzrg3JIeEAnOF2kbP3mQQG3Ecu3MnuDBWV5J8j/rHLmB7LOZ+0H7I0iaHEdEXyrkN
ZHtgDbVduut4BTon9xhcYDLgJ+0XYrUq0veF/S0ne1k4KysmtT0msUKGXSvRakw1V55/CGxwOm7A
fXMEOV+STIs4VBjReuEtF/UFG7Kceg3Kk6peFoAV9euwtQ4djU6K9tNo2lVqmF4o0BUWFJtuFm2l
AUDFvEmqcp1Jr1NRuXrWkQg40kECthRostd08UqKdW9o17C23SmjmVC4eGFs0/6Q6v1don/o6jnQ
b9P8TALata3flKO3pDsrRF4i1U6ZrDGJcfQe7MHSE98R+uaHTNJc0Gd2rmsHtUzdtiY3LOV1XoEA
X3K/zNjY6sxva9rBYEzpEJhkwnOn8tZ6mbYq1R+0nyPccHvm4mEwqicgMMr0UM3P5AzrQRxfgUHw
45VdKEGpmQKC24h+632ufDHUvIRz4KIfpwEGtUw63zMZScurejjHeea08k0xtq6pAT6vOkcgoer1
iTaDkQPB5EvGU5Qrq6Uv9kOh2XM0Ye9U3zS4VUaNdFY1tpyxt9s63clKwVnA8MJkF9duQI3Pyiyn
HUynzjEJ01WOo6VtwZZXG9NpY8MxxE3dkC2mPCDnpTStC8RuMSZcpavz3J/qqlhVaXuAK+xAolvT
COEIuF+YPNRAn5FUGEXrMNpqc61U6X7A8FvhNS/CsrcK9GOq9pIRUBvsdSSSokX+6Gj00wPYj2W+
aceNNmVOjTh7ssjwMaKRtcxT8uk2XUa/YHGa5YAJS28PZPJTGp1NaTosHeYbiiY6XfFTN8qTHO+a
8q1VAk83ZTav0dXndm0AUZOjY1siHzd3VSrYmFB7OOlRM6LPrfSxNraDD0BlbtA99rq1FutihX35
TrG2fI5Meoq0yI/mlTV5igKEF9uhQfHn3PyVDFjlWIWXGpMbhW516Zje92O3KudVZ5zALtomXX3F
SKtF3x/ryvD08VaWZ/+ClSlFqIGWvppi+aap8n3dIYhskLCaHBwrV9YjLsceOo6Iof4YRqVT095B
5piEgWeGpRcvBu2q42Yw6w8Db3B7hOBJhGsPVXWHe4utyzd9Gf/I1eg8E2nogixqP15iB/lCnuOL
PO0LaSC5ww5cImrH7VRscoxlOqU8WuZOQ4KPwY496iBxqhJ1srkOqtu2OYyhTnR8jq0fGPNVdoWR
ZxpHbGmcgOKOJhSiOJ7ASi8dR5P66dKEDtzUlSSWbtoohxGPAUNSXNaWXy0PBd2SIRuvNt5ho+hV
JlblQXk/atO9iH93n6UOFScaG/1W8jOVH7gIdjrNe0sYvWE0VrAiEAo4/QgLKOptPbmXwsyFmOvM
M+cJDpJjsjgjS3AKCq9fHo2WlCBXnVzX11YisaFbgl8ggswJlWmH934znS2F3VWSOrfWgselSZ1c
i46LarmyuBHT9GzVH2YNPo4GzlaZ3IX25AWt+TSpDug9ezbbozrfL8qpGIPd0smeXLEetZ0V3Cwc
yqOo8wOLU3BYu3KnOnBmfACR4CeGfVWqHyqu9Lj01+W5U1ZGcQylLZ7QtiW9yPHjEN0MVmRb3Z64
hZq9iQ/AgZy+7lFCr3Ss9XVxvheixAkC2UnL7EyNjfwBXKBZ+fps3ShJtA5ma9Ol4UEFQ66F8s+U
DFUfov1oPM5DTamMjMHKKcEsdtwoKysHE0lrbJESPHTBh7W7FZFitcPMgZwCA75tmEPLtqLgwJOH
dsVZgkvelR4IOyBWCieN1uAyebzvjQU+Dcd+Y1H8UDkMOg24Fy/7coJi1HiyVdqaWTkp0U5WpVMs
RIeRK+NRdFWaGQUynTyky052BRnQwKy/TuaHlUW7uk1tKf7RFfEDt50nqiKYN0jbImKHy3rjaKrN
fdsFPnI7TgtnsyxPVXSTTLeXg6mTkwzHneIk4yEruGA25IM+zjBDO9KzhXPRLtSbYwWMdV7esEV0
jEKx5ULwFvM1oVY/soqoG6HHzSKuyIfFzrghLl7LjLb1SyUnuu2at4Ryja6qZGaZW4cf0C+oa4VO
y1prMaqflbcJYaRMyVm33gMjujMBQJNAa7251nuOKrWyj1LFrXSANpcWoMaLcs3PLa9hZMb4URq6
LbTGWquOVPIdia8eK3E/NNdRYQDwHhxLiFc6pTd1UDngsybAAnQmPdrTJfBslLBd41akdU+B3hBk
PxYCZ0c3TRKEx1wY1iFJa6ZwnpBSFMgJnNLsY6paB2k68IGbS1lEYh8b1e4ukddmfeQymzYirM2K
X3H9ZrXBLhY7X6rZd6T5DDLRM7IPYfG1XFvJwSYzFX+ChhgtjS8yaxOF/HPS1hrZA2djSVm8aAbD
OYrKpjZMzrWlm+ThOs+Gc2G9FlJ/LKlGaZpiQ6gjZorHhaF1dA61oBhi4zlftqLxNCDRCYVf5Xym
rDGbd5qbemP8s5HNvUVVKDWOc2utUnKqYkzp8n6Vtbc82I7cYDXrsSv8Vl21tHkJ6SElkxva56TY
lBQx1N7TxEMQd+Aea/LzHwVGykmk2xWLqYnV1bJ8TCQsC6fLCTNupd2n0ujVXLwkmCppNOxRX0O2
PZ7yUXhqMLbs0+KYEKfrDHhCnm0iYLqZtdhSghytuimGyU1Bm5acS5fJzTlpo/3eh4O5NyJlDU6d
TTq0rek17/qdGJyqOKYT/1SGpivUvdtZb2qr4poVHxKuBEXGG4o6b3/YdGp6ErSazPgjNwfQ2oM3
1GR/Zeumw+AOYQzXJ6Bc+QDNcm2ZvsndsQ7VJzayXd48VkXgWAu5VantepOWGpBwQXc5R2qHOpq3
VuvQF+A0Btp0PXeEDGlJmzszOnUrVffVRBC3GluPWq8sJ0pNEs0Po5OTFUy1SsUOISrAlXpgAtYS
fS80gZE5NeWvti8ejfBiTZ+cwtnwRFjHoW65Wh24eTXyV3s3Smonksf9aDJR8nQfzkeAnrdJPZ2b
qaDTniCWCCtViv2hBDTIOcoqxnVKqGqMV0NP7Rr9C4BOOkJJQyDdRjJxQ3/q6CyUBOmmVq1HDVcX
qhMP9Jk7VRQc6sV6SItxo7bSoVOHwxxMfouUVqSyLQubPMN2nwLk5a8nqkA2XnjGlNjZIGzYDuW5
iThjko6Fw6Gbf0y3Zqfsuq57kUekKDKn0D4YVyFUZ1svNTrahbuop8QG79aWKI5okXwWG5PsF5bf
qOPJYAzxepybd9Gq/Bycbi3SdJqr21wSvK7UBH/MX5dA3Wncdcwa6JLUk2Hg0gFF8z8A2bl8mVpE
0fV8lAPJLYZ9iUnH9KIYk50G91r4HDbWtq/SHd52L9FC5LZGv1nALiYsEP3JHMDdSB/18FTD51Aj
A2Y0EJ0u8KK08nJ5PLVNNtmGHt1yKOFqwh0KDurWc9SZW5Cyb9OIdFcvD3OtbaS0wVFCFFI7MTqu
ernf5SA0EojSBB38yPyavVEVHKPeC9K4Vxre8XwXzntTOE0JX9m6jfLIEcMHENylTppvdWAKQCaO
cqm7qtYAc1lEp25uNDzceiEJSaI0ZwmOtzVEy0r1q6YCpSJQfWs5Z1hNtxo590fWg9jcGkl5I9S1
Z6Xytmhn6tf1qsXWJ1RQQ013FulqW1vbppI5mzHDzMHCMAi6X/w6tnc5hYvAkrdiZ1DZrEu7azRy
pqV0wSwm6SY0VcyJVCZAU65l+UZdjhFafHMc3RJIg6dkdYac+lYLaWMZijfz0pub9qvIkrlc7leX
PwOLWSncAdf8s+OS4PLnS7dzUC4eYEZxlEy7ok2ti4vLuQe3JB6c9xIpYoanpHrRY29E7FqUet+R
MLRLdGNAURS0iFqq9jEFJe5CWNEA4nR00NGLfqYh10251kl3Y04RpiGVnpTmri0Nfxobe0TNEUwi
oEnqT9YphHctcuPWi7XTzf0dKJe3yqL/oIFAnb8GSBmmD625N4L3pf8/nJ3HcuRalmV/pSzHjawL
DZhV5cC1JOnU5ARGFdBaXABfXwuR2W0vvYJkGyfPXgSDcDjEFefsvTbTpGKTzE3IukE5GNZHV7zb
xW1p71K3Y86tl5U89kSQ1m241NtLy1FWNv+8GD/YHS87s9i1dbuuXWMB7BUPhTtjAbBvWnKkjmUV
rf3hORu2gblPtXSWZgfXui9FvSykOvNHsVCoGkRi6Qjcxqo2Dy0buMRLzbNfUOJV6V1rLuvwnILx
gJdCpeWsButQqR7DTrsvpJnwOso1pa/r1NkpxSa2/aVstoM5vgiWnYRBA5rCAOlvPbnxynLTKoA9
M7EKQqpUbbvyVHMleBEGLnYbvPdx9hLWKW9YslAsyVT77gz9PO+d+1AHM+na8Y1DOqkaI6ZXaH6P
kXYECLPyY5W19a6Te6aNLQ/4uqnEtlIZB+Lul8UoldfFZlRvfaJLLM6/5OoPYUuJ0bMXg2O8NE2H
Ui48ub4108lJhZMITSungDSO2SbrnHRhC2PRjyeCgtS5S7mv74dlpocHqC0nMmMOso4PjjVuglDb
eorYiMxhV2ccgjA7qXSRm6Zee+wJutRYlXG3MTqSR2hbqMnR1+9iYqijNzd6i+SLzxSgwjaJD43+
kktK7c2lb15I69SxZ8tgBftUIimYKEqyjMe3qH5wh4e4/dVjt8qGC6PbUMNHJiicFRVUPTCXVoxN
4TjJQirVx4J5RUNRrTKOcOVrJ4eqjCu2SrPr5Smujn5xYSRHNTiG6lEMb7028bxveAwXXRGvWkU5
AQXNGJpGEc0TD2t9LIfHAGNnbV905mUyzYC3ZRBfDxYb0jJdJmU352K85/kbObGFjryxZsbtl73n
LvtwzkjkQHAJbizWuyZF+CyA8ekvSr2Yj0i+AATubIMNGF5ZfUdQ+rS9HNyrWLmsWqpH2VHx9OtR
rw4mU5pv0ArcgCWn9bauTWzDrP7HK1NuvfQXkFJkTIdWvKmKv9F1Xih5jKJlrdz34V3VkzO/o1SQ
QY2K5cSpqfeauS50d5Hmw47tf+JM93vf2vqFEl7UzaVp4Aqn20szzad6uZfxLmsd/SkatTXuon2S
P2u9e9Dba6PuYTFnAhqN+9Lm7aVJ0uDC7V5Mcd8E6oqd1sp3QxIPibtqllnzyph/Gn13Yyj6ccLj
JO3JCR7I5qVSf6eE9yn9oubGKRZR4eyMYOewNN8Y9rsib8ynLNoqVb2sB2Ndiws1vQRGQVtjXq+d
Drmpv/Q9gD21fjuk6jxhPJZeyXN7oSfdKYwv7DpYAkhfJ5r3ZAWngBFBmAB+WCPSMGDj54SzzF5X
W7YzqWXMW+emVZKtorP/EXxQQTLTLTKNpWipSio3hf+e+umbW+bLsXMPQvf3ljYetILWc12Th26j
7QXAmrAOd0NnaTJ8h+XKovlIEkpIFeAmZktqkJksiVKvGqddVgF6wEBfaN0duYBwgmt6znvRvGmV
XKFHnGmUPhIKGWYqFo2q3PTFO/arsqaWUfCTLLprZX7jtDeqUJZfyzA+Uz+cqXSMwK+rVqJSSEiZ
z+jff8Me++y4Z4q/qE9z5j+O69Sr0j0W9s+U8edYMBGGIjcHjhvRyGw34odqjXMgWEaEmVY4KCuH
Cpg0t+gbYeVnBr9zIJiflnrfpAqTkm5to/C5U7qlaqnMsXRkNWPdx+XcT7RV6n44Xn+TBPWsoP7q
u9XCx/KevVpx/M25fHJPfrNH3l6uw8yvCef9P7j8zSSavmNp0ppaxD+71edgqS6WlhPn3BKRXgy0
smiA/+jZnJKA/6rMcUbL7cI0xTGkLtpoGX4npPtE9XgOkAr1yok9DX8zk01mpmvduWDbPvOS8RtR
3SeAapKE//3MQ+E3ShcqEoop5bpy3o7N2i9YY9Mc79StHYlZr5BBqOtbdoz70DSXhvbgDQnL0MvM
pbfSMQ5TGVG9/EJU3WWTfuPU+PTUzl74pItHEfjInVKq3sTF4lXfwB7wi+IQt+/0oLdlu8maO9Q+
hnUsQKhbUCyU0gbjEM8S9hDshEgFPHjprWb+0L77+2z/8mhyO3KKCS6Y2nRBzZmk1J89QmcC4dJJ
27oWKMgbWrOD9kHM948O/L+IVXmV29XIgY210szI8PnZYc+0+raMVUNxLZCN2lwQgP5D+fA5pcqu
jLiUYcXpDtrCR9VrUgb52SmfiW5JxNOyscWJmDV7kazC/mcj/TmRKiBOIPO7Ydirb+ND/v71yeqf
6HT/F48q1BTbHGyGYwN1FjKPzpxotJRP+jGkcZ1chqnOEtA7ucrUswYMUtFflMmhMJ5oQSjKwYh2
IauJIiIWSzO2dCJWMUm55fiedWBlZX8xdedD4a479VF4L1157WpibSm3gd8hiNqpowV+mJcpVa+/
/lrT4/EHQeA5/crWokDVqPjvE3kzwCqRVUcWQy2f9KJ8CQu+YuD1P3xEtX8f24bYTK2k5FGyo8ux
WtnO/dff4ZPZ6RwqpWdGm6lGyGjvH/Jo2it8fdxPRvtzpJRltAWsTa5Np+QMxKQwKh6FJYcE8O8A
sb8Tbf5w/c/pUl0kdFGavAORFszH7JTlB2Hc5t1zk7hUGT0ayNtOP9T5wU6es/qSaT3PHkpFQegW
z6hiUrpO5nn5lnbPrnLj2Q+h9kS8ujVQsCVRgyT0eupaKmB2fEo7ebLKyw+dPilJ2JZWMJ3fhfG9
GS7wCMwcWjaRu1bBh9llMG/so9aubXklqCOK1zA6meqbOz5RfZ53waXaX43WlMV2lVbuhVLt++gi
zJEd5CVNxueC+o5VVld+pqOLRMHjX0OKcqqRjN38pjfEokjvO29X4ntwd377jev7M6/FOUXLwhTW
RC1MoonNwWYQ4ROtGtiaQ0+h30L86M5NXyVxI18U7IQNiu+uH/wIoCjOKVt17+aKRGW+78uj723k
dxaFTx7yc5yVlvtGoKAf2Le/nNvimzn9s0HtnGU1hErudCU2mKx7MIkXRQpKeWwON87wcf7WlOPa
atX76kIdrJkQIwnTdCR8e1HU2yDestuXzdpMBoqGXGy6GrapHf18fBRhfekaGWoD6+RkwQI25lql
uNyH1tYfN6mvz4M0PAzUk2P9kJLNEurfObs/u1bT3/9lTdAYiczGWGVNsINAIH9IoRFna7Oupptd
BRw2vKAbF35HTPlELC/OhsUpbCBOU54Yz6Qt944haWNVP5wLxdluKqxlW5XQE/fhCINhmUbfLFQ/
O+mz5ZGqpDiuC44b+Onc7ah0ICaRP8lOJGDunNYkiOtIRQu0XH2jO/qD3cZ00LMVUq1oWZ30eLDs
R+/Wev16jvjTozYd9MzpEFt+rXTIdCY2SR0t6p/suKbjnq2NLFnnnpyuwPg4XnxH+vjThDYd9Gxb
lLaO6xpeylrOLdeVix4dDZItkEk4zeJn1+Ps1TMiBhSZ6P0+f24X2cfPDnr24kXQmEXo8LBVj6W9
pIrzs8OevXhpFdquyFknomKkzeV+w2b47CqfvXKa6VeK1DS2cHq7sREAp34xt2t9rSffsQ0/+4iz
ty/WoMM6KHHhytOU+OisU0RQvRt/Qy7601KX5+ScXNSKKNAVtWH8HOSh97uZm8i9Qzlz0K4wyf1g
mT59ytn7GCWGtPoY9rOWIjPfuI2/+tF9PQcRaaXRtUOt4qm/92+Vnz3Y5xAiy8hp2ApaBKbqbSnq
42n/+mz/NJJOl+HspbQ8H3jstFsJ402MyIn1VR5ky68P/snw9Bs78JeZUHOJFE5xEU/VWtltB/2H
V+PsjSyGyKQyziWu69Uw6cVnX5/vZ0/e2SsJwqDU4IcNRMIhCm4A18do5k7lEC09Y/zmQz55e5zz
F9SKHb+J+BDKopOug/6CgepLr3820Thnb6dukhfi1zAdrLIOZ5ahLnLkhl9foE9u6DkkyDcdNW4d
bqjpQYOD/PDNqvmz4569jA6o1nQYOGfNXMg3JVp/fbq/GT3n+xue7vMkT6ORphu7st8LPGEDTMAI
TVrvHyL4wkr/Pvodikd8RTVejaFcKL3AwrW10FwKbWbRzkpy1FyXluYgAMbmUQbrqNBpeqZrOd4Z
2TB1+veBo80RS050UL0I7tzUWDqDtc5HqrL6WrW6BQWzuQFCw8teJ3eEEgukCs8jmyzSHA4WwL5+
TPaGaJBq3tRIu0OL/jk85NR+oUW/VNll+ZT6LFouQZKtx6Tfak21bOD7OdlCGa1D4g9bN+LH7YdJ
M7W5G1V/FeBM6tKrGp6/Z1w7GsqEVMPnfQfADnXB69eX2bSnZ/dP13l61v/yomPBV1XWphL2fIOH
/d7r70z0RgoCyty5yQeuj/csI2Wtufp2cJtVE1e7obboYezsZqAvLzepfcw8dZahTzVg7/curfJi
1jnvU1UizneVjZlIy9cTgqTXlzEyAF/skAqufQPDDj8dxssyfo+0F6wPOBxuMxqHmbEZ6T337ao3
0LGMPnjDhSzTRYjOO5RvOb4vEEZzo65nCWJhu+/xAW0MNVrFdDdGREkJjXrzndRoS+719qlL3HXq
yLUZUCRBoT285tprRFJJL7cRugz1sklWiovuhp5tqc6rYttrvyjTz6XV3sV1dlkozX6IaSp1dCox
/9d6Pq+QlHloTGIdBqy8H2qU0t3VgGTeT7kS0YVNTw6DGhopKGghRGOlva6DEg2YsUkCY94PynXe
oPl8UdVh1rLZLIJ8FY/xfU/+dxLe52O/zKu9bq1yQa8enmOrVgubH8r0fiQKWZrypEBmKA1+WQs7
FLKKWOgIxttBm/EaFNYFHKxZX2ysoplV9YkAjXkWtkvdeEvKgzmYi8jK5rpUH7K6xKaIJp2z6kL9
1SKIgKipTeiSGyC7diVGkq3xpKRBfd2XxaT+0s36euiahYOTotWUBbqNdR9eoZu202yZgNi3FXUu
w27bocL37WROrORYEDsRjFsFg5VxQcDeIkGO7poxQRnOXOUUTD66RMnS+UixpgbjUjO8heFVW9Wr
V520IJ26OxWrp+v1eKrSZWA3m5ZeWxMGywSxQlz169L61XTeKgzdTQZbUwv0t8xHOo1By6dB66Ri
aYXaIktuhkqfEDFzSwHtWyUXifYe2lcDVgaKpHPKIUhTXfLz0rljt9smMOfD5DscPcREj4lbnJwR
JhMdFHOm4EdQlKMbNceCxm/ZL1PjcSB+dwwPNvi7dsNG6Ip62aUzyoPqXqvBR+/j1lSRJBQo2818
3hu3QsqdG6+pKNEX9dYmegs+etb7K7p0tmvNXTToyILcGjr2UaoCuViGCLNcymS8bR0MQSWyUWHM
Mu6YkT1U/YPgSUQa1dMk8Dpvnno5Uql0VvvKvBowQBP7Mrr2TJcPcI/rMJjHPRaTFGXqmK6kvhPI
HKwmQM5G17JA7ZtgAnjJYx1b4baM9Flg6+QkgvlLcTZWh3DoV1CgQA8uo/gmTh2EAx+d7sxIqFHr
nZIBfaBO1Hfc8M6a6/CCdHFtQjPAuAMAXwOfVZvPdZ6uAroZTnSbDte1QGDuu3NuBhqrvYZj2M3Q
27s8xxQjm/hBSSvIRDpeDG2TSOfkm+5NZ++Rb6XInotwJ2HyF/3KqqxjywBt149Kgicwxisa1gtR
AGuOWFpB3KJtgno2CeJl0jz2Ju9ni0wHmHunf0BsnGsCA9ZgLArzpUTd2vT3TZ+tRWjTez3FDthM
Z4M4SG3ieRuQHTmZH7t4l4+XKlOYGj7ULar46MW1jE1RWMgNq41rC6pz3SzHypkg/FQELx2Gn0sr
PeUxj3Fvzhx0/cLdDO7Rs4lrq22I0fm8a+4cFfUmGvtFHgcfIkp2fnCT0l/nXZomRGkigLIfDJkx
RGbLsfEfPLpdDbLg1E2Plv/s+EjheeAa9HOSfJjZgGio4BUVzn2E0iMjQiePxyurFHcpmvghxV7c
Z4zLkfucKoyIQR9X66S3FlbTzyuT2rNZ5U9VZ207cUCUGmBVh52CdRgCqZWt9HDfdK9qdQyToyae
HNmvopxZuacpWU/IXLnXDKb996Ept3Whr+PoGq3hcvCyIzuAucF9A7RfxTdmAZMZG2Djoq9taB55
6Ua13WOlHbvqtaQj78t5Q/yC1cAx9Ivl4GzNqp+V9l3jPFNbWkRhtyitezP9pVs3XfREbtjCwEri
s+hos1cbH8NI8o5W26cquipqSPT+TVTdp+GKN2otPY5mJuHRj4crSSZYqOxiaaOlYwRGgwtbdU7H
BSMeqqY4qvEEO7s6E3OZIh5I62jZRtde3uy7DJ8GWhwLmXeJdtNiZcJmiuXSkzdcizhDh4uAxQ9u
/fGG01gIREfC6V71zjtU4qQYdzJcN9SEsVL1odwmys72qAm7x5gWUoGIfcIQpYP91ubMON1Hjjcv
HJJV2vaHxsbq5vL+lo+eq277gC5rjbJT4WFNhMAv481MmnRTpK0S9iyFJQu1a7P9lqBnfra4PNvi
5E3QxkXQURPtUPYl+MPBJ5WnQGs3tVIuQoYtPLkbqa/LYjw46lPlvKMWnWmJtbDzbhaMuBSxLBXo
IfrIxLt8SZrMbMRAIEeslsqyNNo9ArywP0VFsiyAs1vxVZth74y0fT2p7gqWcjTFGgP/uF3Mk+w2
Vk8NiICxkQsn15fCGxbs6t5T7JpuPK5CH3gE5fXhRLT4KsfyGG4ljqqwuTLR++gDQQjirgNiaGO7
iLxjErwhOjWLbiet64gRPZLZ0mfX5bT2MYrRblH39liDYPWiIp/HBApKTMb1DlaVOkvLEPP1qsKc
LunjVshneHHG6nks91CnWDNg7LXzB6EAiaboNgFbW+Vglv51wys+oJnv65VbHl3zoqoWTXjS8nEj
ou2Qt/Ma35Pno79V8o2u+XNkXMygO69Ye8lWk/XcsoLFyItv2igfsSU4BjJmtVgazmXG8CXKdqY1
OeMd4kgsN/qL0V7L9DrAqUW9Mp+KuuGpQFIGW8Kt3FUYs1Rz1oqFo0sXhzC5GJVnBle0i3Khs8Yo
uushoqPor4R3HJlmqvLGGZ2Fr62Vfiav7fpY9uPMm7oSYu+PJy27tdUrM66WxALPDNrJYXts7cca
B2Oy7RkALBaWpurOfivIcd7H3PcxfHbAMsQY5OsbT94LcQr8167ah9GDhws55FlIef5086LwX90K
1xEHjm7zKpyyoZmVGZocTO40f0gi8HznKsCv0tsofIkMW7ZY9qpU3PbJKacDbcPoR5K6dFJt62rq
yrG8a+Krl7G7J/TEiatVUSBU17RDkwfbjH2Ch5g6Tyw0Rtwed6CwXt7n9XPq3dThnZq6O+w0oPP0
W69vHxVR7BMTKof9Nlr9qSMlk4wCAtEWGRFhNZWaNr81GoI9BJL/IN956CT1kAuArzhU/BukUPMa
Q2UnGC6HU5565KX0s867GMi5LNCElS+eet1p+azCsuDaOP2NOxOUaxriKxXxwSjuumTd9o9RPCzy
dgcwb4rUZIGHXslgCFH1Y8arqBcn8nlnvGS4xXH8EnLAy/6iRtctE7Hg7rt3OKHImGnkS+Xtdfqn
2hWFBRbGSw3JbTMeTeMQdv3acdwFrIxG7AdG2tR4jvAE9O694XyohN9ZYb70u/zaNvy7DFtzCJAD
WkgDMH3ReojIA8bqmJ2aDwV7zV+qCfiDIVin6pvXDEunZ8JEPz2vjI0RrAdZ4vneq7T7EotdYv0Q
RznW4RiFWYv9G2BBV985Sr0XOQFBZdCwu7S8zchCNG/rxwCUtOW2uJWCteFi+aefYuHW6xoUkWmz
9NHn10Z5a7XuFvr8hcT/bg/oP5NFagHwU7Goqe5cEqcUTZtWyaIBn3xrXZnY5APvYvKbgBnxnFXT
u3Sxmnnl4+vFgp+OwQrrT8lqWU7LHgLoXKVfBQhjM79fONgL7HoXioOW3/eUmvRkwFIxzmOPtSuu
B9VyrouRRI3pfrrDOus2dbcNWUprSfkrNJJN5OlzzNlzp8I6YNwMbLZT6jIK5qUx8RdYI4A7bMMW
wbC16ftdHTmXtpFiQQ2Pug5ONkF+VzbLwF9H4EmcOr32VGPd4Bnxq/bCM/Qd5L71ECAykiTOVP1m
NJyt3Yp9nfA8MiI5IIul+aRgkPEyBqj62kcKX1XPXeWt7BQl8C35TMXgHYbMvkliuVEdNHogY77e
a382mU1//5edNh4fLgbu4v2ABQ8HcVB9fH3g3wqQP+3hz4pqUu0saWhlv3fa5o7B7MIDaNNbrNh0
EArkgQ2slJ0UeaTzAdiA2dqaY8Paj4p6GffOVtTjfeD8ilz/wvV+fX1S0xT9p3M6K8hVo1uiNLcA
1yXGLGa5MIl5ZZEvvj78b03Gn45/VoszYqfryoTmVyH0RTOKO+nvMo1YKvkrVG78VqWFvVUlmtxm
J5kT2yG6SOyL8tug2t+Jbn86g7NqHSjv3OIZ5BtScRjxomtDinOiXKK52nnSxZ9AHmN+2ZM4EOIJ
rpmrUo1ZJjs0xR5RaA9/wNHEz6ri57zhAMtUGNNC3gfKWpV3Y/hNJY7Z9c+38hw5bFsZTgfmqz02
9VlJGi11Kxx8G0QEN2wzsVFkexZAhF4k84z+eBa+lQlId3UhxvomZ0YZA2NRYudiLlgamIp7FP5J
xkbx1BVPum+sTKtdGaOxC4puGShPBlrqXHcu3fxRFt188MNlmt6Xoz2XMb6xYlvXB2+4z5pyAQfI
xTuqNpdVFM1T8BsVJdnSu9KdncNoypg2L6wDHrmyfIhFSyEKCgyxOz3WK0b3Osc6E49zu3gCqpF4
+L52TQe7WizQS7SpzeIRQ7nSPAQMlD3enD5Ppz333FPq2eTHL9uCVcVLHLBYjJG0gppIGjyUgXNs
rH6rGGjfJ6bF0kkOrlhi9zRGjH3lRZBv68GbmxTTNHbsvZ5uIpBVMQvovMF2rm6NIp6BFMTNmQ93
UZMvqjbY2q4Dk+rJ1pdlGG7jcldQjCKUKPRfxv5Xlvv7AktMGaA0xu8Hy0TT16Y8uICdcxIAaCYd
xjG8qMKQ2RjvE7OqVCPelXTh93ilJcY/f+2tfFOFy2RzqzGJ9k+RoR2z/Jeel5vEGRZJO/ngd0Vw
G1bjUyxZ/Fg47Cx1yeZsXoTMOBja6uy2i49afERSCQbJi1bu8Kqn6nIQ0bXdfLjBm6EFi0KCL0xt
SgQRu5J4Vmli3mcbpbhu7GIx6sUvWWebRhnZ3TzZxh7JNcbQ5pDq+hLyB1teYw5/aNZZ6dWI7Vri
zKm6fiVzj1JLcsAa9juL2w+SJ4cWfJDkpMs+xpRS28mICMrTHiMKLvY+VS+C8diweqwG/85UHoao
2rvZhx3gPzXTRa+XywEFfivdCyPQd42vv4Y6e3UkDq74UDodly4BVLUJXa4gkvwhwuEEh6stVi4k
iiw1riJbfNMx+KO2kn2fNfVD/jKpCIuIbq/oKevj5rECSnhWfpDJTRw8yeLR7xuIRv7TCP7GwGDv
xvAzbAV8UDNTJAqKAhtVjfDfyQXl25dMeSPC/JuB45P5zjqrLNdepEJycti3o/HhMRzYi389+Ouf
NGKss31hEGFjh5Qg9+5w0dTqYlpp1BXIsPKXIaN1xkDU4IAIq4x0YDhnGMsbXV36ljKXAVCU8Neo
pdexR9XTu6nSdJGyNtYLbZFTt4nY9ijOtmk73DiQ0ELWSYGyqdocuzDDt3fjJrw2Wb6yGtw2OEa/
/lbTLfvDfGKdrQ/KOOp4/T3JCrKjVnrT+8FCcRDOBHgCx+90HZ/My9bZWgH2c6aBTpL7Jr5LCVc2
64OLmffrr/DZLT+b9N0xY8PJqnifi03kE3TZD99cnM+OfDbd274aGtSz5b6vj213w2z+zYE/e5TO
ZnHL1XOZ2fQHWqAYnTfCQwOdR8RzJhZfX5TfcsI/3Nhz3rZpZ0kdjyY3Fv9KETdkf1oUCXcRoJYw
ugvEesgc5oxw7hrONxKFT27zOYE7G1VhD9PXqoIX3Z5W+TgZAR98/ZU+uWjm2ajjxEGQji332TcF
+ev7Xmuw3YLek+9ff8BvJf+frtnZ4BF5DfphU2c1Yw3TrLsNq/AiLoxX1ac1QdZjyCzZqG9211Oq
SC5S79Gp2F5O+X/YDGFLLdoCXJo/bOKC6oTIX10r3Ta4TGlZrqpOXUZRss/YGX19xub0Av3pjM/G
pJLdvdoaXJMmi65Sc1iXqb90G7nVrGGdY0tT1GJW58kCcD2UH2gcWX7vYhBSKWr72caJ5DyyntUI
JWWu7+g2zbwATWo0z+1XP2I+im/KCVRCWVNVWTyRaitwCEtYUH4NTkuAdPPiTe00Sz14ir2X2CyW
+OM2xRDf50O/iZEbJ+GVTjM/Iyi4dZ89z5jX7joLQT+M/avRG9cEclL70H/4oEyv81+mpyF2A78E
yb9Xk5zSTjLvAXET9kYn91/69f/8t5DK+h//xZ/f8mKoQj9ozv74j2P4VuV1/qv5r+nX/t8/+/df
+sfFS4fxPT//N//2Kxz5X5+8eGle/u0P+MrCZji1H9VwjR89aX4f3v/Ip3/5//vD//j4fZTbofj4
77+95W3WTEcDopn97V8/2r7jkJnGkP/86/H/9cOLl5Tf22bvefZRhy//63c+XuqGXzfUvwvV1XXN
cSCiatOGUX5MP3HNv2vC0MiCsg28IsYE8M3yqgn++2/m3y1H6JN4x7BVQzdNHuQ6b6cfKar4uytM
g3hBVXM1WzOsv/3fk7v65zvwzzvCxfjXn/8ja9OrPMwa/D76WdPZsjTNVHUO5Ni64zja+TiS6qrI
zDKyjkakDzU0RsWtWmCJQ4VYNLd8Zr6cfhTvTWEQbdeGrd4AppEactHUsOrloOWKtdO8rqPx3iDJ
Yr53fCJ5jKEj4LK2sGcrDgjUGWgoQUBeYHivwVjXwSLWav818oi2ncm6NjFp5n06YdXSqrS3ji5R
24/LBpCG8ty6uShebZpW1ZLEO02byTCYUAODw2q1ZyUS3CRj6+HAdzSdtpXl0ISdT99/3IRq2ya3
0/cQM8UCqaoBGlYy58Z3vOjem9KbXgtpZ/l47JpYTfd+nydsyOG7KzeRG8N0SGHRnlo3KrxoaSCU
5d+YuuuTnyW0CmpRJjuRQpKKhJXDoVQzCyxYgUDhCEqkVW5MvWXXE/Y9Bl9RiulX4tAa0n2VuBm5
4WYUYc/0lMDQnqQdyfzEafI3VpmQJhobJf1hI65Yx1cav/4oG6dwoDfZvnHjNYH71NYK+PvYKrqw
whdtm0Dv7DaKAzbEsWw/dMyhOavqTIV2pRfke21tS9eJqmREFkuhRMJfUsyO+5OOV7J8DcoG0os+
GHFx9GSixusuHD31oa1M/6E0khjmnKiNZtOAxq1xhvZmvfKEKXhttSylJs0fcJ1pVrS3bH+Q21AC
o7pP0yGRl8o4RtEHySDCIJG4zhAjV3rer+OaS/dUKqFUbqRnWOVrZhoq9PYoyaD25tzJvbRHv57J
tojSFdkm0qND5JX3gZ8H6TbpdIAweVyQfhzEsRaz9c9DM3vU1RaCli7MwrwwRTm0H0lYcK8zkB3x
uy6qGkRMaxjRC9c5GE91YDW/b2wtKBUlhWMb9y3KfWpbdpkm9VNl+K0FcyIbeNBidjIstWJL0FdP
o2LULmmBuMEm0zwXMcDg2u7aD5uA3WZAGzeZqbzl6T5xoLUS7R3U+iLXgiS48uuEi9dlOcprdCCA
aJredi8HSsTZPvZdr2NfaluHUIBVfBDdRGnT3CxxN21i6ZiOlbjhhXIipdlapYk4PxgUvm3nRHxe
x91urgvHxHKY1UzCC4XwvweiE0A7Z0bnrtRCd4KjyGWurYnJDIpNYMpOPcgYtcRabUZuMz46/huG
RTreIydrjPdB4MnuK8OMj/886aweeXxbSwf3agc9/w9JdBT3TqtBbJIJjTnDwml28lTBXRCsrxVY
UwSazjsally4Tozth/r7ifS1Vmb70bO98imv4qg/DVkSektQl7GyyWw5WDtCg6TyXMdB+J4ngHDg
CPlGdJ35iacHs9YMKW/PrIw26t5XOg7BR2nmdii7grgIodBdDAodNGKhx/1MV8O4pxKtDdSrvUFP
IGTHvqB/LnOaschxbH+bW2E03v/zm8Y99eVTa8R6+VqASeb5t9RG7PKhEcvUj2rx3MFG1g6qYkq5
hqXJpWJBzXf3KM6l+wgsNoqYzPD0tesbXDBnMBrx2DfUrCvfhW9nCqveZ56hxXs7/B/Czms3cmvr
1k9EgORK5K1KVaVYSp3UN0RH5rCYyaf/P5YOsN3ygRvY2zDstsRirTDnmCMUmCeZuuIkCpo4Ga7T
eBB0+aKvwW4L2Ycf6ritNqfSEWqUjcX4BOUGu5qu1Eiee6VYeJ63Gt5Ot8RYX4BUBNQIMzyW4zpw
IB+caPXYgWnDKhqcvInY+GN+jJhG1hfZ4KxAENPwc238OnlObZ2tN8PooqNtR992VyHgxQUmdFYc
JzyLANQLNuS9F66OfV5knCbfhlUk3pFgvjjid/retzhtCpC7JG+r+anI+FTX1Vyzlp255ByVU7iw
eRCIGnFDnZnVN0hhkoqfPW2GNxXwV14gpl48DmJvsU7yibnjrA9UzNV8Gk2UYQA1Oob0i4tVDnH8
mLXjMN6pgHDACSszn1FkgW/dCMmw7KoNAddeiRti7qg7BspCH9Oh4PsZHT3T8s++glvimFlAG1gg
Dl5MueAUSE3PX+PCSTnfF7H49th1Md4wLEkdgkJ1HQh8Kh2EGTDg3v64XSaJY+V5fy0tQa+33hQV
xQvZa72+fdt3PQfgcmUiL8VtDmVM+FQ11oB4CNWvHzPrg3w0RdMPp2Vuc/dpKCosW3MRWXFXdyk/
jxMEfgTZ6lEPR/iyCVN2aRwg63MuYa6PwVM4hPHwSs1kyocVrkF+704BUKrHvCsAkRMyja4SOQYG
OZKxfD9vm3/Mm5Grrz7/RLs2LMy3v+/6ZnReFm51rtRcQDtd0xq/rrTWeXPnwWtL7t+Oq+J88RVh
kK/4aW7bJB4jruBZg5MsB5yHtw0955j4g6d3xvZ4HWHrhzfzP0q5/0915J/F0f/rJDA9lEoKrYxS
kHs9973Eq1rjqMhyHJmSLkrFMXGnJv9YxIQePUvI9+tNLdXmRYt/La7IRc7SSBKiK9UFRjzyU+q2
rbjEWiZP9+SBIRR08PGFHcQUtWh3NtfcHGTLlIbQYFPDSWyyEEPodsLaYl2igdDyVvbD98aX8Juc
rC/p6Ae4CNj2F+kNq2d9kTWnWDaanzjgIQdQxSkVYblfwtrii5U/z+n6RY2bJREn7Y7l3zMkUruq
Vyevrj8X60YO1w52ot7Bz5NDDSuKnbSbTU4e7YbVBbY/FdZ5Ghpqg5y5U4f4rO8XtSvj8Mmds+Be
DFibliFmNY2WI5Y+S37jqfAwrQOG+ENKeXqVuV437xHNPUeRQYeM3QZDTgyoVDVHu8qfKshG+fgE
lHi9luN1Vemvupk+QTuaceLAzYTUhmcP5ydHBeYCJhYQmtZgpRo6mysxwUw83f1SniGVdIpVqi8n
f40fi6ga+x+uqVV2SgCFu91byeLFQdC/lI09tRUez4tWV9Vc3M/GPBqoj7Fw7oF+H2IX1mAqHHts
muX70Oa3eoYlmIbYWc7ht67S7ZNFnnJUrUwvRTbJCzVgTBML5qvJgkcev6658GAFuXYihct3L0eR
PyZj++KsKd689U+xAGPH1nQXfSE+tAnUKo8CXE8JQ974Bm71oxNBMdPFcON7mKDPY/YjEXD8LGb8
RQZ7J2wBsTt74mLCEZOkjCU3j/G8fNWOfkHn2t02ZiRwLl6DHcWo+JQP3a8AcvmqZbBf4s1kuFCf
grD77XYFlJhk+BnH7UdfDECnwmmwaZx++9H6pA0ktQiXEbGW+MyGe8Dc6KVJKQid5YvpmT43Ddgd
oP7NpFb/MrN27PdOiOXdsRu5uXaT9ZwLNvTJi4Kjm0EKU+5Pof3xjhoE690sw2Svn+7RrB9Kmd0n
+CBfZF20Xpoe48hSkRvRGfMtk96vtWiebC5eVB59WSbeEm6LEX7MhLHvya8jc6hUO9chqIzZxcBJ
OEmbfmdM5Kcs8rYm/agTa3e0DCK42aWmqCMHqY/uauvMWJriPWEeijbCZ4gsg/QOMlKHDbbHuX+Z
Rp6HRwtH9d4p8+wnowp4PW2s+nSixNuMTBkB9l9NVmb3ZbziQRxEvY7+0t2/SwUxQeByeoXaU3Ry
nvHe6z5Y4F4z9Fjy5+lI7ETmheR7oGDGoQn78SW5sm4sUHwuGk9zXLkc335fVxQMOE2nvn81wZKK
DhDKFHiEnhPz7Mhq+MJ0pGe2MjoCZZvMsNhz0ITm9+M6Y13ncQ0yLggbPZ0QDsLi+ssBvFHX/3f+
bp/KuIIWjcQMujZO4j/BCxcaXm8CAitgGVOzrJmCglK2UeZeepzM9nVKnK0QXdI5eR6zIjPIQxsv
+pYVaxZDjsgLx8MPX3uhviqX1CNhT88UW72ZuNKSc6ltEPj8WsKCtCgs3dBU3i1py60YkO/En2kw
zHoeoZ/aK29dVyIWnMGLPzdICrsHqp0RNrN0uAD/+7N7f876+Oye57skZ4SB9IT0JMjBP4Gbfg1q
zxvhAKyyohXIczc0uPsssNil6uHH4FMJASEygZKw63Kq26kbfcidS23Quf/34/zrm9BBIIXLwpIu
lN7wHUiLR25oIWL5FKWDW38SQsAwdApJBICraMEOSdFnyXVeZs7IKExjVfbfD/AOu+V96NCTQBSu
5r0obuN378M0XU5tjHBiMbH+ssASzzA84yBpoRklGAvPkW1eV78G28XNrezv3xZ7miWuc7Oieamn
v7wV70+okYcyoDvG42TCd1j77zUSvbOkmefl6bEFZ+t/4C5UtT9tMm31MsLY+Bi3VG47oSLffYzE
aLIrxDCiuiurwsX0iJQGsjHlwCJuc/IF/jKU+vciMr7SgcYIlzPB98/P/w/0zxs9LDHnOD+6ZUhq
Q2+qtaNFriv8N02sGKYEofa7D2oRClVsnPcBvvkaxt6tUbMZ8r+9sG1K8MeONoBWbGso8iaQ4fsd
nZVgJsZr0+Nbmws1gp2TlQFFb5LV7LdAVbwMryn7+EdULVN5Ydd+tb+B2DqsmMBJqKb/srT+tdWM
4LFUGAqpQyPff4tpLh0/ymlsmHhr/2Rck0zX/TQU9YOdFr/cS1dYZrvnOtjyR/TRr2XUE+5QlH9/
nH8vKhEIcUYGhdm+uz9XelsDEvm1lx3TAG9wruY2Ic9jqsQ9ZWoLD5OGvGu4xIvImJ1lbdrvelUc
yzbyeKohFqy/t6J5DSQY1F/e17+/RAmYGXqEIQK1/etL9GlifOVWxTEf+spiG79dHeiA3IcqSzsQ
w2AKuhv8RLls3xqacNQ+kHw4Rs9ejUT4L7nr7wr1bR8GIEuGrtjnmNLvX5mJhmQh2cEel5bYl33I
PBmDbdlt+jMXT+qIFIZuG/DEd4zOJYfIuacVsoARJ/G9hQodqbI44ONGThI3NokCWdvRxpf5lvzU
ZSTbzkHvmeu56vFhXTLXPVaNB1krDmbhXjVyJoncy3umu7lb1u0R0+Tk0MZF+zdJ4NkE6c9dFNBf
cN37GLUatvafKyTzu2megGyO+EqXsCVCagp8yDPmKgl2r/V1Vjmw3UIUPN1Bu0Exw1i37KuRdq9F
04YDP6NU3IUvyzDzh73nRhi/1YRwk0JjNe4KhjiqY1jWIWKQUkPHdZxK4yiOGbk+xrY3DD4S3yXe
F4d4Wf6sqQvGv+gq3/ln8bUG0pXbzR9qbh03fDe8kKRh1KQyZFewKOm5JocK8I5IZfxlCzwSR+S/
OozgrnWi/xp1YYpLqVhIWFrEpIsPc+sv2TfbDiXCB/AzA+dEms2KkhCuT07MZz7ibV/Yvz33ux0c
+jwyYIxyhWSncDH/+f1g5ycrU/rDTUyuT3I54/qmsW6M4col1gvb/Zhmg/9Qpy47J/TKvLm2ylPP
oD/idfTxO7vMeyE67IMVdcp/b9/3tSJPpwMGEx43F7epEu/OFwWbI5Ry9G8C8koymCJhbK5znJah
LqR9Q9j02Kirt0PZdJackoRKEQzJX1LaOtx9n9FJdsuVtDM1SUnxo64psUwERXaNPkRlMqNBU6KH
jlKsY/6U+bbJX4oi2FwZozT+y/v23x3goS+M4DxilKGEa0zg//m+gf9WT1He3bzdKrnjblCYO5Xt
vfSx2kWYuNr0ZplDaClNO+AIpaPCC66bHj4mrqITQMvqU8GfwJ8C4HyvVbeNjQio0JAm8eckjYGo
PJpWp/4NHAWX2c8R7RR/uYu2qu5/O5ubOjTClybQwtOMZN6HiutIDRibhPMhnSqn3XOoj8RiiS7w
D34nvJNTFvRmSzWJ5Sqlrq1w9pUDgRv/vUbeFQ7n55CBYrzkh7xYWoo/32g0VXoYy3U5JNqiiaHm
hsNUdVGbPg/U67gxpmCd91gLYxxSZK3X3Y66SK8bkwZMWv/7ac7mbP98KwrXW25dTjo4cZpK5s+n
GRps4crYqgNxZc5vNzIzugHVlA/+FNdouxZnWI56UEn1INCtIv7wk7rqAOTCuVhvezxjGK64HYsY
xIZbyTgT+9LMDYdclqUbCNut4jToZhnuI7Q73ald1FC9lMYXVlwyE1bLKVwa23wHla2avxVqf16p
AUeFjym/oGmk1aGLe7cnh6Z3oEtl0YHjtUqJvgGhZhbHrP1jM7qKyLrMj6aPflCr8XmORiruvOjS
/kPWNa19aHu9zF//8ta3t/rHW/d4KBIYtcsVIYHh/3zroxMgxu91dix5GPY2x3wE8toRIRGWeftk
6qIyO3ed518a6Mv3mS1LNz/U4Lv+l9gAg/8Ou5woQHcNeN1xl1PgLabLzWFIqax2tcjxOR5s0YVE
0G+NJVkI9KeT5LrXoLThBsn+98d6x1flVfOyjXb5Ab5SNFjvlnbfMukhJromQWkAPdfGaV678wqx
QcOa7sem6W5qk6f+F28IOCEz32XCNXct64TbInjIgrBZbpYE6PC4zJxuBPFt85a/POn7w4An9Wnr
fc9QDCpOhj+/gDahrohopY5lvZblvk8cpll1APL56oTDZtDNjd9DsF+xe+7SYCwAIUa3e4rCIoJQ
MErvtisFUsIhAFc6doUmRSQv/PrQY2JdPzBxYsaXDZsVvJ8r6si/fIJ/LWvDCXI+Q6gVGTS/e9cl
puzaCd31GLSJZNaGiVi+T61XJNeBUTb9yiyVEgWWclDTJQlpnntZEzHqJhIJh4n7/Nt/P9KZxPXH
qjYbmKA4oyTdm/vedbC1btMkXcYXN2Usyrdz1oXuGT9GTqPzj3VRZmjLxonFvB8b3Im5VjCLi1KE
gAMOReLKzsNIMFcdOEWELX/ALT42HoiLGm0wQsTvtzMzLFYcjG08pPPHtyZ5rohbn6Ac55zt8ewI
BNbrxK5ClEvMatjOEz0tsAr/yHDIUxzMiv0glw2KePtFcbLtk35I+RUtNQ/DznLmz5jZAhNoFM/6
pi8DQ7wrKAHFh7/0qDTzxMVq/nx8cNAs7C6o4AQWqvN/YAC5GTp2A9orFXWRuGNkggau9rOALJws
iUBom84292uREpb3tqGdyOMhoJv1/sPbmZQ43P0flyHe4Bq80aL4FtZeFt01oHnRQQsAukMRJpH+
Wwnwr5UWSMn/pIFFwPZ+b/IRxRKkPG2dY7MUY/WhbuZVvMjcZeJMrgtvzFksA7qSwUi+l6ix8r22
Ig1RkFuDuru3E39oLRgSP3Wj0ya3zRhibTWdd33Zciwd5jyWKEbGOXD3Tpbn7YckN6BJbeT9taU5
V2F/rNOQLe962+aXIcfdu9q3QS6MFDQHufNiMz7j3kwGilsHsdinoq6pYGK3BH6LwT9JPIydyj8m
5xMWp2UxPgc1c6ubjNqTPJM6bQ2MA2aPfF+dB2pDU8mKk8oyr4wzzosLo6Cy3g2J8gjd6eOuufDP
C7HVI39e9kuPIzx4KSb3kyiifXVedm1VOM61ybs4Pw3ewI4KhIuicvB177/EZNGqv4xlxNlX5Z+v
RjOKobSGuuLTtLtwYP6AxtbOOFIkOcq5vknWT36DX94R/NP5jFUFra8NCsbmdpKJvPKbNItPzDL4
J+5CmALyQkR798OUlhE4P5zyx8oK3V0yf+jvqzFsUiTOtUWnJ+dkcwtjDkNq5BysxTXuIHxCFYlJ
XQ3RDG7Y+XH3fVwHSX6fioKntzFlvTYca3SX/NZ08vh9axpsm1EuanmO1p4sBf427vaKCOBXGPoM
yuQU8Hj5ELEECafk72snZMLeDyF3S8574qTsG74wxqv8Exk15fzd79xplBe4clQxo6M0HxArjXRm
t28nQjr3A4M38N1sByja569eOXX23tMzP6OZOvIwUeiOrv1u3cDwK87VcF9N6fqJ9Czow6UbdcGp
8Mx2CzKtJ2W4HgFBgGe4QN9+TZ9KHg8MkHYhy2AcTBclbvIMxGoDWcKdyXZ87UVj64clLmlU35rT
QJR8YVrH22drhiSBUXMefodJuOWTnHFfesB5+AU3art/a2W7V5x8+c+mJmFLZ+dhbJEkVHcuSDIR
KEuC68Ht229emybDECGRWKQQwnimqbxNzN+W6+CEfCwDnNzdlEHUkBu8OBIVHlBy73vHsTd0vJOx
vNHGX/l4wBo8mifGBNpLni79oTgP/8PCVnDrgmpKnphgGHh8QQhtHgE3gY9ENsh+Hh+KuLfN0+hX
mcX9XYeSvIPF9KSkiHpbzD7ZYIQtK+Ex54vzefV/l15TLETLJtpcJgbWybWOiNfemzfQRwV8nW6O
RWd3OVOUmc+NiiLoWxAUCYV0nJHit6mK8ZJvf9B3whEaKYKAZNaRZzgW/nhB4guT/jeQILcRpyM0
n42DMNRNh2vktrFHWW1ldJKvSFjLcSOcQKJ6TR0h+u8J9/kXOXTZcFP0nmDUua5vPSM/i9gbHrc7
wxTaS7f57VrRpgIweBULfOoSZmXB7Iv12WrTosco0nLaV9oHx6GNDasrFx02UKHTdzBg6oWw7z0z
HfZXpxc2jGnK5jWep+YKsq2bPL6tFoTeJjiB0jc/3KJM24fecg8dM3+JxpeqmMruVTrBvDEKikxA
4Ir4LLfrzGnP9j/fEqPjes7PKiOQM/fbPP2ER5gLKtm4E7lSDvXZ1RTpjBDRaTLutSecoboxI1En
5BCWrdrDHEIDXtEIZ7v/d0KOvuDb06orClikSV9eNX5s/A9zBGZ1aM5D77lqc3ZDZxPeEx5qW9cS
tdsGeVvDELr48PE08eETQqbAIQebpfJT6akOAkbkPQI+d+uFYZCxfJiIv5yf4iJmULhTgVj0JTlm
xUe9LmP85E3TiIJR5CzY78bV87JjlSj5+60Ahiag8DOtFkZKukBT2wUhgNP5Lm3Phy2swULxXpXZ
VUFLV/X28mQKFr5Lk9ibORssJI9adkxkQsCYbYhPVjvt4wq5PxptutybXHFYtUsjopNPY2GephlK
DRxkSQU2R9yWCdrKsJ6/MqkiahU+L6zKz+X5zDKtQlrojUyPyUyeNCeOJiZ1PQl+rrjPGr9ZP72R
c/Iz9ysdBi+4h+xR/1jAUet7lzGy4o8Hw2UUeTPBQrW3rdbJb+mxGxmS+bLLvRFLD812UKToUMSp
i8bLO7llRnQLHPKi52SN2wKbcZW0g3tn8tYJmNkOdj5CE9LdUet0qW4bYcr6Klx6vJJIF0i26KIU
O7jW+iNzSyNFe/l25hQDwv9fjhIsojceYGR05N6r1LYIK6VZ6qPiKvgK7LMATxZDuGKdUpYefiJw
iuarITA9lhKcsZhRtGtpr9oAdsjF3JNld8xHL/OPMpvJQK0Dt5aYqsACuJwZ9oorAEYKnFTiTk7Y
X1OV452knU2PQrIX0PZG3HBMhVmpnp9lw7UvLSzqJbVbsDZpWw08GWde3KPL2IZEBMm3UoLVtaL6
PHbcjciR6va1FBm8UE+NDnSBicWzMWHGEV5kTzs8LLFixWdjg68AOE11Afli27QZjj/70bpQXNGe
baeBTiuuSdbx+ZrkL/S3Xk0SZVX634Nw2bbRdsbPTxArRP05TR01HFdHbHD+ZAZFokgxBo55KrpB
RtUJ0BfWolsma/0IAcma5/Dtu4jW7S7LvYALz9ZodZdDANkH8pFfmjz4bTCQWUlZ6gu7vGTnkzXx
ABh2CaH2wEuL1634mVhWgjjM52sVfH2rTs9lylsJoc7H/RsXbiKQhqfnIHdP0br041Occ3gdSqty
+TxybcqjDdr2L6ghJdbWrP2z7AJZpyQFgPFF6AXue7u7rp+Xfhic+DqWVVAspKN69ehx/7sFqVZy
o7E8I8ih6qTnnABbIy8GN5gyszUy5znlGx7aiaLzHyZf0Cu84RptNYCHOnHWZr+btaWFKVXZfs/N
nDYnmu3gRQrP2ut4tuI1ZwCPz1WVU7Dnqxjza59DF15uOFDe5pHrRS9zNrb9qc49WpNaStqUcJTN
11R7HuHhSZMPl2/Pkuhw68VqcK7v/J8/uCqHCTqYhKO+gMTJU+eusaGp2x4rZV42Pud+XzbI/SHg
7IMEXt/lqkK06hPhev2TE9UUdt15xAweIsfn6NzFuWvC0xijoJSbSAvnd4Z7AikA/DV94aKFWvr2
OHmul+ij7uOtW8pL2sso1NsbXVNwov1bt7jgZENT6AgC/3JpkFvH0oYTHAVX1Z900835s3FmeGxu
BTHb7JWGUf0bQHSb/Z+HygYp5rRvVz7woXN7B+vyIcDqK08E9/3bV7a2kqsH/5jSA+5rQRC4SPrw
JsxwULkZRyeaPpR2jj7axvJs6C744xWMQf/hDevulnXGaLBKOUs+0S8F630xumnxlQwmis5WrkRh
ITD91cSVqR69PtbIUV3nC3zEMLx+65ytbFgsbpjwKzb6Q3+rCI2iFRHdNjQ8N9TLuZVWScOi61Lp
OvfRAIRLstEZbX+7e3F33wAmAv2S22SNvZ997o7lMRQTukGNyVKDjmYznL0QhhRfxJpjcA2XqrPf
e5/l8QzhOFyuSpEYiGm9afhowblVL6tkKa/WvHfHT6Wj6ZlGNgZSSCRtHXRJE5Obm4EAqINJhyB9
ids+AGB1YcDdW2lrp4BmnGT6i59N9Njdeb4vshCPAydfUpJ1o37j604jz6b9zwWT7muvyrDPWH3/
pQikZSi4Sgh5hKDFkTQY+CSX5OZISpfolONOtWvLUPyKfSchPFMk+6lxnEs0tGa3Noj8q9xJbst0
ae64fddd78d8NbmEAY7CEW6S6uGzkUT8mEY+dviU/PE1xUK8L8I2OqnU/FrhvpAb3Pb70Zuf83GS
3+vMWe4K2wUvazwPV+0UzjdW6QgDYoLAnDSIuTIxyNIYDO7hFK0nWpLkYDszPDXdMu1c9xxK69To
AjlczT0DINRFEYYoUzPsZ37YTVFhGdSHgwvvckV7jiQ5+dplZFaaFE8V4RX+vlpkS2rUmuAcrhv5
xR9T9zt3HhYZrgl3LtZZh8ohN7WZtjQ7S0DgImZ5zDzYIhcjBd+nQS7LtbL2Q87tSD9MF01Crc1u
OY4R3XFBH0bwk1MLTIGoLCovKZ0l0Rmxf2jnLN4yAoavE/ANwU1L8BRZJ/si1wRrMND8TQJph120
0HQNYnAvrVcvhPg5pHB0IYVr58w3uZfN+2QtEkzTqgl5tQjdDTYm0av1osMaLuQ0C19gRlRhLsch
jIy4hbl04/jZcGA+1j05vZ9cYx9CZVnM6KxH/7Mt6/ghSBr/EAoQfI7bu9pJH1GZYVwyVsQ4Zwsd
iUnl+kIWT3VwF+a+l0mNE9kFxFaijoYI0lUqPrp54O7owdKD8Jz4+zohO3Imr/g41PMvNypmWHLy
Ks2C6puXDiQxTQZs6wXJUeLvlkh9zs0YXykPLy20+pw2vOcOc6+5JAi0mx7XzINeR1NwAbXPR2KG
ZHYPWLoeh6Xu9Z7mJGsvlxkHQUxtyLNtZRt9wL0RZp6fr+GBJHtxPfCvoDJjTZkohqXDZts/pZxv
a6dhDgqazXFN2itIOOarcjD3UV4ZXmES/6sVboxBhtK7yNjlvnLw2fEd6Xytc5l9hBkAi3y0PdFr
WfY5cwbTXCyFX93KCAMfZx6+lX0ldrGog2NFo3gJ1TCwF30/oJsxnLwVeaglotkUZ/a1jtxLE7Tm
qaZZnC6TeRiegWzjnSVd/aIr/HAfm4DUtApl6S9vmOKfUyqfstyLfpaZmR9Vgy9iPXjzl2GMK4cp
3xTua09NzefBzYmgWcNgH07hoC9YXxlePYRf1WLyb2XvPEcZKWhR0qIRz2HaDol5wJm/wn6Nwgjr
t9Rxd07boPxvHSY0sZTZccE86DoonPwkGniTjMTXLwie1A7Nk7tvR7N+VAPiP01MArsb2TrpHJLo
N4fIDR2hWXGa8MrodYouM0WcCy5ZinjDqij4l8RT2t9lbOKHPpT60vNse1PG+pNMrXgUVCQFgtIL
Katuz/B9wi0Ud4HCYBJlxfICbSp6BUfEqSglDH7JPRwSIDw+Rmh40Eos8WOyuI/S5u1uKIb2Opsa
ep2u95CHVNsrimE4VWs47go/745jUKeXzTK+LHmRPIle/wrGZeY8GsNrFanlSjB2vIqGLe6bW8zs
8qyYv+aG2ERI9ndTmsotw9n7pq23+hf9MI27is5sBwAYfxBi5bRXm6dRP5X+J6tW7xRbd/xYhVn7
MeSmfi5FvIUli6k+JSPJl5Tp3Y+WNOYjkq0ULjxGmlNu8mPjhdABNYzUQNVip9Jx+TznCieredCY
ty0q+OAnOj5EURTvVo4Tqqw4+xrG/fp5bSABbNO1Yh9aT7GiwjD9Ukk0lAyGOAr7BCey1amvJUyQ
Q1A108ugg/sgFWTb42n5SPPUPyicDo64hUSXLG7xoOYQM8UxaY6MvTHAWVsz3mWpCj/lKUzOsO38
T0PWJgc3U+LHUATV9VjX9U+CJYNbY9saZM6f20NrCJ9u3CE90ZZI/COXALMfp98VzmgvRJqM/cU6
Ff0uluW3snVLHAlAqS6CKHTuHByULvIRDJRozezoJ1N5dMOZDmxuxtMAQRsKcxLeV3ESf5Y9Hlmz
yxsZiHR6zeOz406yHjd79q9IyPMRaXpu9rl1J3wkxAAfpCzMj6nwT+mAb0S1uILmeUIhq9s67HeU
lwSrDwPYqVQkw5t8zA5eVnrfVBxT10WO3heT75CpFxNbc9EGQ+deEMIupguFrydk52R4yAXeiHax
9VNRmHDZe71NY+DwvD/kcxy8gEcR+NgQ9BTV8hhRzXwm6WGvUIbsiwWbjSmYYVd4TbirPKKL/YqD
nWuyeeJ27K5QlCyXuuzru5xa9GIQMfCxl5cHLh2SSURxCEt8P2QCCXNWK3V07xFzqLvsyHs6OXBR
Pnh5A/08gr9ycpqUMfuKN5/juHjYZbacj+XQv6puGI6Dkd01zX64r8JE3OgSKnyeNK8zR8zRnZb1
MlUaM0fdq+7GK+evkNX0PTXFCdfXGIRxcg409NdNggVGaQ2lM+XnbrZxd9UjFfhGJwP3DUeaiOIM
e+GpRijjLoewY4A5AfDjcyvNpSAk4NXWUXGCHo8tqa+L+3rsnBPrcstr7nHj6zU2/+Rs9Nxxflpd
ZPXU/UajVx0Ds6yIGuOIdk2N85dFeD9UnLmfdel80n7+lYRFcTWAYmWgxG3zcSiyiTTNcUz2qIyq
b3k+VFcwRYInmdf6Qx5CfPHwUTtUtogvYjPTEST19FBK0t3sHKQ/oiZWxzDywC9ShY4mW4LigN98
dM3FWJ1y/EUZ5m9AsSi5n5LhBOXdJaa91LeQDbpToWRyGxQx3o796B20GQochOc2fBnDrl2usnFM
710Zy0d+Vn5Dwy52OtWvDgqtXYWghGJCqxuHKXy1s25FEKQKZ8rLGTeVVo7ecQF432eDTMmU0fYE
UI4BpLWvKSDGpbVw33ugzF1jQ/cR5bb71NWgOo5ty4cW6IW40JzIdqqgo2AU9pHDZr1Hrc7JPMav
3gh7Y+4IxZGQTTR47kUHzoUqtClY0XjxdrSRnY3KAxALbq8K7JzGCzOyANXhoW8yoFG0a5hnZQ21
ZxasL9gElD883TqvVenyAaoyvIVpl34QNNslYSjrsMs8OoRqJEh2QLL2JWoWzF3UWH0NGa7eT8qO
dys5VJdM7quD6eRytEVVWmw98TXcAcG4e6AqXVy4QdySHA1JHouNe1BNaj865Y8WKPS+nBlO8nU4
8DeDsjupXEF8iDLFPTzdjBIWvWNr1qlJHya1NF/nCo1qEevyS+UnimKbuoFUMNQH6QTlXbBXDHZl
WKzi+RKO/q1eEowVV8wRir64V/RSn9ASdjeuI6pLqnTz3TpBQiZcpE5jkiH/dNLuW6iD4tWRiR+x
HXA0qRI3REGAw96qeGA7C9zgmzJFFVC4htRVPzh1VF3HKsLoQ09BcNcO6cpp6UNsKNv11g+6Fo9Y
nMNcI9pbv0Bq5RcSmn3m6dslrML/4+zMduNGtm37RQGwDZKv2Soz1cuy5XohynaZXbDv+fVnkPQF
tlOABNwXY++qspTJJmLFWnOOuRvr7KdGw/ZZZpZWH1wDSCQjlXHn9XmA33Byw1c9ddU51oS+86vJ
PriT0+0DUSSYLaFW9VPyRpREyDCiLi4Bi1gGbjJrdo3RcA/NzntNjY7eVTSz5nn9mjPZvvqeDjPt
nmnQiseJyf+XxHDEC6JDDjKlAHag2tA6DHE7PnR23t1qYTWzFpOi/T4l1gSrsmQTdWIFRpJqrzC1
5myFeRk+J21qH6agK3dBWn8dI809ysgxdn0T/irKoHlVQxr/izTH28ElpxWagk93EhmdnD4Ve8Gx
O9pAN2N87bTtznIKjDyTkoT8SNGfQ8sdk32QgNC0k8JjUrvYAWpTY+8zIkn7JO14ap+92mEc0HYI
UWmfKMu7oAmTwAebBH150LVQBplV8+HtKIn8YwUpPrvvF3GdFqCTeOyTqdQORUcyMdpQF/QN8swA
tpTv5Pm+n2ji3iQI2z2OPMCQd40VoXdrOSOpLy2dHHTli2hk6gdfXKJZ/Qt/IY7dA07s+YGvw1HX
vgh6Za+6Ucc4vkUlstdyICkUtJRFNlU2aG7xNe1HcVt3Fkfq0gNa9lx5OR2ViuH08ErzhHaASQRi
edTayTuRPwnhLjKbUD6IMvSg2iX0XE4OsIpfBtdoX9XM+nd5ZUfaJTAHrpmXlfNElSfFOBrM/LL7
dQAfuQkjmaQoMRLOylA6R6hmaTE1MTrdc25mMj/2YRRkL82AfuNB1C2fZp35r+NVJxgkB4wwHsRD
WzcK9cBgBgT0pnlnsp6XWUa8tD7SFmH3br57kwuRMRrT+VYuTRjl1h29Z1cvCy5ypoa3Kqdc/z0s
7aNpEe8PClvuw9ogGeyQQk5UCABuO3ZV64Z4AR6DVhtG8+y5ZScfzC6n4eslAW08VRrI3reps5iA
mliKi+yxDb4Uk+ZUIGGLOUQZkwlR2lgnsle7LKLphELXJHTHiRBHwA1DrtAst2i96410uEKbgpFX
OrtQ6TSpZXiNXJXmXBRr47/dMOTx/Tz3HC4Rdc1Us/C3/JdGJ+kViWisy//SkL5RQQU91LcDtaC4
MQMPpj1+IMRtXhzy01YZZo673X7Tx3aWYCga3f7hY+XJFRzQlXThbY7haI9MW0dWdy3n0YtctDQN
/0yRtYBN7C5QquqOXlcwJ8GP7RcMEKfUve0s+g13bOn1z8gpy+kmiSNo8jW/ojj7mZ3QqKZk1hhd
ebQdEbIqBB0PQDt87aZiEQqPPQb6+rMv8a4JbLvarPy2NEnb9F0TuMVQmwIu6KgnQFvfaNAZnwc5
FPWFR9EYsKy3SQ7WTUtPOtPZ/8RgMcKDAl02W5jWCm8ohcMuaR0bRGxaNDG9tLZvD9PEE7QbhSny
z7J2rrh5XHlp6BIHJwAOaWMjuVKyVZ5DgDRuhD/S+EnDtfPNkhUJvLwLLUKzwM7uopDG7SWeyMs9
h6Uz9Hed5rXO1i1xedH1VBMUzNz+UuB2hEjqlX5C4D31f/5glaDRvipuI/vQ4mDQREG/g6lx9k8y
poR2hxMHkZ5Rdn7BDgklAWlSFZpYORPH/MmA1yz+I6ZG0AlaZAOfPHx/Y4i4BAxJUT3pziyTp8t9
pcTSu9opRJ+R9izJ1Sh0M1FnWAjxl1rTe/XqWBjdrT7vw/3kZVF0g2s+0O85Q+MBMYo4yv6oDgud
jv0zUq/+Ye23f/w5//YZzR/TxPxAAxfhG+K363eEu5capgqzs0VGEi+ivfT09bjyon1kmFG6Ncnw
GB+aqmQ1/f+QR88fASKLo9kuOlOcTu8elljXKqHy7MS503FfNUGJBt5iGtkulw4zh0Sve84sTmmU
NkvXO8K0at2EU6ETWBAF5td6WdIU9gD3LZVBbxVwMXXgARcOwP3IThRN2jFBXVTf1Wp0zO26ea4C
k5LW7GhtP760syrmr/EN1kCPGZhuWCw+9jszc2Ik0uTgeiqZ84BpiJrO4WTVV/JcV1QHr37nMZ/4
+JdeSfi5mq6ueSYiJl47pkbWlYUvMOPQsmkh0W4Thv1vL2y/+C6MbhbLmXrIXF/m4pS2ucz3YziR
q1o3nEqRqPT2qQvTvKHzOcbHENM4p/LWAAxPe6y/5CZc0zvhZ/pnZspr2SWoHpu3xWOtxsfmXseC
OzI1VJYnAWSBEc/6KhMl1KBsIdiGGkNJLUt3pWrY7tMpCR+jhGnLJ3cLGND1/eKVRato8Al03X53
5RKHEsYcdO1kx0x0LroMPG8Xjk1T4z6hOfRcIUqXb3WWacwg9JLJ1Hm1N6z6w3XKFtPHR6q4KsOK
qPO4z4tgcd31RORPaAGRSQAb+DPIyLOsjO7szA09DNqzuDFeCgxaNUyOWLpkeYBbxOFcE0yhz2vd
UFUFNUflxfwG+ldSO+GfAn7MtNWc9VRN8Wh6QhovPDKOOMahkeQ/mZj2j1yE1nhkbFX5+/VzBsXA
bw3chgpNx7LCPMdMh+AFoATaBtMstG+DJdsB3VJZ5JfUiKz2dRxo0u7XWQyFCXUFrpYs/s0EjjYs
g2Ertc8YNtweO7OW+ExYg9p+rKxBKFJv6ERv4zaswztR421Zpy+BjUf/uZAhgQVDJy3/ERSCfiwi
+tHjNiP7MT9oSTcldzUOcLG1FaNRgGy4/fNjI20K5LXENtj1jIeixa24j4HcVUcvsUMdCY0/aI88
VkYFX4ej/kMlI751EEQTUIu+ygFmrG5VfRCe/bbKP4VXdlpI/8V2b71OxgN8M9EBhqX9PvJlIzvi
762L51j3FHEiC4S97wl5kW+883TGzVmh97COpRrL5Wevdew6Y+S4QsEsliXBbQk62zeaHY0HOv2a
2q6T3awfeY0pNvg5699dBaZreYjJnPIQLye3TzU2D8p6K02ps1auetHBGXhcUBf41ZuXe4Z2SGlb
SZKk/KDJT4ny9eKG1vU8WFxGarobUbv2QxuIY+JOobHXa5nGv5ug0GKeTb79bj0+lCXmIVDX0FxU
Qc/IKp+1UKlo71iIB+7CQGU+RAGD0NzJSy3nGIEJSC6U4Vl7xo3a1i96yjnvizvIbPjeF1Nikz2g
sP6nJdjSTIOo/eKrehAnBdXqRIvTe2LEYxM/td7oYADeceCgLpwbEzh2Oo8z2IlvqwpfzZ0ZO5X5
1UyqxHH33LA2vAu92mxPCax+D4BMMZbxb0n1Yb9l+mD0p2TqZHYXarKlNbdqdqcs5r2fzVDOQxBG
PmKrDBXDTncKr9kbma2MG56AobrxS6ctjwCBBCi7KAMSzkE+Q+g1DKSd0GQPupf1aCAdBLAINup5
5JyHCaNxW4EJIGBkfhfX4jgJIU1KoHc258WJz0TWjO2VBTOJdRwbhj0s4BqmUPMNTRCvgmm5cfMZ
NnIxQv+1r80btk1lNwvNpbmY5f7H40o5X7hRb5knCjfvh9taZAy4sdPc5GbjbBnR47Y3ZcefdWmX
2imDWPgWm1ml9pqZEaeEdqrXj7CyokfGgjQo84DH6zXDajjshnKATzYThtLzaPLePGei8ZNnUetJ
ydC0HtSxFOjRHszZSbaDW0M3yOl076dVZo1zNKumDr/TCykQ4wE5YoSQ9003bVSZwlGXmbTGndZ6
ur8ViYKEUTJ6lUDn7bTW7sMwkuG+8Es3eVbU1+U24HHOTgXST4aqgzHIM8D0odjO9RQk9oBQIQRG
nc6sJZf3qooLefx4T393BMBpZbgcArAn0PC5LpDSYBbEys4+5YMYvkfalPQIunT4GwVnOrKCWWnm
dsLQ1J+I9xdo5l/32tPR1RgYASDnUSNeFfKuMZFdgCX1tN5W3v3S2JSj/xOZM4kKHEmKH2WiYAcn
gtoN813w7Js0Y+mWd5POUBxT575gKnUEd0e8cN7lVBT5/A9IrMqtx7ybnJbEAYYbG5mSYsKzRT5Z
BeMivjWH0ET2P6ZmdK4tR9nRto2aVt+mfdfnd0HYhf1zLFB8yNwxyV5CeFjteDeal4BOCKd2xl7j
1sFuTdVntU+dX3r/NkmtRSejG+3DUDGzBbxsMG8WSL4UXe8cKWKs9X6zZ71Iv8gspEWKhYiEu2ps
U5x2oV3e9T4L19mF0bTF+YA41ppkVJEYNfjtjpm8lXOCTrofrvLak1MV1SduIbxK1/WKR82kS56I
efOn5OPf/897CD8iEEGjwjPhPWgyNJRINaK2FjHmaKYzkXkIEDwVGUCqvSWdZuZvW2gf6e0o6NBW
aT4UKrC5wKE+aSjhODPuJSgQgDJ66ts3hlfY+s7zmXShIpgerHndPcc89PERuRBQuKwctPwbSEDv
ns4bGtie2og2KQWWjyDc09DAVnr1jcasFDn5E32YHJWl1OtYs4Kdjcxri1vT6F5RGgXfbdgQ5caI
MZF9g5jB87IgcG8bGZLE26WsKR6ze33LZlw3zC+V091k3jT0G4tRx0vTE9tLe7ys3B2O6Tk9QcN4
fLRDPmDcVDLdeZYLqtylt+hvAG8ZGcwShC8EyWklYFd6oioQYX8ITN8xOUBatbS/Bm0/+TTjfJTC
elyO4hTqWQeTBNVWtm3bVDMOwRxL4SfR1Oz7APjZpcK10hLhoJX5zkh5P0555M3Bf3ke75RQsb0N
m5BXpRVlE79g7p0l1n0XwssaBUNDVXaAS/PBDX+6RhrfZ6M/qscKm4uBQ155E3ANhZg78tWT7oWU
xKVZWdQk9DMYtqAf/5XIalYHjYgZbgT/dNppGtK+Jx3FALDDRQaOSNONQJTE0PNgujjVKTUHFdyt
2vKslFN5K027+iOvDyTF+sMolV3+wF3ZwuLDkL7RfK/4bRpJIPaqZc8FPBuLG6o32TzUTlpvM6eV
/SGvfSvYWCLLx5PsVP8okKB126iTZN2TlNb1B7/J2h6kOEviXT5Es1xmkCkdpHJ8bTIRsLYY7Th+
Uv9z6n33Prmmi6+djQ0vsXON5qzxmnZDFjG5WdTTk67H2W1JGll82w4JymVPuSkjntU4t5L2Kk70
01cEMTNDzWSkBIDMzPL8bhgNrf1a0jdCxx0YEX1EGbsoJTPHxVm5YbUYxntg+zNdTSiTljD6g1nt
Pi0UMtupC3lSfaBb92ZMC/5YL7yKtfYXqQTr5S3CfQu71xwsA/8hsjZmp4LuvyJkKvsMydJsv+ed
1XbntEvLeK9NYAM2XadQ/2supIVLXvcINwM/6LG6yTRFummDKgM8Zk5i5MvajKFOnFYpJ1SRzp+2
RT5nPepAf8qflRVq7Z1G1wL5u28qlsjF0ycRVrMC4RFu6n8Szh+0bGQeoehnPUOfV1WW+08y5PNT
NXEqO65ejNWjsPoViqyXM9sza2mqtTML+6J4Z+r/Z7ZYuj6h4yI6Djw4YXsX2ieSXTcXxRfbk43Y
pTwEyFXp/ooTiMiQQBbl47LA10e5hxkbEePaPRp9JnC7BDlxPEuM+S2iQ5h5XL0Zq8vFWuETq/l/
ZT6sn5rah/ueJ7h7SYpYVLk4Yy3j3igc0exXefJ6s0ybY1i0LSrJHWWTqAl2oDOntqjCjeGG4yQt
rM1KDExkjBUAFp9Kx82op7wpJI8NfN8kAuF0jHuEXRxZFsbSENPBfYxo2roHfXV/rmA/uus0H+q6
wtjCoNMj0hEIloj+Mwufplg2jbpPuqNpIP1QDhkVw0az+ykatlkVQ4Tj3+sJD1Tb10CjZouCt+BT
UsfhSiaOz5X3zJjhyKbVkAo8NJYTeg9m2Hu4eRfapqyY0pw1WK75vsAsKo8AVBNcDpHdzk6A2RcA
Ii+TDGY2iI7n/zdyRkfUvnTmxipGDb0uWcXitJlLNv6j1SGaIYS1tpXqa/cUBCnnO0q9inPNdrLD
hrzsHARFsqF+9nBn1CKpQ+TMM7toxSNO9lTyiwW9b9yyjczT7y5CIuOJiGW+XLheR4HrlP9K5SU3
oG0Lg3vdFANXyAjGUDsPnanbd6vt0lKOi4hda0c0i3gbWCIYycx/Y8Sf6XbsIYY1bSuczvHZKlv0
IqEokICk0hDlIcVAAyS7RfR6MwSNKzaNcEp1tz7+KyZJeqmDsQCkqgh+GWlrTc+8MI06yroZnY2V
R4W3ryMx1k89Jms0DjFntVOuN6omj5Xzdf4jD9IqPoq86phIG0Y7+xvMaOLTjkkxI1Opra3qxdPS
/jkxgyi9C1m4GUfNdqLVWpTUrf410UTk/PDDEuxFn9KSe+Yk4nBiCiyELseizwaxGdGPm5cy4f3c
jqaYTGpnZ+z2nDEIDOPiRtNNu8jem2bM3R1lSxudAntG9RAvaOSXMkzG9qkFMroB2ULGHdxEOe3T
+QB+cAxOKof1Xag9O5unvQl0DlMiQ2gduCobFOqol1gN5kXWG4rvcgGmrMYJGEF8emyibbn1Koqx
+z+GCtoISO1jfeK1ZSSgBy+123btDYkMVlRs4sI20m1Gp2V6hJUM45FqZICISUemeJO2G+tfmHpQ
n60/L3cqNgFwlb77vTLHDtujAFL5hLZUn44oopD3r5b5rLO4H6nqaPPNj0oznFYshOkGBcSROG5S
4qiUQbTShJTiO/1AAK5e007+q1cZQYMzIwjuytRtdjKKYjDEukcS2QrCLaTJJL5WyMKY61tSkGk3
YyfnLzp9xSDp5TcZbTv9rEU+nA+KW6O5hTHN/chVlQQ72K3xnDc7dt9YIlzv9OedXVw86/9eLQph
UuvGwW2MIX3l3pT+wTAAz+6DovfEeV1oVZNMvwcaLwVxMrSM9kw9RHuhXctYNcFLBRQ+QVN6yZnA
uptuMUgpbUSaAJqhojW1dnJdjUFKjt+BcVe4iXsNe4vqDFypbuB0rHR5j0oJFPNM4phyYwb1Brkh
mZt1fnexi5o4kc24sDc7J+eCOrHD346tiU0REsO8QYIYxm+iTTFObz1DqneOFwKGdHuQnSMXP72Y
GubYFzcDdnxXLsv9EHr8iPUlbvJeuKClnUbejMXEvukpVsZzV5QmmQWekVfAbeZRlf+NkStb9Aqv
RAc48SVaLcWOhRSdrDA7t932sVnwshgdLXUnaYCbzd5eODSpG0muhK1GrgQBlol2jAtBivFmXd5c
u/d41Uu3buRx9T2sFwcP3WwtdDQ+3Grn7McEAELng9TcxEJhPvn4nKu/68DS/acVDAUBLy7aiavT
ZpMjTdLjXHHwp/igA+WzQFhpkoaI7PSK9d1Ef9o+MBsf2t+UIUyBy4G0IGRZRUqFwpSrI0V4dElL
Whte68D448/pXH9OLLCaYWG/5Eju2dZ1w1qrcjr70qzOK7t3QPCCCRarV3tkxS9wAet29ZQHJrwf
2JstrRImDrgGYG3cuG2M52ctCjC7MMxKIORWO1q1aXBwEm+KdwIARLgneZ3VgG5R2B8boanxEExG
Y9zkEBVoJ2qNmR3xaPoHM5ZacoR5PAJbzAPNPecaB2re6Nnz1yFcC3e51HK/3wR1m5cHrc4S2qmt
ZO9QQ8xAPoFO9Bqnhc8jXSqL7Gmkf92xLtw2e44DKmdMJhbnrwj/zLBXXeLxVI0kOtDQwiVN7oJw
fO/cSs5uX1eQ1nx0wpS74rfXsnakRYo5dllFisafF9XVwDCkLXXBip/NdFdYZGuBF8KmFEz1DgZw
WR4NjVCRr0ih2ZWHhYH7h7/lsMwf2yjneS2X+sKl8oPLtfgnFWcfkg4tryAwG0XM+Ik9Wr8+h3sa
QzSc4xJS3wwRvHJHz6WAZkqfBLTFfjNjG1PyzqDn0imRg3vIRek3B5SOTbTJBxTnG3bEJjzQ6cia
Y+4iSdytro+Pn9Ml2eZ/uzcenRnP4xBqSnhO3vWJpkWqnqZDap7RyaFkHr0esupaEC7og22A29i9
aU2nDbewzhqIZ75R/FsUkpdpNTKvZZfZGIU+Q/mt8quF+ME9aFomNuv2PFD5g//p7dE7BwXnH5o0
aJMJSWAyB8yy4PFDIKkNFy9s9fEbLhxUwgnMfB6hIoll92K4IvriY3QxN6uxGHQ9z07sdDRMO6QU
0RGCfpDeJhr+EU47Pk2CJ6Z5iMYJW+QGZ8vGin+J7RXgyaxSwn/6K6zBTKOXzjT1IAB3vHB09L6X
stWbXY167DySFXGvexlBXzoGb1JsqS1/YkWbgn1aTlyHcMHoSzzgI+wtDIZHUOjVrZ3M6ZzuiE/5
Ju9tb/yHg9309vEtZNB/dSpljId8gUVRc2xGU9fzvMYsi3qqCsiuhuA4gMOQHWg9j61m7aSaqWkA
kqbsJ5OdIjjoLRO7hziv2YyCEZ/DEXVnlp5smMe/RdIFNsBgz5/2YG3y8TGKfVQ6GzAdIGcLQ9Xf
VJwONhhwacYHi4g9jxQ3mTn7uHDwAIjUrrsNNj2gwrSn59dWxHa/j3u+xwZxquU/8LKZVEqtpxHb
GpBrsfVQTRlbZll1ftMNOfm5oTvT9taS5w+WRDRV8YNqPB3P9KWI5GW9BwSicqg1lpqabl/ZU2zd
a4pdHjBcPAOh1gVkPYpFXalH0IwZHH9ZHfVtFpogH2FtPyCEGgFqJo2HHM1lArRZGyA9cv6QVPgo
/cXjhU7VXjDxoBsHhJu2mMKtH1o0gwT4FlynVdXK/XoMRJw2/cvThPnSAnlHZoQrq3TXGTgmfoC5
oLyI8JlzRPJnh1dQ9/zvYF7e/wDi6sovf8dmr+x72Q3y5PiC0kqBintyKqvNjmox9WMxZrbFBwum
nFzJkPA5Ti3znYUB75PQoNX9VnQDmlAND7R+gBC10w2lvXVOUPpIJj0DMh1VxUlMlREf3dAO6Qrq
nF3IFUQL/PTxgzvHqfw1/aZnDUpRStrVNh0Vb36u/6c7GSodBFhhuWcNqgVtj6TkfZ6WU93KKfCX
01XfpBkeU9tffLaDZ/2TN1me/mgz+8fqdF4HcKPPld22/gxbDv3xNrasOXAXlpS5G8YuuY2iOnmJ
23QiNjpM9GGHHXneFbC0P4QsFoQRppwvtrpXYGGv08jYru7Q2qnnOhsJqjyWuq2dyHssxvvCd+x/
dFt5EAy7QA/PtOR0HFiinLxPdpD3l8phA7GhjkA21Rh1/X2pUr6UTxKLONM6xgO52hnpfI3DXen3
8X0lG/g0YxG3TBqxjXyKDbrCObqQXueShvkCulHQpdeUUKMqRqkVtbqUgZEOp9Hxyrc6cEMYQSOz
loc4UL251V3Tom1Pv4BcDwi43Y0Zd5AZ2nX/JZEi2SsnIsy3Tp0Bw8rqq1WW7l/ysjD0XaNX9AvX
wjNQk97eGSNTw01TtUlwwwNtGZx47P4r7GpdHdVieF8N5B8/nta7TZvKB7UJyAUmrfzYq1ITykMP
c9iIzr0V8HgWui2SS5r2YXsoWfrdJxv39ROWYl5MePLtsGdKKoc3LcUXA8vD8eDwz/S7ZscRvMJ9
XBrEdUxmSBt5Stp8elp/MjpAmd4FfUnUQ7uARQLbVmxhzHqw9W+rgTbo16lD5rOdkpzLOVqRQWLt
WIy7oLON72tb0KRJ0h4ST0eFrzK7ck6W1pl3WqsC/c7weCxrhkJmKV7KSAwwRHjCEdcGgsd6BUGY
Ktd0phyD/Vnd/jcOkMcHhYuJ/gAZkebyGM0Cj/9519GiuHquVYiWF7+oKCMWh81qBl7H8XEb6DNj
sej9LWjXmdO03lYt4r3+hE10rSdBd2VpTCg1OnSWxWHi74/Ts7ThOB5zbPdwCO8TY5jiU+9VM7C+
1H95AUbabTBzRm9aTJiQ5wtUF88fP2Hm/AT9VXzxgEkcYh7vNhSUa/mPGWhQJ4Rfn9e8Eq+kF3gK
SBYCIRuH9SzW7wt/B1KoHs+iGFEsYZsusAV0bSj2UcccfduklBaYGSxOEuaQ6iZTkLmcCvH10iho
I32e2HQNWahLRaTjOGMUFTXlsS3bkW2nKpxdlk56fphy2jFHG3eDwjOZcEZdISvj3AsJFuLkWld8
fCHeD6qIu4LOSSUKMGoO2bq6H0w1Bw9ZeH9uWVpve48q57GYSgc6uuhHvHJGp1xmqeGY0VfpGPAh
C60C+jkeOTHGC2TPwrhZM4qIzcKOv0lj77tnE+j5lTBVS75yGLKGAzNn7QFdZhZhf+in+gZffaJf
mEIDHsB7DF945eLwtlXtLWJbDwxRn8FIxmdXziyCFbRj9SXp3WXlK+/SAj14a5ilaXtsyviLaRLF
2jYY47L7CZFPlmfpii6DwpsBLqctR0QvvFKEhtINDm5uB9mrn5MPyw8fUzI6Qy0bfzWFNhj4ov1R
ENZXJBQZECyEeWJ0T0kFzYWep1PasHJWOUo9mDTC11ZCnfpUckh/4n/dyBnZ5pbFN1naHdIuyomt
3a4i9ElRXm411AzpTqL4HI8haSh8T9XmRJ6PGWLKG2HZUbZPgpIuTcfn0rD9x5ifPEMkZ3coRnGg
KuLpBVLZeZfIcSaMfGuTWoRD6lAApj5F0qqSNXmdcI3UVim/Apjpg3sDhDB4H10KsgiJJoLrqWHN
vfickWb/Dj6DPQwEovncADf7VuSSIXxX6yWp9jatXIJlorEieEeomy626gpCBuRTRNBZYxA9RjMX
oCsR9DHxT+qQOCjJT7SwBGDdhSAFAzabdhMpPk9eGqfNMZqkmZ8L2EA0i2CDPI1llcU3KLkyyvmx
DqlbY5hjpBI2nnlchyUGjXXwCDhRrBulEWQ59vqkdn/6JXY7ka5U9QPuP7/us7vcGDL1TzTZbfRC
n5Bg+ywFJPaACKf7RPZnvKshACvaAOPnE8LMwr16x5iJKxZErzv7QcZZXeV1+WSjeP4itDkhTBRW
H90MSaPE98bNmEj6qCIH7klBGpPsR7b3uCA7ZweZQyfK2cHMQTM84OFEdVUXOzrBSfqoDWP+iFzF
7U7r7l4YWjdu3YJgWT/O5JOF4PBQu0aeHnN+3StEALa0yoXj+vLxumK923VMh/Mto2/LoG5y5dUW
Xhm92TqJr597QXbOaWqSIj+yyjIXLTkxfBtc3gebc80AF6kf0wpjp2FMd1XRt7g28qlyezpbM5yM
B7q9Tenga5vQzJL2UI8iOMOocqd9YbuEJSPwjP5Zi3hk33NXZelAVtKgGqvBZ5KUY8MkcY8Tz+0f
jmXWUTrceWPAn5MGsetB4pT+QmvJzImHGYucmJKG7s8e0XyNVxLcxz9ChaP/i8fOmd7Gvm/qB3Lk
c/HJuPMK78+ebTqzspxXj/oH0e08Df2fPRuVLecsgSI1qVzEZgBXyaBLMSETwSBzJE62OVCMDvAR
+CedDPLXACGT/sNRvEG/V7fEx3f0/UPMWZROiqEjcqF+vxa6mH1o1UPqW7jc5rqytjgd/Bid0Q3P
EcIfNHxx7IeXGHBB9LR2yVdK2zohXZMDiwUFpw3MiG4LK28eY21ogme4QXVwyZsxNL8E4G1z2NR5
2u5bX47tAUJ/XXy3Br10XvM0njrOTYmZIyXpRXBLapWj9r3TM3tG9jLknxRQ11pxjxYikMz5jO/N
aQ9XSg7iL5CXUKGfEd6idHYa5Ch3k5Ei1VvpIR9f5+Xe/lWaWCiOWSi465YO0fxqsQDW19S04D3C
ZMyBdrI31J33qFi4n3IXlQNxa0Hv0MvJ/w0NJC5bmtYGSwvlm/2j7wqqc9o3JB8eyUMksvHjj2fM
j97fH48ox1luhP7QpKl29Wj2ja76xHW9s5lG5p7xhZZd3N5wko0j6ro6jEu/qTEcHCjI9/r7ikw/
Z6OkbNA0V77t3QZW4Bm3aVQWwwkmjR+e6szRiYDFEGzKPXgC1mcvK0AGwTSYsXkww6bpdjLM3joE
CD2cL2PiA1j4+Lu9W6ZtVmhjFhfMlg7zuiNnypRtw0FNvbprwgWAM1AVQ6ubWlc88J6h+1NTNtj7
fOxFe/vxB/Dme/vXxSXelLG3bVEg25JYmr/f+5JE1IZTSnnpxyr9xTw3Hl4i/HHxjrSV8m0VXLpu
KcujXAK2mCpO8paFM+juhiVordeEhXbZV2V80gBOAm9Yyo/1XE/eAOutSQlOVJ+bszyiCuFwNRSF
ZuHU5gadmogZyQm8YKleBX/3WI2aMd77XUddHmtvU2H3yIUKQcDoye+buNnis8mGLS1Kqt+qhAn3
Qj/MKuqNoQcJQdJ0kKho66LNvItrDmjEDHMMzIOOgiRhUhsM5CR0po3TgVH4KfKD0j3ayahkixq7
D3sokzPjr44HNANUdzQFoLDOrbXGQuoSwbLyttQEdn3nTqP5X+qnkbc3zZZY9EhRR+2hekKEXRtR
mp9AmGTaQpne80VpwC9DoHxprZoF5+xLRdxj9j3Gc4+Qas1H0GIeRV58/mQsnU3Aadml2guHS6qm
1uvC6WaGV35zOqvyCEkPUFGbo4bKBPdGN/5gTFcVZApWMvzWMll/60g+zw/r1KlyRSi2gKK18iKD
xhNQBPpYg8/aTG34vH5Ovy7oUU2mVPFxEIKFr+jGeriJhngegNcj0qkMysqQtw+yGo36k1fkHXzc
k6QPzA3r2RNAsNTV6hQDURmt3FaXIBw4mqvQYHq6JvHJIPOSOUtWjwD5FVi/MLQWbFxQRPX2v/XE
nU8e53ELP/fPvkylfvwjE1jmqUmjM99mJMIKuF0La82YwVYWQlqoHEWl+Zd1lJCGISW4sQCPPn4J
360Cs37WwKfhabR7APX//Q6GWodSBBAkwdl6KLDGWuop7IjyOEYaNKa3gJmifuOkrYnKeYFpffz7
328AvAys/zbndpvV6PoSczpnlx2tgbaMhWLaCX205zZbgc87N1PH6zhtISlyECXAmtIYqF1oew/F
JMLkyZ1xwGdin6gV2gXD/MnHe7dGsT4yt5A6rSgNwfrVBuD7FUAiUDbnbpnprIfVNQlDg5mbvzQY
b084BuN+B40SBWNqa/H9mjIX2joAO3+y0nOKRm+4NW3y4/bjGE0M37Qshh5g0G8/j0u3Zb3XH3+B
d/43z5lDk3RXJyUH/OV1P20YB7cX6MsvZmArtasNEfDmGHNKb6o0vT9UhXLM+2KZRWOjGxv621YP
0czNVf1rBT0GKukQZNjKP6dJXtmPf/pmi/5O4EgQL6sajAOzmkiBaIizi4TbVEcMGIxEyEtgKRO5
aV9qdB0W3YQpih/SqhQzEH4el00E0eIErQfnx8eXYH6E/9pmmAi4HgByxk469uyr4txII4ThbmVf
YtpikAGzQmV73Zg1qpt1Mtt2IrWecJ7o9Sfl1LvHh7mXRYQJV34+WV4/Pi1pheVUOYKI19zqf0Op
Vs0DjVyN9qnJg11v62Rgl42CyMp2oeLPmgDJKbI/2WzfH1FoU+Jp4i3/P86+bDluHNv2VzrqnX1I
AgTIG6f6gclMarJs2fJULwzbJXMAwRkkwa+/K+W63UqU09kXEfViSYVEAtgY9l6Dj2stLrangV51
XtNOA26QDlSRhvum4E1+B9WrVhyQ/HGhZS6DcP4joFinD3OFtzT0CADVcP7smx5QmyOBFhYmbBDB
gwNPNCQqn0+RH4iSusbj7ch0rEq981doClw1LoT2gRLD0mBtG3zOJtC4XT9woCyC1DisG2a8pvZl
TZHJlXNX+DeAaUMSpuUOFyAJh1F1GGmrP8GhwIUJDRQowYYf1JvZg8De9RQ4bpM4K8h4r7Bh4lEX
6AqH3g8W8a+X0N8Lq8fSJa698ALFgxar6XT0uhCarmzaolvWR8cduqyVvIPm5CCuvZWVcOpV0dsR
RFQv8ZHLf+wneMLvGiQk2rtZ0gYiR8Ahs/hCt/52W8fFFHzikKGq+pzaPO2W0EGAtCHPbonDwY0Z
catvd8B8wqhdo8AMcERdqemrD32i/KFxOgZj4Kojj0StiH+acwV+GM8En15hZiQ9AFyMnTTsgwn0
j1939u8lYHTV9cDsOwp3e0jQnnZ2LtcZCB3R3y3ZqqoPkECaObB2c4PcPu74gt39KPYGz0i7H6+p
Z3AUbgzYPNizofWPbeaHdPRfWJzn68qP4qL3V5pfoNziEK/SKfQq+QDAfyHqe7ikD8NuhqpAdqWK
clkSEuX9dpSAyXqwRZCWBRASqaZdO3o3P/JYRQ8o7nWA3nV3I4FM8wEQtALyCks766fF7QUe7iDy
PTVwbVLJ5oeQmXWzIbsjkL/pE5xauEABpDMtAPPmUCVCOamcrrXYmE63NXIhfISiKlJuLl0WiAQu
kKr2HV4IuA7IsT4wB0S0HYkavDZxOpe7uUIQxjQvHPeVD8SyL2Pf7Ud1FyzQCNpBURX3UgBnkcUv
oZx0CRpDjDIwcuuYQZSJ4MkEvzRsJ6fzOJZFA86R49/+mKiqVay6yZG9Ua9pOOcMDitQhtihoHm8
vUKPBcmtaKn/2CBnCa8J6D6HO7eCvA2k6SFTcA1H8qq+Z+UYdA/Ygod3P5DisCtGpHHhiqOWTTSC
OQsuU/eVKFwrb368lORzVoOMZQ4zezxUVpB1A/fLD7DtD1t6tuTN9nqTK7AmA+Bj/rupZhm7lQTZ
okupL2O7x9DATQ7HDcjWAS5WxNgmIEAxTY4o+C3yGY5MobNO0k2PIZCuQDkS78pDLt17/UPhXS6Z
x+9HXsx5UuHV4R1+4KohkIdEOYoJHRyLSOhAQh0eNyG7Qz4JNcyVQINmhzAuKMi0FMxyPa89xr4J
Ny8Zag8/aWZwahOZecA5Ajs/53ea9/6N67kTlN1yuTgYzACywLvnGP+fb+v/yZ/aNz9O1fFf/4t/
f0PlEYoCxWT881+PrcR//3v8f/79N6f/x79eld+Gdmy/T7/8q/Spvf8in0bzj05axqf/1bvky/Tl
5B/7Zion/aCeBv32aVT19NwLfI/jX/63v/zH03Mrj7p7+v23b62C7TVay8u2+e2vX13/+ftv3vFa
+z8v2//rl8cv8Ptv182f5Ze//f3Tl3H6/beI/xP5bywa4JqxlWN7/O0fy9PxNyz8J/6N3R14GZza
7vE3ELSeit9/I/yf7vEud3ydoNwVHEvaYwvmH/6vf+KiiivHkUFMPYa762//r18n8/ef+fxHoyQA
MM00/v7baaw7z+kvjnA3FjLseqFiXq98PwVFDcX2TeuPhc/W+xfD8NfH/TfN+6dbSMUharqsgHEU
Qz8Mbxe2ufljDrby91+3f8p7/0/3jcsOnBMElP8ytkd9DkaAHcQbj+nUCtBbFJ+lHwNCMV0S+Tg3
Vsfk8Iv05Yg5qrDJsP06ItsRAwKF3FyrWXiBZnV6j/33lzHPTRRxXHiDa2hbeh195UGQVL5b3Mpl
dzqcmjV1+MaAGtB99/bXo3fmC4VGXgYmaN0MkBTbz3XE1xsohWVqR0ccmRfe16fb5X++kfHoDEFB
AbgFmrOLwE3uBqoUmb/rxOgXgDIVlf/KU0KJHYR3Gw0RKFTtgRNsinm4+vUXNKzO/tMBA+bQgQQk
ghH6yyrP534HGG8KhOX3ThDoY8G2Z5kh+6e5c9eC9QJUgY9aCdBGObhPl+7lWBz/eZz8pwfHm92L
RVPnWgJWtmAIQhDjyNB+5wHKIr/+fucm8PjzF423iNQl1FOAl+bIP7ktyOEZCCYXTrtzrRt7Qx1W
JRsJ3A0EKcsnFxv9XePAe+THWXJylPwXe4Np+NY6C4qGRRDs64nPHzxo8eGVtnG7nSc0dgZQM6qu
8/tgD4Tvtu3d1YEpJuva9q+j8P+7+8Zu4EMNMNR1hd2gpQCYaMZWGvc9QimxmlxuXL+geA/G2gjS
KnhrnL0Zy7GYPkjcOy7snWemlxvRP4aucpcVJutb60k40FIH5YlSjMOF+T19u/x75ZuOuxF0cmsF
Ew5UaqF2dFgGr4MI5aIhBNaXBY0sP8YIcUJBa1g6h6eQ1vWnK8htQTlra7x63XfltKx2ocaNOO7b
GeX5VYZpB3XhR7xvitcNavmPv57rc2N1nKMXgYxXduihcBilvgOSQj0OnKCeoNv+owjA4LswVOdm
nJx+SgESB3hxXZgOENm7duTmvgane7jkb3mueeOwb7MSGXU8d1LwyXxQuqqVfmZb2+1/PUbnmjci
Go/IFkxKhjJojRmY6hyezQrP4QvP13PNG/GsStLoWldhSsdZYA50CAYR9LvBzrXqv1kBE5ET9IC9
hGmEGkRzDfhXA13+im/LG7sPMAKa+5qMngO97wimvx84CAlv1jLv9YX+n7lrMeMwhx7SEgBTxVNZ
Q1vzLVDBvfpAAE10byaniPgDsqSEXdt9FyOquT4qniNdn3aQIy6vUD5ao7gQkNC0i+e/pUtLmMFM
/sBTuJp19HqEBmQYQ7F0uHQ2H0f9Jwf/s0fhi5DWeZUjg4D11KPoPiRVjtThG+lA3eMGtT48kMGU
180nmFGTP1STL82FkTt353lOz7z44HrNIb8IVe0UHMS6uylgqAyXqg30UxhZTEtFp7iZUG6GZQ/r
JHSDIU2cMLqQ9t3sTkxZDrCxG2iYQvJQwGJbckclpFw4tHKhYf3r9WFgCv59uphIjGCe1rL3+ygl
7ja0+83LZtCPsm2rrzrgEPTrHFD076gsLPKKbmET3K9InDevfDhSV59CAR21C105s3EwY+MImyro
2qWkacezo1DuFj1167r0dpt2YFwDaqj+e/Af5Sk0eJY0h+ByHefg4/3564E80/tnNY4Xq0V5A4OP
WU5TZMXDzwGOUnihONJuzzZrz+DHNRXqeVEKsrp7tMYKIe8PpoYeL6yyM1EWGPvEWPYaUL8hTCe4
TvqwABoG9+vaeUdJDh+2Gyhyqg55s411+bdObqjA2Y2bcR8gcBLEIhogaBBmUsVd748y1ooCw2b3
AccJezExG91Er9jA96oPvD3UGPMECBInsWvduAqwLEJVql+3dITjWro1EN5nUAy9sAedW1RG7MPb
sXBWHA0wC4Oan4/6Z5Lp1rdcVMZFAK8eEFfLdkt9vBtjt/A+NnAGtZxXI5oBFGwolCi2NOd6eqV0
4+Iu0BdeZde+CUwtkKbvyKC31MlkdO3Pq0gy4GYulKPODDw9hsmLRUO6OegmgdanzKe7haA6N0qv
tOy7cQMIG4ARZ9S5UgfWIjtBoPTMIGFnt+BNx8/KdQYo4IwbGBFlfRijJt/NAd0Ov17wx7j8yXFs
cpqaLCi2zXOWFGDBJzw7xXygQO816bTwS+Wac6N//PnL0Z9BHatEtqQEgQtt9bbae7QVds9xaoQs
DMkJXTa2wF4vYNfQclNJBTCt5egbIetNsHEOt0qlIBjQ27KW/FW31pZdNyIWB3UmhEemtIdPMJjl
gT/ueLECQfLryT038EbQBlk+Cudos9XBgepGTPl0p7KstgsqYpzAyI86QF5W02FQ+TK+IwtIzq+D
IWSF3dg/85perBuBYgFks31oKOdq24ku+Kwj3VxY+GfGxrRCDypHUKBJ5z2MosHgHRXEtCJUX61G
nhjnL4GUPrQmwhkj73wefNzvmmjN7KaVGGcsBCEGxxnZX12noLvEwQzslF3XjwP2YtRJEGYqLLz5
aItz1KJA66P9wBjRCsOxDrqBaH2FxtFOhUKB+edfFMb7+W72rNP1ou8FDcIWxX+0Tv2nHmzUQ17m
lpmtZ5bJi8YFEAFhCSrJHtoOMoXPCFBpgq12d4NnHMuL1tcJZexai3kfTOCGr97sx16XTXZHlFmz
hBQ45AqIq/YNONsxdNefQH337FbMM5b4RdfBiYXoTrGoPSy7YWVGg8/OPPqWjRuHq5sF0OYooN3D
oSedjGv5ZTzKnVutdZMv3kOGpsJNWO0hcQtYRgUom4IShGXrRpxyUjlQH4MUJURevVcjyiNvwC+s
L1Cszmxgz9i9F6O+KngdgewE604PxUaYCocsSJzJCS/J8Z77ACNU/R5UIdXlc6rpkRjqkC5Iu8Wf
vtmNvX+6z8AK2Yd2jMTJmo01LBVHLxlFpe0uwybcRw0Z2CY6UCkoI39A4+dhpOTBruPGqbpCmEpq
7YC4Ujj32B4/ax84Dqu2n3X0X0xqVJaSexDsgaJUESYwpH9sRdbabQKecQuGCI8zRKFSqVMCpQui
zh33e9ey50acony7gBcQOnuI9/xZau8j8DS3doNiHKbQZsgdnNc6RbMjvKz8ES6GeiS53dbrGXEK
Er4qBAX4Bbw59xOdsA/EIyCKdjeNZ6mVF3Oq+tqHx0irUgjub9AQ5F+hY3VJuPtMkD7DS180noVl
z+dyUGmgB72TskPXxaXK67nGjRCNoM8KRi0oWqjKR69CiCO9qp2s+2g3rcbtF/Ip0zANJZZjAWc7
IpdPkM2znFIjRjfaRqCnCJUOwUxiL1w/1334xqrfJr+LLnRdAM1Bv6vxkSr9CtpxFxyHzwy4a0Ro
u8B8biL5tIddiLNzquyu3FzL/MCzx/GLpeIBocQ3x3f2zI1eS80/h4Ou7bYW1whRiJjN2M0xJvAv
gNpOewBa324nd43opB14qSsS+Pt2myF9CvxOYHeCPut9vBgQeP5BYQ5U/pTJ/C5s4cgEI1e7NWKc
nWU9rQUM1p19J9+D0Abtpg92DRshWcP5EGrcmERaiK/DGj2AP2W3T5k4YdWD5qwXNqV6hFIa7LX9
tFJkTOw6bkQkaeA2V0F0NR0dQAn8RlxFWfTJpm36TLR5MZEQPR6PLB8HSuK43Tou+wKSvN3BBgTs
6T0FC7vvYdw1pZCjhtTHSJ0kivhsFThgqJ+2Ho4zB6dldqBpAAVymCDa3SRg8HLacJEX8FWGZUKq
QoA5FjKC39izR7sBN2JyQb1Lw+F33HtFd7XUqO1DPnGyWikw7Djt+aCUKxzgG/dhHbwhqvtWUqj7
2HXciEtonmm3D6NxP0jyBthhiGcD2G/XthGa3lJC6mj1kDb2iXunwry66enKLEfFOC2Lkc417rNY
KMHG4s2t3tessLpgQaX2dMRhbkEXAZnWdCV6qnYuzYCehFCuV1ptLZD5OP2AbpE0Q60G8GLafYFU
wEcUH95bjboJ1poB+R8YjEb3SuVB0sNrFphRn1vdI2hohOdQzBz56BUdX9c3qj1qi/aWEWpqzVRw
WIA+Kxkhg0Re1QAcwmKF+5YjbkSogtQ3i9Q8pW5XP1BQh2Aka3VJgZDE6WQOgdOAzSfH1Ifs/m6R
3rDzaPXdbjqNANWoKIyhnOAtXLPP+bjelDx4Z9e0EZ/rAO+C0HeGVIPUCvVY3h+Onvd7u9aN+GwD
aFfAxW0A1t3dkmZr7zkZL2EMjkP79yw9KOynQw5dOwhNecuQtsDawKNTDc6tM7v6rVXfTUjV4oC2
2FOFGZ31nyNucOsYfrVr2jg9Jxw8RcfaMRUsfwve6bUrpd06NIFUcwaLwaqmA2j+PSQqltxPnLr5
Ztdv4/gERSsbhxUe1xBzB3tL38vw0rXzGII/mUwTMrU4yAfPHVgZhZwDFQ+cVa961sGU+yimvrPr
vxGkAZwBGwFNbwjkkT/qgn6E8eejXdNGiMJlYKwZzwbE/zxezRD+A4mF2pXqKDeiNIdVK2TafHSc
eh/lDOYVdboPdj03YrSA1KoYYFeQBkcRRhBrlaZxA7qISOw+wIhTuOvkoQK9DMQW56GU/mPZ273F
qQmTqsugx4MZTWc6epjc8jXI81ZlKMqMGIUkdybhbwCaUCZ9OOP404OXL6UV0hfmFqd7l89n2CBB
OibN3A3i6UOfEnizxlYDzowwlTBIhX0odCCbuXNjd+aHfoEXhl3jxhk6QfRP0QhDju3xdtb+bR2s
djFkoqCiJYfaM6jzKYdITMw3fRsNpV3djJpIpwirBIJGYki9dn5DvP5ucCfLfhvROZSoTsDvoE9H
Fn4sveGhFr3dI85ELmUr1IXzrhpSSDj2cJjMF2i2ytBuPzTRSBOpeqdqox51m6LfQUj8QTnRe6t1
YkKRXBfvrAYWJ2leEjg+L0hU7JXrMLuBMaFIFaSltrnSiJtIwx5AMfa2Lt3NbkZNKNJcBSwD1q6H
E9jg77yR3uMktaueo/5+GvvKgepEAOZZOrYRdQX2Wn2U/A+jWVjlcMCjP/0EYIHdKF8bjH1eLGCc
InkGxjnt7eoI0Gk5bV8LpcJBZl0aOiNMr+alk99VxBfLR6NJkPYkbKYgvQ7ZjUKPicwZLM7B7z/Y
rUwjXDlf19CFERMcco+KrwwgdmgQWe6PgXGcgkfoIQvfdCn8oHJI3IM6+0Vo2K7b7b+BcZrCmo1B
wgtj0xZQty8n+X6tPbszz8Qb1X4L03CuMO5N2MElDibqS90WV1bjbuKNZjIT3cGUOK2yYPsIte/8
ivKwE3YDQ40jlWCfDHyNaY2arB8PXEENNA6ylvWWH2DELYpxcLjpZow8GZfrYQjfw1HCLjcP8ZvT
kOJC+sAYDx2kkKd3ZQ5XDDG9sxt3I1rzDOJpdZ33KW+iP5p28eIC0j+Wg2Lce3ukzENHyQ62dlX4
B0dR4UoJOVsuGf90VCbXWfVGgjZFpEJNBtCX2NEO39sNjBGqA3TCp65G68GsVQypuRuQxy+EEj/G
408eNM/SCy/Sr1B0BLwOOnPpDFvRLEa1uMJmw8tVQEIoysWV7PTyToHMfQ1zJYfBc6bog0dQ3Hj/
BrIoI4xNuGRXcN2c2qtKNJTFvC6RjIcTWegu8Uarfni/9L6jdq7uG/GlLQqn3zFcLP3EC5Br3/NO
rSoB+7fWO4YqNVx3eyesUh/KPvQ6a6tF7zwX2YRPDpC9+uCRauQJ4SvaXOpy2g55H8GRya39TR2k
D6VSqJJL0vyxQiEtezPBl6P6OnoB1O/DzY/mdIArqki6CdbYlTsHIXTPfQ+8b81zdQUifh7dsRAK
dju33/x3sNBa4tlnw3VXjsOWum0U6gP8dWaazAPNg/3MF4oUdl3MdJfD4KnFfTaKoOg3lITHsoU0
2e3SZFV0XRM4DqYbRnvZBUTM19vmyHtR422dAgFa8bgCA397V8PBgdvdQky0l1ypYtAoa1MWQK8A
m2fs5ySyCy0T6UUo3NRED69SeN4/ZVS8y3hp2W9jr5xRiVlrH/0OVAb13fomCzy75KAJ8gpmIFM8
ZJBSiCetceZEcJyB1rblmBjb5ODmhAkU7VL4tFbxKvrv0Nqzu/Q9Sxy8iNgK9Na54W6bKq26e7DB
yqNjqLTbykwVgIKVrmp8Nqb5IOgdDCwqIP/V9NlqKzMxXoOEneTczS08cHP1YQghsDrIJpwsh93Y
KfumnEATido0QlIZytDVXbHldkwzaISebvLwoYHjTwhtTOiaZzJp3QXCXr1bWr5yTJiX15Te5hCs
SJbLYN37Y6M2KPUFok+sBt+Eek2yXzKnmNoUharvS0dvAme0Y3RA++Z0cDq1DHOveZsW0K6m8TRy
qC6TqPK/2/XduNTMQb+RWfldWvfRFsa8hUgFBNChvmi3dEw33qWDQzJsgnFBcD0aK75U+7IsLS8I
Jt6r4wvMy3Ic4ajRDDsgytiucxY3tRsc43IDr1ANpZKmBau2rm8YmYMpZv3A7PD9EO84nVzYiucA
MrXYhhvFb4qGuH/gTavtUsEm2ouvR3uQEfdVpLLW64xmKuXuxC0XvRG1PqlVVB5Pp6qU+W5c+jxW
k5R2q8aEfHmDt6oV7+TU0Q15KoA2f9qkknbIT2qCvgKfNFVRiS4NoBXsXAu4cO/cbFmCC7XDM7w6
WDGdziy4rVnG4FCUbrVHhsdOlPB9ynjjd8kyts4jCGf3kEiDqiVucXB3zSM8Rg8wdgxau9n3jMAG
KZi5qsL9c9F9Ee4cCVvcWBbQOTtYBYcJEIOn0IY3y3FnymC5cCvLHLwz3evJtctOmRCxzVUD6LV+
kxLilSJel2qhcSXobHnBMmFiUO+SAxyomlQreK0Um/oI9P43u9ExQruepJ4itTVpNzTjbs3J920K
bDtuHMeQp/JGeAjJdHbpofbFje+PF94tx0fhT54tzwv6xSVIwuEsX6Agkk50HnfCoSg1LNtbq0Ex
QWJTUQ+5t8xNmqkh3KvCz2GOA39yu9bD05hbOPR5GsxoWg6r81XC7ufb4OC4sWvdiOixok0Lvy6Z
4q51z+fttu7zC1ouZ8bcxInlK+qMbGibdFz94sarhzCG1tBid4iZULFFsDKcBZEpEWGbx5DQ628K
Dtshy2E/fqsXK4ZGa0tY48qUBw38zaLwSlBP250DLjltfOiaPM+isoGpa7HcjYOkOz5V88Ov5/T4
avjJYneNII0WoecFEohpvdEeV353zKM99C/bds/wqmvs7lgmhizULINYX96mriJTFxfBVB1DCw6W
dmexa5zF0inHfo5KrM3Af6cm923uXRKG/vnaJCaKDEoWU+gO6Duya0FSDkjlbwoSgr+egHOtGyHb
YDE6AqjAvceH7O2sne5dUwR2bCZofZ4unrpsPOXCS/64B4cPnSRBOpVBaDXokPM8bR1Ss9LNoGCM
YjiyEm0fPjg0Ly0HxnjnKj01WumyBkIAEk47kA/7z1sdtbNl+8cJeRG0EKTJsm4a6hQ6pF+RO3ol
efHRbk6NkKWzi2o1GIIgrbZZFUODcH5aSG9X3CRQMjvpeYnnW1Nkx2HvwgwJR5huShYoq10e9iun
rbd+pdZtQOczKCnuA8/vYkiq2J1QEKU4bT1iMDgJRuTfPGjI66QpgUeAJUhTzVbJF1QtTj8A7vRZ
h5ttnXoF00mYu+6bFny+t1Yza6LKNCuR4Vp6J8lhJNneVFAOvIcgYaAu9P6Zq/f3/Rhm96fdZ5T4
K2MKS4epQL7uPQ+GO6WYe2jqQ5nQP0Dzjo0J3OzX9s7ReBXcdbzq5WcfRgIHxfztmlNHBzAczhTU
FbQjxGvZBKu/k32v4bqTw+zza5vpUh2aDmfuTgXV+o1ISm/nrppudFnMB5KpBU1AAwMe2bKk22Ph
gd/yII46FY9NGXZjggcbhXKthFFk4QL5eQ/pRWdL8Ndj+Yr4WTt/sxt0Y5sBrrH3j4TkfZ551f0c
iejOL2HpbbcRhMZG0zoiaGHUJVJ/dZ+Y3z9EXv7GrufGHoO3ppYOW0RKNuBsa59e+y08R3/d+PHr
/2ypGLuMUg7MLMdVpHBQIOR6GLd6SSL44gzJghdCfg0R97qwyq4BKXm6Lr0+ChidA5E6nQNzBrHU
h62r8/e//ipnDkFTfQxuKgpvRCLSuaVF4mTbR5i7Xxqn4zz+bJyMLQeWEqUScK+DWQJcfoCqpq/D
Il+/rJXnXMhsnvkIEyjnwpI397ujH8pKBEuKqR/6Mp4HJNuvywWMtguP6jNTbmqQAZ6Qq5nV+T4v
JyEOKlg9oMOcel/KLfR3QHTbZZWgtXM633mB3Ek21Bi0Brq/grKP2IgsDzBuBLQDwREkAhqReijH
TWQ5TMS7sEGfm4njz1+c6pwAy7mBg5vAK4tP11E9Boc2jFD3Z/lcu1boAtgbnX5KgLZh184dyHRA
SBBc9/wTzOPsqK2EG4E96qgv4aVVpZwH0wGY6zDOCs/usQJd3tO+zyVSkUR5RQpbP3qAcYRMwqi0
esfB/em0cZd1Xl3zOku8ubxxM1gLt5esA8/sEc9Vxhczq4lbjy0chpNto/ss6g9wT0ytth8TQ6eh
ulaOkcgSUfq3PHBu4Qd5YZM+02sTQwdY4VGwtsySrlr6m2ocp9QJyDu7fhtBmgXQSNbEwWL38nHf
dQONdVTTg13rRpS6kYBPj+uUKS/H7hao1499ru3EYeEAcLpQcsZhseurMq21Xx9UNDVXbl/bQVGJ
CaNz9Ip6ihzKtKygNd4V4Z3Dh0suKOem1AjPtXJ7NZI2SiZJy/Xg+8v7DvZGdklFwoz4LGA1Dnf3
JkqauUfttk2robU7xE0onS7WNZc5LlL1BHe1RjXubquDCzvvuWExjtkZ6PwNDD8E0Ti3MVBjO/jo
WG6JJpQOxnF6hO9hCdaS1LsGtld9nA0NfOSs1rqJpYukBudCBBGIVu3mx2GdDbcwxyvteJB/M5VS
rMka3pMokcuGmu0DUAAXev6cC/7J9cbE0lEGcwi3yYvU0w6Zb91SBiAY5RAOfYRSUpuWQbSRmPez
DPYM2bVl108imCHH2TF96OH/3e+3zsv9L5IHPnxZQlJyqww8vMVPo3x1epjO+tPxuTRM+XUJa2W1
L0YxNondvB0X44tDoSnLCd4SBU/WoWDYoHQF+fwCplrkm90HGME+TEJtc9bBhK4tOhid0SXpImqV
aSaBEeq4sgWkI3C48466X0vQg6lNuRW+mpgovA72U2M2ofFZQbu5htdn3Na+HcYPbpanA08LmBuU
qlF72Kh3OyK8KkZG4qvVoJsgvBbOci585af97BcyDh0HBK6VunbnmgnCy4E1dalDpn0LZA0skIf8
Hk4/0we7vhtnMl26jnisn/ZOhKoHFVu+L3VgOTDGkVwOi9eiEDvtoVHpv4HBo/jK3I3bXYNMAN4W
FEs/qXncNw2rd1CuhiIMzexUTwg1QrWOJrKRMBj3JV+HQ5BN0Bd3hF2NnZhqXzDFJPDRmMY9WWQB
xNX0CHr1emGPPXO0USNO1dJDMovrcQ+3mi2G88aw48LyrmI6agZCMYf0GPVNQq5lmfR3dyjsuIRw
ajwNU2frZJ/VRO1zsGeSaCmKHfZju+I9MbFfG2gQWTnjYsU7/+soyTtZ+Hb0anhhnva8kEgptx1V
+9Id3Hjt/GyfZYDR/TpKzzwTTZWv2hO9L+DvdmBZHcxvCiVLedDMr4cDHTqcgr/+mDMLx0SCZTPJ
qFfhS8DrzYHlNGzQmlXZIcFgd3E6RF2R8WliaD3PmzIJAQPbRa3+067rRriKCtsB8IzDvoO79K6U
fZXA0tru4DORYFFH3UkGwbCfhZoPsoC1OASMN7uTz0SCaQlXqG1Yhv1UbPXBG8X7zasCyyk1Xrhb
IenWItez78KC72S9VjtAUu1g/+Aon05pwzWfeJh1e0c6w67auiYmnbZTbiImDCyjtB68inV7mM8X
uy2Q9S6ETH5itWJMDJjyNFLOQx4eqqrZHjeYOn+oXBhy2rVunKsZWRZPAay8DwYPfJTjhaPzvUs5
wjOBagp+Uc9DulpH0YE6SJ3PztE1/tGu40aUCs/3Mvhn8AN0vrI6njegEyd4SX+ya96IU69uSbu5
Q3QIOtkAgFutrLhjXt2EdrH6bAX84ordjaHCLb6LDtHowW/Kv6ldy5uYCf6CEFc/aR9NS4rj74iH
aOwAicREfsEMoswK3keH7Sh9JBaP7mgBM3G7QTfCtHJrOPTqliZQ4bpqhu6Ny+zUBIkJ+4IVPK5J
UtKEAf5QNc4dbcoLtf4zi/xvkC/ICBUDaWjiMyW9lHYwJ7wuFqneW42KifhqOq+vatXyA229FRLq
dKQ3R6reJT3BY6j/5KVr4rlgEtzRcMnYQXbOeDXBiljCJsyFNzt4qjy7zuW2FK+mLbv8uIY30ZkP
NcKXaz+DY1xf49m6LrA39uqy9ru9EIi6+lBkq6jjvpWwq4kb0uNsXys9NPy6rTtWyAMe1pWQcb2J
WV8XmXayL4QsgN01LiCtAmaXeluWGJecrr8TzAu7V/OYLR67Xh3KexEPW53D+dUlUUnyeJh4h4tQ
yzB1cRD1bf6lGwqpvJgKXsprsgnIPScaD3qeJ7qfl2EnNIGBNCTklhkOsgIWP5D51uU6NjFsJR1G
40hDGl5ceZ1gkL6XyFlOcGKGJ6dCB0feNu87X+IhU/Eq/C47iR8PqqdzwgD3JbHCCIndPC9+CVc3
tcJ1SbhkbL60SNpyFa8D/A+XOAhZXnxuSiqibzJXMPoBkXNrBxlD7avSn44gvatuk3qNG4hGjbtl
KUdPJBzEyWy/oWTj7x0/W8ddFmKlRbuZLTqQiT9vgXvrweQ6OpSB2iR4YX2rr+AS0Ow462b2qnJV
GSZuSRayKzjrcQsLZZiEEgK48drnrG+A36zaIk+mCO99vkOGZM1b9KxvBh6HcOgFbwRu6hnluDZi
L2FS3WC22qKMhxA3uzjynFomMHT2/+gnCcNtva38myphRH3ohjYQ99sAo/cPRe9zfk+mjJC7LStC
lSf1Bo4KPUSL8qCIsDGu6ldgaISYr64sO3Qud7coVwcXqsa4jUm33cSVZmRdvvahLGFW2c5IBl9z
MJCiR2/lECPc1Q08Hvd56BxlIGtVN4sDFssG0BYUdLia1V5jLtv22g+QSPOvmWjCIhZMRAcmCrgQ
snWRA7Ip2hnn481yHm9dNYr9MmCPumdtrqrHdfXzJsRyaH11qEgwrrs2L6gPldhC1wneNUX4GZbg
TXsbrRsefkXgqnWIl25CMj+Gryj3cYOaJkLIDi5wpHrwRDiwAwRWxHrb+IuHrLY7QVttQ5l5mnNw
t1w9sglITgaRNbdWX/3aAWdmmDnt3vEAPopJkY1B9RVvn7BG0EjazslYBe14L2BfyR4Bz+rlodIc
NKGoddvgZgscX9x5xSK2P8umbhVN6OC09L5H0Bb7piu0f91Jr+o/Fo4MXR/bm8hZEHP4Y3b37jQJ
7yutsizUcZZHMk+XZZ6DG3coafupWmCBvIPmvQs2er5g14e0c8Dq/8vZlzXZqaPZ/pWOem6qJYEE
6uiqB2BPOc8eXgg7nWYSICSBgF9/13afe7uc1ef41ok6URF2OvcAkvi+9a3htXC+bMu0HdvkKyIp
R/0B6vKtyjBdwrMLOo9hvQarzyb45SGIXofGzNupY3pdn9oNaaKZrrCTXhGNOItj2bLtxkmEwhI2
Js1tYqZY7EhS6+phbKtlu/MQeLAAk2j4BiT52YlYnKx3ff+9xeQGSZpiDNfDMDSqOIxMUnM5jTJm
WROFEfuUCKRVf6O+LW4gIQ8uMEbaXiFt6dLG8zIvYRAU5Eu9Jf4CGRLzdoR5UPhRyTqSuVZQOt7H
a6X6G1oWNT35oZ7WXTBWzXKUqyHiEIulJR+IKNrioRplqTO9ugCeiA2RFiKaTtgZYbiWm2tLNkdO
oRZaPSO4oxhuJ4RzIoW0aocYKZ/NjLPT88RUe/Cnqbke5SxeFTwB+qwAZOhvq4UYHCXVsPid4MgA
LnOCadV82TYwON4X5aQhrwniuXyqEiujU6eRw5q6IjDia1XJRmdlb1vXpElPC4KgoyhcTlZ11uXO
MxLkzvaMpr3avP4UOolPkHNSUtgZIlQ+q4PSmrRZAtvv+rMlTwpDu629GT2EaTuujf/MyOoF4tVK
ZDFmiIIQ1yiXyrcCWzjOGqSud5noPB8+rCOwVxgcdR0sz9Kw3bb65B1Usk8r8ulMkVajixec95v2
w5A2Do9pnwLxnu1rS50rH5BaLy+Rw2HwVGhhWSMfFF7qfDe1m8wOiYsYd+56zzqeQgDa84OSVLa7
eS5DtaYldcl26RdbArpYkGUlj6RYUShCzlZVJ4uotSDdTF0Hj4K3huVVJKYgt2SmMo/XbWteDNnC
5ji7zcvD1A1BkY+eFetViMScO0JtUz8CPkJkb1or5eQe1vGlu5At2pibFbhYso/aGg89VxR8BNk7
qparDoHSbTZshros0sibhnjB2KL2kNBtlj440nZQZPSRc3f1QmJ2HDA3bm4G2N3VYzqvEVJ0YC6e
jt5IeqKhtO6WW+Q+f2H1kqgroUKLhdZXnaq+hSrZsBw6+LbZ3VAm9bzHN1uaHe/ayD6Ldq6KC1vW
TXiCklao68kwpHztcCYpkSOcKSzeNvglw9jcVg0/2qEuSxCcIcPCQklgpnRRNW7VR910IYjDDERi
srMa0Yfp7NaePfbnJNS5U/IlYS0AX9ik8+IpopUKvoNq/3gmvR5hpcLWvVtN/Aj65/J9sCPxOQ3w
AESGbt9+1xDXvHSQYfCjwPFM01mO7Xqkvv/QmqjJYYdcP6CrgUfSRgIEEiqzdXEmF4al3xEENtzM
epkzbVGs3bUMY8N96c4h1U2dM7h63ou4n/212tga5cjStvyxk2MS7Ksh0Fm1DCxFmgTBMui8ysjE
N/vZNAxtWdLASCVz6AWvGwfd510VwU0xB82puPT4i+utVGVeo3YCtsDacMmbyKwfkW9cuqyDtG29
giVg+KUyZkmjRlxXXUtOs7VBeIDOVoenEQyso4yT6HGjHcxgKold/0SQJb+miECesR4UzxjDc5/I
pu5znDp2vNmCKdnNieyziRRXugm6Z3j2zrfxhCM+56oL83ocXjdSIZe2K+rPyFZpriK/wu3cW4xE
jkj3XSNUHG4Z1pwYHroPIy0hH0WhtXHYFzo4DsKrr8U6SAcfRE8MWTEsrz0izF+TOcR5H0C7d6kb
C8p6A9JweSlDt8zfwa9xdSoxZd1yErCZXyax25Zvcd/5fTk7UJfTCgb9t8noRJWNS1Dp+0rhMPwc
Dl2RGhvosMq6dp3gqFKUkRrS1sS6vNgYdSYH58hNB29Fd+07FIPfexffhW7raN43tOxwqSpI6pUM
xuKOaV0sexAj+/4BnDXXPMI8QVxVpC7mQzeu63oTw71B52bBYP4UwSpnTruJeZaGyzhWH6felORz
XYXzbROy8U4bs1WphwW7nTGE2BbxOtB6pI8OgYzBxxCjsOBDJHCSwrbJOQ4VbaQEX7O4NjPLSo0E
2ouq3kw2jlMMvFtMU5HFG5/3iZua5oDmZNPXHpyYO4mHbWzS2XegWpX8BqnNfbbGSEw0BWh5OL+n
NGimAvTjasqY2eLdImR9Wrs6K3z/qUN8WRovtT958Oiaof8ANt6areEQISQ+agXMTTziEswgFR5f
EHQlTUFg0jateakijcreauQOzpJeIbk2WPPKVOTIPfi3a4GhaNQLt6PQ/WZKmTGtQw7jCCP6Z1S9
n0XLbyeKYAbqsEWj9czE7tiC+lN8LGt5PYcyG0aKnUEpOSAafO6zrWkwPQpI9Eg7P56QMdaalDYq
PLSRltkEieudJSq5CJq4Nxkphxv0GW4+MBVzMeOekW680dVYQb5OYQW717JRw3XYaR/gWQGHhUuJ
SOy8GUa37Dmto/mW9sTA0BmDe/kUJb2v9rNC9NLdyKrwY2IRG5TbqAC2lNSBEzdrr4t4T0zj2S0G
mmH/YJ3YbnmkFD1oNQzBktozfNFHOHGhuAAHMjnMVKM32fpSXhY4MvWSJVFU3q1gVgUZwuu7+cFu
foTgHrpq5jPYZBZthqzrWt+2FhgmLl6pxl24Qret9pBA0l1ShH2fG1IwndG6UvQ6mvQ5KVjYc3Gd
gLpblZlMZs7ybhoJnfAi0Iz3nYt3TaJgzZVuHaSxTxoKyvCltGK4Mv2Esj6ryibIKFKrYyzdZJnT
2AscEmyCt8axFF6jqIwXgl6wdJjkwifAeGQshVHgTjU+DLmfBmzMjHEx5u1aTf2hXfA8+cSJ8fOe
xa2iyMAxMNejUR0m+Rqr6lXOvExtSLf9lEzLx74vKoaWhxeNvZnA1sOJZ1DS1xdhrT1m/8V6m6zn
4N3NbOGlTZKW7BIkJy0o31Dq5maLQv7i1RyUp1b03D1NqqDzQ28mmmE2N7LPqyr8nPGlDnLdVs9y
maZ01sHb2kLFNWDSk5qlqY6V0zB2iaDrR7EXZtvmpE5jNOQjaL/tozOEHVnL/GEZJrnzXRxetmD3
f1AoqLJlbb6WMLK+pYC07irKRImYAvfI/XwxDHgyXCS+XL9R3dCXsedJdWR1BXnB1thNXo8BM3fE
w38Y9vf8Gs6hU5qIFS4qE9kOKFvGlxKQk7mbAw2CuVvibApAuSgC/pIkvU3XIbnGGBIeA8jcDU1q
SXmJI24+rSZhzzjdy13LGtGmXbc4cG8QdsK4D7LSIwEib7F1cH0mjzOjqI/1FJc7LAwEholyvdhE
8i1JSncfsSi6EKTFgguVyWoi7hU33TPd1HKbCN3cl0RbEKkm1bZjupBaepuW6N/W/YrwxfUoZla+
CLroC9esicybfhRZt03bsu9Nwy9WEHKjZx8k8WOpPFg+OXN9HByLLp69SgvslQTGD2tFvtWuWN0z
50Ks6Vx3SwJyMp39mtdnh4uTWpcNRkCJoatGVvQ4WqyypQ6HJi/FTIOLmUbwF4BQ2pMLU9FC3thg
sW4/w7mCvGxCMZHJNZrd5RRpXn5GL9aNCM1gATvqWtfRVbPMCvHFZT/jaKXaJC/hpDS5HcMp1DsY
j6w9TDasqE5DMEv1KcDORAgbX2te58Q2lUsnXqO5km6K68woVN0+LcIgDFW68nWqX5eEh+PVvAzz
9hUxax4FfuUSjqe3wkbmOm0ggWt28IUq2MEkqm7uFwo0azf0UdjtXYyDL0ePXsan8Uwo3Y1xx8Jb
yMQafglGeEhzKhcuTxRCwOV7jadodztZl2iSrbKcqws72pCIFBY5Ceq/rWFqvQfYEzPgOiAhb5fW
KouTqOpj1FC6w9Z/bAG/+E8tb+UpQtI7IJ/Ox5+oDdvgcwfKAICfZeDIEMVYpcqwOlD5p8U0t0iA
MdOSz11pkg8CLhXuJfEVST5aO0rW5DweAxQrRc+D+VH4rVnKNGAsDlHlFKbLZBEqdmO3ZFm/RzCw
UN9MDX3mLmkQxPmwqmqRsNDgg7lDajlvl10/w6/4IOuADXcC+xNnMAnNuUBAPFIM+LvqIdQ/NiGp
/DFsq5Z0ebSZxQypEkKUCDYY0FGjfWnGbEWRisIadY/z941DiegPsi1b86JsMMz7oQmcPFkrJ447
tklv8pGpZf7cSg51nahaaT87347zXpekCzLZTvSyHstCZCOoHe5qbZqoxC2Ja8hbLeZGmdHziA5r
FDBIepk2uEpD8j8WV0PJxoMvluRhDNnqbOr4tunbVSmVGqTdppA5llOIxLykGfarT1C+lAgInk5b
aAE5VHKKU+s86ufUTc7b+5j6uPo+I6wn2W0tIVUuPOy8hrS0SE05Fmgcr2qYzWHVhbQLL4oGicOX
ulyHDxLHp8lD5yKqUlKDxPNi1dYEaLlWEhyWDev6EDNO4wuH503zxfuwPqCppfLTgPI+rjIuS1I/
IF6tQhnU0E7UU4pFxsMswTm9Ap8IIAXd4orWN0njyZYZbPjnlvJup4pa9NhqxXQxEGBy10DgQn6X
9ItoL/xs5Fdgix+R+uKYQEiQgKhhQOoRe+hZWXyGQwu6jLLDMVk3pr12jkioHmCZ408qTqpMbysi
dCBUIsc6NqG6Hl1o1bUpJns5aT00XxB57t6CsbU2X6YAtzFa4pd2OrcUbZv0D2qJ/ItARePychvR
eIKp55ZU+bjbQ34vRdpoX6I4wfB9RnxjsmACgZPQArF0zY2HbgqZoskZu4SVgXlp/RanjENTccJw
SNqrcEzG4C6MQUsFzS3uy/k0i7J0CjdlWomFR0HR1LuFhElzLhtEfV+OtRQ7Cj3W+H1B5zNnQQUs
9jPcR5DvbHhio12Pvo9hadbs0dRorg9r39iUNThAdTpPBrmMJZuq14R3lr2EfqrmbO0sReseR2pe
0mZOVPCprmnxNTkXQ8dkgW/C8yr0m2uVi04EKActs7GL2ukokXKTZFKY7m3g2LJpghCaDEE3JNop
GSU/4Ow23HAR1mQHx9YiQl+ekHC/sNjHH3UZSCjqa1kA6w5kB68vq2G6kaMC6vwFF8PwqtQCI0Ng
cVXTv8B7UDYouisfHhsXrd8ABpXbpVGseOsqtUmORPt1Zldd5aPxOSiI4G8UITD8G8CSClhfU/Ir
OZgWZwep1oyVdPR3RhaxhlIJ09KoFCW5qwMhMJ9BUUMuuYdF7l7ORrB8cRsJd7OY0Yeobloe4fJN
ow/ayPk+CCL7ISli+gw2k9sOQwFZ2zEYAPUsqlvmnYgSWFRvzaw/4Jq3lz1tQdQUDSLl4doTDaeh
knLMuEbPluqgaD9Ce76kI4ccUevIi0uz6OAuFn65FnKrkv1QwExkp/i6HEYEpRyoVuQUIWUcZ14f
2pcKDcx6q8sBevh5hoNVykd0q49+gmnxZ1jiAGmwq4+qjxh2wGlIzCuuA/NNg2NBhjQcUIOgGQIa
6p6rRaAiDQGOobiqScMDGB4jViI3EHbwHU9KIIF+YgOSd2Kz1QemiX5BoEDTPrBkgK3BgkyRhxof
JA3rc2me4dhenU8N0N7wFoVgHGWhxsd5HobCD/tmLJoqY1Gs/dcze/s09KrrLpc43hTeow3sA1pl
r27DMvaXqCzrcJ8kOhiOIAXH/h7DlX6HY6Lv94bzxuasmhUFARRRx7vBExwicHy5wL0AwFZoPmhg
Rx40/Hld3YMNqmbOej5RdREEc7cdYKi3fQs4gsBShbDTy3IbFmyfIsHlaD3ZtTKa0GE6fxEOFCVs
VfeXq674A/j4IzQvcCwFcgfrkTCKi4/BBoHEPoHma30GcrrMeBBZQr+5xJQsRqpTuwHrsmrS/anH
zK3+XG2j7TLcKVg4JG2FNgAnppq7rBoLDUd+2HHJa5j+JUBqvNDTaRmiMTnESLVH2G8xi6ROAw4j
z72X4XkTBs1clujcR/RtOHzavNms9CcHmZFM2bA4hW2MCe7bhGdncdLGkTKf4RFPwC3uWERfhggV
Wj57aaosjmYB9ZoTa/tSCxgv5QR4Rv1RAZ2L0q6fquqZLBtOjzIIBL0QMe141kmmWD4A352zoZ8B
1qaVWJcybyCXJbeRHk1yj4ibek5X+Jrr3bQWHK0w2yJUMFJT9xoY5ISkHOIleY90pjk+VKv28avA
l/IfLApUccUtVXEWqbhld6r0BDbgGm1GVduue1hhSdHuWWNJt6Yc9hEzIPmq38o0Ug6GMVjUC4rC
YY2LEVHx0hbX1UDq7UQjsvTXUmPykAodeiQA6Mq8ER7W1Q3bih5Mu4K0/RFRDAG7gxI4FthTJtw8
Jpr9qvdIJPVmD+6m7jLMCfn0tfedDRD5ubnkFChggx+J6s53SKClyqmRukFTj0avu5mAiLcZFEPO
TinchSi7JIJxtLPcBf2xBnNo/urZKm1eCFG4g8d57XPDtW53CoysMWfIWHJtOppurfboMBRa5QiG
gqATq3PgHfL/hryparlcFI7ESQblUyl5Dm8Rgg1VFx0YGhjuD+WFmJdwQ83idHRc+2gA/2REbZdi
skDbFBLorclHLAO1j5aJjm9xzVsVoHegkQuR4Axbnu+67RQUii1mvg4P0w51YpQFysiDYJqty6ml
SZi8TAbZRFceAMOi8cXrqIlQgyzhcMvjWi0fAnwbGaQVUJBh2p/92dH4zsk2RzfTuWe/LIKhXVB8
gQG+pc1alOXt2lGLZsVMocAGj1oAsHGG6SH3LiW2k/1rvaKfB1t1jTvyZtwcjCgGYo6GaXBQ687I
XxrMhZXDlNxyHB4lSsWk2b61FeZrn5vGD+0+KqM+AEA06rBHurgw9X2Ech97mck44nuN0mh8q3TE
fZI6KuE/7uNoSp4owOYagUaYaLmvEgbF7YsOpiG4G0qMMO9n2YwWHhxrolgWzyOcuiEE1Uadqg6T
XCySSId7E6PxETskg07jJTStJffZhqno0MF30MR1nBMuXHLpNWajV6iuE3GFsiiyj71qWnMRl6Ef
TsGkyu5zSAhwK3Gu2fbT0AVTqmLmg6uBwG/tPpjsVOOMQ9JmJlEZ97t16hJzU1sH6VbHSTw/bQok
3SwhFmPLOlQ9TJNMGbjXRFhdPIUATTPWI7GjmbeLYEMgPUpWOHWqk9dluKKeQmh7RuPFTcd16GV4
NJgb+YNqxUZeaOU4v6hbzLYzTTpQWnZQyBMD0KPH6AoDLbvwYD8axqYsFF0TpNhz10LbM0bbcxi+
7AmFWGDc1wHFBFP0GFquqUJoYJKu46J5bqqYR0e3THI76mgJSA+TQuYnmbZhifQ/oBK0ueLUWPvC
LXIC3uIymrorFLZ1vFe8muSj9xg25qoE7g29LSiWd3XfK3FZlKpvH32CC3O5sqS1F2RCSBQQPGgu
Dq1dN37XTHFXXiyNke0zGj3Aq4DSUS2PgNqSDjOYCK6DNckmbGYdZHCzEavOMdmOE7lvQXA9m3LH
n+DJSSzNpISla7frMNy00wkFmMGFdXGjzR2e0z2mKKCXYTiM2k2ujyEuO+SCklft9ox5IBDfGTt5
L7ctvkITLYJLFhSA1lNB4MfIzoPphB1II4Q+tE088qtNDfASoGwd3CdfTxKYdjvBDGfvSr2sVUo9
hhOY2jPQCMlokzkTADfs526OEnY3wEjEsv3ZvJgC01j4nABc2OTcZLLzvs3XzpwzEp0VN9wUUX9C
VM7mj2OvpzAv51X3V8zCeSldipbQU7RpHl4FltJgj3m7q3OVlBINpx6tRm0UdnX4ZYmbKbostrJZ
HjBpiRxGSFVhtm9hz8Pyq24Hok4khGz3RGq/jtdwwDDuScFeHVVNz6PlikaBXb+vI2/0VT1PXbzb
Jp4AFJQoRFIMryfMCWtrQVwdXXQ9kc76zK0IwT0ZfIQmnzbG2gw6DwH+RxSdqeJzspdg6d+oGSnX
z8S3pb02bqP9RYwIx+18n+MCuh3p1jmrbRw1X4EmBoBkeRJoC9gcnUxme6zzboeausWjEUfoucH3
RvtbGZg5zNYgoAbbJBkNpD+an6+d1MCvUEMYLm9tPKsA1hl1XH+bzk/Gb/EEABq+CLw8jYNcKQYq
KKceQ2OYm1BrY6Rl0klFMCfxITLPYswISB4yHoApFpZjccOq2Pk9zk/Yes6qr+c31yx6uRq2uOMf
zDKJCF3L2EwXK0D65UMSd3q+PduRhkfbTUXawbdpTFGGlkvehxha4WGLWfxdsq4yvrAVRDM3GPd1
8G5AUbwB0xpbwFUcGawRd1+mKRiTFBo55oHz6xZInhmrBzB+KEqhGfniDw1IunggIi4GNqRyTgr5
EmsiIZroCUazgH4LMw4urSFdjdIhASUmzEDjMNMbEKQSODGQGuK+AKbY6iAVDnVrk3Icr25LSzVA
uJQibwEN536B0hk5V/0SieoTzAIwrUknjzym8dDNjtdN5kdY4aMAJWLhNDdhBVZS/u/WODhNBzw5
YN4auoyA3AZgM3FjkcHzO3wO8dvB5eyrUp9k9QNhRt+9YBrRwwL1dmDW7AATbBP0AkERnP69mBay
rDZSR3jOL0tORDNM6bZW/BZj137KRQEfgz9HxntvkiXWqO+G3qodkR+b6EnMf04n8t4bi6twXlB0
q11YPyRAK2r+J9Vg9J2eYIDxqCzqON7j+UiAHsmZXFsc0/YXcvTf8V4L6TuSMjAw5kCuxEwkwPYb
q6F2l50PBth5WhDNgFDPDRIuYjmyu8UCs0Vn1QQkw6AE9+mP2YC/R5x7x5EsF8DedWDi/YBgXpXX
0Gddgwc7ZijUMETHADz5hWnG7/AC33tqmdFiqYWh2MPbYowf3ToUU65LFLgwQrBno104mSiUo8va
/+IK/w6V8n0gYwOqIx4jjO9FgngZBwel3QiQ+Rdf6Pde/R3XWSOc0saV5CBBdV9bQ198oos/x6N+
77SF+nzsdFnwPSbP6BTMeqonFf7JF39HlnSUun6YBN8DfN6Bg4yJBwXk+McL6veuyvnv/4GIXCwY
K3JZi31JAouH+VyktMJj/8+9evjzq7NWhyC64bqwrYPNtJMITN2Gxz9+8d9boe82vDCYneqlwXKp
Ysm+WYBJPiNiZYjISlinUz1BWHCEXo/rP5U0CWfRn79PlZQ+hv0Q3yPZl3+IRmNvGgpc9Y+/0A+L
w/+Fi/vebytu1hB4UBntu0RWgJ5lv3pMVfC/t5U68RKh5Mbf9BHtxaHWzVOz1U8UK40fC1tPFZqU
stohaPTbMoeVZqmLUYv996f7j9flP8u34e6/P4f9+3/hz6+DRpdfVu7dH//+NHT477/Ov/P//s3P
v/H3w9tw86V7s+//0U+/g9f97X3zL+7LT3/YoSB36/30ZtaHNzsp9+P18QnP//L/94f/9vbjVZ5W
/fa3v7xizOLOrwaTu/4vv/3o9O1vfzkH2fzHP778bz87f/6//WX3On35Npj3v/D2xbq//SWI+V/R
EUoB6XuccMoFVqF/+/Ejyf5KUHPEgB4YY+LHj3qE91Z/+wv9K9hwGIvKiEZR9MNBzA7T+ScB/yuh
IceMgiAbCHFV//dz/XRj/udG/Vs/dXcDWAkWr3qWc/3POuIUEXbAB/DQD2F4jhd7d3KcnzsV2IsB
ZhXDforbp9D5zHTfURQf1SIB7iGr4kvfv6j4KonnHcWEGUyZ0xhMcEpmhwpKJZQcvziAf352nT+V
JCCeUonJfwxz2vOn/ocjBwBAkYwykIhtSXQ2L20Pso6TO1tBUlcLgAj/cLt+uyz/eBl++Ef9dBnO
wtZYgvYKGyfcine7toCj/UygH93VG4ZQmBP1YLeByyAKdBI4ogCERBAb+T6ILTq2qanSsu2DR0ub
jeS0sHOfAk5UN9O2YrbVlQUgFhCoLOJniA3uKYYWH8Z2Kcyub5sE9G5BqE6hrmUf9bI1ZYoh4vYB
NDP+OZjipQSKu6IrnJPEN4+9lRvddYxv4KNhNlHsz99E7ABDglxRBhGvDsITo1KN2KLkIhzPd1OB
UzanfGPuobA0ptmwqm2vMcjmB3BFS1hdrQ3PFYCDs5VnNe3Bq8AMc9ChuBghxPGHeuQjT5epbz6U
vAvDlEUVFSAX9c2WqtlPn2AfGcDZ0Y4VQBKAK+lAmbJ5pQGp5TVSvDt07YtsUiEL5wA6lKMDAtRt
INfMoEXsIzASeQbD+e01KUbIF2SBIebFOVJDQ/4WxzJtQju0eQ8+0a0NE4CNAmEbPI1grA21QwC+
VDqjw3C70khfgBQY8Apz/4CLlBDFn6dtRBb3MoAEDmV8HyFfwFN3xBC+uaGgZf3KzEC+31MJSeQZ
8SIAbIV47/QSTCDqLd0a7sDmsCdBlLwRasSsZwjQZmaFWvTJBY2EPEFhjpMRPGB/Zar1T/s6oRTM
REnOJwSw5XdVoGWlThQVdDeYGPJ2BCoAesKobSMXoDKQ77CqBqO0gP/nki4AHuwvivcfVfo/7Cjw
E6Moobg9nDCcYe+F6ptFxMWEAejO1z58mtrR3jWV9TkAJ3MFEnwPj6Cy3xcUM9qtqOEU4hcgcMBf
4Y0BPUA1gzLzx7v85wKG8xiTUdiYSy4BglPQbX4+VeJA6HolDc1BY1DXMjLTLdy1zL+kwvntXQRG
8USymIr3eutyOecDTDXNWbhg0gBSOyarW7j74+/yrsU4v00oKFYZZaGAnd97syJguO5sckhzDdn+
HRpc/gCZXvRGoxJYRBLdyFV+xMkc5ToqbebAQ//FIf1uif3TJ3hXFyawmACzoKU5FtT3OOp1Plg3
Z029pUi+idHCFitAgLX/hSDu3fb6p/d998gq1maIwPGk+VxN/mLTIrhoxujzWI1TmTo96r1uQCFa
e1GDO0mG9e6PL/27h9OP92dwQqAg0dMQ+/znZRT0QaPLKCA5FnW5L6KuyKqKT3fxYhWQnVB8/eP3
+9E1/rSVcKtB85eSM4ol9d6bsB6CrmCbIDmTpt0F0L+CwK3Zc6UEyVi8NCeuWnkPqtZ8syF95W0V
XfzIVbn8ayEMPxadZITGjKMmwdd/t4MGgrN5jQBhFEDnU+wx9oBor/YXOrmfq/Xf3gXfl8e4vDR+
bwvlE8zpBj1TcIhJ8+Tkup36domfOMggYHBhhaeguxf/klfK+V0j1FMsZuAYY8723m4W8XNrqzSW
M4c7adpUU7vb5vpXbc55cf58LyPCcYUk5Kf4//cmGMNQotvpCpJHsa32S7eMh2HGiQiFi/r0x+vm
n9dpRIRk8vwcIgwP+J/X6ZZUKLESSfKtAum7l354CZZ+SlsdRLtBl80vZN//21eLGYnAmMADkL1X
OQfLwvt+Tkg+1MOIYCPY422tBzK6dP+HvTPbjRzJtuyv3B9ggrORLw00B3fXGJJCU+iFUEyc55lf
fxcjo7pClF85svqhXzqBSlQhMsucpNFods7ea0cnhvplOfzjNrIss+iptqzLv/bVW74CXrKmQmBn
+l3dDosfctohRolm8VdtDmp6lqa6ymWtehhQv+vjQZXbsvDmsK7my5xCYOd3YT3djGEX9H5adbJ+
NcWYDnEJSXySP34SmzvDr2VjbWoq2gpBw0jjAPDndrYPO100ZaL6cRZMaEnm0sO/Mu1k7WQ2m7p+
2N/eGcayBH0ehQ09f3s7loJIsC/SWfV7s5dfRmwQ1HoDo31AzQobitI6jkncigiJ42nSQnpQln6u
iIQ8JotQQDSRCHEnz4wX+xXtR7r6OwILFf+k6feU5eTCMctW1b1FGEFBoWHOTgX4HLlf7Jp0U0Yu
a69HgbfXkKY2HLEi1nxl1qxLNdMsBO/NfCHAFtx9/Gg2a836aFjN2Norhmpaqrwp+RQ1FoDG5POs
d5GyXxR9uTWWgEzEJYGvgSwwuDeoY59Y4dTNVuTXsBquOj7cOmvBlghGL1JmKuaanxdxe5fUdYAx
CTPWY74syEuB/KRnXaMM9O+FPp116aTQbshVpXaTIEL0lKLFMg8dDhuB+mMxz2MzWcgP6uN4Tzsm
792hBV5+roxqZlw0fDlyrzVylDvLgCbV6pAUIY5KaDx/fEOPXZmpCJuHh6BQrIfdP+c6wT9ji65M
8RF8d1dIA/AZTcsp1sFmD/Dr/pkq9k/L1Dk/b7MCgiqnzTxZCkS1AjfQ0JvfSzQ7MH86KzonN7fe
pfQNLotet+97PlEnPhZHxrd5zxQQd4Zm6Vt2bc7nty0Tg3U0LC6bRrvAhQbavr6uzfhH3us9OjPx
qGvVt4/v7mZNX6/btk2d1xuDpmXZmzejLiQ1LkbZ8PNKG/x0adozmWBD1xzq2O8kcSpi5f11YsKg
H0mxwbYU2958Q3K9Nu1QKlU/nfoGiZaWfdZRip6lnKdzR8cM4tuSKu11ik74OmiAOB9f8HbzwxVT
A+At0TlHIMRQN1ccxLEeq/QlfcRjwWchaFe78zh3Jmfdbo45b4qBcoSp0CMqU1NLXBl/I4l92lA8
1LFJL/3jX/R+glPEEUw5ygHcnC18p4nYrEmNpvv8KcK2uvipLdapDsWvy/r3Ms52D6cHJRlcDYps
8NfmsoUh4WKsbNmX0yRYyHYzjW9VGymTZ0G0o/zHMk9PGt2mk3XCUr02pf26H+Ui+kmHKPsiFLvM
HAFTHBFfjo/QKWXRXkT2Erc7DQOVSi2nVHIs1Uv21KbpkuNjtRI8Bok9kh7TdvOPj+/cBpX366JM
SlbIacCi2coWuWSHKOPwoas+gvBdG6rsaBOcN0qfm98WrAqysyiZ9BLPq7xNGmo0a2UyIbJZ4slv
l0p19bgwbnX4VQ8f/7S3Xxx+mUapyabosv443dzGEdsSz3rGWuVZgj790FlIl1RKObdWqBiP/3As
Qn9kBIiCeptgu7R5p/p+rFuBGtsTfKK9xgpxr3dL7U5CPgXOendZ66nBlFVO4wKm+Rb0QWxXN6Mq
sTzqStplOo3Cp4Iz7A2RiROnos2Bn1u4jkUl0+TRGiz8m7NBpoWWvFSMJRfV9cKvYj3qBxfihfhm
axS+UEEbDgp97PQ9OJOIbxyx0qnsaH1S7Wq0MCcOiu+vnn08X3c+sevxaQuNVzvklkoruHpJn3et
0hkU9kbzzGrmU2EGp4Za19E/CpZCx/RSIHOm3VY2/kx5wxVtxjrZLeGJ9eftjmW9zxQqFZYFzvyW
jtT47VCqleR20FumtxTycDPIzfxYAnW9W1AZ3Q5tqHhpVmgnvnfvX911VD64zFwZ/dz2g4fSBO3W
kAi20KP4nMoIc+xJT87spVUPYYbashLgDrRoJsAEttElS3p5E6Ff+j4oDZiGwTaGOyAI6j9/yJxv
EP6u5WIdoMXb27EACUmLlGyx0ZrsXVVjtZyaftw1cSD7//TF1SjJc+M13HZCbA/+I5RVfcxN4eVL
KR+0sDWvVFtNr+VSZA8fD/X2I/PrITPUWvdfPzNUkTZXpVQoM+x1qBbCjZHJxAGEADo+HuVtBef3
KFSR1p2vyjibUUzJaCpdC4SHiSNLkFoqxhetDYuLKU+MxRlUu/9klsVyYQ3BKRbW5sP+9+Dqr5tJ
DrlsWJvB2zBFPR72wltMrT+not7vwrTWP5mke3tZHtn7EAfPI/UNPH5Ipc44AsSvaIrrU6nKbzc5
v3+JSsOB4xlltW0PBIhrUNlTIahXz9lVuwTptxaV+TVmqfagAYzZCchjD8hB+vuq7YsTUPkjL7Sl
ggjkGYhfX/y3zzqNFznpUsn0bEOaLnJJ1h4Jdw12Sd/ds/vvd6AKo+ePn/zRSzYU1VQVPkDvvsRm
gXPbmnL4rXhs3dQmHK7kFHyG81P6yud1vlh0JX8cW0TsSW5O9x8Pf2S5xIijm+wpFaqxWzp3nypp
Yk+18FaizC6ytP5mytPgqkP29/3joX6JOt7spHRSE/4Ya7M0y1U54vhahDcYObqcsDPOy6TV9qGE
2nI2o+YgUqFRlV+GW4NQx2s5nNIvhVaaVzg8oxNryDqr3/+a9d2mRyDoD7x92LM+h308Mtemgli+
sO1tl43QdGKU4/f336NsF0UphPIvMUqBUtwNqIf7hRIrtGzkU6Cv4++x8e+xNgc+MquCIcvIblYq
c/y0mHnoT3Oufop0KDpmnfgWpmo3AxSVuW2sDVfNOO6yzDx1JDx6zethgQIlxX11/fM/PsE91Uqd
TwEZ0sPceIsRLK46dujpcQB5H8+pY0NpQPbZxK114G3sBJCbWclali4tmvR91nSoF+pJ8zJqPIeP
h3p74Pt7bWKuwFDRgVDRvHh7VXZWWZI5sTEdC1qMiESLF1tu+gvd1vMdmr7uHyUr/Gs8thVsiTls
bj+n4dxzNsDX4Cm1gnmWzpRbkr19Yg9zbPnBTsECQAHPYDP89qpg95DfqDDKQpzgeT0u0jWaOPb8
coNDo1ids12sXeW6VlxrI+bYj2/qsRX3z+E3U3aCrSUaApe92KB4n4FK2iFPzvfRaMhuyl7ZpVqU
7D8e9NibD6/ZptdvUXjdVrWNIZRLideAJwnLA9J8djazczkxytGpaUAFQiFAMXZ7uJDiLK90waUl
mWztcaIYe7SrjhDBKWTj0YWVd4raACVzKpybh5gi+oVZZQkErBkzRKopgZhxNx2ytPeKIJ7RJA/l
bkGLnfbVc22I5ZWGujz7FUXdEzPq6HsiCKfnornq7dtf6Y3oGhyfXjJwvpTHpr7Sc82+ahOt9vqx
68/+g6f5x3ib0w4utQKoP+OlgErcugtRgzLeiYl6bM5QHwTvZJlrYMX653+saUE+SKUms7aSDprf
KQ1qdAmj739wLX+Oslk5O7wtSrxUvPP4jPd9CEmwrZbY//iOHXvn2aRra0Pa4Ai8uZZ2onpZSLzz
cVY357MIUdWmNQboYaaH5pRaXFO447zsiIb4rX2mQkr7+CcceTnouOgEf/DkWLo3R6fMTrRgIJvc
m8awv+ijftkFdZS6BZ30x4+HOrLE2OyvqJzRVqJlt/nOm3LQyJNUMhScti+UXCdnoVzUtmX10vAJ
22Vl8M9wnr/WbsY0hCwbHNE477+dLe2EFDyDcOCFcb14EX7Bc5lkgRNv2pE5SSOS6UibzDDefZHE
YC7L3GSW1xOH51lq+VOrMeL/B7cP3QB/IaLgG/v2UrJW62dT4UnFWi4CvgtW6gNiFl8W0aufKC2n
t2OCm+/jUY9eGlU3vK5U9jjkvR2VXbhmRgOj1tQlrii16hdpdLKdu35dNltA20AovtZlVE7Vm6Wj
VZe4zyWFpWMkRCztRfOEYrfcWVFOqJzUdWj2tGVfY4txJRm7cFqp81mrZqnhSHV9qhx1dKYapo0C
TV7XmM2tHpQMDp/gAE1dF+LWSDLgThuxxWdA4Fi68/Fq1jVEPh/f6yPLAXfh38Oud+mPpY2AOyGx
aRKeMY+tr1YDDC6pEn6KldnLgYHNjtAa2xlXy303YZL8ePxj+1a+FqsQZO2S8qa+/QFxO2Hshhbm
GdrIVhVfJbm0o0ZT3Vlac4Gt1snKfakW+quU0UJ1uhxSvF8tWE2pagmaMCd+0dFbQjGDqo7Czmj7
DevMLtImhUM/21ZEIz0IEUftMumaA7J1HWeS8gyucp+0XeYmarD4NV4DEJDmfL+Muv6jbYIvghAo
V0pi/QyOX7KTY3CEMemJsRNZwXCiKnTsfaE9RyeCFWuVJ7y9hbMB/xHqmuWhdAErEkLClAkfP7Hg
HJugtkVxEUUA5wxr86Bq2BJ0OxPLa7JBA8w5QhWyRTDuFC2c9ghgVbyrpbQYJ8Z9/7XQeSHWmjCV
WrZsmw9WUYT4lW0OD5ZShVCAptBvRJTtkq4KvY8f/ftCDENptJIQJXGw2D75McE0aKN18+SxyG/a
sceamYwDDo4I/Unup5qcXJKuK/IX2IHTKbGYtr7jb5ckppyqsYvjQtGYrDPzj5dxrMBr5VaIF6kP
et1N4zr9kUo9WyeEhvp1gm8idOJexrGbFNPiQ+74LGGBipxWa+E860W0mL4tYyb09GZJRkeVcgH8
yUQ97AZYAsO9XA/6a7xM1eBOS4CPjw+jem3NIbYaFSTY6IdCbu7Ykau3ay3ytQ0HCSchfrRylxct
buUyr6dPBRHG5YmNwfuJrMsq9R9EW0xXatNvr9+mw6wWCaes1IhHvy1FctdQ2PzHpUpGWTUZvCt8
q7bbjwqKjRHaKeW2BnqLVSzAw5fhR6rm0wl9xLH5pHI1rGprJ3ZbrbVQGOIWZCTkqtWZANf2IPeL
ttOwOCyONPX1T2gn/kgk2qk2wNFbCW4HqrDBjN66gtQu1XOSkBhabpTSwQrc+nxO470mz+I5GMMa
3Cj+w9AS7W6I+QI2tKgvWNQUP8HonZBNcmtUwXj78St25Liynmo5HKyqLf7LZvPXtQaftmyg5oS5
X6PT1KqwcbLxntaPfj0ZVZiji1Cyb3OogRtsOixhLjTVaXKnSQprNzf7+R+X/vhNOkeW9Wy/dpPf
zrs4MCPbtGfhMSvLazzWgdP34AwUvSy9qV4WfG9A007MjmMLGz6xX3JIW2O/83bURo14CXWDnfiC
HSIEQ7zj+PRdmRTrxBK60emwJcUyLFSTqcBeGEXo5gKbQGltm+KmV8tWdm4hVXYqbQrvWG76y9iK
E7B90ai+ZF0LwyUx+n1ZWDrl3zq5wxBSfbNqPfpeTap8Y0oTlhY8+fGJxffdZ3f9jUwMpFC8K8q2
JIfLHOwi4jlvDfe96Y1G+hY0QfDa4ljuHDwjEZBZM5p+9vy0ZxAH7f7jqfnuldn8gM0OrBlB1BkY
0L0enwbSNvthGaJThcd3S8I6COcu9tOKaqHQePvQE9B0Scd3xkss6ZLu3XmaaYU7SdolrqeLTjfu
jLY5sT9Yn+6bz8o6JgpYjlqUk/hvb8cca72KTAmcnGWyuXRGQvBY9syGQ2y9j4tQev74Rm5Esb+n
m2Wtm2sOX7q1WccNCfWikETgCbkPvBAnvZe09gQmDBwpfJ68/lqUtoGwLwdcUaMhNPNTZ/Z3b9d6
0WwYVoWGKphQby96Yp5FoVFKXoxC1olY8Gh6ysZ1X/XV54+v9+jE+WOozf6LtmaIRIaJU+A9PU9E
dAf6Mzt8PMixh2jR1uU/v8R9m0FmACJTKCWSp6pZFPjFUsHesGpL3gd5Kz+Bj9F+fjwi3eIjEwcJ
vcF9ROj3TjA3KvmMfn0I/UiDe4Dv3IJROJVLDwq/kmWORXwfSlEZn5JQAQbYGN2Ejj4eM5mfppoJ
nxepAYcPBsLYE6ALowE4WfaEBiB6oit1UwYa7MCKqrhOwkDUGE6UgpAEjVbW9NpKaY79IC7156jv
7WgPxELQrcbFeVMTr4qHU1LGW4DD8qdeawAIJeRx927Kua507FbKUq/GGm/igE9Rk/a5hlCjklGV
gPkftO9o0aefBdrkS3uBaemnEOSfps7AeF3Q+qIAOS36Z62ay8cGXQDXU831owGB4yoYVqJ0ndmF
7YCf5u9FsFDlnwuRZSRwTck3HKBw5wyzW9E2SWXGuABgwpwLeQB3DQJujlylxBlHlTDuDnae1Qbg
VYj2UF6qPryU4D0j8pWb+quN0zIEurRA/ea88TQhIU38rtJizTMrq4xupVFtXZggqXWfanOTDn49
1g3QBc2yBniSlkTEaGjTmC76Rlk8ogYaoT4oFNHZOgquL4ccSQ+1Hl0jr4KHONSo/caWXN4rUWhZ
yr4XHYz/Dho0EAgNAhiGERDFvgILTnPlQBD+bJi90uDMJmqDY7IsXrspSl+aga6Am8h2nblapk8L
FgMLUs3YpxBEcmPiZLQocdqCrIinH4OhybcVXbofEOkFiBEzlzN3JVe2noW+e3lsrTwcMRDXYLha
Uwc0tiwyfvppomLuVYpkgiiEFtc7NdGZn5W24IyrZJzyvao12NeraS1U0KaQAHyBgWc5Z3dhdZRo
dXillTWrsPEjLZT8OITS5HTLJAEmYA4AU1A4gOphc8NZtKGalIqA6DIWV2kHOb5jqmuDeW3BsNPd
rJcb1Y1KA5IdiaD7EsYiBqFImr9TJxWJN2sivKs1NvT4OQNxMyDxAoBXToTB4EdHjCIB0H6ei5AF
dGjU7BMfYOu2m+vqM53airDRuqyoA6mFcjNXdYJ0FOs8JF0NmudlHUCH22GGhGsLeL4CxCKXsBR4
cmbkg/KTv5BVXz9wFh5G31A588JGMZuzuJHlwSE1QAf8p1fTV7pwwysIcP6PaJNgwJLylGhNJOLL
ZwLi5M90hNQXg4JJBCotLWdwfUtzX5BBPflUlwYduSSoHY/cWxmyWTXDLeZAGf/otGA+h2IapU6b
xdFNoKtTdw6XLz9PITAU+5Z10QJBEE2NJ0fSiJZqrBN6hyES2Zr2SXgJ4W26kxpJvCxDatwYreii
g5lg8uX7khoeJCo1BQSfh1e6lMBjzQohvoEjCaE5cKPkM7hL6kImiJIQCT1j5SCNMjIXCoYR0JNe
1toex7+m/yBAdMlgm2phDA4ykcaDKc+K5YBRAQ0h1KmMz6ImLb7UalV8UYJQe4SXNQOCqJshdURr
2C8QTcYV1BRUHO6qMJtcYN8B1Y04LTqXEkxINmNH0rYDpmA/Jtp4TzqAemiNSMLjZmuLUy3nfZrF
X6cZhY2jpFnyTLpEDA2xShsWYMNovuZDWN2HCIkVt7PM7lnpMlNZseazWBeG3nTTHsYsoRDmg5r0
abvToQq13jzCKP1CXQGE+DDpRurPcaTeTlBUpj0vRcCvjjW5/xY3NUydfEZl6uQJ9IyLOAQzdUbw
m6ntsoazu6O0E11AwFBd6ahzICS3Av5v+nOYpfEO+0gJ5RyUItArXFqOSV1RoiCXyi8VAZLwa/Qy
h8KeSWBHrJXk6yTmIM+eaHUyNqa+KhUIPSoa80I2UtOxqk68AC8IH3UjRA2ztFEQuNAiMeDME+5p
L01MYHDQ56C1VSo6k0Oai3FvJWZiuYjlwfcpmak9AjzvAwDYZpOfAfAA6SKjAbGhbpJ578hjGIod
wPM8vlDNSdpHUSv/hHqN3Uqf5LS/zAxAMY6VsOdw+1Yfg4e0I/DgBrRhmh4yU1BZizsdRIuG7nly
LBjlM06hBZaOVRTaE5BpWmMjm0X5kChpGT9oOATz7x0pDUSxglYsHGIhqgult8d9aMbmg1zby7M+
hei2WUH1BXpQED+ZWoPdMRkRjl+nHcYOP9WLIvkaSHx1HEXFa0qr1qZjJPcEGjSaMstOulQ0xoWI
pNdBau2ckyqHNy9Lk2byFhjwL4igpuslT8b0jqk9lh6MDIVfGkvfGl3v+zOtD8pXmSJy6mLDBM/R
mWRJtjQW7UU7x3vPR6AspE5h4bVHfTeiejB8lGm0WdOG/FnfmM35Kc475ZGAgIDUiRj0EqkQU/lq
xXZ4qcdpQ/hQmvNpl/VOvw/NQHquW33gUKNN7JjIb9EGt6OO1IEST6MnrRCA1kpyeB9ytBWqV5eD
8lOqh+7HqC3zF8ykIy9erScXImgEW4ZiFoNjQ1Xj7ZLk6mJpqLXtiqCcw30GVevMMFqe2VQU+g1H
zexFFZF63RgFePF5LsvuQWuS+KorFo0cynKpr1v+KYIpVry+L6tR+jXSFOIp46SA+zbPw4JX00qG
Hyqm8oVsETBtCczAl75seglYsZKSDzt3uDOtcjIuOlhQcK7jpe72epVCmoQ/ABOKaB3RuPoQsX5C
HzKaHbYE/VaPiulzAIQTkmkVW9X1sOij5ZkjhSK2cb0tqLsyrx0E8mXNlxSpL9QVo4i8GUNN4JrS
ML+mJKdUbG1yCRwZ9+VKEiU6UVhlk44PN4NaVyew0dRmpKSb/9CGaIrdqtalq0yLktRbqGcbo4n1
EzoqLtmEU/awj7oyvcisqrZ2sj0mX0rex84deimLPdLG+oXAHF0ChA4G2TG6qH1t5nky3IEzDiHP
UmWdF8TCdU4jyXjPFDRFryQe7WUt6zD48nudHE7qPikbuf2aTyKUffCWauzqVh5Q2Z0gKXsVVToI
fDV5GXz8xXKuwSiToQBK40Uj9dE1gpoi9eRO6HdZDLvZNCDcmgZhO0QFJGyP9RpikDeqVYZfagB7
4pTBUnYIA6WRmJypKqCnl+F0YSWWHOwhkKiKL8YQKjor/5R6Cg4Tv84hw7tmFNffdSA6Py25ZkdU
hGZ+ZeNBMJwQFAQ24DkxZUwjlpS7Q2w3UHTUheiTacKd6gQgNEtHgTXUuxjZ0spl57sSquhqYv4F
0Uy6a8KtcfB5qafqeu/PYlhghWlwkEClwRH/7VlMTMCDhymzQW5lnTvKSX/HS8G+sZjrs48PLe/P
12+H2pRQJamr6zKpba8tJBjpqdJ+lsJM2RXsdvfZjMx5qep7nX3c08cDvz8EMrCFEcKwNBtnwOZg
b+Z6M9K5stkAN6q/EsV9CcP8iQrp0TuJGJFeJtola1skWeQitbIksWGutPlTrgkLFAgelD0H6JMS
++ODce5DZClwMG+qRnYMs7OJGx4bAGyvIbCKWaPegao6lff5/qDJzbP/PdLm5pV5E6Ed5alR254O
kQjKgwURHfmQQHcXVlhxojS6//iJvT9RY4de+39YwSj+bTFEBsS4qMp6m1CJRvFmAgCAsV9H1aUS
BKf8E++LW4yFf4CKrGLiBdxcYFOEZdeK3PaCWtV/jDZVUE8zOv0z/S7Zy4a4uI8KLXtW+0XZQxtX
Hz++1iM3GPs5FAt+hW5AJXj7BgJVm3FTcYOLIGgvFCubr0QrstuMfQInrz7JeEMAMv/fjbqZQGnQ
hUM2M4EG2y53Bvagn6ThhLu6JQuK9aK6lOY2OFH6PvIiom0g8hLOh4HFYVMoqUl/MqdIDZi1sbjQ
5cK8VJQw++frDEcOMusxj9EoEptLGykVEg88BB45UCTjRCy5bqQjuI7HhZQseyYCjcAYGDCEicUn
akHvRf4G1XDLxEKP/I1wzc2CmkqcFrPSCLwZzvx1m1mtcIeiq+9Nrb1U61xxi6yuzgimEZ8Bptmv
dFnlnYkU/7xR7OiCDKdTTfsjCy8dFfROq6uf5Wmz8FakBDRFUwcewEWLlb1MD5PQzMeAtJXA1dWS
nIjCHHOvUNnafDzPfjXm3lY4MZ/xZeHvaxl/KwnPGyTU2RxJHj6wCG8eo1dO0JTVxUwd1wnMWTtn
s7QcpDobDqT/jDfGAuB1yuLgc2yW0pnUiuVg96G4ywFl0xqKg4uiGQzHgGO3L6He7KHZq+5YgPcF
+IFjZAFCmqRQkpyqfvj4go4sF7hE0OhQOwUMs0VXBH1UT4E0B55pi/xKVxaC7irdgGzdkxZI9NQ1
pZtIJ6Zl0a5lVRgnxj/yDlE0NdZWgaLTCt0UcEeTqHH2QxK0wVE81tC8XQGW+u9G3G9O0M3fD2gD
JNr8z/91FX8jf7H82W3pQ2+ARZ+GH03XNz/+6+q1av+LLer31w400PbfWUf+9gcJ6fcv+X9JLKLs
/D8Di/530399/RNXxD/9m1Zk2n+xlWDjhRV+fQgrqOw3rUjIf8kmjTN0mzSpaZfwR/+iFal/wY7W
sJGtelh6m/wf/sYVKepfvwxP9q/tCfp6+58AizbGOH4WrTLWINQq2CB5j7cfFIvkHCHR2iyoEt8a
UDXRayzhYaQlGZ3lypifmdQQ7ntLCs+Vue6XvZELaLPSkt7HbTWcy2y5vbCR/ZqcosSJp1r5VMUc
lT3edOO8KYP42pQScaeOFjRgq7XKHcTW4O+14/9Pwj+wWb+aaf/zNLygOkNwVvf6hrX161/6ezZa
8l9wBPjIYXdi+iDu/tdkZJoyAdhWMK34IOFm/D9zUdf4IyIHbP6df/3R77mo2X8Br2BfudIXcHsj
hPgH8Kz1U/vH4o+0FY0dPWUGA8NC9ujbvU0YI52CRlsfhloh7reJKPblle0v+gQSBCat/8c7+nvV
+pNShdXo/ZAopgCC4T+ic0sj++2Qs1SknNv16NA2DXVbEZOAFgcZ0P9eVQ8aFWbc+QCcr8lE6A9w
UcczAdHbJ+RLOoAkrS44EGXfoaxLn7KwjW/ISP9sRgohbJUu1X6X1MpZl6mj5gxm310RQtb8JHCB
5AF4iIFnFJn+YxiyltCCIZd2fZ/r9ylFisqdoLaGUALqZg8q4LG2ZjJXSUKIAaPATnZaQKgddKdC
fw51O/gGyRFwy2A1lRO3OjlIECOCT0WuKMhGDCq0WNucvAwPstJauz7LrkUZrduazlCfeF9B3cRx
uG/HqNjJak6c7mRPZyjKmoxDq5z4SyvM2zwS4HBjlaC4XLRPUTy0Z3CQrWfLHH8OdtWQjzJk1YHm
l84BWQvlgjasHN0bosjOZdS3RAOO9TeA9KbXIK5ytCn6NEcLNH99VgkrWIqD3nVf40alS5NVnB3a
LoLxmsTYhjRHb80EsFpyKWsztbVs8ImzouAQmk+d9K2t80+WNUEcM7L+RSKpz0v6cK0kkszQj+FL
S1XqOl6uFP0QNuaPkVgVShvK3RxUL5VInquO0GRJzUk6y1vHjCgkYzCBW16IxJ0s01+KOlwRXOhP
RfN1RKwc9aZDuGztVEmZkSrSEmvQWNLeiuIro9IIHaWckBb5RWOW3WeR1vOjjn6a9B2/UCkfhMvB
zDXu4ujr8kwxMVVcsm4xdIb6Oaqp7+NI+EBC+gtqorWQ8aIkiR/N6Z79onRZJ13oSjOl9KhcCjez
fpRzTq2wue3x1B+IbXoFGuAqtW6R3maDUSOV3dU0Si59Ph/SMXrGhvoYGWaMOkJiGhLlZh0CIkDM
KFDcJMnHM91sacqh/esPctRK/mjOwsFGQeZfSjjTt4r2beRAwp6pYspMgVvy7CQqsNo+UeFs2zbR
U7raOnpP7bfMmt7LOX365DoxIXQozPvAyK17EvhiuskkQ5h6ekdlMt8p7cANq8fkWxZBUzNIXHbl
OpEuQGL3O8kIRMgOMdYuiBW4i03SWGQoFz6klmFH8lGlOmkeDX5BvtnY6EhU1PkZIe60n8bpLLYL
x5jLdhcYZn1mBHF3bam8YnDYg8c+1PKnjkY+MVd70XT0KTLT/jwQc01Jj9K7l1txc1PxJ36VEiqo
6SmtTEjnGC6koXng/EIDpSe7SaYVqtBL3nX0A8+bRIHwFAzhWSIHbi+L/lBabfhJjuTJg7JP5l4H
G9uhOHxbyXV1rurl4lrkWbxKIik8qZouJlW5VHujOKRtfkepKXNrgOVnAIXMK1sOwp0RVIesYAkR
U3NllBmKs6STH8inkyjP1e2rESZOQgZolsL3VmwBYKt3l96+bmSEqsYgDoR5IN0Nr9NZIgyHzbhv
pZXtTNmnrMh/0gopHfDVC7N/3V7Tcwvl8SGhMk9p0GPJmc/4pdPVaJdPMaE/0yqezJL6S6hxOfRt
z9sx/qz03MhwUL0EJVtWTOfRbBEFUvhZdrmI4HYak2tS1c7bXvhaGD0SZ4DvmB7L9axMlFmjl3gi
pGiMrNLJs+oxTgZPM7Pzzix+SBEAcuIvzPSK1O7lQNTZPs5YnG3aN7UtfzHNOryALpbcaRQNByq0
Tig64gmbxOtk6SrIE+VysAv1Yk0f9zrdoiJU7oMFuHouL63L28qMz0myDPOrbqn8UoopQRD/Kswo
30s6OC+L3ZVM2oijWsUhz4zC7WQaEMsUHWT5HjBBfFDI22M1IH2wWZ4rWaq9ApPHvs5pCLWz8SzH
/RNFyj1RhpVnUt3kgWWsfsRhScQFX0gF/a28b7/AhftC26YGc67OXmaE14mljo42D5OrxXp7GMfw
Tsvn+dDrTf1pEeEFHQw/imgwh0gj7qu4fcqTtLoURnM7yc9SuS6IQb9vO1qOsjWfT7LYk2PiK5Z1
JSW5qzUSnxnb/JQMleFCVcdXRYr2zCC7yuyTawr43XmOTg009Iua0XlwjNpvKpjdaVB1L7OaZw7w
u58kMGsvE+wABAPGmVkbqUsW6rOtQHNJUuPFyiPfIu7I6fpCfq6ICtJb6dNk5jMTOKruDGU/2sW5
2f1EpNI+8nawEMbmfD2Rl+Y1CRiGNGnP6NuFe6OlzSLbFMCj+hr/z80yJ16xtstLW3sQdpqctZUx
eaqRtphgNPEUyOPF0qazo8ThUzRKF+ZU+IGuEVo81wMFoX44x5gzYvaoVZfQY+Mhbyb9Ruv0/IbK
1N7SCVAJpKAFjjPvxhm+fZN2JIAFJNDxzdP3tI1JyDL9iESW9eFdhbTi3dKGJaTGaJLdkOxpsBzt
Ia6FcqCB0u2JwUNgWtheFAcppf2kd4mqpQFbir1VVU+ZrY6XRZLdaWOcOITIXJhq2+3bufyaVvUL
7SavhoALl7NKHVr8yy4Km2vEDw6wjk+zBIs/TDOCloPov0k6s93GkWyLfhEBTsHhlaQoyZIsS3ba
mX4JpO1KzjOD09ffpb4NNNBVqM6SZTLiDHvvtc/Z1IWNMP6NhXe0GugFaYul03Umm38XwQCOKtFD
kCUnC+PGALcKawPxX5d3v1ojPxjJSJIL6/JL07rIBXvTjIHOZGHalypq+kk/G5y2oZMbIdla5j3R
u/osAUezxRjzaJBOfdgWvX3vyORkTad2KGKDMUF7IFP3YOJIbTYTR9TEvgtgDcp7e5c0XrZzVPZY
BWz+tYAo0AAMJg5kenLsCp3tgMhEK7YD+R17k/XxrpxFvKUwy3uFRm5OKQc6Yw4KYLP7IZH7pa/j
IoE9DllliOxR/4AzkkcGMn+z8YJitYx4cbiZTFYytp29SSB5ASXcRfMnvsIEWAliP4+sSg1eezO2
u8nxOcIXIqU2OR5qyLcsej3CUcfbA+YSjC1cQKMrI7voEQzVZZzastw1xlXCudsRkjnvXF8eWcXK
EJjeGJTwdFa5FaE96K+9tpwdBC+BZhjPJnDMwKg7/0yENmVWoX80BmsNtBVL0Bt6eZittd4l1CMX
UGGfnL3PWZYG7OkOnlySoztTLMxq9YLWnd5kzZVFgtDnRHdxHDSmLdWU3gG779wNkkQiMnDRmjtW
gZkmOq5oySqLMSd+2sH4IMO0J060f+edORiGBYgRWJLBGP6/XIfjBLDUPQhAmJGzKh65zPxSbtPc
t7S7DSj/Q7sgiGOgwiIAN+f+5fB13cDTXilISd8lppPdP6rqwtnXSfqv0ZRx0yqTm2yqL2PZHbca
NZ3NfgjC1P/KnsceWwPvV5V9bCzeBF1nOQLS/M/Z1LhTqX8wN/VZjaZ3koIsjoV+Ibb8Jf07I9uL
1eSwqSgbmlyzdaaDYzYIJVp9+4QOaANfWuQeVc54ykZ9PQOqqSiKeaw2rzZ++Z3zbUlz2HdifCS4
ZC4VZJ2x8dQXHhEtGV/1XlppYKHVv3ZT/0d01cISGe7tpy0aNxCZTALPLtqXzPCWQ+5sewqw42h0
r667nrNs1Xb2lHevFZDiHQmJ4oe8AKiOjajPWuFv4YRUJiqWpNkNLdKFrhy2g1iNx9q3M4FTkCkQ
rH4/POh1Tys718Gzvo2tUVHXJqcBuZaU3afIGvkClq3diWZw95VvNYdS/LNmbo3Utl48b/0YE90L
N0h7B9E079CJPMRAxB6x04WcrEZIFrb5lQ7VwSeK/0KRuMfHsnNZJYbJCo4RAN2p1nRjhxqj2nVl
95C/6xO7s2dnJp6vrqz/0t6haB+HA+q6/qh7mv2iKSRqiD8QsF20tgKcSmTDLS/GB8Ca51+sd6g0
b4qv+yJ8nf+2n57+18/GwHbVjyFb46VULL27Yn2HpvvVe/l9SKxno0uAnLvG8iLdrg4wI3J5tX0W
AYun6LDnOpRrQlDdXJjLiSUsHAuqmJfNU9s1qUnfM8aEyW4C6id3qe0JAumItan0ZzUbMVqwfxDR
GR7Wl2rL2sBL2x2cSyo17vNEbTOOAWCV/DusHeqt5jIrOf+2pAdKO9WmN/pGaKMNY24aWfUvg+z+
JpvEuIupnn+gH5cwcrz52Wx1U3EYOOVX0kvznEqLqGByAeVu7TK2j1z3v1MQS/tcmtZ3Jqb+NJAF
TTHOrhz9760tR/O4ZUXcQBOLE5UHAGr/Oa0WDLY9cCk4KHY87z0FPLIvJpLqq6n9w5CUsGG5RYIs
26DpEedVeStZPSihBWW+HZm2RU5uRuXjWy2pD8POYbAKFIReUff3njKnc5G3RzXlecibp54nPWlj
e3baiJRC0jY5QWupjIObDd+jzRy7NlTEumcLlIPaoMt/bdkjIc6y2i5Qw6xftsl4LtEDrcU8QF4r
3ZOpvqz6j5Mn59Sq6R3anoEBZZjo0+HS+upiEg/tzSbU4nnddcn2p94GAqyF5nRXXxb+k+3Mu3a2
7I9HKDUB5dXRVgX6O282jnO1fqFDK3xAp/VPIftX0S2x21nc2EhxEv6vfgJbWNMK+xn+Lt3BMVcH
zVzRQxwdrbxkNYsDxpJ/Z9+EXJgaH2nvHax0eqZP3UgF7v/rKz9eBo7LkZ056Wd0bnapHvjN9ZSY
2nguRjgqhTOE2/TQkBnWvN80B99c5vZnksuWcNBrBKOM8mOhqhDW4rUZ6xizlXptHaYnlenAhbPr
sNmqY+1UJ11QwsybQE5AsHTIal9+LCh7cLG0gx66LD12jSWKYBpH64UQHis0poQQ7hG1OVWzf8kV
bSaAwG4Pi/mW0ZN8AcJZ4k44djjac/EGEJuqYH40CE6i1iyeTWKEULQgnZsr+er7ba0TUeGWO0Zl
03lB4PVWjWo862ufgr9O5ixGSZTeQWA75MKlc0wr2exnv6iPXkkApu8sIhJeobn8iIaF3Iq7P5Ew
tf0VvZDWsdQZEps313DnKZDj9Nr2G+JbEt+PgrzMdrLK2EzTZpcoAf1qLT4sMb2M7SNeWq3GBaZj
/9q57RmwACUvb3Dg9wgeKxRJ3g4OrH8SU/c0qQSme2Mtx4HY9b22PhCDasSrtngd8ZtG9i5X+m2I
wdoeD9z0Y+dUNLu29AJ3sT4Tizu1K/nCKQHoW43U/HDKkmKzc4o2QvOgA7CuPxeZ7H3QPrXXLpSg
6onM0IfoIzNo2BWMNGDDsTKUDJGFJE/VsvhRYpfmXtsq733t1o90oUwjqaI5zNRh+AR5tX2lfS6w
OwngM9+adTyNZkFEPgzGcMWh5KyyuZgb7ySyxifdZZ5TLzko5h4EEy2qFq/IcX8NHGleT3x+ltTl
RSU/Exa/qEumGjqZVx/1vEui1mVGYhQm1p3WZsFklqiaBblkvliPuuFf2MS3KKQXM9Ras+SfRSAf
jLm/J48eWQh8nnNjNL+HNJniNc11eg6lB67RWfttbc8ml42Z+xOwiMrkHPGfG0eHN5VVX0upVzFM
wHEH2ghRpVs8IcOysICBqd5EdgGE/p3I+ia14T9VFjFZrG9um6fvvS+Qj3SaEQpIx4HcMvMGaPOl
JOLiHUE0lz2em8cMrApWzRRRs6TaT2No+R5d/y/XXQxsXq61I60uTnLvZFXwZVYD4YFMV8haxakq
fRDWQIZjSJKvxmReq2a5ZCWWCeLw71SpyGgNoZ9ax3uHzanFS0ZTbCVn4L1YSzGQZK33gnMBsdZy
zxdQLI18VuOwW1Csiq6JSHNE3MubDAUtIF0vtLfi4Drzm0RYmAaus3QxvtK7i66FH4j5l/NA+k5c
E7zjLAJhtmF3gNbnd0n6V9oLg8MREkmclVnyJ0nVGgHSw+3EhjgeLDhOy1hRVzgiC8rtbgyJ9leW
eXrZ1jpK+R+EZOgYx6T2bjAd/Q/l4RaOqnoS8KXQ96Z12FlWGsvip1rqI02gESUDrOptip18Frte
le8qnw6MY+r/7HTk40k8TSRSJHFZ23ENmvIN0B/mvNxzH6Vntst8xf1hWiPuqMUNu8wy9rj63tqK
CSWGvOmDHxFArmX/ZsLLp6sTpgwuuCZthhshsabFZu+l/8EoudeMIMIC1EHgThqp2UsZdYwLkAwz
Thi36Q08M28N60/Ghu4UNYo4+GxisNlmfEfkLVwtft/Mp9Y7C0zGgukw7ckE2xd1/8McJgV8g5MK
cQOATBqbUNQGQ2DUXZ8d52FQLM2b6O2jM9R3XAS3EtbcYVvd7mYW/JZRXn1U6/KiSSY1U6a0CJyx
3PeLPpMfYVd3VWXmPZs9SS+T7ZFU/iFD+aJ4fhFza3clU/PkDlt6A6jyhNvGD7R8Pc4ElIWzBFK+
Nn2YJ0uwDpnGxKuqd6kxPfXTuBO81r+0JHW/2lmgyEzQ9tPMrgwf/bNDlsV1BlbGJLc/tFr7pTYZ
QvvZG41y440k+8z0n+ZyQ5hbZZ9Mj3/V1vIvR+Ee0F91z/BbiTUsgpmQjDO7FizXRrvcahN1WJbI
LkxnVvUBFVAXZkxRdgRALgdCp8aDxiQYSddIf7nOLwjCTtOQj9GSzBV9xDwe/aptjvP8VBXZk0gF
hE6cE4HyUdMa7kZNxGEfJJJRUyHPqWcVkSvyUGjDFk1G9wmNodshwj9S0Gpo+mv7iZ9wepb0zmJg
Vt2b8tEIsfDmB0zoU5o77NcxWCBxUJ93MzTpVp0QNj4lkyxOABaTZ8rEgeFy8SudGSKmwpywsS7u
29A/KoFCOxd4MuJh8w7Z5H8Cl0teTEvsZSeeO9+G4N1tp7Uw/6bu+GKu6z+fGldmJBuir31ySvLt
iWITocPw+V8tjdsAwH1koOnrLQT2UcZova3AGv7ZCqqm1Phe6daHyBr0+2ib12abdTBQYxbjCyx3
edExLzcfPNNeohvpyivxn2WEVKL+qTx2GOZ6HxEMOw4kVIiC1Ovr2A5BC+UR5ZB9cWap79fE7Hbb
yPFkF7W3a7r+3LutvRfFyAE3a5wQQyPCTpLXh4MdqdN2LWq+di7VLAa8HI7uH8jL7bnuZhnmzRzK
ZYlLFNuBQwX66gAlfIHoZe06SftSVam6ln120nF5Meaij8nrx8zLlEFSqdfSdJ+lP+1IGMsowyvF
BqY8qKJp9q0cnjCqVNznzO0KTiZd3VznClsk2RmDnsS1S8qbT/hnYCfWiwYI9+TD84ydjPlHV7sw
ST08xsOyM2dze7KNZgjZaTixxp8fkQQT25a6DL52pENlxiLW/2or/8/qHdTyZoHFoyyPVZsgse4J
JHG7gzchELTevdTU/zFVQ3fePTIn5jz7z1PaH/kA35BLYh/7lNT9QRoqHCYqhiLbz6V2A0Dd7q28
I6oZWU5LyPJ+at3jkl9z1z1Yqjl7zvAwqSzBSK4AMmKX9sHI6n2bkuoyGtml38r6yimesGvT04Mp
JgkgWSQHo04yfU869MDI6Xedm8mTYoSjB+li/QK0YgeplZ+cxkGf2m1x7nVsIcaxO9NYfDul9Qqe
EKe2nrxOjhdRpBmoaYskx4SbjuM9NaA2sErLdj3EGemBkUwRlEczhU2KSyhqVS7/VuOKcL6dFty8
PGio2saD4WeccvPSv6ulLJmKzXb3qq9KvbGwPbe5upogVf+jubx31WZc1Mhm/ll040ApB4v3b2aK
Y0PptDx2mWuTnFGXyvuK7n1HpTkwDRJE/mekC8CvRDIsH4uCriq1+5R0L+6gf9vlWu6WvKoY9U8H
9gRNMHX2ayv7E8PJjeNT7QWa7zpoXPFXs/VnV5qhbpy9mgz+ytOOCz4CrtCa9c9U6BC25fLVpiuv
/LL9Nrd63Y99dWc0y1mgmOCCBLDstLvjpx/itqpe/LKBW8+kdLZcgrU9kOOtdfCLX2gKIuZid85E
LQScMBH1lrzVaG2rJV/KsDCmaWd64w8s7JEuzyre6QhoV6c8ntRD4Wsm3I/VjYYvRM600K8l7BK0
/KXAKhvBe3idCrsLLJXsWlnFy9QctNbwQ92fruvYRTS+ZtiUBTzhnAAokQDZoWx7SspvY+yTmHMQ
HTctKasTvX1eh0Lba1qlPaPvjqctQzm1+Ad7ZpVga8RfEsorVJCryTsWPaBSR27PmT71+2ax+fsp
/uVM+j6ka34PFadcJbpn6Q0fYDNzKMlChNrgvamG7eNqO+QT5xkdETlS+6ySMzizXjyl2xL2yDbf
davDAciFFhbWFDfuS6v6p6kxbyP73oArxwSyCmfR2LDMrMo16P6rSyH959Yzr4Viqp1OebTREbVT
EtkDntDZ8jHj6NvBmK0xAs5dY20i3HIzGVBt6cYcQbO0gMWJ9SrxkkfL6D+lycrL7lYhA8YsKmyD
XHMR9LJxDs7StJw3SgVeshpnq7b+VYTjB/pChVLWbEQcP5aqkXbke1t6JAECzYmrOszvs0r3qLCJ
jsrc2YzxSdgHv1+MY40nOWD5BD9lpahPIqMqi5f/uXe9Ljd/sX49JYUZO7hrBjd/4co8DB4YcNkT
JdCoZC0YlrjkP2fQg1/xxeh7ehF+XIjPVa23f0yhzFeRVL+ndkOSpi9ZG1W2N+xgZecJlgUDRpQ/
4eWaWo8Iv9WQQU6k0o1okWtqYmCrbXOM4ICbLxLt/mfv0LgPrdRP6MDfmdcSKGkwE041NzvBXU/Z
PM1pNG3pvbCXPFoc+dfU7GeD4mSuf/ObDX3MbjNC/x3JFxUfgf1spn7lXG2zme90d2UeU4kDleb5
YTYYVvVEa88WqGoCOeCDZEF6bWV5X4elvXdKZ5JR0S6Ny74pmD6UArkBXHE9/+NwL+nl9FJuyxXs
R4FHZFw6csWTb2X9VU7HUjkrpoSRZc5u81sQEEA5NQk3hhN781rGA3luPcEyRrxnDPgmu+niOSQe
Zg+6dZxawwWU8GlRoJtXd4wy5lv3rDF/CLycL9qCB+F/H7lYf3wonZM9RGVPf7o1PSeSml+kLFOO
8ilstzaYtPS7nZuPxDnU67THTsftT+daGeYf6Xdp1PrzccPuQclnzH5c8jWwfCDFGyhgYPsT6wld
YzJia0e/gM5RI6oLE6tgN1v6fyptvvddu9M6+7lcls/Ktplio9vp2+IpG+vdvDX3fJbeky2JVrcx
0IiW72NepXXqLVYcTXdtYY6RFcqgtWo9ZpW+eLE7wbJJQS/GH6VFLqlSka93HK14uAIcnup9rWcf
94dv89eyfp91Agel0GCMGzi6xHgBPnbwnPIbfddNWwEdj9xQF5SDx0QjQbNYiJIryzZ2rI7BRsNJ
Dms48rTsfXTx4rrmVFy6wXpywSMjLNHaf6J22V1OPuZY302NwGq03yOGucAtZIVrk2aAnPskcqHM
awHZPz91kfbR0Cd9bCFcIGwnrZDZEGt5HLoG64K/zB62xc76wD+IumJ1pmSfGKZ2mf63oShF6eRh
7678KrGGVn8I2jU/FrU9QDaN89zbCD/2mQE4tqu0d7vM3Bt2tfqSD4wZ49yh4V6sRyR5Y47PNc6T
c6Ic7cWfzOFPmbvi2mN/+ZFT3nrBtszFmRGEHksQMJyznSrqAAY2n6tLqyMLSbkTbmqdhkx6FjsU
ab8Nk2j2xrS47IPdYueuJN5UotxYnKzOHtpa8WOD6Q4JC2a205kI/5vcIpSp9NN5r7JpflZWuezx
2abk8mTOtWxr63diPna5+tw+E01AveP24ntZsvNiGdM3g9wiXGUal6yMICocusV4Fk2Xn/m22jNE
U+tTxw32sk2jiseHdazJ8HKmZUIjhdtETiT/ZCTX79d1xCXUreKOtdD4qRyhP5TAedCucqUEHPYk
ELABoOU9y9L58MX4jorAZLUqYzubu7izJ/urtZujq190fyHyimeBJyj/zMVKbeG+iKV6rbXlY8LB
EywidfdL6+qBj0OVpatzl6Wx7nL+g2V3KvV/8OqSa53jEw6nRZ59bGrPq+7h+cWQELIacbtYlopy
W/81tGBDo2HR0MR38KIRcg3hrE3YBvNuYnOSsonojBzliUN/UlbLKTfWk256yQPq5r80+JMFDh/P
0tJd1syPl21gD4ye68c28T4zEUAzYyI+4HqIcvaXn5lJkzstmG/LeRh3ZpFbN29lCpH1WxVmY35Q
WTIxs9PaxyLROTLCR2DNPUtD4LnGW9qUpCj0LR+aU5oNgZkNORs6jLVpN4zXdTDA7M1tg7m17nPG
Of9fbItoKFP7zySWCaVIyz5B2N9T5YbAw6uD9xjApNuU4MrU8PwNjy75kR4yjyzH3N5NztWYzk/I
1bTjVKzeB+ZWtatFx+raXbWnonCrGx7TbQztSluf+8Ufd2wIHmC5fsWUSR2dYHQM4QzQXCpMrGvg
4GL+Toq22inseCd3HkAlmlm5J0vdPhntlO28YdU/cLL9cFl9upZ/7LJZnJlJcPl3lub8XbPEO/Ul
qXgTY5sLIz+HnWeZnYFBi4uauuW1wbHNrxfs9620jV9Y5xGuM7Odzng8m598XYeD4XqVRZfgjNzV
/SnZFKcN0LHm0lpuFUxSqp98TItX4Sj1ezE7kUY2CU5byMiT8b05b3KKkla6b4vpzIdM9dmBIVYe
ucl4r8u5vxEFbpxQetvHxVib48hhfQJ3DuEjsxEgCSGL2BoqwNF6rf2kA/qtvlDJF3Fi+iEz25k9
n75YXMrYhoN1lsu9Ts0O1NJWTbsS2y3xv7UZVxrhTg/nUKCPA5cbEhLar/JqZPzmx/ZiUlLvaLnd
98lIHrWhmx1nqDS7ypHtrcdTHo0OGhjb7YzX1ajSoxirkbUVXU+ABr291oxTDhhHN7Ri0wyg0kr+
li2YnMzAzozJvz2K3C4/0OR1oT32Pp9Z/Axa1oei7dqLbhj9ydCs9BeLhBn+Q6KRSaDSK2It7ORo
ghr2n24yHetknL9cVbdvBtLLS9NAPEmaC0I2ft+GDtdxs8qXzc+mP/24lv+NDSFlQe9ZbOAsxDyM
HvR0+p0NBD+FjuYXoWGkDJlr9S8Vq3omgBrah+Evu7xHQCcqhwgc25oCq6wQjSxTfptKQXNJJF9+
yJXBBCCZCUtCKY//Tue11vPaOPNuDdHm6S4uWqZgKzgZzLCjBU0zedgFh8Xj0/vJH210V7BgLjIx
piZB7/TZUU/7Lc5Gqw83ch5icrXVyZt7jRIxTWEySn7mcsijTnOXW4sp+13rsurGn1Sc6PWcL+HM
bGWEltl5UPaV8QvVQM4csrLFNfWcl9QdPuwcQ1eK2jciBRoTUOP5h1QZ3h1AydbvcSMWV1Bv06XK
1+1zrBQrYPAkf4Qn/y1b6dzg5ZlRmtbaVSTIIw2p5UeLPNrntmkcZmN9Ek46IQOGOzbnikaDC51Y
6ixvJMK5In2xvFKgSGrTwyZNcPAEMt6k1JY9ETV5nBs1K4WtcZ9Jec5OpYA8O3dy3BEbHkJURAKn
1vQ8gBcL7WViEsQKjXOryMJ6sM3ffmEnV7Dk82ciFkaFa0dKRD+M/tckF/laJWb/a8agFDVd538n
mRD/irKcbgvssiuZBd28Yw9WHlgz+G3Aw+4fWAg8KiTPK289Hxs7et2WPxWAuneNdd0uJaDl5IMH
fNbS4T0n6SjUitL9m6ulCR9dzk72nZdE0miWs2V0FXPwjbGpKNvrajVFOFQAoriESWzQOOp9uKhv
m5gyLO99ZpNgQp1lUj8hvqLRbb1LtjX2oTGtOUqsafwHcNqOV73hMGkY3HEC8hFcTNkHCFfZVU0L
2NisGiJplkxNDbR8JTrcKx1tmh00RlPg2kzl3hPixKOhMkdy9ghQ39Ur2SxZw5hxSpu6fZqckePa
HtBG8+SMP6M3YSkiQdc4tTYr0InR+JGdn4r8BMXe5hcP9Vz3oIwo96l1RRuPS58cV39TZ3uSOWJY
JSZWeKO9I+BB/y1bf92xS2MhN9ysPmG6T1+r8QQRrLrcOu8VLFlyFUW+va2OGM5DOpdpOAr7Ic2r
q9ta2kg5p9o45awfyEpBoGdrDOwRjGtxk8wY4aY5fYFwZkW+pK6bgAMwZKu7Q1H27RgYi0hOpKhN
BzbM+MihxxOe0swfmbkAPpp9/bHyQwSV6fWPlTvebV3d6ntpEYeHbvk4aW2mK0Ol/+RiNtnD2tu8
F4iJY3Z2VG0lWyCKIy9j+5Np9TfJMzKS44AncerqHZNe88Oa5XaZ9Yqn1vZ/MxZAQYPMMGnNo559
N7MTNo+gtHUp8n95Z1Z71Q88uZ3TDUHj+N2NMQjpbpy+cd2J9t0oySbJ5cuQJTPTWqt9BQiEHJGl
sf4rZ9cM5qjO17+LtjC6HJhBOo4UhAG4EqaWZQ59UBpie80QcobFWi0/rYVWwXBz/YuhcHpnJ8TE
eGtqxFeN9pEpztxSrimak3JCgDpQbnqW81xUiRspX1P/rUKaj43XYtph25X6QR8GtmlNj6ZHZ8HD
w48nNOrQ76KtcvXtiWDQ8cvQvO2eaJ4TK2vBlpWMfKcQ1trI1IicSuAZ7Mp1puyp5LKbkaw57N5G
HlMiLbhDNKz4en4Dvxdplt7d14yKF51Qzg+Hti7ass6iaLSc9TSnhGMEJKQnTZQ0EEBsHoM0YAio
Xk3YWAQnz4O4eRors6Ff1S/NHJ1fdjYW+2lr2cyKFLbwChFqC4isPqBgH57stq+/lU156axjRbc4
qD3uuILjv/N/9ZVyfjRJpSu7da81KZQ1/kDitJbhRA2HrF8bjCRwNAZCdALpXS+EtksqRjGpm5k0
zSuPa+WJ32iWCEjRZHM3yq1i6Jk/isqlIoMQWsstYR19a/os280usjx8++VdH7tPXIWs+jZKN8A2
5Y433A8b2SwsUcbsnG+G+9rYj6VmT+Ik+e2tgzwL7Tv9Ui5iq5zz38R8wL5r6BQB451Fqzl/prbN
o6kYs/8QdpET0FIOHUFNra95b2goiEfSKHYJs8+XvEbrhEZAO5elLBmRW0N+yLKxeWZqv/3tqjT7
JcbWuHIs1g/crWN8kcbofwsckV/IPNbjNrnOXrFD+ua1638X4LyIFqnlqzNuW3qSffpnaEoRszQw
L+7krJQd46heKm72j6oQ432phwIlqMb5VdTiispnw4yXGkdiZHTOPeNrsVT1NpizmiOXRARiIB5+
zPZhH0Vrm4qr76vpNLs2WumMv+f3nvO22b1zr2Sx9IHl1s2yM1rmTFpm8NIJHpFg8/3ymkuS9oK6
Z4viMbl+cwrOskgxxKRDMR8CsGXptfFSF/2gxw/D7clwkU8iKNHkxay0PIRFlqSHtV8G7RlzZBJN
q63HTd64Fz0tlIptYpx/a7YszhIF8a3qlPuyPALsWZfQSAYa6StvDoShOXBYMgR6S9yATgO9s5Sb
vOpSebvR7O2naXKGXxJBzgk/jArsrhx/M00mg6tVCFwwhq1R3S3MX7GrvFpZYQQeGLWQwKMFAYeb
7bu5evXM8WoKTZ7UTITJ4sntBL+r+iDxFzvP2Dw8PUwKh9wkoTehw6QvLVCx1e1flXeqCcfVeyzx
zfzQ6wJ45JLlcVMjzioY/LyVwoZKLsQWkfrYRosmxdUYtexYoxmGE80fvaarGSsyeMJ0cGW4uSlt
4IaGlSCQTFveEmrmU2toWlANRHrafkvME/O2l8Tr5Fm1fvO6dqL6aSbMT0EFV/xiC4Nd74B4aGcT
vffYQdlukG6J/mmhULpWvUQ6Y3jrHkaPuOWGrRinZPpnPpDhZBP8cOtWpV+9RCTh0GvV1fLH+qXr
l/zDypMxHhqVnv26yq4zdcQT+3vGzmZfaoFFc8YVwVodMli2Yxbg7epCuFd/dkkeI7b3raOQ+sBg
ypTCcuSZzKA1zjvH+ykzkf+xkRz/N9feFCRocEIspzW9EtwLv8RyFJRJ5Txb6+B+Onhwg8UuCrwx
awZs3ssbCjIC8cgSqzaNUS2DYW1GoLuKAdKmKawjI2H5R/fz8pZY3rJviUn5vTkFPuHG3b6SzmpQ
NdjjiZgl9zDUD52VvSUrs+VJD5TGJFHP+OCa0PJvfMDLm/BKdZ5ag3D7xmqfsnrjxre48LQF0c3m
GnaEjWNBKV+3IZ0emS/pkp9mW+Xf81SCTSl6ZEC2EH5IcZJxtA9+CoWYiK5HalWffVW9JfgnTANb
gM/IkMzS+a9R+tlPnxV3ir3lMMyCQCR2Et9o0odToSCJysx1BpR9vH/cpp7e4ROf0r9e15B5AhCQ
xDo8jszoxiePyVHIqcqKmpfyMuB6CesRVWPhLP9H3Zk0W2pkW/q/1DhJc8DBYVCTw+lv38VtJlg0
N2gdcHr49fUdvTR7UjyZZCqzGtRAKVNGwz0ccN++91rfck8TJpUPKvf0E7RB+0KyEIwoCwLEWQQJ
iBqw6VN0sSSF6Pl08pzkEwP83rbCo6tmuV0UV3SVDJgMTvOB83h9Mzt4bWZMzZxPBx9fja9qTj/e
yVoufJ2lWuHNxISO2SZniIfTLHEn+2sHPf5LY/v9cR5sN4JAlD7bWc1Jf+48+pQFfRgDaOk2a5KR
GzrI+V7Vyv8xk1jdbise2cM0LxOHhPjMIu8wPXfiuwzB408LvCENEDstmTFOmIuMgb5NVbb2C6S7
Mf2ReZU8uvUY7B3kz0xhwupo50kTebw3VNOorc6Gt5LqZtDFqb2co2icLGevNeN3AnnilyT1Ko/e
LHO6WQXmRytXtfdShGlA1LgDkL3IS4N/kTqXLnA7t3f/cnVqL4l0wgMAKSbHnr9c1xKxI4Mr55vw
jXgftbccYb4QxTM4+Ss4r/mt7gv8I61At3E9O0NzmpYl3009qYp+qF0cBJKUVoMoGW/NsmH+C7KF
GmrnsU+Cs6sa95tLEXVdYX845fSXks2/GFuHbS3S5DjEYXskkLT/ma8IcBA2s1TqWiKmayzUJvY0
7EC0odUagJYPZsaNO7TWoUqT7tSh0942nVPTyFo/Wyb8t35Yodec9MREZ6h86r7AdpmsSl0+D4xC
y13BQAKbYMWQWPeyYfbL5AclJ2XRtfCG8rgUlrxup8vBuSimc5ks1THv3YyzdcL8JVBz9roCIAo3
PIcMraiPHigpboI+G75lYTHvdZkR5GdZ6XPWo0reNYph++wiZcxdM1xrg9o+QEe2HSteka5Psic9
W29+SQHZt6VzhhqQnuus7V6Iv52xbGj5kOAVOletrLdK9PM+z5f04V9uP3IIlyo7diu0KtdY5Nhh
sd4TNJptsgaRb26/sEMxkO8vPoceMYIAlrRytrBM/z1JYnSldoFdwm30hVxf8bgp5bQfrA/VjoPK
use97m7BfDvN5l8Zipq5FpN/yClsDnmaovDoONz+q+9Sn9zwMj3O6Ozu8xhJseUvxc6W+XTIOIgc
BsxC/++s0M1n9dS3n589hvz/H1z4LkCUvzBAf12/Fun/NEDzh/5jgFb/dm00rwGRHr/Z6vEY/5cb
X/r/BlbKFIRAVceHP/HfBmjP+/clBYs/JD2s/E7IX8c23Kf/+39J8W+IhXRnJX5CnywU+U8M0H+E
uyii2wKo1RgfgAG4UjiXX/8dNr5KpR7YG3i4ElQRm2COi0+78dC+YSZ2rnpW8Vu66/SHf3eT/sQI
ffH4/7fx+j/XvfzwUFZsarCLS/p3181SujFIXtZ950MuFI2M96yezdGZSv9v8rD+aLj+r0vRLXEc
GMYwMX5LkfjdpfSa5oj6iQAcm0mdS3f4EqI/2jvrysnZsf4GIfNHlsl/rmYDBkJb6Lhc9o8fbDIh
58J+XvaWYmspgMVxDi19TI2IhZppovuWGRsSef03JOE/+ZhAukljFGBUQtv7haqQTUxXcjIU9nWg
gBZ3vvg5YFOjZUaSd1fiy/3rb/DProf82SHaBbS+c3l4f/8NUq/h1S3I39Epw4xNksNbgMlABJ/f
Boy8WOox3/z1Nf/IFrncXHwAjvRA8HN3beeXa3Z+D2RxAkTHGZBFz6+AzNV2cPhnVyEYx6OEdoTk
xbUhaPzxk1mtnH3ZqmlPOejvIEKmR5Pnf5eJ8esbcEmDcvhAFI0+Z59fOQAAf6wKqM28H2NNO5nR
W/aaNw2aokmuf5cP9WcXAzYkbS4UkmD2y1MJILIBn5rMexE32cFP55fEoVZxM+f9H987JbFVBwg4
cfHYvzyFDYVulSk9761Q3RWN1x5MihTx/+IiFNGsWx4vmfwFMcMTTTJDx+4Lxvk7DuiZCQuT7b++
yJ/dMikD7har4gWa8senwE2ZMtJVn/fEmYyHZl0fEWnW12WS+fu/vtLlqf3dWuh6aARBMRGMIqGu
hN4va/CUMmuCV1vsU7VyYl8zkqceXQyJ/UOtaV8fZ2bbKqrWGDMnzdGx+VKXdHce/9GPAUojdFi4
JI+j4n/lLz+G7ywANL2yvBK7aiP+5s29/OFfPqPDkUz6/MMbJX59p6yOad5sF/se3Mv6FtSxCS62
ug516lwEzVFVqfsxj9DmT3/9sX75Hi93l5WfdSrkLvvyV6aXty5u2a5DuY+zoDwspI/vlzxYopaH
6/mvL/VnH5Jlg11eBZdY1l+WJ2K5K7cKRbE3aGaQA3ftd9a04UT3dT2sjh4eCxMMt//8opdXGmyP
SxCEvGxIv9ve4twRmRrbcl8zL6t2Ay2o1zEsGpwvdMkR+nJaQANUu5//8Lqsv1C7lCA6yBYUEb9c
1xF1VYhG7+GC90+Wr8xpSKvqvSsnc5i6ob5Hnixf//qiv2wAMNNAyzig7G0XtAoVyx8vKieHZMTQ
1mh47OBh6oOp3GIyZsT219f5Hw/N5TpUWfBpePMptf54HXzN4dR1lt4zk4tvPGbn9w3QqwdkZPXf
vP2/PjQkrfseZ6dAci95Qi/77O++P5mWwJmTwT6lfdR/ZH8TWOMgl+cv+P2rF1I/8kqTEAxu58I/
+uMF3EHaGag7eRj71FM7sazVeUwLZHCoXksNh2xkXkHvm9QuRfxpsS2rYBo2LLBI6yY7wRpZdhYl
IYNA60U19Gc2c56Eb5KBCZLLtKP/gCCwxtSjQijp2mtRxKEoUu81M9kz/IIliWjRzJ/26nb2dnCZ
eqEu6Wl1WpU+YpNX9KaK1j2D/e68m9JZreAhcbQBapO5wUFb/vSqEoVVImuc9LEqQv+t6DxkvYzz
bu28976rxVM/xCiqh9LKoSWoDjl0VngJFiCEiGFUJKuHBHhtwpn2XAJhvTH8JFu/r5djn9adt40T
yeFUExz7xEuMpaRrcVt3XkD/JKuK6qGlhwUltRolsb8uPA2v7zxv517wGVsJi2c++lmTIw8uQvVc
jt3g0Ig0sx95zMcVvQpvlseKF9SJ8BYt38hbd97S0i1xTleoBDchssglkmjBzzn7xrKL7d6D4joM
dbO3mGHTZp6S6i2h36h3sSXKB6N8ECXUlYgKPcPRvsy9NT7GvY+K3QQTOorWdHa6QXBVAhUCtJ5g
NJeIOcZJdc9xUfK6knbBMGtJIeyXrcAVCBA7n48xv8B0GgXuoXSxzVKf6PJEWz8FfkxAQbGfAO7+
iLW33nkkYeNKXlq3P0GKLW9oesbufdEm0/1SVhNGiqSo++shWytIGvOECHNa2goAz0X1s8LT63aE
OJTvM66VD8fO8G8FaTAh3OQZVNt+rNIuSnqrbbYmTmwkROiWkYx6OktQ+4zAlxneEFrqM615HIui
zfaSSTgWgIu0iph7uCgp9eN7rOjpnlSdNPl9m4v5CpgYGi7XUdR6jjej8cpZhw61neXdXqMA7o4l
9roJkeFFPQaghp9wdieaDBjawNBYa4zl2O2D9ZQMhvYpIy1vVxd+iScPfJPYWZlHzioa5+G7a8W2
wEG6jHSx3dHB6+Skat/YRGtHFQCjB34cZlat6IYmQjHiWtHUGSJ9FVY2mgemQeGVTA0U/xlj091a
2UUVOb67fGDTbEgzTdTc7bBk9N11EeM3OFiZyb0dzUzEpM6iuq22PZK40JFrzdAl6eMT8WgIsRx7
7ZIH6zfR60LO3Zk7Qb+poEq9iuc2pNVTD0g0QFmWL6CUvTSyKnyZ55jmFlNd7CNetNZ5b+2Q2Uws
KW6qFvwZ5BVt0mlFdURcWmtv0r4D97KZCHDnDEFcpd7JDq1GtMiGXtwq+uRb244TXC4Mg3KfebPj
RKZ0p/SgZwbJz6HEb4f5t+iDnVzHWCC6DuwJDGOr0deXanqboFutkeemw6tt1tZ7mbxGfUEvj02h
cNFvWiFEqs0qRS9P3QrvjBCH+UJ/d7PuPBvSUKO8q/33WM9xf0pEiTyBRmT7WrK+FVsA59OPLPYq
d0ugnk8oalb4AysXzSeGEwMgdTWQh7UnxHx9xWFmYdAQ7bKD8Z3SlwpBvNKZFgkMc6HrPqp8Ux7a
ZUEJ5o31wgzUt2SyRzYw/JxGcCUR4KziNnYI29h7ZFp8Nqbit0nwPHRUNc6GgEk7A7LOtfqtIs/g
6xim9eOoSKQA7027b1PWyK+vCr9i2opfL6NrKH2yHzCdzjTT/XT0TrhLLfwfxYV3RTOcNcq3Y4Bb
a6Mafe6A2xx1MNvxzuI0XW7oipK1UQC3PkHcujxqnTb7Wq59fUqKAeKOk8eQMO25roZtmRIUh0tA
xve+7MrvYzGnN6AB+W0wlkcrMmtRdlFmSeau2OS9z0H4lrpOPJK+kMKkYYje1fMRq9M6YP5P+gb/
/0LcUxQQ0eJH5TRggkuyESm3zT7gH0GWFd5hobjm2UhC61nYPFgX8ZX95Je588Hw/F2TePHUJB2s
DsaMuzLXPN/e0BMI5IXVjTX29PGl+4MzwoTfKhZ3emJyWmUTBpK1LNLLOFHu/MQ80mDGQlBDzSEA
wg6a99+aKyBWgbIgnQ8m7ijpMTcdJQLBKMtsrsolG5tDqLth3cx6PMcuQKCBMowFod4NXvi1shxE
JhplhdY/KqsaOQVD1+Cr/oFvan2anOInASj7VACUy4KnktHWvljEGzC/bSqKtx75ESqxRyIO6kgY
uE9LkOc3rloNgyXvRQZlsQFqMrOmmWuTtgtuKtc61hmv1MLuFmFvqjaInM64WCCVFOoQQpyIylEz
gxxV+8XtQajJQt97itTFIM9i+AptHSHDG6LFqx3EtBpyRlJ1Z/hNHm3iZG8163KyW53epVqN19PS
rN0OEC22mC5vKwI8PN71KqjNp2vs5off6QGxFfH0z63AmKwVeJAOFTwkFkqkQ+fb1nbyQu87qFWH
QF3BM7YxiXGe1izuH8mXpn7NwuWZ2SksjvU3ISQf5DCMkzjYYZXfSWz0X2Rnf4RFrK7dOh7vZt4c
BKxwMt4SuvOkVFRBeWeCOLGooyadRRNonR/G1zRGbD3E4rkNu5TMcEyZ4csE/j5mfBUjdoXQtyLN
7F9Wy8PxljpPPaE5UdHNzmPVFHiFkZ2bkw8N6FFlk/tzGPEgJW6y7ESXUnZkEAjmi7qQCeUQubaN
ObptRfstpoTNI7yZ8RIFxSxIBhkhZnpkJGE+5F8QWuPJ+XA7V1zXjpVjfQ4dfTSqw7OCJOE+QC+0
VZhQbi2Knm95bK3Tl14vkwvyPm6THaaIMo8aYZbP1enmM9jtT4Johx3q1f4m5uS/HWvtvZKbnjEP
XLzPDmQXiQkFBcWQ1l9mVIwPM0PN6fKK8Ljlwp/OYzIg5Tat67w3YoTkNknxM0iyjzms3AeHGeLT
0i9HyiIw8JZt/bQKPVzXGCWjpbDf0sC0r9KDx0FD9WwbgX+xIC2a5QnB1C2eqBOQ9yBSS2ceDH6m
lewMaAETNoQjqMqfI431jVlQD8dz7uygi687PBrM6gZrRf49OcszePNmW1RusiM2jba66XMsSeny
mWNevg8aJpa2MIDgJrt6JLz1GIr1LrBWJhdFYKuz8eqWlGcibT4xERNba9UWyVGNVQ5fpxgpGYyr
mjxNiUfMb3W/R5COhG0S5TZz3P0Uezh8HewzjOfK3RK3HoIyddF/UMQBNvDm5hyvmlcWo+jeDDhQ
xsEPtxeeH6DITjjfpCTnNUznL/HgF09N3Y2UTginzkZMEsqjYJw5xdW7Wwz2cx8GGK7yhSIVvf49
Iin3uULV8yhyZ8R1XQRwz5m3jdhWQusuW7scUUXPQ6UDxOySvYycKEB0zInSQ+vKaQvXZtjMi8uS
4vW8cguS+qPF8J7YUrxg4wiUiU1rj14Qew3DDeqUviALBhcP+k3UFoMeqrNIuu6O4g81qNZdFDce
bLRY+9YVRTXhEgs5Ife51OMXpkwzpk6iUU0U+yVzysbM76jgYBstWIl3uNK6ab+uToLsQqxhNLqL
VpswHxGwOfXCqkFtd574lvZpaKdWRPGHuMtd1L4facriQStdCmQogiXueZAiO6WnlPPHlDgP6LjW
/phng/dd2/WYXWmChdyT67ON3sSM2XuQWGacrl0soyvOnKGmUrErd0fb13Q7hr3UHbAnRvThlv0s
ifM5ICiEJGTQ6SV4QyB2RYEtVr1HgCT5+7TnLER0EfN0CUgbCKnp74iHB02xaL8Spyk0w8mAWuRR
CNr02e9NPTwYtBp3QWd9No3wCCEx9s7tUKx18FD2rltrfoykf0H/PnyaOhz0AQcewj+qOQT+nbib
ZP4+QEHdtnNxl1mgpxjuMj7Ep4kAPAlaFU2ZzyGzBe1wYB3Kh22esyGDvqTQ2ixJOL+vxQDQU2DE
B5y4FHvMQUkZLWBTN2OAhEkbzq1o35DAV5eF1qfRkSa2OlWpfVOt+SsZTxLnF3gInKM7n6LnXKaN
ulGEmV2PVjU8+VYaVAeJ5CTSpU6PSey6NJfbymwyv8mivgSued/AGLnOBlnseHmc+1YjwoEC5hu5
bwUmpzj0+XXZ+bfebDdbgOJHGFuEa+WJgCyTJck9Jym8mjXpXLRlzNGa+VoIASoxl2rrtW26mqH6
Yn835OZ98dwi5TTicCpChosWQDfLlcv6hLhZBs2eO/CFGYMwWxfdh9pUTDbqPTpJLTcTyiESKEuJ
ApJ3AZDA4KmD2xJIg4e2Tg7kWl23efDdWZPw1DvhjawYKUJYHJNiU2HPgFBjvVZL079kgNRugzgQ
96nuql1XFy5og/kb7AR9B59B37Wmnn/wZH2hw9ayZtrwGRVz1utxCv2zBlMRoJh+ZCqCDSWzsghN
D/cWS7k44YlFwF/V72kyXfZNMR/sMnCZXdj2+oAAgXO7467iKk9QF7vYZSLJohhVlXZeKR6y574c
KpQhmKpnJIh90jAbjsvpEIKsfw6w7WHpW8bktkxi8JiXiv6DnTHloj3+ItZSKilNgaHGBl1icjeL
Kj4FrW/epsaINMoJFH+xylpwW53eiYaqj5+SWI7XXeDHWDSVVhgT7WyGx+MBhhsL64VgEjFj/42D
LBq1brfTIN4k//1U1j5ipakcvy6dDRKEcj8p0EMBHIEsgqpzm1UX2spEHbkPVHmdId+jNB9Ba6Fo
mQ12xID9h0A7EI5m+szGLDsmunntCKSwIlR6IEpEM7KRFgoqaUXN8dlgW8FfmhZLd4O3sJlfRNuW
P1ICevc0l6v3RLUSJlboZlv3Ml83bRp8U/NCUGTrt/w1ay+woDVIy/bJKLCFqkqLO1z9JYl6Wf0J
jwjXnJ1YN9g9An3GOmU9mPJyZhidYXkPPEdThVNE3MY6jEf87LywOz0t3kuWWh3HCaq7D/Qnckt+
cPnpdKa4MXGwfJm8UTy5dqM2A42iaVcj5Cblq84wdwUOShRhEbbFi1YFd+2SV6AmevcqTomO2qfp
SkSWqhxVYdmCONOQv7NtKiQMiHOAO28sbgeSg64nuMiakaPsNNguYoIzEVzlbo/qVnqr62yLcUTo
sQx+/2UIEkp9LKP+ueuU/yrTQmGbHow/smIHQ7vrBgEBlBCe31wkytxA2OsTVLtDOW3DUusbxy+E
tWmcvgLHWA/Z1wHdVRZlTVvfx0vgw80sHRtdQm3DREMOsOCwtFfxPetY1LfhDIAGqhDtk02J7v0Z
sXhJEXqhZ23nSkzrFsyAlexYPRJ7p0zQPU5zXraR0/W6ilQzIpkN8P8gkxEa5hnJzUBQOmVQUs9x
CsmtKEkrrHAsdNR31F9bYyQQUhChDVtB7otdqVTzE4KuN21j6Hloeugz3dQMYa9RRnH8Jb6NVT0Y
l/EeyhU0E1Kb7XtrDEECeOGQjpvJgKWNqOXm/jqck7k9Vkye14geL6dBJ+dwksajfB7LgiPKHJuV
ZKIxZ91b5ICzW+Vjv+2mrr8u+carbR3jR9qrIoXi2Y4eCn428PVQz4IvWFtQn0H+EU+V59OaMk8Z
KjJJITIxRZRLPAAtvMD+eLWwD7cSYtpp0oPd7XBex1DfEtu7ricMo/Sf1PCAa6izaMDMHPAkS+28
IRWwRKCMat+6MpBM8p1q+6bZtGndPpdlBzmAqDc6VIpAo2+jTct2M8iMgwctP8wErotojogvv7kT
uWDTrJucFcl3wxpXY0aXgnTzAA2iCkf9kbloOemhEYQbzeMA5A5r+Rv4C+gDXRPmFjQVeEWIfOvB
g74slhsZto19Ud6bO7UqLGKFjSWIv9H/WUNNIOtp7JJ3z+mDnx2GF6Coupr3rqWNjHI/hES5hAUx
wO1CbiYAMwaBmyVz8J3W/kSvNhE03SArFGG2Dwflvi0ZmCwUpRYxeb6pWmrExfJztNOSfkMh8IV4
vbH7S/OLrkbcrMm4o6M13iXEcgWRFYSz3mahZQXA5uqOPjWCpgDCVeXy2leW4ajW2aEB32sSj05f
KR9SyDfuyQcjB+ZjTKuDF+MYxg6DlnRjk2Cl7kGYYJCxaGohweprZlHkm/Mm0IKD+FUi2/64QNdf
+MzhUxYs2C8NviQ/mmGptOdqGPlY2MUXNk7VFPIKbU8xA8Ls5ZswQEs20Kmdr8JbA2tbAisNtt0q
rCfAjkTp1VaYADwcoJPctV6do4BnlX/qbFNXW6znIvm+QK2Mb2PfEdONGQuO+OTED7gFqpXk16nL
Wp92/Bx6ECJyxHM50YK0IG2rBMtaYN9sAD802c3gAfFDtprL04qJoZE/KVMx8JO0m3sdLqZ4xkdw
n0AoLbOrsLPx6qCtIk+v3omR/DJyQz2Gk/2F/Fr4fkSsUm0lx5pQUvALY1PWSzQVdVrfo52sAA7T
b+c43ZC8HTmiordSMs2BO0FKrjgFQ4Dcg4hTQLyVcEGtN62ADCBr6Oyvwq3aflODM4RrVphRRQPJ
z7gaWMHsyKeh1wCREcG4JSILP+nIah05pidFYNMSlaPO3cj5N+J+4b6H26fy+OqSpGN2sSmTGau8
sdeTA0o2p+XIWXObkuA23SMRzNMd/dtx0ChNm0tulRz9Q+qiiH3tEU5RgGScrXn+88o5pTDl0/fW
m9IVdoo9lDvT2E39lY1kcK8cACY/RjsBp4I9g4PaMhEmt6UXjHLB7RLO93NDWXuAchdUcFBg1r/S
PGjj22IINNVuveAhq1xhrK3HwYfMvoIBPn0CmBmfhewaC7JxUHm7ZtZu+J4D5G2OhcHFTmtFXtAg
fKL0DNFqeMXOGvCoSyUb6qcBnZll5b2+spYFE/hIaF3YAcjiG7lbU80LHSRx0NO88uSz6zXl5WaX
82c/euKxQXgOnSNbBgsTLv4CZ2l7eTUhossOMWF54bXM6dywqqXqbIFbA/MyjgrZ9hj6/j3omOSR
hi8gEMgnnWXtEYQ7NZtlkIQ8UwNSN+zUobMZbbQybzGUzeRaeqMc7iVNheLgK7JtItciVpRkRX/5
6nodHmYeJeHTM0MasJNJri7sJJtWM82NEBc1IDWOmsPoS6j2SKPPQxsb9WB80Pjs/wU19mT7zNhF
n6O1rt0qsHY0sjPg9nEy62PTV/jp41k31RHU0vyTujuTbDKY6R+yaXbnD8LQm/gC/AOojqADcnlh
zT1IClNwno+EVm75w0nicqHSWdxwRxPT6lhh0xHt/sgILGJwnj4FK/XTNrAxT3CSmC4oF9c06SfC
IrSEVu12T2T3LXIjF2U/rbKAvgqa1npC2WzXh7rCoYKTKVHdwVm16i+EX1hMNlDKHPCbyTPSVVC9
x5UTmqvOxme06cTq3mvZyKfSl+CfbaGHH2GCeukK1yPwRDzM1n3jYs+MWmIUnshkWr56TlrnNwQp
JD9dUY3WxiuSxnqMcRs8knIBSnPpuzB8XyD/z/cV458nMqeMf24CwqivQqma5DiC7xquByuVxb7s
RR0eCK4ZavaVEj3xri3zwLszRVY+zYka7X3nLqKnrmzTL+GlJ8RpmhzDMMdRS5OMI/japmtwmFs6
JHsQP3Z1GwMg4SzPk0aUdbmiPk8JLJNRx9N9t3Zxe0shhn1Sd0EL7qOpAlgm5I5O6PFztnhEQt57
5mYXwnrCWXZnx4bjZ8BZlnfS5PF3apfhStfsrps1QKl6Dto2HfdzItOnxIRszSHSbGh5vaY9bizU
o2DG1nZHskPxYro8Sw+zs7ZUKYOwaPtiOaCdY9N8LhC1/WiS+UKCS0WcRR7ar6zeSpJKqyvW1MK5
5VjMOETQq+150SFDev2sf4oE+eo26EOv5LFcK3ffOmLU246hr30qlrwsAWiC7YpIWGWWRKBjqsdj
swL62/hNolYPGAreeWx8o5rvCkuMdJZw96d7lWWmfqoGGxBgG689gw9AEsOFG96ukXGq5E1XAfDZ
UDOdhsym7PGqrjTnbEULgjRn3OzkB1RDV0ZZ5+UfwPIbe9uaKvzQeqB4EUVfpru+ZVBCfZa6uuSl
i7PpNrGxPIEDA1F51V8QABuP0NtPbxWAcGr+O7/Eng/9TdEPs9q4q2tw5aZKn3soKlRZwp2/Sb3m
V5eICYZnXSGudC4bXvlpNu/CrxUnaEghhOrKKX2xBS/nbZgysN4WbCdgDiVjm5iH1t/ZtA7VNgSH
diRwwGeGH4OqilKzhtZu0Bqve8sHobx2JSRWquEWxbOXNunZzJ6rD2uN5nmTQ4npDyD9U2dDY5m2
/yQajtAde+KEV6FOPpxJM/pl6EGfnXYPjRRmm5aAzlGuL3VaGnEOcxlgq485gZ7WQFEekh3Y4Ijy
LIw2Hdze/HwZfKP2zOmPSr+m3TcLNa7Y5nS57tIeANrOk1NHaHKViSOkx+pTdA4yxhQd50qdlObE
2TYNATmOyQFregklctss83XMAZoSZcGtTocmWOqjl80YFkAslmpfM7TFwkDvVSHzliiSSzgKVsQi
h2OTrPGVBaRa4Xgy4/62hMlc7OrQA2KG1utSgNGG0bsMw4ANaNYVzR7pKnjolr33EZd8FcAronTb
Woup/APRP8S3ZSGLObt/40735djwRIqRgJx3Qg2dZ0jrJBOIGG+Dv3oBov8kLQltH1cPAlle4FNv
qXAYmMXa+lwXH8dAwY90KivjEI/TkQ1esq3r7Zx78YusnaXYcq8vJ9KVIBLQPxlmHDiqcgFA4Szx
cZhHSUhCNtv6RJseUzPK+CztjgXP26ti7A5RsqOLtEPNMUIaE2Xvb3Rpp8VThh6c2b5fORP8SwJ2
2v06+V75dSIYuX/wjMiu44yjyPXgBjTbVsKpOdBZTjZf0UHyPiqyvPttX7gmPhlC6JcdSEoySxxZ
e/6Tl7fh3QCzDJqEI7vHoMiXgW5OScRCjyEfTHy5Ni4ja396LmyxTIdU9B5xW5YM4iNgLhkeBzPx
I1LeXED97gS7cuAEvZyUvU7NXQEZgx864Sh/O5awGrdhMVmUebFw8yiLB2iogzVDpwgXL6gJk4cU
lJfkKB9AjXTmozEFRKdIV7Qkdrmko/OGFqD7mNNRwYcGc9Dtc1X7YPQGowBJ5fJ7YpL8eeXbgzZf
LBCLrj2fdxZKnVK3S5kQwoevpqalSymNSsaL9XDIsBa5J2IPFDZkmNtC7txlmgCWa6G+mUBCReib
MiGSZtZORZmW118TSyKzrZD6hNFSwlw7jOyk5uyUFn3x1aCHPK9JKsVHbKedfW2l3oAZCCClqyLZ
LKb7olaHLvE1ymJsRhIiWPJFpbAIMfhA6uzLTR6MBCJMSnMAs51MT1cpVr5wQ0auHkgp8k13auba
Gc9zwTlvpwbImUefPQ0iU1dI5xNDrtdsp9Ql59AbS5vUCdIMROQEQf4d5yWT0aZNPDTKs9/6VxPF
2o8C5CuUPUO6y6Y0racehjVbvSfVTVMJLKcFMctcoPgc0Ua4zCM4iEHx4Go9kLEfTDhpwrSTmcwR
ecrQHOhmtQOhC6vyI9zz0xlzjDM8Ts44vzP7S7GMSjeuN904Gnr4IpU/u6KwwJrZWfnSzaN4IT5o
+lB95t33HL4oa8eh+YaKKcfk7KpLbLTn6YfRpR7Y+tJMDAjU2qRbILcLGUgxs7NN5tjzT7/NAQ3z
HavulCeeM+2qmYE4VlR/5jfWWIsuViL5QRlGwwFivdbX9DopnNDZmGzDy6zfnAWOAlEH7UVzDTOC
YVSWzSmziNbAKiYTMc92Njfcvyb9Lg+goQm7vUEXmbacal2MUiTi0Bx152x09iihOxJwCFhh/SOY
1OwR8uUDZl5PlruGtv+bmV0HbZKtme0Fk5vkkW85LlFajWIZXlL2iKNISFrAp++z0WWpmcNr5No+
ZNmiKu0jRXP8RqehoyoosLfvfJSEP3xPE2vF0lJzNm5jsXML3WV7Hz3X107bZrlPQUfjm7Mq0TpR
PHmGDKlwcNarDmZnv1NBTzlhgVdiSrqMOrlenEu+VSnV5FytZSxp2QOVuUroseutANzziF+Uqa2W
YXXFt58DP0gT9u0inoDrQeZvo9qmpt3Mplrh3WVho9GM1pkVVRn9wQh+0eyCh8H3Do5Tc/4LVr6n
q1xeQAXk3MRo8Af+9AkwTe4drIppZlQ6Q3Pn9wLHnPo/1J1Xb+RammX/yqDf2aA3A8wLw8sylEqZ
fCEkpUTveeh+/SzeO6jKy1ZI6ADmoVFAGdUFI4Lkcd+399oID20uT6TBWoFfBqmnTyqCaIC6heyN
7OqqDx1icgDZhG+21QC/nAyRPFrNyC6/Thu/pUtNW5PYhFi9DsIKwDI37SeiCGNyfT1JPxQdmcy2
rWwqdT2EABq0xjjeAMJwgIp2JYVovla0w/wN7hVJQBO5GFpNb+jYAa7zvOh/CeoR6spm53QHTgcK
RoH3LKCyrqmY1+i3EqPCgcfrgty8aWlePvAaI4jpySDnIBgMpIlV9GZVl1oWXTy9D+QVUoGWRCPa
oRyxzSL38IgOVK5Se97SpKgF3QqQ95PP6R+GoIM6Ym6YNrchSTsDwrCEF0wl2GIbmfr4RhabcbS0
RHsmFY1+TUwEDZAtiqy3yTSUBKQE+QslTeuQ9GIYH8mYN156Uw/eLYqghPUUrX7lCxlzVpmm6p08
WGl4m5eVRO1QMLjWMRW3N0nPEm1d2xMQBIGX9M3IxkLyakdrFTdRkEHtyfAwP+wsNrOVpGXNNkUa
hfpp6gq2YaMaXZtkREUw+FAFcoCUFP9CRCKpfpmNVlNN92MSfYIyIbYuLjDhks/u42ZWqnakezxJ
soU/zWcZDxq+o0s0hwPYsIhN9YrOiTWtlYR0ktljDLOo0bsqYR9fGtd2Yugy0hSL7R1yYjYZ9dRG
HypDuCMNDbv6GnlMW24RdIG4rAvV5BlD9hYu/GvqSWAz5X3M8RtnIZF95bUx0ATqUOs5KzW2SE8g
67sHUhuqHi5s+cNRktZhQh1jnlTQFNeGrk/MBNMwfRhZkvyUUC9D3Kes/5vlTCCnkPAuuODt+2nT
GhMIEmSOcX0vcBog9gRsquF5JF7rappL0B9RFIOVqOwqSjawZcF2tHoxJKs0c6JX+qMAw0UPbvlQ
BOyAXSvtUF2FzjBezzWadp2JPr6uUD3F6EvJi/ip4iZld9CExrSzyjBQ35AXQIqKKNBNj1xxNPG8
Dhxz/MKi7ElnpEtXE6zlflUAEkawIqAj5NFkG2Dy0naESpg1o77nd1AM7IzSLg6ZYw2U/hufmn5m
BBw1wGCBglMBE/IvoiP8ONhIdciAoMBHA462DXkXhkzxHp2Cbz6Wpp8Zz7hKKvtKylN6sXKVsJMc
UGG4qorRD9DfiI1UJWS4ubfpI14PYYtJdAAhAFmxYSLcN1Vqs4PqanULLNgpYIFZaBISKj3FDYBc
Epp8IyIeAZAbRQ8iKkLJtdUcKZbajVFF2gJJcpQHR+rTJSVfKmk+Jmv2e7+qFJjzvnMCuX7o5LJQ
b9ng4L+KWciyt3gixQUWosL3koCJkiM4piBbopWSFANRGDT6bFjQAf7uNViaUgUXHOo2JsoiDvYI
9Ir8SgrwXgJxI+eJ7AxfaotrRbTIBdkp2ZhoSlOW5HXv2HJguxr7PoEEFuI4a2RidEx7W/p0sb7q
2n4k8HLkgAuDMkGD1byFOqGDF6U2NQ08Hfh4MKnJ6XhjK9LV23rAa14NMf4CUU70EQbej/usm+3m
LS0oKvYQSV7kKQ9S8jJ9x9rATpcgEktg7FHC9T3Vf1MfguNY9HX/hL1SFtdjrhZij85vxh+D5EJh
OkSFrO7GRDae4iDQPhpe4mxVaYY/APdQ07kp2bUFIg/kkJIrsxzWzFVkR9+VjMR4paKm7dfDpBnG
lcya/cjbO8xY3F5/T82M6GilaTs0mWOTj9dxynnvAOGmRgdhQIlhRCGpWcW9rkPt0jlkvgDtgMM0
aZhiYHWyAAH3mGSa/qQSsXxE3Ugkm65BLeNQ67ePCNlgMGpxQjscH3oU7H0VRzR8Mp4uS0eciVdD
ZFColWwqTbQUoZnPdY68u8jpegOsw9FmNftJLQ1s8QMJ9NYRVUpGVWLStTdAchW0z1jXZco7IINc
Khmwif0wb1C/yhAEkI5SFZ/KdSyj8drqVmc9hQRIGuQEIgbYVgkxZtShzbK7MGCpj1szQGC+bamU
ZBeBQl9k78MP8ddllgDLsaGU9WtlGBuH+hzBVIkbDKPTbAhakMTOajEKXCInLFnpptYo8N+NUN0L
FTMyWV517+wAWvbas6QMbGA4/oz1Xh0zObxElJ2DqhqJxaBzEk3Bhv6SPW1QOWZsjUYKnm4Wck6/
FXJravCbSxkuMc+9udZVAz0kj1qOgdf0LQEXSGOZZfB39j8YDYlyL6vD3KBMpVpmrzFJR18FAXSl
gPPVb7t6qvCf2qxlh4pkMMU1WdAlqGbk5jbGJZqNjnETkjiUP/lmHVSXBYdT6jcV4LZjqfpjxEFO
owRUqKWUPTbNRJke3XvQvEgxXUIvKf2ieagLhKFXJMKPmBadEjM1PQk9sn9DEqRHBBiYerjCdgza
xI3a6wP9vj7P82PTF4p4JLfSUnNsH7qELgcZdDtRPw3K+rkt7G4mMgCT0YilUdOY+An2OMaVxDfP
noDdhAQ1MiP5zVpV/VLc8/7DvVj5cuq0nZs4g5rd6LgW4HGPwCq3UijGANEQ1Uew8JFU14cY7F9w
QUQOao6xBASBJBJQ+O8isovo0SLlVzoIk2PYcWprsAYw1JNQuZ16RfQoRJpJPOOwV9TrEj6evSbz
wqqmWSaOOp4tbEAPOMWD3Y6XBeFkSXKpg2vM1dvOSbsJsr0u+QAJJlokuxJiYXpDka0urmhZGtGj
aSGjuYyKsBlvewLHZMg6TuHMK596lU0yMadN0ziHyMwhoJrUSJnbHeC0q8gurT3nXxqHEZs4lCA1
YkXcDKgFXZlD0VvalugGu4SDsUsETQdjXecMDL4SzoiQOV9J1p6dYWChYDKQBvi7dggDfdj5PZtV
AE5xROWJHB/I7/mePoia1S/APgpGZJKiWhwvgY9hCQAlVotjJ8sCCAjq09RqHzpKLRodoozoo/Et
a+AaaVumNlNuL8CqhZW97YeWKtkgId4O1poykfaz7VIVaOvoR2OTbrpsNBGCliUU3IC6mYEeoGns
oGL2VOkHshgTmyuhwg2zEXw6Vnz6kGHbBU606WWtgdvp+2EMC0eTba05IBAzBi/VVJmlouO7OT80
M/L7fU1fZVoHFnkea5s40drt+8betfBfH6pE0AaO5EA+9tqUfUS4YYRrkLvxzrLWARCkSfhoTbn/
y0GkK9wSOfF9LGxnN8hkL+8zVUp+KXVlPOaS4TyFQJU6jDBZExfbGt4GFbHWGNINDiIF90pUVKsp
p7u9+su49P8jkvx/nA8fh9lpH/5NUbfh/7os6vcXnPc5G43x8Pv//IdCPvj/M+Lj6PpP0zEtB0Yx
VkRn9pz/bcRXVH0OFbdtUofpOuCW+jOJXEbHg9Uei7Pi0JH/lxFfs/7TtEzFxv7AFS3+/b9jxP+n
s03CLQgzRTPUhX2vR8JTzjEzd4iJ4n0VBMoutCf5G5PgqavP5rM/zGWW6cty41fSkTr+cwYaYm6r
fGNgO3XthXGtUcTsusyCO+rXt6SI0OI2LOPMiy9Na23ZVpna+cc8jX+VZLwB7yQA9o83xPvbA/dn
Gvupbz7//Y+7onUN4EJKa3dND2TJstVLAmC1/5aF8N8PdGEddIxJp9GeBnc6Z8kNuqzihU45MRNQ
h7+xtp76/uo/v3/PJ+C34COUUQyXRZ9srVT2r8+7Obzwf94cuwSdQmqTfwTTCW1S1x+GVmbM/Wto
fnLj/2mv/Pe9WXiqG7+LJ6piztHqkFgnNbQng+r3yg7lb96bedj8/cDnUf+vT1hSCVqsK1MONeMY
WOV0neKO2tcG4oHBiNr5oD6rVsQrp/Zk9/VPOvEslMX4RbCoUZbN7GMsxM1E7g8WM3385l06dfHF
8DUcrHC5YVpHOTCJludsW9TG49dffOEP/fetWozfxEaObTWiO2Iq26gViymVcNtHHvFg01CqCdkG
cpVQtI83hD0TarRPxZuPRYxOuH8oHDb6/jc/VJ0/9LPnthjvVaE0NPGa7iiQPPYkGk/BpUTKeHzN
dovcttcB3cxAa7RTD539ZPVoVRmyaVVd+PJV5tDP/vs/qg6PvHrIIG3TEwBfPG6k4mOOnv/mtp36
povJQ7ZrXGBh1x01iSwI7XUEIWtyR7ThkoRepccHSBQyVUNSK7YSx3BVbyl1zOceh5J49feC/zb8
7+C9+GQoscp8fscW8wwJarFUc0Q5ytkcPOiQBla5dtbuFJM7hLxIhfUFCfVI3grIWJf7g1SHPixE
zHrl6747tOS/mIck2fqq5sIj+voOWSdGuTJ/4z+mV8ISkkhIZXSsMqqoam0delK9bTRkiYYKuk2x
PVLPIsi5/IFgSeAu7sihM+KHzq6vGrn6iErnKiqzJxQPd9TVr4UTPQ1N8BOtKHypDCfVcNFDaarn
3akiXVuC3IUhbA6tr/0EX/yaZBQagPStcmX4VXXZhvbo2gnDS4F6JPL9PdGppJRMN3jkf7AvuCDd
ZCeEdUnVmUO0fDHfsUjx1/D8bppO7CZdOcY0mqK8us7ReLiaWu0dYlPCKD1Gs9K4ksijTKP1mKYP
vdRvU9qXtRFDlYVNr6bDhRGVF4SC75quurTT7kbDGTLHHgTIlXAp+B7c1TNnwcUcrvRZUBltUnlq
xwIXDgPCQ6SNO5Gq2bXc5DpwZq1xffJRv37mpyaq5cQ+IAszRkB5Y03FMqopK2XnLdbyAqoQ98QX
OzCvPL3nhZjohnI+fj7ra8uLyVsvssQ2S63yqkrFO2D6N7Yd3X197ROjQF7M3XhCyZC1jMpDnTYb
7AYjPKLBRfBfQWw7777PW9o/h5qWYz2hj9t4Y+8chZ5exHLiff39TzxSeTEjWzWyyqayKk+qJBTa
aXEnYkdff33xUzdnMYlKxmBLsRY0HvHdPQqABLsUMoxd0srqme/NYn4cDNspK1OpvVYavUmicYAt
tT7zvqv/vO/UcIy8w03m9RbrjWME9b6vk/C8PcUSlgLdPW5sPW28dEifLeAKphm8f33jTz3VxUDN
EIlGeFFrTyESD8Lj5OkyXPlzLq47i6Fq2VLadjTNvNRX9JXDN1/lmXXWWNWdxViNNarBM2rRSwbn
baIB6FJJ+WYv9Pld0Wfa2p/DKFXxDuhF1HpIwHZ53Zd0VUlgO++u/JcxOmJnsLm46vhb7G8TYZL0
8s67+GKUInivRaLZzDLYNvadqRlUm+v0mwc6P7j/uivTncUwzSiekLbbtB5VJaohE/2lNPlRJfEl
MOiPXo8ucsrdngHd9BtuyaknsRi1jUnhnoIYN6tMPnifVrhVm7MGre4sBq1DiyjpCZDw1BpRfuhY
llvo+v7rB3FiP6Y7izW3VSPkiCX5il1r5S95BpoEiX3jpp1vb6ZqALHMa7aapUM3tuXU/mwxxelr
KHdsGarbHOHJdrLgfyO8126QOSsuDmBrjUod5x4w8ivg4L/RDGPU7RTzzBdoMSG0RE4P8CBaD+b0
e0AtyxVoHL6+J/PQ/OT1sRfzAXIev3ZI+/BUK5H2UGGw8WjWA/3+jYme5EqQP7lJkUIfvv68Ey+P
vZgiJnQgDpaA1htSkpLRUrlKG4bnvT32Yo6wVEAatZBYake8X1JttW5D4/mbq3++IOr2YpJQNBJL
ieBuPaKPI3qyRnap9y2yDKEoZy3our2YKgR6fz43qb1QKjgxwLjbWKDPv5kqTt37+e9/bPr9SiuB
0dqNZ7WYIgKj+W2OpBN//WD/YjV+9iYtpgV7kMYsoifrOYqjH+S2UC4xbr9ZKiAU1NHTJh46gkLt
MLke8XGhw0D6lIZAjL/+Aqd+3WLqKKyUWRYDgjdlzV1R1pcidz7Ou/Ri3igw3mNsaFuvsPS3UtZ/
y033++tLm/PX++y2LQY3oT4I/u2o9uJiEAeUOybo29zhvIookAZqgDAhBuqcxNajGYb6uq8IlUiY
rC6kFq2uGZJ/6ExEqRL9Ln5YWS5dk/nmb3sS+zjdjKg3fR9kfIayoPCTejepZrrJSxlWUGjcV7AN
1yj/qrWU2eqmk2a+BMwYl1mdLiJmk32LvwFHW69t7Qg6vi5XFRFWRnkIiQV1W1NEN5IDhxi4OLga
dbKfEkdChheSOqYR8fuDRIX2yU/6Eav/rGvDVrgZbflNjA2W/N6K12NCI4BWD1JLyySK0HSerA5p
dU9wJ3JxNDeYqF6HiJDfKou+W21OjGhrMfl1NYTHQDZLj2kvPJDkN8tmsuowqN1Z20TYgf8ccqpI
0wQqXOn5tX8lZYrtFipInW/enc9fHWsx3SVqD+lC1kuPsrVYhWAtVjCOcaKEEoiOUUrOm7OtxcQ3
TElWypbSeE1Z3WLL+CXnxf3XP+HUE1hMeEOUZPaI5NAD16Q927WW3eXyVGzIKpXXX3/EiXnBmv/+
x6zX9FKKT62oPDgxCRr4hFiMNvvm1sxvyiej11pMekQM2HoHnM0bgihDTYhumrCYd8skdk6yUZn8
pQBxlZjj5VSEwZmv1WKuG9Gp5tCASk8O5au+HH/Hif349e069UQWc11djmrcB+yRUFQAFxa4bzHV
ykiXkAOd9xGLKU9oamLJY2t6aiQ7VyXaK7j1dbkiKWc4q0Kum4uRLSRhjfWomp6JFt0d9PEnQqur
r7/+iRfKXIxp5LAV9B+uTf9YuCKur8vmvMq+bi6H9NgTxEv3y4vTVW3skJ2e950XQ9hKbAnXWWIi
sG8RU/Uvgeact2cxF0NYHQazqhvZ9Cw8oCvLB1EQ901y5hdfjN7aAdg2QoD1qhC3tUMC8gqCwTcc
2VNPcjF6tX7o0D5mpmdIRbyu0/bGH5FOfn3L50f2ydTw14L/x7xTDxWypqY0vUruypvep5ESOGQE
CgeZvubopP5aJEh+/WEnRq25GLXgn2ur6TTDs4eKAJ+YhFbbrqUb/An59uuPOHWzFqNWchwMQbpi
eD2Ss96sHiTVeT/r0sZitAYRESRlPfKQKwlVkNwoKKlIODnv6ovxijo2TGLM1x5Bup2r2PmPjnif
8669HK8hQbtkH9VejmJTUYgzC0v96etrq/Od/eQNMhaD1iSdIIwNG2VxfJW31k7G/pIOWzW/90N/
3ZTXA1Z0WdkN2buqvabao6xPl5pJ3Cqxb/yv6iKaku3kfzPv/dUv++z7LEa6HiLOSPCOejYh4uYw
gOtI1wqqFuQwB9m/olGhi1urig9Jd5PPcnAs+aLSd0NFsXluYlSo1L6+OSfeRmP++x+jq4/jYjJN
kJhseLYkPGHkqWNx5sUX8wI+0gjafQ7pwTauraK66FXpu5n4RBsNUPo/vzlAdpP8ZTvzbNH2bwbJ
Y4esDF4ozgOfn4ipUytjPBAV/or05F5XSiissn03YAVelQbwA/JFGjdJUOthlsWLjZ96rZVqf9sp
enAsGv65prWRFBXlM6Cfzs0G9RfNhmutqtIz79Bivhk0NE3Cr3OPtM0PVQ0r17HJ6vn62c7v92fv
2WKmmTLMQbKiZF41pNfF2KKI4GCH3yh7UYP+vJG7BEH3dJDwI/SpZwXDiwCxYPYPX3/9E6/mkvZM
klRBukiXef4sWXZi8j3K7+67emKiXxLAozacqnAaUk/QszzAgVV+lIQKXKvSBP8ljYIDVMKSbC+7
qtctktobEL7p3SRgKTR9mW57otnWdh+bryECsitby2XwepQOW06CaCGUe/Cn6tZv+/cBRCxps2QQ
opJiQ5tF53XkwZn/cwwE6eS3Iu+4+ZgAamhjnJLOm+31xSRFNFkOTDxIPEbRzrTyB6NNv5mQTz3Y
xZxj2QYn17RNPJTD707pPCnmN1PrqSsvJhy5x08niyL2gtqACdOYNVmjze6893Ex4RhWbesW0m0P
7X62gXmgrEdRfTdYZ5XVZ6P1r7//MRNraOnKiRQ2L7O2WGfxshNWOh1zcaDlnhloSOJuIxcv2ry0
R0RaKTssRJzsD3PbJFFAPqbGmqxp6gcPuHa30EPcwAHZ1YcYin4wTldTeD+nxtvlI8IG9shuoqk/
/K7aNFQn+aTWfkIeDqNu+/fHYkNanXfzFnNRL0tqrOhp6g2T/JoUTK2y9N1gPvHUtcW2h260EmtJ
kXh1V9ArH8DDq+c9c22x54mcJDClJE88H4xaoTa3pThv3tQWOx4CUeOQmOB53qTkY0vmJhjSn2fd
bG0xLaRMMOFomABJzYOve0g4z7vuYk4goSFXehDunoaslSzYLDgQjWVtz7v6YlpI/CTPOHBy9aK6
DnzxRF3u8bxLL+aFvKiyJKv1zJOnxFgFIoEPTSrf+ryrLyaG0CjgWHVq4k1EjK1Bx90QcuacefHF
DgH3iimZlYhhigePihkS6TiQsXreN1+MSn8CoddDDPdG7OLbgOgyDefBWddeBtgkuoz+jV2tp8SY
E7reZsfl+Or+vKsvBuZEJS0wlSjz9Ep/zOL8NS856n99beWvEsQnO6dlVJSPCS4RRO54sirtmIiv
GPaG+cBca1T2ASa2G2WHZjjMczQxe7AEHsGQbVTMimMwgeziiJ1Jx6CbNprQdnBE3L75rSX3XCGl
MKylxpXKVUxE/5op9tR+XT0bD5pyRQTkGhMDNIPHgtOnydyuYWtt25nm7zGBl7mxL8Shk7fzVN1Y
vVvK8Y6/TLwWErBB1o9KC8nE+DUUhbWq22v+TzXR2SBobmuPr7b/W7ZBmYPHwnahGVcsBtpk/66H
g2WGa2Z/iYdlE04O/2JeFgpRkQis7/j0ymp/GEHlDvyQqLyLswN+XVcK330gj5nzBjbzr8/hkthL
1sSGul18zT9G/NeG72EokCYAjXL//rqNTerKtbZrwYPx8SUJoll3w2+L/XfRlVtuCKsZJq4LP9XX
Aj9BRkx9XlcXrbx1/ID/SSgHG1vC97IuvcWgcUnF4NF3UFqWj6qB6TK4EhxrlJnLp5qPfAdY2LDQ
sr2qPNUNSdY5yBM9u4T4tsmqfGXK4WYKCOxrodddWTSQAI5Cpu1x56Vwv5TNMKmo3sR+voXKIK84
lAl5K2pzzTdv22f8BQAvx0uyUtdpiHwQa1dJIqDiquLJTsxrigCuPEGaO7Oo8Nch6Y/NQ0jUQO9A
+vKaGVCo+MYvIoW/GQ7zivTZYFjM+kHYdEStc4yw2v7eavGMg2ttN1rBo4xqojyikVT5r4feiaVc
XawBdgGGsUMT4iUh2FKj+KkH5uV5l16sAVVSYUwVTeKZItQPpPJAFR4gi5x39cUaUIrBMYP5qEvH
5glEOkSW7JsarDJ/w88ewGIJqGhagw3QIg8KMQq3ECRwf8EAC4Wx4f2fdzxNcux59bpwH07KjdI+
fP2rTj36xfqQAgVNh9iPPVtLP+h5SZ7vNOV9ZtrJhwYg/sYW43f6rlM/c6lnriEpmOVkRh5Mieqy
dwzjmDe+5uYESLoCVsZ1Dlt9FZBevNKBUU2MSbxipQbiLWfgHyIrUL5ZXk788KXUmSS/NK3TLPfk
uCjxtqnpTdvY6VME+INZcww2AhLZee+OMn+JPwYvseKYXCF6etiaX/DFPmVj8PL1A5yXw09eHWW5
E2wx+NSIWDwlSAzmZwv0UULA7JwuepCT2tlLTjquyT8qzjuCLVPRSFQefXtIUk/N426FwIVuY/pd
o/HE9KAspwfLUPH8j6mX9MVzTpR1Jqu/vr5Tpy69mB60sG4kWxepVyXjg2J2v6h3fvMynbr0Ym6A
IEeEn67GXmvJD8ABHqGKfFcGO3XtxdxQxE0NSUxJPaeTH4FRbtOq/WYDp56Yd5TF6Fd8uxCpo0de
banZxTDKYJyNTL8HKGRtwljFIyzlxMZtCqlSN2k/Hi3dIs/aMbJ4HYpI2RWgNgGHSNkMKuo2/VBE
myggfImigrKvcfe7eheY24Qfse5VJU/WIXikb37AqSP1Uk9bN2PXK3iRPTHg6jUS3PEC5FC8yhPw
F/mR/QyW3A3/ITcYszv6CWy1evPRsDTiir15RzVhJGJVbyZPTe5xn8eDxC9KdvyNQ3VrZpvEyjbs
1sKaGAy2Dp0NLYrdVqT9ypI70XRrjTR40u72bfdbFk+d+GZdOPHol4peM7Pk0oj5dWx8o3GnfDfI
VOsv1dIn08ZS0EvoTd1THY29VCnDH2NUii3F0+mnbvb2vovmqEjHqTcJPJaN0qfBjpgOCTW5Y2s7
xZaJ/hWxzw6nzleO0fqk2Axy9pCoIfUKqdFnXLMC67TpySioI4rehIi4HYzbHelCE/NU390MhZFc
aeQu4s0w2n3eqZBhS7NVtqBAksu+zZtVHWTqhQzodXAbPNvbEM0hT0iXftqFcyen8hpK+S3wATbR
A+SS1ECQ0U5jurLSsnatsJzilZ8TIpoDFl/nUaRBKnI0dvKEnxEsrv3UiajcjmqebLRUij4kuA0v
ttOb7x0Mk3coY83tBNLYjRIn2TgTXwIJt+FWAquwX0fBhhFiuRXGZ4rLtrqK4kEG91EHW7Mc0oMW
g3stNO1oK8ZrHGpzBBZJOoaZ1kRAh8MFOjurWuVqfIWZKNglVfUS4YR2y77Tr209eycGMHgIp/DZ
Kcr0scp041InCWOHbb7ZGqTWwWOMEX7kWt/d5jC2dn07iD3YYnOdIlBZke1hXehNowGftdip9pO0
yorogUjp8iaWyhichF89cCbCvO3YpfmiV4p+Cy/nyHK9aoEj7MdKDzZcO3cVuR0JYBEK/wBd6b4A
6hOXBQQ0ywpu/aSJbqOyIwKdjBlXRPGvfiizzZgwjcB2AtsAqWRdS0q3SuSm+UHSKuMUlivCIX1n
w5S45bKIAGrpp0gRVCfwAnWXHA1uFbTOw0jaCYkbsSm9xq2jrrVclOugido9iAjJDSZNbKPMUtcA
0Lo9bCDlADeHp0OMeQDWZQwOcp5aO1PLhme5N4gJq3TnEOeDvGuJSnBTYhzcroicjVybhifZIn+F
7KARq40gaFsAUrzw4YS76LvZlVnjeJ/moNNcWQqp72vOqFeEHNmNWzO3Ih8rzZVoHRRITcupRSiW
MF2Qfz2xCnBdrxzW0CPsk+Ad9FlBuHyqveqBXkP8TPziNelEvHUkowbPJ8u7wlft9Qi756awgQRx
yNAeM6PRAL5JfvsSpxqZAX0ZbJoxHVdxKJMypxK08kE6M29oIScXNn67F7BOQPNGTpeiS0Z6xQBJ
YTCr286E5BNpUrqhgkuKslFCKe/E0O4nyB6HOi8EiS+1cVH2M5qpSMnkQMusX/RWcejqjgOv4EhF
po3bqk9GhVNeDeHD9eEaCFe/ryJrwirjOMcxDfOL3Jm050aOtGtlEnbmKqMTXQgGJlvPNDiM0tge
QxDQm4DVZCf3dlNBcrKyB4WAyitD0usdnH+djhmQatexUu3dSODlr2JNFltEM81lLSjXUDiNFOBE
JN/sOwXaKqfqIbnE4D2RcUUsETxfNb+1KzlxNirpoq4AufXQ50a8y3DU/GybTm9wb5ER4TqhPWyI
bpzTkSrwGkhWMFBNocrZrKqzCTYoA2eo+ul3Y0w4Vuy0HM11a0Dv3s7JxnCJ7UxB/GpLLD8w65qj
BqZSoAMf2rdYIo2ECxniQTjEDrGP6z9K4GPjJhbKgNpM1cTRnhpz0wGjmjapA75ewAWT6E7kGnjx
LF4B9MU66IvyplKzbkduFeEbpcBdpVtAsqZAzS/iiCShzODXkDORunWjlcDYbdw+Y6jh52/ay6pR
pE1W1BQxC1tuN5NeSGvTIgjJyXtxlCkQggwEot60qNoSwhLIJNB8atg1qozEKt7jtp1eSG1uXGOc
fMCG0UpUxJYUkOCm/Krs1aIgZwS9Uc4LP7h9gs8/bgSBPVLQr0dzjmiLDIJc/M6ET6fSS3u1uwon
Uy8bHrkRJil/dq+v8RbgpStbYvuMhvSWoEs3g6rVG2EIfSOZqrGBPjitlA52itr06qoE2ODakRPW
a1gDrXmjNMQ5GfzXX23fisdeTP1VgBSXLCExlJvWt5MfXeX4x7CNOqomNaRx2Kv2WqgOBJsMkubo
6oB83CymZ1NKACzYgrcuwZXKizYa4CBhwq3sXKluWrvy2aoHGYSBIT9o4UAFQcmtVVUwjhqjKl2n
0cxbc4wachDIChBgmPMfua8GF2Hd5btE7fSN7GT5T6mq832oG9FNCQXnIw5B7wPeI/rEZ98SNdot
v0pbhdnQv/v+OB67OVqqLZ3uFWCovZ3GTnrUW0U69KLUnkWmwDOAKbIeNIB4+MpNcrHlXwQIvsH/
vQ3jDI56o2hHcuMmAL5dhf9V9Nso9QntYgHIdJLx7Caf1p1jxGvTJu9BtwYQhMJ4mXSov2rGF7LV
Id3C052ds9K0xsBJqECttLdN1jduM7Gt7DrNYozCqIug023AIcB8wTrhliGZhLXG3g5CkQpaEolm
2PrGSljAzti1umPG3wPtpczjFVE8K7B02apnyTiyn3mTcwjpsTGHtGSOdI1zvj5kqGPXcCJhh9QD
WhfwdVV6GMM62mX1/IsCAhDqUFF2dtCVz7IMpsPWW+umlvxuSxamfNebqbKhcZdsEh0wkasRQLmL
epHPYT8Jb2gul/d56ZDPUjRKyj5LSNHeAjsSrivRyQd/knOEnGO9FcLsQWA55nbU7Oe6E2+FkIId
xE9/Q+gdyxh7942WRaDZNVvw8g/ZRULCLodna/A3qjq0pAiIEIdcobeQUwxn2+XBe+eUEFWtiDwi
p85BlESgPmBayVF9b452yWSV6XBSHbJBSjPZNU4x7piMqOHpjbyrc8iN8ezNjBRputCUDmJP2eMa
hbfoHLq00q7Qrt3pUWq7emRU7gRXxIWK06B0qN7nne0NRl2gnL7ak19ntYEBopaTRKEGJCGEAMtg
ygDCNEoId2BHD2UeErhTMKaB6uZE5rCtyQqQ235uSpepBKliis1DHunSVVb2PwO5U1cyat9DR5ro
s+nEwTrWk4967Kx90hYPVkkiiM5GjtJpgj6knsiE1aVYeqECKq9qIme2Odu5x2yM4q0BST0Ox21o
2OK54QuuGh0icyQZyt4uKv+nKfr6amL5BIQV/AT084PJpF+30tD9rCYZ0F6UJIfRGMC2V0G11f4v
ZWe22zqTZelXadQ9C2RwCBKoLKBFUpIlWbbl2TeEh2POMxkcnr4+ZSYKlVndjS4gb06e4bdlMmLv
tdden8upzRt7ZV665HFZvZfuzKL3dlXaAwlVJeE4GsGIp2oCAtrClQ1nU7Ep7HUD+TMkZq8jhaLH
bmzTS+dE0GN8bDInR3+szENGbVJtho4wWcqH+Y9XAjYib38BbEO0GnNCzZojltXYJG+sAvYblRc9
lAZRepzs4tz2oj85LYi4TWyo8X51Z/ep7rpx3MQiNb/BLBhbR3XxUa3NHTWjeMqUelF9FvkTtv9g
WWM9WDRRXrK8ptLALxJmk+nddVE3/tGtfDqQfPLreA3pQ00qnlen1ojJiSyyeGNh7BNylXD2Z/K2
IEqfpBsd5b0ek+UUtbQUsAeT9npnt5t6VMuGsxIeCttVgT61OtCISlbveTWsynfyPCedkTQ3JyXv
NMk8dzum/XlpY3lclzr9IEE427HkTOBtWRaBTJNlP7vlLxo+/Q3Bbcecc/c4smGynQdHD6Ko+lPY
pJJjw5hB8xXJeTEFb75BxdcI1eE6NZZtB7/Wbx3TYwEi7zYWLIe9YZoci1ZiMbWdoLmN4/qdRMBR
/NrNZn/RUgJhcnvgGCXcsNtCFLIGP7HmlFxjjeycpHkrwfKcssqgOqSIYTU3/65btW6bpW5Dkcc1
T5S+4uRS1spmeaVTXXSeOE4JOTSZSzxtfN3treUyh1qa/7H0yXkwTVCeIwLtdq5kO2zGXiufPHKA
WIEoUdb5un/I2VY36RUQmBHOt527xtmRFFHekMsG9Moeq62ne9jcCWB8b53a/GhS2/UhMuo+1ycY
2Cid9+zW9eScTuOubKL+NKVGvM/UWt2Os1Hvu4GUWQPKygYC0ACwY/TOozKt544QaDgbHTH8WAE2
3sAjFbNQQaw2x5s+AGmI+yQJicxriGpcOk6pOgZGQLaPm0auz9RBgiFpqhd3aq51g6OfdL6EEICQ
gzOZithZACvNVdGdjSQe6GCZnbVWP4SE9CZB1VlXOPSYP2YLXwHKubxhhSZJ+dlp3ms/aPSxs6re
y36wzNCtY/elHeRAEOBisONt68NtF03rXUHx4ReNtH5XdIV1I5Kumuljo/5JLTqxmPrs/BAjZ+xr
ITs/d3QLJ5lMsCYkM/RY5w3IgEuAGfkTlqf9WqauE7HomFsxR0RVsxU2Bi1b009ezK2XFHF5jK3R
OS61bgRN7WVHMqarPd/eup1iwHwmK8kHvTKwtTSV+Krn7LWrWPnq6BhobzLjblp7j3B8qxr2dtr/
YjH4tAm8q+FCkHBOUPjPFCVpWBoJGCphjPseGEY4NGTME82qn+mEYemRIEPgdwu9PueEIv5zuVMj
p9tC2q8/ZfFyoZXyLgQcgyPKkjkcNWKiK50fEFsPTlAVkCY7sYptF0k2MCy3vq2uPYktRi8kS0+/
IYLVCU0t7Q41yZUbz1jsx8KlpecUoslbNFDFLk/fBVxZAnm6WHD8KMmb4JiPZFcpHXwbox8oXWys
iRIkFaa87QDohmBKHivhme1LNs/4NjjINypJf+N4GUj8a3KwwC5k8MwutoZHllgGZGVXX0PHpozN
4ErM1/y6uTmT/Z8SPto3v0kdpW8FLM4jF6V8rtshv9FscW3XW9KRiRXYrXEU+ZYGLcVbx/omEe5y
rr0i8k1AADuTeLhzxL9KiBMZ6NQGbWC42CCJtF/8ZlzqDatG0wMzWj78OtH2vRLrD6FXpIzrjNjK
xlvv04XxD0Sr77JItQenUFpIiKnz7K5ltG8ov4+wrOhnVpqJuYyWjTuvVB2mC5k6Y0eKZVn7qSRM
+hZ6TfSgrqBTZbPTUVKeUOUXpDGOtWFeDDFEWwt/000Mxph1QFs9s9NMV0GncaMs1YVOO71NlsNa
HVmlTBGly6CSrL6BCwokeToeI0YKZLSTfe1MTFjHtnJve32sTsNsA/91vGWkyIzVHpoEWQel1fNc
VNUOQKrwnVilb6LkY6qkLe9RPyyyDcYPYsfZ7Wuc8r1x7H5bdeWlU9YdqZTkYy1XmMGQZmfoMqR+
1pO4d5L2nnxO3dnY2mwdoKmMfdDGumSIKrXkmpD7Qgy/4a8yfXPH2hd6BgpwWP/Qgb0VSfSe90VJ
rmuc+t0og1TOejDOo1hIvqvJ03TmD50g/huXNfAwb5fUNwk5JIpdq56YRsfBgJCz7eHUhHUyK5aC
VHpabI01JI1XOQbSR/h89gmHh8h4oDa8U96fiAR2pDKgB8ZAHzuafXpA6HrIceGhlazAXHLZ8a4O
JLYVVEXhmBBlUYyF/dSJThzqitPKqqb9NUPsYqyzti3Sr0anH3WxVO5ya7mnPZJ7Gm/ly2s80VjU
r5AR7yBY8iR3/UR35syvQ69LcrXRwHjnGveSM3k+ikwTl8RK2a80x/Kl62LrPho6fSPNdt4ocvHI
H+twueeGc0A4Mc6pTYNc6zLCe+S9gRw+m4l1jCzm+G5U1EE+CxjZtbMAVSNjeyKm5blEbrjVKU1/
SI1DR9IIrlIDaNAh6W/zOnvmM0uDwmp+isFokZO8MZxKh4F0Pbwsg/tIQXZPlgBtsyE+U694gkqW
3WDmlX6pTWTQRjZ5aSs0qM08oUIs5pleZdjwstyWnC8kRFbhCkX8put5PzdSl9ntmGr9SWNPCb2h
mu+HwoXhBJiFIqMzfIIjF1DxHfBZe5v23skj632TV5o8ZEBc+DsEsa8jebKUT+TyEkYZZkDKXgwv
CfTMPQ2FMMNhcN4cGz6yZc8vJo/rPjXq7uSQkPmE1J9utSoZds6Qik0H25Mfpx1E47ire7f8GeOR
xPFOEiI/wA86JE7hbCeS7PdWDauaZgD+Kin1Vxo69pONXWLJnhrzQQNHpleuG5pV2u00AlIOmtmT
OEA/H9SgT7cIWE0AAcral11DLklXgsJyK3glbZmEBXVQ4GiaDKrBWnyjnctX8p+dwyiY946JHaAT
Z2cQvstGSkhR2EgOekPWXtcn3KPGtIVHspzGLNceVqAPz2bGp85P2juSPtuGozdQBQCllq5Bp2jb
vF5uSR5YRQdJNfBtDzXKdm31PhU+oD6bLG4uz9t2tY5jVJ8k1KZTE7eYKyrVgU0oNfiCy6da8sQv
G4oUW155vnNZ7DQrV1QA6zcABLQD+FyyG+E9DxkcHLcD0cHPmriN7ps0vjctudoS9fSsZqx+jDsI
MuyMB8Lyj8KEpoJG+QIlh9iWxgPxJU/txLKQ6MdT13WZ3/GYkEYoTn0NPzP3QN3myvg2udpaIjDp
94gJ10HfRNX4oVBTTGpQY44eLAh3wbiWy14ns/HVkejXWVsldw0Nxc201OJIqBxgBek6vuN5bNdB
BCH9/+D0zHSFsSNTdmegekqjfU5aAVS46muOFt09tN4Q+5qgz5sBPjJlUFzLrh7A5xq3ukOSZFLP
ITBpTtucp1m3p/4Bg2n2TR7vxmr0Z54IrkAtJWXTHkAHCkgfAylZZNZQ6+0dVZzA0X/2ZnRoi/rc
lk52Begd0/WhX51AwupMk7RlPDHh9gAzGLi2020tS+xbqEO+1DyYs9W17nvDHvwISQkW9MJJv5QX
tUYHl8TWvUy8BhViRA/J17A1vePABTcM7hbodBBXqwpJ8IV5UnZ3WWOeOq0SB1mOzwxP78nWORrR
/ND3/PQrK2JbgEhtH4rJtFdquo+xQm1qaLvBYqfVfZ57NWGUq3p0YwdFPF3f4ko021T77JrsczXR
9S3SDnznyjtq84m90UWmcDg758su10O9KLVPElJ004xHJaFMA4XpFc3LOGZPRPeG3SCfC6sK2p7E
+Vmr3mXe/on7Aic1l0VE4P51Ye8Eu/JWk6lxq1XxhRGLv5brg+j08kaIriSvmGHa2i6E2pbJy6yN
v5ky9wRek/PtzTRA3QW5IN9lzuQGZNwnJN0qAIjtqZj0gRBSYz/jg/VzMqp92Xv5bTLr2lkmfPkG
Qd5Wph9bnMwcPWXu21XiQTUmQXtM+cwM5g8z6af+OljgeVo7JNro0R6XCoxtRGyUVwbeNT14ShqI
cDHuWFE6aJBVsamKcXgFirKEVhKRbtAnp7zV91Jf39iq0sPJoEyixhv3c9zDYyoi1Kdlvm0azLvG
/NVZQOYczjpBIw8o+9vpPHVYh2REB+v27lztqiZ9z9r0RH9+tBfu/mhImqfIMI+t/LFt8Vrr3cHU
46Cb7ygNgjxFDHG8PD1m2YArGGmevmaCkOk7VZ++Vk713U8cF2SjbzszfZuiQR6t2VUHd0DzE3Fr
3paivqDl2hss6085Cvumm9ZDP4CqczXWoDUD9qqQ03sqOF1aE/BQwzjUHu6tpT70dfyO9gl9wfv0
qhoBrPETbPPtpjPKkw6IfNtBlrshunvwJxNkSQeqGxQK8wNxJzTs9nFnwNaFdnnTjuxqeOtr6ek9
eIJmt2Bsqci18iEdAfa0GnBmlbAO6xpv4/iRUJOjod0bE33t7H5w3N9G5p+pL5oNtmqqvXEdbomt
R30F8RZb3gg1kCNisbRfAPF7GDTtDTsqN7Q81Q1Or4xRy1h8TUAxtIMyFtfesR6TIWSvsewCfGEF
E+3CzinkzXFDm/7caB64DemahO7OcobxoGT30Yvpp9cYTTHlNB8SoZ6j66vqeEXNEEHSvhlQApJY
AznFtBqBVkXpn5wFdq0dz0tHiw6UEoAJPe8T+v4frdCavcZWaesk17De5kGfaX8FNISchNtNout2
aCrnHWncCURj/PaFd3GwDxoV4XCAfwbgCYBjoI6Uuzb6SqHvkB1dBySHQ22u8lfQI65vFeUtmDv8
47qvKxXmPe+sBjZzIxf7ojHiUkXzZ6T+0wUZZzIyWirZCo/cojP50a2thmVdG0iTVrZzLECD1IC6
2E9PClZ0yqPiI1ILnCw9PeajfpQTf5SNZUUQsP54vc5EOxPt21V3szNfWJUJE3PYSWt8lV4KDFoO
3g9Jnzvd4cKLaISYiX/HpSGDaYJPn1+ZczaCtFtDSe1ZWFuIQtOKe7eLLzoc+01jVpKh5HzMnGir
3Dojij3bl40WEedTJbd2KrKdJ4aXqYfjDRXplhlnwTHEmMRUBJtEFNSoM191gRlu5G5dmVqMceei
RWfvSF1oY06Sk4zHoG0c26DXTKC+qgodJ1k4e8pHbc6fdNvk8+nPpo1BImo+Bp5Pv2+HJ7fP7DCp
xpVt0/WjNbyvIs0/hNd/MWNcQ80FhGFUcxVwwTi+ltWP4ypOmf5jWJ1EJrWzvYWr+jROebFZ48H2
tcqznmeK9dDsk4NBOl5QuQw1Ms1sL0tr20Ez1PsyhVzGvacYPaOLg4YwAb60xU86d7bfFPpro7Qh
0DJEh3YpS99eMae1JhcU6djNZUxonOIhkvSSS/dKF3iJSJHa5Y2JxVNCSnAq2ARupHV+KlXjw5bM
986oXuxa68/Q36JwdQ2sqHY1bNM5nx8Lq81fEpUhDFtJ/+hKpDjALxOo59gJtdl1HuWo5ENTj+8t
wcnUH65B4EFSr/dzPUS3tDbWY6ml+hM3gXmRcU2RJueHiGEBiT+duxVQGHx+MPINaka7k6DA+aw5
yyN9Mi9tA5b5r6Wq18J6Ddj0GU8NV+DJIBYefXapn8yltkLbzi61C3tZI5B2Q1dSBasxeg8TLIOj
aCtOEpKoNqmVfrLKCtieItl31oktd4MxFg4EsWOysDB6tuP92pZPS5vCgzVM9VB0NrDc+cqbG8nr
S2rEb3AQGmioW0VpcITtmPoaewv7WotyAKnwoYFrzPv1Ck43eHqXBOacA+76jRObGPyx/5hWsjc3
9cBIxWN1N7DtWoS6Q8Y6vDzrBoa7CMEvLz47+seiFL1fZcKDNu4JlMBoZOmE1bmnxLCqkxBrSj4J
qZQyXx7EKHEB5DoLd6aRkdJoZ1yUEZl5RWbeYUyYH6DHXN03+i8oE7ATgJGfLLMqAlsbGDx24xrM
gONByPWbaSg6ugmG9JMXPUrHukZyc3A2Pq8HieLpmC0B+oL2TGoGwtLMjjMPEAH/sreL/SjGdm8o
NAPURccOCEBfj3PChwg5oLuJo4knGZtMLGCOjIwZeit9qvJ+OdS21gTFZE/3E5issLAmCfy3qCik
tPRlGknGXEnkfxDT9IS6oG8gtawW53k07leVeud5deOTGEB0RBCRb7Jp6nYqbdcHV0wCyjMoiaAx
0+h2HubsBlKL+dmm1hqskSdOaSYw5w8Wk6zGul4KdpLsyIV2/JwZ246pr8nPrCmtI0y0FBk2cjft
5JQ/UW8RDaRKgwIRH4nAIb7q0ddEJvyN49niZmj79WYSo3UiTnq1CQbMyu+J1+qOP9xYhJTrQHXA
PEB1AnKxOL1+kfVQfFi5MA8zufjYp6Lm1XIn84shmYMHJiq3GZM8H3sXdwWKqRWkoHxvUT5jf45j
ca5ccOW2qZcoyPAeCH+fi5Oo5nnHFCwJm1SyPgcI+6YbC+S8Rbk7ptDma1fqxj1QsPQGoPhw7Khu
nnIq+YvXZt1PrMQi2ZxPzUAHFHUdtuHHN7C4pAPWGWOCMbtqY3I/I5r9WlpS7owVudWfo3pSvopy
hO8i8qBrZ3lBXEyroeQPY0Q/xzGDvTrbZiO2hI0x1vKwqjw7z41cf8y1GnhHOtI8VTN+dnpLf1FX
3j5fdE5GEtB3cRxZf3jqx5OKoXLiX3Qvqxp63zV54JkylSCNM3y+77FIktsO5O02VystvlETt7th
QmuxplWTaL9boEYlmylx+gBKTneazDm5HyqgBrKPtaBMJVwoGK6QoBnZIYa6u5bvE28OuNFN1s7u
52g55d7oEa7TcbzGDZSroSFQC/HhOHNDuVfVyx9grkvAtJBhaVzFn0qT042um/JJtkXWEzFjTYEQ
/cy8hoOXgTQaH2qAoyseAA8ZsHbb34wn18iq/pxJfpjY4iz3E0Zj+cBQtPoUqTP91p5yIZVHCGzC
te+HTnLQt3P8OztWfkmHUgZyNBn7RdF08BJePYgDTHIMM9uW4AnOMdf9qbB6NnCW6Vg4ZncD3RXr
xJw77etac/l4xVcSy7i/KjfFXhMt0LQWDsXkWdEeAlU44XIPo3mpUZU09gbqyWXT3U3OzMVe8oab
08sBECk9eiy8rHleuyVmTQNVowaoA5DJiiekJY1/PZ7m4uAJzuEMNsZWGLlxquwB7tzEOEgW2Hgi
1O5PHTj2uZGKMVOedj5jX3k3mhaxLW33rsED7TYZHQpnYrLaf6yyAJXZo7NkmQLT5abyYTKo0eIp
HkAEMzW5r7HlbcdeJI/AY7AIpBAHW48/TbPGUX81bm+hea1bU/HlaGNc3zTsqwYwqUSo5S2tuqzN
Y+VGyWeWM4TUk+I1rittU3ESaD6hYHYatEbVfkiAX68Tn0kIg4Dbgf1igtWwAEFBQ4BNweLu2qT/
nPIuZhTafaSunHfsTvf3eTv1PiW42AuSK8+F5ZgvMh/6PaT0KyPNRJqaGyp9iGH0N52x1etoCKUq
cHrYxeQDa8GtFifMww2K2bZePoS9OLtFn6ItUxyX1tmVocwWM6hA5eDGZ168etO89VyNefHkDbf9
mjsMTJgNxRERzMZkDsDC5PjTRPjrpqL1/BHjzyYt2GlZPTfZwfZF6NLj/BbGhCo3g2nGO2FaPJRp
ZQdO773YqcubwP1cvCdm193Vs/vtDHp3ElPModADErcKUTxz5qswcdA8hyedEKhHa2mQCrravIlG
4FpApfPjgkZ2qgRT8wHmsI/Q8wuRGLpXNJSnacpaytuMTM5pGh5hfK/M1e3pxZ6jjAGnznyDiHAW
kkHUo6fV/e0q8iUwIkEnGPHqOwUxfIJkqjvb6t55/CXgdECVdGzlfi57/T0HYX5YkolxssS7BDxR
f846DSdn3lwoxxp/mQQ8MOBMd5Pdz4GQrgxwqBk0fkXOmBEzbBrBciXQkr467vn2MyydnbV+jPG0
YghyTF6LrgplUtfh4MIVbprGO2P6z7aDpJrWmG77kVP8JG7j7pSHaJUkerk3IadALBr7o8M1VDNp
g7in6ik7NbMlLqlYrJu5nqOdqUVvUTSI3Zzk2mlORvEZtR2/bIfllEtl3ySsae8sPU1u8q7udk2t
4ks+owts1GRr57RVk28pU30PZbbUfG/WI0ATcLyJWvHXJGmzk9HKGL9T3645YiKm27+Pi2yBOJy7
xglGdQavnIlUaxrWwcLs0wRlP3afeR3N/AiBpe5AxH7nUJyPRW859+R0YszPtbcxXorT0DKWFJYo
wxaGK3e5Gg4gQKYdqt9yXjNtDOKyqvxhHdY3M04kSDVp+qa19I9l53VPLQS87dSZ1g2RnCKYuBve
06na4njbqK5WSCeJb6W4LDR9vCCkI4P3prUZta69i2YjD1PhCNi+cuDfrsHrDeC8fWWIOwZAPzHz
utBSqdo2yZVtUt4wCA8md0k21tpXh2YlACmZdPWkChj1Ggyvp3TFNCZjMX67aFSIbmt3aJfGDuUS
8cs4ZQJBDQEzfbZe+Kv9webO3ZPs/J3gouTzHNTOidLicyUX73kCRLTlYIhO3aiSY4X9k8AJ6OPO
ytrDAhLuE0hY+wG51HV4c/ooKJX+MvJdQcKW1iWK6+7Rc9w22TTdmIZtvbZBNPdBPGttuFQlwCoV
4ccbxPLIouRChpxlBnIpqofOaLBC5Q2eeNG62V3sufaepCxq784YDxgX5gtE8jrIYNsESrTebc9Q
6pVWmQ4zsczyW5sTVu6ihj6oySTS9iiGU2YAq6eDfpZmuewIU7WJD47H9hQb03Oz0teKdm19Zbqf
KrXFsSMPGxcMwjKDx5xRJK5Itg0vZOh82Fn97UZxhhSQoq8S1oBs4TTTry5WRj95OS4cqtUQ0KtW
HPj0GKT16V9CRuaurO3sxmq8htU2RoYRqBpgawCtBdCzsuT/Lopa2wPgyveu6cizllQf2rTgAV3J
qNs7XlqfynTBF+Wy6SibPmOy3FTMX+0HM3dSYGU1Ey6Zdg9Lv85PqSSkrmFax8odE/OkzKddnmkf
xexmPk4se283jE7ya3bkjtTE+Fi4dhIwFDUDM+ZwIHRUtWf8y8+LZte7zmqKm4rcTF9VK4vcq/1u
Y105pqUy32wXO0qWqGTrzdGLU8xfKeF9ILBLK8QQwTJgzSPVRWZ0qXN3r9vnacVw4aTNhwbJ7NyC
U7/YncNF6XYB5hXoPxp7g8lKRj2u95jZxQYo091aQCsrLfOr4UD2ud1/M9fZDvYubh90sx/OYqj7
s8N24jo6cRhJ3IlunHi3erF89YZRBUajEHv7zOXuGituW3S7opS0OJCx3G+vJV1uM0jcVMlqOeFi
6v12Tlsi29ApYBtiAu093HhsWr0piHw+1T+hO3okNfCSynmEZdrdiT5P7lscEO9ZWq+/YqmrJ6Fj
xJDDaFwwduQcRGOF3q7JDTS17NXWehNHfVaulMfaEmC6x6WpiX00as1B8+gAw8oWxcMAdA+/HnoN
Y79Itl+eYD8Wu04TNpiw9gYjWHzaKWHZtRVjDwYYiQ+W62Oqrd3CbiojLq25T5DmbmYIUnsgfDzO
idGfyAWnpARIALiyPBbFJGZGXdBKVRxPjyPGux1mL26sqYhCD1fiU6vXRUBVv+wb0Ie+gdZ+SlId
qiGjQn9RNDgO85TNX0NqIw1ZIvZyD4nW/HKHCKFNGhoyYr5q3t00U4hPcQZdE7PdT8uMlXZ8xegk
VB72wONeWseq8R92aCH+qHtZYDut2LFFoLvHxM0Z3xX0FkAiewAQLFymuG0c+yGFMkYrv2K7y9Pf
Hhn/DPwqzYLYUe6vrFwsalBBNxET0V1Urs5ZZxOHeiqtHqdSCPLvPVTJIVu+PJyph1pjnbDJkQ+V
zTpOlKnsWWGcQpBS03HoGowQkVc7W9ERsGUAB+IbwQGsLR4cX5yrSPEZdoO4kBepl1hKNAXNfcbN
R6Wi7xrRviE+JjvUU/7RGAv5mqgfMkXKL0+fhzM9ePRcomvtvHatD/Waz9xnKU1JwwPapc6ypyMS
vmGW3cEbqzQYaYxeIDGDb+gV6EVpEKaZOPHBAV19UN3EMoDM8HLMcL13LlzccxVV3qdSqHqd00eh
LMElJjnVTK3qGXgFE47DOimxZ2VDUbw61DMeLVqy4KGc83jNkIfd9r2zrTWcOQs3TpbOJ5myqEhF
5CR7m/IBYALTTRDLOI0Se/gzCG1OffDY9RtydXmBZst/MdWiY0v8UShNZr2rEaePQzVOp3nETEmo
KDszJT2JOSiPGVjhXKSRPCZ6G+30KmMeVxrvGGnGzM+5DF2zi/Y4ZutdNUXGzdBIHFxWbGYbmG3W
oxlD8F1wzPHsd7nf8h6h7dhAbwUTrSSCdkxIvLOZiBB+5SXPzpGF+ZQmuXwZPBIHNmJyFvQbt09C
bzSnO9FG8QeAUHCMrqIrzrg86yYixmNJx4NRulnYExEcNh7QTPI0Y7+wUTViktlItOLMRa9/tLG2
B2SCMkeM0/arB5lBP5BN+xjjtm9oy3hUcHK3bTrlN5Xn9tt09eZfaUe8Cx436I7rp/FrrnKGqxM0
Da1X7KT0GaRC1nE4l/u0QKqJl9feZfUdffh71ccxVDB7b0BQLolPbru2t5z2IxEtY0sMRiHGHZAI
mFImdkTgb6CTsuIh2/lnstdmE+eMP0epkiCb0mTX8gaeoc2xbTTqwxsjY4CDORuhK83qjb64zqFo
3AwnQVR95HnxrgwdoTPhDIEJXeBrX941rV5ZjbFsvOG95jf4eS85Gwys0Be8yost7Rz3CLAaJx55
HazW/duu6f8InvZUl/zv365/57tuFpaRkuHf/+0ffrX7U58/yz/9P/+hf/g7/b//9beBuASfw+c/
/CKsUKGWB1Aly+VPPxZ/+/f//if/f3/z74yzp6X585d/wcBcDdd/LU7r6h/wZza7j/9JZrp+JX//
e9dv4C//cvv5/Vn/r8f/fflvf+fPZz9ATzPMf3V0uHmeYxqmJR1WZf+OTON3bNOUjpS6bni2yX+n
uiLY/vIvQvwrXjQdRVA3Dc+l/v5PZBq/ZeiOa+l4NR2Hsfb/CJn2f1mKNv85rp9nz21ar1VHiZE/
8s5E5zzP5u0UowdP95Ediil6HdWWQ7s65Z75/l8+o/u/rfr9V2yYed1N/e8bgKb3T4vD8Bb7QVD0
HNWyXcdDYTzqU32u4mcj4TVrhX+HyfIzKprAiZ2gl/Ne1gdND0fr0g77gj+gFy6a9h9dz/D1VKFH
K1Q7dxPzuMly99JjPpi/j7mfV/FxZEVgmb/+31+7cK8Lqv+nL/6fEgukN6oyY73rmKc3s/4nsxma
fBhmaLH4l1WUfdu2+a6MXzmf1bfh7JM4WCdWvZeNN5+95X7yOlSas/aefvGrEg9ivYKAPRnihIh5
aMtHmT/jkKA83qKCqmgzxX7VY78+1B/tL86mgEErwQ/7fl/dVh8IUZx5W/Iett1u2UchM5agD8dw
DtYAu+Rp3SBChHHoBkj3fhbkYXWnbb7kptz0IbsyySk7icUfiNCIXm3PYsaCF+1JTOc52WftTWS8
O+goxXM1H1CxpPmcE0w1MYguXr2ZIrlno+iq/NtBwVxJ3enN1o23ygThc/joUf4PQO7t9K7BunrR
TIbpe1aggPsO9dbudSBYZ1xPWKQwMjLleciXO5y0aHDS2RfdE/9BdbWSg5Pv8TZH2wzeLhB5YKbD
S1sd8mVv2lzte65Mw9rP6r4d79yYGOudrm5M9ePQTLG1Map9WXNyskDIvHO5UOJtvMzHYF7uyQ8h
yi8Yn3tzZ+eXZL21bwu8P1TTLDgF9oVFw7jeNOHVrPKiWbdOrzbDEljdHZoY/zMOuHONFsfDzKDg
fWLlVEwb9Wl9k6BNMgprwVwmDvbFPqPJcoAcgxD0jcssfeSDTQP86ruO7twvKyneq13PB9s76L77
6TH9D+bOq8dxLGnTf2g5oDe3IiXKZCq9qxuisqqS3nv++n1YM/ttNieVwupqgUaju1FNisfEiRPx
mtdBbjalJb30ur8S/SMEzLF+rFPybAnuMbLgnhrYMdMuXNP8lfID5urAiX9SApJ8u6K37DBOwXrA
BQFrYDzIuGYnW8U4ZPDynif+BvGMeietgl04PreYzyrxUdf3jfVcdxuMlzbdut4p62SfPFlbea9t
rI22EdeWA+pdVN34PQvPeC3+1Q/4aofNnORPkgWDLqVBY1rtQXhIbgHO7MHi3yhHtBH32RGtvH12
Ld2mZ5Q7TghmKtaCmx+BRqCNwduyq/a5PFa3w0P+I3jwXW0dHatj+jY+ZOvq2jzml75xDoufvo8+
AtiawGwP0o249/b687Qr3eAmvtavzBttnxzFK30rv5hH5fH7oIUj0ixX9tWYLqj8XdLT3Je09qDc
lKVNzYzaF6Q46cU6hvthR1rxOORUnFbpMwLwu3Krr6dNvGUL7Kn57vlvm8pRdvU+u7J+KZvuCj+g
G1A/h+wW8BNY46TeBt51Y62gkQmhM6c21E8BV2zk2PbltR/THLZDCgeYp1FVxUoMN2gPDudKvrZA
Rr9Lmd3fhYOTyFSsuF8DfbCjNVnKajKojNtXx3xzZ9Tkzpt23GnADF6LK9n1RfbcVdPdiZUtlpui
cTWd7sPeP1o9VaYr7GiN2eBuNX6MmSPw2c/xyL8MgGNoWOQr/UOn6gYG2cUD7pqOlgYs/Gd5Xx6t
w2Ptkq0FgAglW6ZNdd1sKW50kCZecUobb0cQa3jjrUKuXbxyxwtuJkRmV9Y6Km3TgT6kQnGWbJVQ
Aq+j2bb+xpTdMt235R+L6JsXH9ZrXP9KirdGeZazD1/cVcbWjLbDL/m6PwhvMYztyJFUBzKovi/8
bUsD8I/4Hl0rO65r9HcSp/rlv09v3Hw7CECg+d6HW/HuOSwJWoch/tG1NspPlWIL+pZ/mKE3oAuS
Lbhh/qFo1iyI+oP+zfQrPI7rcOtvy2elvLPU+RxRbCbJ2taHERbKqn/R78V78Q441qPySrNzhW82
WxIV0G1rY0by3Di/gag7KC84/o11y+hLPeFxYzU2KO2OtSI7BbE3XDU76G6b2M222nW1hslnTxv5
Duu/3galuSrX8RF/X9EurroN1fUb8SO4PUCkWtHXd5ioVc/rI9vYJa/l2rppKa6w+FaSEykraivX
HHo7Y03VfmXu+cRih1m0Da9DCR1ObipxL+ONdPR/1LHbWHe+Qkx+rtkHPk38mV5M5QJAZvYu/rEO
5X3xVr2xCEr+ioF/QdlyqnoLkVFdszwhA6YrejYf4oZrffhEs1wQNma3g6PXPGr0KYIbnCNW+ZNm
oLZFqdrV57LDSroXxwcz2Sh34q3Zc5Tew/9T7qER3FU/o6N2V75Kd+ONeSWsidBr5Upel3ZsUwRZ
Rc60etRtf5vfC6/GRruaB1OwA9vb/2h2Fn8aC3gb+OAm2MTXhl2s3iRb37SPVIXcYD1uy83bYP8a
1iAFr+LftN3Ct+ZneJscvQfEJCp74JOQp7qN9yUNHp4GHWA/7TmznADqwEr9CbsQrdIoo5nrYEoP
rFp6l5oVLKg1bBtVP3TUgIsRBiyE8dJWJ9ILSC73rLuBMzhcZyrZ3Ape8ybbdAd2m/o7Avr9Klor
IzuYUBDJFIGhTABDVvqmfiiudQ8MpAsWEMSQm1+xEyc3vQKhWwQwVa+0tXD070LhOf9hbJqrLlwN
rZ2mTv/RU/SzdiMLX74WOrdWNuIA33wzWBvMuLXajn+oa3+r7pVNRLak76QX6UXZqutmx3XKdJN6
J22wJ921x/KI/fyzcJhu+7vulzyj2rZ1YFeAcLQVAOCAlVzaEMqiX2C70zvuvfTIEC7PuOWZjp/s
Qlh+7SrsUEa4MuNDi19n69TDnaZsq/ow4fajrCbRLmXaihrOl4483XrjcRjXkzvA5hj2xUv2EB/8
Q3NVx/u8eJalt8J4t+IfuvBivPpTDLnd2MKk8vAqo+a0qh/98QOoaxato6fkDgmmxzpL3o2M5ohP
h3YlI0HA79hG17BESFBpcurmGtwZ5NM+WQW/hVeK7LfWC+Cs1M7L8ge6lVeGhd6E7AixDDrZYuLj
Vfkn/WO+GffyrXg73qTTsGrJ95KV96v56b81992d/1r2t0nfuKLereWhtIcCyic5obyGpLml8+aF
P/zE1TJp1ZPmY3iJ1Gj4pFa7IN4lGdXkfFXdZ0iDNA/mn+a3CjelQzQMGMlVe2xu1Df9gSSnHV9V
Ab1tKBM1wnISqFQobtAjVuPPMLzpOtfvdnQLE3+j3ue/I+/QZVtgusWD+Sx273H9e5R2wivFi1cV
j1Awaghw5BgRJnvdtK13uXVgCOeMD1s8x8MlsIvueWo3XrYJgeZT8B/IPgvPMbrhqiAV9nX/2kKx
z6J776gUaHp6vHap7IKnAthfDtSseVEd41rrnYlmJ2GbIKvZZejq1n0qbTLvoDS3pbQplJtWcLkZ
VQeyZ/T89St1G9+UD3QGUDl/1mhzVk5S2mlrZxBxRmduLBakeusRab/IHkhE0bLtDiLcy3Tdq2v4
olPKCgtt8Y3TjU/zrlTHuvN++b8h8moVjy3QdEzfdHB4QbtB6UEYIc1stJEc1yHL7NFKUGxVWikE
CGWV/km5ZNSuJt1P1p3WHAyACf08p9EHvMn4Vr5q7kbWXrENqp8KWDUYO+q7BeWeC6C2q809dzup
egpRfKGYRUsSBi0i67CG6HhQ83A06aBEhyF5l4JopcsczzrYBN0O4ud0qJFB/x16jxybBgkMqK+b
8ZnYePfXeWqtCQelPWrtMb5T1+F9/FO7KV6V/EfySpkyfwkf8hvliR7uSmqeI0rJu9oZ7qUft8Sk
dWMXT6ED5bEouWkFiR3Ae8+36LnAw9J8YGirsXZUKrpzXVABU4qkgPQCg/jgS9IK3KMt7mg2Te60
RmEWk7NxO777+Z38oCFLDQ0x4HrSZ4/tA36qOsiJF+lafCwx5QB4CigI0o1Da43L5XDX/1LAhyYr
Fh0mxF2yA35c2YjrcDX4la+1qwhpsxfj0dxgiKjZyDp6YB7skfryQ/PD9FahuBFk1yoOhvpYFaB9
bAsZm3TdOnG9BbjolO9qukqe0LUzD+1Ddpf8wUFouGaF+3jmkIchSfEefkRXwxstnwyJiSewyy/e
Mc9WIBMHzYZniYbT9Lt8scjJfHss5sRGBu1uoIZvI30O7bjaiPdMswmkQbT/V4gxcIQnUncIvain
SDzC5lMoUEZ3wqtuq0+BueIEiP/okQOuURKPUX0twJLx9hXXpbp+lgdHI8vZ9OD7A8CRQumIYu8W
4K9V4U0qf2IAtO7b9DpRR8SKgcK99lW1HvKPv+n3/1NZ7Dr8VeV1/tEsi17/qIwd6adlH/nyz/z/
WBjTEZT7rjCW/AQm9PMfdbH5f/k/dTHrX7IxV8REFQKZqXLV+3ddzLL+pauiDuPI0GnoSbMH3X/q
Ysa/FEPSJFGUTVOxJGpr/1MXE/9lgk6XLEsXZUnmf0a4/2/RkaLgfwpS1BMZ6v/7758LVH8VIZe3
Jd0yrEWNJ+sAQU2xp+yEJqcDlI3w6TwBH21sBSmGWTAhWN6y8II0L4d75VPP1ooy3k2+CSlmEvK9
YjTVFd6s5i7pSy2yU4V+7SpoGvmaLqz5s2jrfgfSYIrWnpliXCwBW+C6FDbhrjeCwfk07P/5tH98
ylciffOnLC7TCM1bmqq2kJGSkcxkjMziT21I4L49BGyGtSbLCplOqNPkj5Vau/JhPslwpaUgJrS0
xZ88DE24PegEQ3IcohlM1XiobNE7u/ZSTX7rBdM8WsMIMN6QEpycFUKvghjET2CKIeGyS8u3sYeO
0hqiQEHRVK/oCRtnDGK+utrOX7i4wINPqcVJi0BVBVYCUtacml8yLQekUyMZoSYlT160aUKHC3UI
wEOpV8Cz/n545wXx1UJZXOUHLWvK3synHdRi4daiYPtWWrX32g0lJ8L375irol+9Y3F194Ri0PS6
n1hcyvDLULiPhJUgPoCTDw5WHg7npInl+YlfvWmhyZdFIGKiTuVayeh9GEpgkqZX4lNTyWZNu9Kg
jxm1SuroYi+QPVrGTUxLGwxFBXbHtErxSepa873vUL8yQfAEKxOwOfSvApw32I+Z05Kb0m9JCPsr
oKrxOR+feTV/8cuXDpm5GAS0fbrGnULNRdZpr0rimXLNqUfPG+tTtaat+krG37dxR67XfpBtAS2f
WbmnHr3Q5gQ3lql93zauJ5c3khjci61/ZtGcevSixG4FpYLgW8mvrmMnHUvUtwjS/xPIb/89qJ8j
yqknL2KjoY5oHOg8GabsBuv31ZhV68sePb/y01BbeqKqapo3rkxKK8PlTMTWuezRiyARy4M8GWRh
VHcxkB2jtRmN9mWPXsSANEvDFBWMmmbzzMCJ/lSIHl326MXWrwuzmbIcKmxuWrBA5o58eUbg8UTk
+tve+DTW2dCbaqTMy5q2OzLVk0GFSk7qx6HM/H8nPifP0RNLZWndCI1clMALNG4DlC1AuaG0fipW
n142p0vfxiTqJL23WIkQqSlkDTOwspTyy6bVWGxOWsQJrJG4AT/h25PZr4HMuhdNq7HYnHWipnVX
UKmsB5H7F7phk1o+XPbsxfYE91VJyCpDZJIB5xXgeQFMX/boxfYEtY0WUBY2rkIfIQfFUsOv+f7R
86B+Eb8N5Z87fxLCDnxSSlDBgPTFS9Ed8arYek66jmqTD+XFtzDC+f5lp5blYsNWoCzBPLOrQC3S
QfGdkCvYZY9ebFi1lZAO8n2GiMtx1quuhAvxZY9eHM4dG1QurKp2A4qw5swjLi57sj4nVp9CAfoz
KrCmuubWbjw3Yveq6/IZG/J5RX8xr0sbxjFQPcNsitoFu6VtFBXkQQN0YYfEUGkbs5v1RYMz3zA+
f0IkAw5FdZ0YPNJV0z0NNTFDGC6b1bl7//npQQbbRbWYVbkMHnXvT58Jt5f97sVu9SzfnEYId24p
V+PK84aXFM7iZTmAvtivRRYmaYkwopvI9E2jwk3US+xUyLn1xX4NgKQHEuw0t9JE/CoK1XLCbvIv
HO/FBpVapGp5ae3OlLa4GFz01S4ck8UGHdAAUrVkXiizeJau5/sKYtqFD19s0QCa7pjnDRvJQklA
hzHvt5dloUv3RfRk/b7r2rmKlj4jGvteePFlo60tEtyy1mR0MobalVGDi03TruT+ssiiLbZl2eY5
Fn1MZCyg5SO/meiCXLRxtMWWxEwwC4KamGVmyk4XTSRn7888+cSNWVvsSRy2lQFTn9rtFENxctMj
MSLPtXuYxXfiqFhXtR7A3wi7Euh3HETqjVSX0RYVQUTM67GLESWSfO0VKTPzLYCxtMK+FD0NSzIw
J0+RE4jDwvgZ4GN6j7KzvgUuFz2J8K9sC9tsWN+lM0hWt5uURnB8JFU2VRknbtuVwbYIwl6kVCel
vysZslcdgy7tZWOk74dghKBoqomsQE7voo7aP2GimfTszBr9jaiQjcdBp9gPYUm8F0Y9b1aiKTT3
ctNGDTBkvb8sw9EWoUfs4hHRAQ4rlBVtmIxOXZ1zDJkf8cWRoi1CT51KaaXAcAKvZ957Oa1IT75w
JyzijjL1AmwPlis0x1hOHB307plFdeJHL8KOnviwZEWePMFVAAvTvgeGeOFYL6KOVOSpHhtJ7UZx
ZqGoCDHd8tqHi3740oHRaLJhqkUuN0ruHXIVcK/sXXZm/5cFY9F6NawS1kjb0zhUTaBJUuyvL/vh
i9ATTJmZtQG7GC2YdYTu0lR7ly0TdRF7ak4li7ofk9kqtk5zX/aHy8La0hgxgCwe54lcu61vrge6
M31y7nD666zwxcaZa62fsxihA5iPSh8ACmsMfnoTEFdA6uiswgJGdyWHk99MZneUoF/u04jblCJ6
5YVjpvzz5UNdReiFRsTrQOoPIo5Qa2FUkstOxxkp+fnTorrIVNQ3WKUiYK0Bt/ULN+7SOJEzN0Bt
S2JCoF7mE5YDvnLhXC/2bYhqgpalLCMJHjjCh3Ruwv6yAVm6Fnop6rVJzJkuqcJNGIpuWueXhbKl
ayHSIRWuPXmNkmB1m+RocFScLRdtWmWxadMaOqY2/+yhK1flDOH7c9mDF1vWNKRpgp3CeCD9g9QO
kKJz++rEeaQs0oUCEodXtzy6jq5LH5ePsj4TwuYf98WGVRYbVpIEoWdhA5LxjG7doNfuaGOdbgJD
GW4KJfEvuw8ri72pixDVA1ra7E1YNrHX3ZkR7ITvR16a9+BXX7HYm7KQFW1S+uzNadLXsTFMa2or
qEMrYQqtskltuRjFPWKNxn7oBtBmGtRIpM3ED6ya9MsOmxlm/TlCFIOCBZ6S/t0Q1wEmDGAizn7j
qSWw3MlKUfS5yEk2JfiAp81tIQVnLtDyieFbOh36cYuTg8Q5hsZuSn81iZJjPgQyUK4YYBNXMzRv
9IIWNHJ5u76HC4SimrAzEed7KBFIfhtDPduXhQWjBU2zW0MYNXJZhqL0QV2ISpKjq+/LV7mg9YfU
AJjz/cyfGBV5ca8YzUgujZRfXpJKkc6u2ksHfGmhmORR0tLsYU01oFOsH5S6L/zRi0AxhkHc6PAm
ZtkU8MgjIDF0Nc7UXE+NyCJUSL7AMBgx16Favxan7EE12wsvtn9bmZ+KOKoqInKKGJdbjUlE2yVz
9Vr/fdlMLgJE4pdypI6sGMIcgHSwDCmE3gtHfF74n384rjmlNhTdrirzHHkTBK9D+ktn9v2X8F4q
FX97XZ8eX8K5Qr3LbHelhQ2DmYD97FrhDdaotanlNtxLA3UiD2ncQ4v0zE2oaDkYDku0WzkbD/RQ
0GaLQnOLF6N06BR0NDPUkbZjBA/9suFdhg/akSaeVe1uLCrFhSgOuI+gfGZ857Pzi/i7dL7zqt6D
/TjJaJwZA1Q2Ld1FQlPcNGiDOoIv57NAcSOfObNOvW2x6VO5QNAmEpEYsur22FuYXMIRUK9Hyayv
g1lNFco91IiLRk5a5Asj3HihQgbDVY3c3MttZzmtxwx9//R5W341cotY4NFU1DtNUnZYnBRuKTbi
zu/Eyhm7oH///hUnIsLS0C4QK7innflX/h9ibRr/Drvssmiz9LPTer1NhICrmxaMH35YvHp5fFnj
8i+h6NOmEorOKsKMa4qQbEzxjzxeOByLWKBZCFylCMW48OF/kOXERzMszAvHY5ECIF4wZGPdKm7G
zm2arIdQDArusolc7uG012hCcQNJ8+JAWReah+le9Oil0Vw0ZTBmtQAwStagRCpS2H7ocLW48PGL
HWuh164348QyQTup5+LglLNf0Pe//e9i+2IP/ZfZW9J4hSBGCjoBVrQzdC6UptnicIkc7j5GdY3a
WhP+isj8HspSD92sMoWDlRXwQPteWNe94e05KpEL/f4Xndhx4mJTK7WY+b2VzKhl4DA6Ino09Zvd
9w8/ETHExQGPYRwnhxzVqFDmFQBMv2vvjHYSn028SJ6+f8eJCCvOH/Zp7yl+mncD+sy7TBYTCKNl
cj/ncPeqMvYgOeH1q7lcPXz/slOjtTj5NWnMFERyFXes/Kdo6l2vic88+sTtRlzs9WzQUEnrddll
h1tuoSMjjTj5EW2D2daOSH7ZFyx2vSJPWoXkiewmivqBwyQc7eyyKCgu9vyUCehnt13lSkUqIh8i
eY5m1cZFPxyO5z/nuUINLY6rtnR1gRIqUFANE97vx+TrZapbiy0v9fhFjYUJP07IzQd1qJt9kOlo
wvmdcOGvX5zMnowRYtkElWuZXb4Th3JCt9Y4Zy3/92r632EFsv8/BwddjgS9oal080HRQbZ2uvCU
5kky+ziBR8I/tHq20Gq75coXXgkd+nirCEkv2NeqcltNRgKlJ5nG624Y6w8JsYnN6PnVsQ1S8Yb8
JNtQO8RXnEwxCqxgk5qFZ9OaLu0E40R/06pZsJn0UUHM2xivM2zCNmo65C+ISgHHBfnwIsaSuDGs
WC8vilwI6P3zmwstFcoRwTO3RHLXla0YKXn5MqSJvoQJZpUWTkEwlC5wkwj5txD+oofxx/cL7m9C
9tV8LeIIxm+BibFJjppAre9jEKGIyJWIUFVJ4OK5S7C0AjgegKYn5HnMyZPvkIWb1nVW1gcv93Hn
kkm7syvgoMjDBIqEvOaUZZtIz8TLkDw6rOp/hNapRxYzmsLSLev56EmUfqXVxSVuuqxYaxGJMG4o
+qAJ5FmWILwPBCiHGB+eK+J8fSzo1iIYBaaE+Uvqy64RWsNmqgvlNqg5JfTSs+6AIxpPCgJhL9/P
54kAsoTbqZSRra63pl3CnLx0+EkeEF6CcwZE0f3+FXMs+mLFzPjfz8ecmIdBESbStEMsXz00vaE+
p1iXPNaimuyKfuDe38mVHUg4Rn7/xhMjaM7//dPBakSp3DUYKu7qasKlCelyBCbToVDWM6RzP6b5
9IhNGiD379+nzlPz1ScugljU1iJkcn3aaZjY0P1H5H1l9mK4K/sO8Ra6cd5aSnDbCxU6aG2HZEzR
Yl5RGCaSlSqa/+ja5evQQrM97xMoWFL0py8LuIxJ2KVrEYWhNzQEpVUuTKiiGEXZb0TMWK+GMBie
Va/XcRapgfPXaVLdWpXn3zQ5cNLKS0xceIT4emz8bPZDndVYRqhYeiOItjX6qOKH4Y+mRc1V6Vvt
ela2PHM4nbix6+YizuFm6YkquJ8dkkt1YU9W7H9UAhqTKzUNhB/sIniWlYSnc9jKONTG4bWOYNID
DiHxs4Dm1G3AabbSPVyr+qGHzqj6qFB6cRB8NG06nJu+E7M3p0yflgu2s9zcdG7tKIANe3qHeLxI
/plEcl4CXy2NRbwMRArrJlhazDz88VoZTOXaV9TmR6Fms69erF12TJuLiIcbHc5K3tDu+qGCnlp6
gzNSSjozlfNQfPUVi4inNVFet0PS7nxJHauVp0xhAlZ4jC6MEYuY18uxbOVt3e5yScCxBq9e8dgU
VXwXjNNgJ7mSrwdEO6lWyeO5U3hOv774piWmsegbpfSztt1heRK/K1KQFSs5x2FkQH7cwbwNmb26
F2E7l0i6jVnhF5ctuCXc0QOd6eUcdrtCtH4MpX4ttNBJv49F0jwlX33WIvhZaVoOgx+0u6DGRtS2
xKg7NF6Z/FKLNt34KX5UTitaniOaNK7jVNeup6bof2I0AUbh+x9xYrksYZGofSLeEYoYiwbBa0eI
cuiKNee+cF7SX33hIqxYntkpfmk0u75UqBkr8SEy/AomsinRiKhqNdkiXVcdvC6qHFpFGV42OAkl
qD8iYliiofT9V57KhYz58z8FDhLGIGgTCWXutBHWwPexcKxKLLICoBj4p5TxNsujYi3SYr4aNDjy
HcLfG9S4ZRd0feKkWL6sfIGfSc+8Qekx6FeJMfpneocnDvclFhPfIg9/iD5zfRNela80sZMJkKZ7
OVHPzPTfQtFXkzFP0qcxaOqmkMcs7NCLJFU2EY1snCTTGAQtwyxjUjtzr6D+9B6NJhaBfReRoaOg
N63zOmBS2k55qFC3gqt9ZlZObYBFrMLoAI1RbPx2HaYefyrdCp6hIaEz3lZD76g+yr0UpZw4YXdg
FlUgbd6nsCEFuLXnCBgnch5jEc+yOqbQUwXjrmpepb7exN5oq5A2TeNdbgwXV/ozHb8Tqc4S8Vl3
Xj2MiiptUZZzxamFxVnE4k5C8czOJ0jZRh76Z4L0ieW0hID6kxHoSPdKW/RhUTExp36fTAKnd9t0
Z5bTidNyif6cppTSnlqJ20FWJdv3pGnVyOYz7gz1ngajt/5+jZyIT0sY6GRQ1GkmXC1Q/rUxE7YL
/1z8PfXoRXAykmrQhY5Hd5jpWtJuwAb1sh89v/HTTjPbdqymXk1cfAqrXVkPsdOhZn/m6acW0iJP
AWhbpl04Jq4pyUW/ivEdMVZhValHav3j1k8w41ynRvH7+485FTf0RdwI1KpQ0qhMXJq3ultjmvjb
G/rqWdfJXIYo9lwcXRI77EPgFPxJpLoHBaGFXKudLkhDD+8p3Ia+/zWnVvYiZExqZfq4NSGTq6Ix
goai6ifO4J1rpZwA7Oj6Ihxglpsif18nrigqwgYpXtJuxaw6azWkfhXaxYA0MBqm3q3AJThG+qTq
PoJS6881pk7wIPUl6jQZwSBQi+3dpM+dDK3MVTsi/G2IZNfj2tJvEj9ZV2V2o/TjDozhmq4YyvgT
OAUPuWb/g0qrXUXCoUE3qvTXWG2TVdTXhop1TKTvtTI+U9w/sRCXIFZF0/1El/LE7SQNAy9NQsoj
CrWMqhl86EmcxqOp+2d726fypSWyNRSVLi6mKnEtNTFrB4938ZfcK/kvAR8UbpBg9TFVsrRfmoWG
v9RLEgzkIBrqvdTV1Zkw/rff/cUxukTBIucXpJGIIuWIvby80kw/2idJFjlep0XvXHt8V48jaQdc
zZmsFrPJye0tGttBVvpbrLmLzGkS7N0FFUmAEtuIld6GWGapflRuMqVQngzNmglkXEXjoUVUoLSK
8hlbaQ8HWpFSmjhIf7S8GUrnok21RN8WuZ8L6Am2bqmSwxtkRusoj1RHGutm+/0rThwXS3BqKciq
XjVi6+plFzqBJre7SUviK2MIxKNgFuGZaDWH2K9mZxEckw5bBMzDWjf2tZ/NqPpv4VCaT5d9xCIS
xlODk1uFQCgCqeHeb7IJjTUjb/HvbpJbFVnQi3qs+iyE+PkAwWi1VgI6oK5l1Btu604dR5cdqNoi
wFlZWk3o4qZuiK9u3HFcaGfOpRNDv4StRmjTDgruG2hjGN2VFcws5HqcLktplshVFSPiXhCRjC4l
QXLR282IbHK+yTskBb6f3hOpoDrHuU/HdkVYNwcv4BV+nd5EaWFslLYEHV5P03TVta22F1UvxaC1
789M9InjbAlrFZBYLhpdgBY1YV9dYvuHATb85oOfheX99591Yust8a0cI9kQ4zDgJjg6back0a5D
LfcxaB40YRunBlYy37/p1Om5hLvWku/5dQsluEKIWsakcRaozsLhgM9kgRMXDlZtlm/pUezN4iWY
ygtrKupi23uaJXmWUaUgOQYRNb0MnUatni7bM0uoq6f2dUnBKWM7lsepTH5G4vjz+yE7tWkWOz0T
tFDXsy5ze79WOPIHcd9G1bkJOfX0xWb3yyLXc0vgdq9JhV0loQq4OXj5/qefWLtLvGseoQMcBtxZ
Q78zricVbSW/VrWHMlakH9+/Qv97Y/kini+Rr4aAGLync3GPpJT+yKREaFrnoTRuikiPd4El+c9e
EsdrsVezYyEV0QFnx3LVyhA1HKlv+heUI5B8elL2mKxOlSLc5HEbrnIvyH+IJg4DRmylMjaQWK4o
oWBuZivKP9EUTMfU67kWGG34UyxGa1MiNxuvaslCBLWLaXlhpmlgukcdIUPVZOaIKEkrOKUmdL+j
MRo2qqJ1L3GgDHeyjzCZyImPhVuEpXXljRFCcWW5CoRAcf1Wjh/a2iAI1Mm0rSk91uULdtcizvJ9
cGMOyFZ5WYYQS9xo4bZUS0TjqbtOx2xSJRbkYzeNaHpJqUzbHo3C6iW02rBdSd6IzlUlYMPR49Ql
ckvzhW1A/frI3SezvVaPn5I8947ClAwPmYjifdipGDm0IgpiAcBd9C/7TnzAFyh1TDCNT7TzA9fK
I4FvTWPxVpdlvUcWR41u0sCPrjUEMLZeXXtYzNUW3o7c6U16kchdoOpRy4ep0hDewRhO2Vo9luBU
FQzHymJE8HB/R9PIr8c/CWrm+zBN1Ny2AqHFpiAKexN/wdTS77TSSlf90KT0jKasvE3GUf3ltVJ0
SMU5GcZQpr0eeryE7LjsgidNSRMknDGqy4AIyDqpjijj8JIIswttkFqFbeJ9u4rq0noVjEQ/tBH6
ntnQ4o+paT2WPTJmSqs6NZq1pcWK0/YBqkN4aTtmqfSPkVTG2WbQCvoHKfwoLaRZgyxpkZUHtUqU
wrX6ZOjoIRZFtgozD91zT2qi2NHaNsRgCwuO/rFtJOTZBVMlBNQSSnATgsS5rQT1+Dg3CO9lCp3G
oa9babwz+JA/XtGZP1O/IePODGyOuNR2x8QQA96Ktgh2Il0irTWwNxGOt1zVsfFAERBh80qySyOW
JAdrt/BHEvtJgoVyUjwJpaBdm9KkbrNRLx6noRbtTkZtXBowbinMTkTFL6/1DVB64LEY9zaq23Pj
/SnJXo2xbjQ2SH5Uve7kU1Nmq6Qy9MQ2pgzTYPx01FVd1WiZd+wJ3NOKVEN9v6xtShTSocHNtlMQ
pvI1ZOKaCl8ceFJ2Xgxcc6qC0p0TDpZpfBQyfo4UUgq8tHATDLbBNMbYBKjttmgUr7cjP0MmVpB8
lGy1bkDAt2yxMxkTMbPrqC82BdKwx6hNQrwsysAp4haFKn3o902rjOZOpYNtIuQl4MBpdhgUrKTE
DG9CTTSuLbVUVoWlI2toCTWaSnk4c4ysLtkOmpUc2mCYio0XSzV6UFUc/grFxquOWQGj+maIhO49
9Icpc42ozhqMZeNfCWTdfVLqcniNW29WYbEsleJz3VgfeAIFqYPbboYuTucNgVOLoX4z5GO0xZBD
/lMidHNTqXp0o8lyhIm1nqLmh1V8uupkYcS6tw1L+qowyZ+jJq5uqOeVd/z86nfnm3iuCLTsH3rB
Sh61MUHMQzdno+8UyYaGZZACVkSPLY/0ZG6TlXutHaoSrV2lXBmqypMnXGAtltcQXPkC6j1yOUqP
tO/Nm7zAdtrHPOe+U7mvUVaNjTvgp5Xth74sOIkVB06e69aNht8DjI8SRd3yfzN3Jru1K0mW/ZVC
zj1AJ510cpA1OH2jo76fELqSLvu+c/Lra52MQgEZSGShZgW8eIMIxb2SDulutm3bXqYloJpUOZ0M
DXW1bi6sSucbeHLjU9JKYhDVYj2gxOptgngHFlqUhMePwtuImc/Aw6x8YPeguQuAsPxaTU4qpN96
v7ly9Td+GsrfKC7+yEpzBlgJfGz2dcv1GDs0zLIY7xr4RrvQA/OxgXnM2a8zn03NCKxzKer21Mqq
3PKhm3Mw1dmDpSawErCOdu2V04CVXkliEYv21kGv0nBicHzqrL6ZsNx4pGe3WXr0U3pHNtZLZ1su
iwU6Khth3Sh//IHw1W6G6pqtDTFyM0UhWdMw+K6IqjSatsavYs5WlxxKy4x3ndUOB7uqy6cqdWya
Ek7+fhUb5eyI6C8M6XjxTOhfnzscBUv25kPKfQZByYgm0JW1dio/dmF0xOVLXPdEvg2ciKsEDhQw
etajCHZz0i0v1LwhUIbY0G5Jbo0xJFSiWuoXd9Lt33FEj2FMjY1WLKE69h4QGdtNuOQw1Isn1eT0
fvC+9Jc9dM41p01kxyojZnLxRHCBJ+zcVH2dvEJgBxPbjgBjBm+qXqw2rE8+xF5I8fbScSwOhTLr
qrJJLxsGXFmclnniAmqN43vXzrwKJnQqprUbC3Ov4okZ2+KanLy+udjpKFPrcrK72xb078Vq+Y5j
w9UJ/kKVlyWrudBTtyvuq8VhfyKUwb2RYjzGhETVK8v1UyqAxNmKoG4vHULISrFqZVbtWJflumws
EkG91P/EvYJjRLvt9+yrjJB327wnUTqcxJBFX0EYOvsgSOVzs8ygh91o8lkjTNll0E1PwGY62b9W
q6PTbMf2b6xMdVDUFY/95CVQxxoyAnO7Yg4xOnvj6brf5X5VvjADbMEo9c4hzESzU5X099Ds/TPY
KMjcuuPaBke57ineEEhyC4Z6Xk3EvpaN/xAEiztuVKV4NgDdBvkBXklGXFXmT+LHw1y4MUFk+n16
9cStlAucJaEWezBwVF4cP6y/DD7YM3Ht/ROwyfmFI9UmDxPWjdnUQVA0K85Fjl/At/dx9Zu5TnMo
Rm6f0epIGuzt9CbtnX7jiCiFgxtE3g1MyMlhcyU0T14WE6qrOg73HI7CKWny6WG2Tb6z0zgKt2Vk
/N9BZs52sLzQP00p4JgS3Oe44pACZdUmcFG4k5RzZX7Y3UMPxIj0zMyz7rLUqv4IEA7vfdfox77T
1U4a2zu2HQl2phT2eQjZk19Nycy8EVto+6rI9yI5l5Krhohq5k+SmBiqQLrQQIrdcvxM7YAoeR1D
7C2ztPFWM8yQZk2OlEsloBrAYnMfbqtxcPdtHcxsQbfNGfTdfEjaLLszSL7lLlJK7BeII+Q4Mo8H
mgZpbD9oLzt57fg6VL6zuY57Ya0bXcEn1CTyJn3p/rEkPkU2Cyv100dN5IAp6ly5ggk77CxJJ5jI
yb8IqvmXQrFSNVh2+dIoUQy7VkWi3mUNgVJRqBN4rDO5AE3MSjOw9Toh4LPGgLKq/Zp1664jY2xt
VFKRMz2EqX8yHojtn4Fqe0d9hUpGwK84T54o3BU5BoQoVix256tULYD3RBXsO96uam07aVrse0Fg
p6eUJBAxkOmCEyyJLzpozT5lbsQDmsbluAqc0T1hbiy/hQtMLvRq8SdxjIiJfI2pZIUIxwuxT2Ij
oPCNawrPhDRu8MfrgsiTDSjSvNvmWNYI4w1zGhkW4pqJ283tPIbz8bhl1xfXah/n8iValPsT1YSy
Bb0PcjqKCVX1pBe8pM1MGmtvKmobQ6m+VMpixRt5+ASpAEm0V9hFDYZInWtU3H70oOsK6bxZcz+A
xPSo/abeujR8sv7K6uOA5LfMyes1c1qWQ0sUj/UwZpneRfaMv87xC9Idi0nelXmc7YfF30V+l/3m
7dTsp9mEt9SfvEltOmzdbP4l9c8Ej5jTPXVw6q51DnXUeV9zONQDwZBG2vs+VTBO21qAKFmWlLB7
YSXZbZrU8CcdpuwTr6SrrV1cslVf0XofAsMKWSzKCItMUpPSTx8IGa+tYyluzdBD7olgPpUuKVbb
mfpp2gZB4+LmY7u533VDf7YL3bR7du6Wb9f1lub/4oaQjnuVAP6rDvJfVB3f9HBhrmifuRH8YPNS
5eeS8fNt0ibDLpF63g7A1E6uHfufw5R2RGJWw3hkltLvnDih5wF6ddZ6MQQDN129F911s59gd4Yc
eVxUqyaV1AmzNiPdxhylPK3ZrAEULCK/8AuZrIMtQjiPThgxxMx6Od6woNcLokPzgqGJQ5iCHRJj
sWN5IL1Psqr+kwknJKR9UoIE44pCIe4UmbRVaGOUcvpleLarMnuNQxNlm1xAKau4AT7rzpDkjvYx
HcusKXBI+uo9LBTh4ZUYbsqO3mCV+HiYemkmXsLR9m8G42ULcYjIROSeQzlbkRpxRatPi+BwB8+D
0o+WnaVO/oADInjJW296Fpwwz5MXxgct9DJtG19hB9XEq5CdHpKpXGuvORZ2G19wLFwr0LpovPW0
xPyOs+vXVkwj3hsPajsI7ML8bXM3+EvSI5gI9vq8GztRWl9C9k3O1SS7T5aHwGYkQaWOs2vPUMlt
Dp+ooaBdBQGgzK2zVOOXky6EC1eJ9dEylHoPXNzm7aTteFcnWfli2k5+2iMY8CrRyc5xw+ZOcdAl
mzFjPex6MkzguGPQEriyTm3jE8gNV5mM7Mzrp1fw6sFD7zrzKy3yazixpwwZKctgtcGebPzeeSn8
QRGKOuebJXHI9BV5lXfU5MrDc9DW4fM0e4TV+pzHF5OnFmMcN5SsR1RWS7E7qWMTBU6+tjGf5NBK
alRyEMhnv5LmyYKHuzHs+V1yepRuFbsyddd9Q5u/qZRzVTdGC5hFATTc2k3BSKb3ZDEhoij4cPs4
fZv9AhCqFXr6E7hn76xnlJAfRIGKbjhBrDsyjcDKUwS5eNWid2HNx47GsVtb15ZP+So922rM9g6C
ONiAwQpfRA807Ehw3wANrHKn1dwEikKLzBDa5cqSM2dhSiyyx57fe2i5+UOTZPJc5SDBTMaXrUzg
NneCDabz4Et6dzvpCMPVxaA+Gy29DNuPhjupIxHdxr3I+OxTE57dpSmPoXDVvaNM5q7bbCTqmPo2
ucOF1D71uZCHVtoGyqKj78jrSl5wCfsDF0rFC1YLOR+nVOhdp3Ty0CbUhpuR7vaDYLb8VntkeWbU
fggXnf9HT2n1ZKXAge1xzj916Qxwfa2xfGYdpd6Srtpuei9xhlWLdY/QKFRdGLsAEsNVASQq2kgR
1Q8+NspvVp3CM5N0yG9tWHY3AdXzaZybgtK0zgkl1/OaIT4YwDAIn92mBtwNbyzYDvHsHLPElxII
SSGfzaCGu14myytHKhHChIC+Ezqg37mdu1fbUaAvr3OeexBhIRnR0WTfiiAtaeVjq+5W1NVgLMky
PQi6OfLAuXYDVl/L+E9hDc1ulm6z4ySXAKwLRbh2EZX2XyfqxldMkq6zaRrpvxqFA2vd1SwcK63G
P26au+CucAsQt53ORDnrZn4zWpAgXsRINCJWwVuwNObXbyQN/kjRRsZyJG97u7d/jDWS+t3HbI7n
nj/CzWU86nBh0+prEwYviUrc72Do8zORLV5CmEtTPld2pl4qZ8ipmUx7q+sheFL1OPGdTEnwx+3c
agOQOzm1S693LD5SAqe+Quhqyzz8dS1gOwSUTf2uwlGeH8eUO3Vbu6UyK8ap3iM7qpQKROGZvyaG
71DLbqBXAJ3cIIFfRNbmL6lJdLux5z55VSjt6ZZjcL4RhGWF1JoO4kiY5qzc907S0FOIoRNknNuG
W9CqDTCoprDYDM8YEO7wu/uXFOJYsq9pvTqSphvvpQVZe0jjaw2StY6z9u2SVssN5/9g7CYQhiK5
/PaNcl+zrnERekr4DwGE+SfA85xw8SKBzggZmpe4ENGla/rlYlTIAq42OQHjTkGcKHOtmYVcao8N
v6L6DsEmgX7suSlB9akmL3z0cm9LBorzXOSGC24qEsNN5fYFVAjYcYReMCbmT8LDdrG9cdklVQyE
Ze7KP3oA2gwh0mrPHIbQZZMentcGqFq0n7OyAgDSRc7BL0X/VDZZVa2wmPiHyQvMghu9cu4zpZYd
liB1V5a6OOZ1hz5VVbEFE3Zu5XtlY+JZkXqCnpUFYEhY0buixsMD/PLm6MSO/TjWWXZTJhA8O4qE
YwYiirlbnNws8+Qd5jisd16Z5UybrAxCp7LO7WDVd+1oyUPc19fk8Urpr7xhbs87kM9bVIAZx0SP
E7j3G5p7s+QL9UNVcdz4DK6SgZohSgK488r215NQcEanEjWkKZcn6RX1i5ELl2bmkhM+e0n8mXoD
IeTuwIM8DHZU3UFUQ16Ih8JiqdyTya5zGh9EFm3oLZcai5+S+gYBjtFyunVjA1wgbHP7ywv64tRY
vjqRpzSc9MCOmFFLlK+R0J330ucPqKD00cZQyW7cRrtqzYdmih0JCdTRhTNtonEpbsuCykFLbb8k
RJcgkNY2JGQexeDY8Gy+F25AlVExsL8FRy7UaqyabJfhEf7Nw9Z7TIAUbq1FLg9dbOsjTVnC4yxn
w2fkLvMROytYhCYbMZdkk9I49lh9pG0DG1TLcjtMS7RrRCd/xmZK7lPhT6cZ3muxqftovMt4Rz9a
JGOYlTiTNP6x3eKAWQW+PsycVOyBGmsh6Kn16d/Zuj5aRQ6SMnasQ0/AMs2uBaul6V0q3JElRsed
dsMMF4DIhOBt4Ht6aiu/ewrsMlxp27LfS+YuB0Jfmq1nODeAgH75aea/5KBJiaPOa3gVhHOH69SK
rceubazbKlggbNd+e+LG5lbrAvvKtcrVUEErsKevxZXivk3qOdnmbPdsqyCCdhx6gIBikwQfo8aO
s16sSPmUuCrceoiABfiDqbEfEy/th+d5bAfaj9BaNHQJrY+hm87zRtRuDMnZ6iO10hg2KRkr1aR7
3zVSgwMZzHFoS5uUo6KSzgk6b/tVaSXqJ210so+Htvgu/uOjL6YSdJzJm5x7rozNuIqVpEkZ51E8
DZHVd2vGjpV6CYTjwLgZsAJsnVzRbll9cujcftj6MlRPVYz6JZcY5JmlguQm8wM4JdCpQO5OmfSp
P1y0hAVf2wotvvpwKjnuQnsUFyoB+WRK313PSGzbzm/MlvJs2PhoAZdCx9bNXJOyT3MYvA860it4
zOMhKdCtdZuag0KMRCJIim8W0DVk8LJ4zIfGv8v9vtnLpcjeZvrEjnqtrV/mIevus6Ts37SN3iPI
g9gXtte++YH7JKjjd3YXu8daJphjJHfJSZlm/Goa6mjdpLdxHNifds+Rg1oFKE6O8edgKqY6zTTv
xDLO762H4UDVqIyriFPzTif+Yq/6zmfEMoz2UbV29MJsJniRfV3uOhak9izfsfyl61ldmBrgw/JI
gAVXORbzQ+a26ifqVQMjGTLwSvTxwu1NMPK2sNPkZZnYbkxNVP0ivHNXmXlwq60zMChI2sG988rr
c9EiggiYMgkE7J5okbuSycelg/Thbqs+qB/mtvfhS7iiOenYtlBwcM1wCEbSnBZh2yfa6uGWrcn4
Juhw9uCvMiUSTyBaMlGm7F4mlv/ImCA8F6wy0TVF0n+szBSAhSEAPpdZ/FYa23wsS9htO2eBUaLl
sBtT2ynWZMaZF3ZbwW2ZMn6tRNucBiHHLVcQKwp1p04FEs8P/123QQcp7nOvCC5eE8OOaOHqEEaf
/kQREINEQjnQkU8IwRBFx5jndt87GXswDFfBfyS1e3LGIT43VhFQ5oXwIHKTLJe64ABZx3NQ32oE
aTDKeFPQVvlItjUjtWJryIsgAmFxFqg1CBOdVRdfSRhbp7rtzaFsA++mnGt5k7YJ+ybQnI8+sdhP
CTxvhjUxQwTuyzb7qOsI1J3Kwvo4dB47f4wbQAU5FBQPzNpI5ix1QnhsO6lVXaQdjQyDhB1Sgv5y
WzFsl6nS9wbfYoDnLEvxNdVNCzgDBe4n6YRmHsSxHsdh+TExJD0InMObGOXsir5t2MIEsAZjfEpH
IVn4s4NP9BfvEuml3vSjYRwfGiY16dTArPA6a94jjWRvVRAA+lJ+024m7aWkwxZ6L7LMeSdJj4di
yVO8SDzCcsezmGC3K5BBFM5TOH6U/q9NdJ0hxtEiTkFsUTypae4efH57d3UtQL7DrthPaoi/aLrT
l8GJs3cw28m3dEOOJoTyaVPGjBgRuU15Uand8PDky7gJ5tC9eDbYnqVMbEJy+/BpHg0r0zVl9ypC
gdz3c62AUM68YHgdNlxIySHIhPeXR7A8FkuJ9Qv+7N7meThHyKLbyfEbsZ6y0l6rcJ6fmwAmfBdL
CGdhy8xgDSG33VOGftJ1jtewniWmctTWabETTceGnBX51UyxJ9J1hxh5KaA3b5Ie2vohlgUcoMyT
/m3bT7JZVcUgL7Rc+X7pi2CHO1OeSKmZP+dOBZ/aNj1vklckpFE3cS2hEczmwwmWwNsKfri7RJMf
RONUbp3EmW7byWYR0+ns/JhxX/jbIir6Bz+iCLEkWN44coPHlBXJ46Qc7go4CBdFbMyZ5Mz2MpnO
nJjUFS+Na+gtMrYKmfHCpJbXG4OUolUbx3JtmZj4+iypOMMbBv32Mu/tGcKN7efWa8S1yzzflexJ
EMoTrHqJnA8sKZk+A9SXn4wgEXIX65QRoC6jgz9LcyxQtZtVKSjKBj+VO6R4eT/GZbKieILBzvV0
Yu06Phh+mPsgL2sKxTFL9vMQOueU/hEbXk6LVJg8OLktZxnD+OgIqdy9F/j37JVolvqzzDLrIepD
2JRZLI+5JftL6Lj2neum7U9eVlN609XziCvB69Whd1rvNRuK/kNJaf+Z2rSDHR+xQ+v381uZMsI9
DzJI5K6YOyuCaVmPFw53lBOluJhTDAmGz+PD2ORO7LvQlXwefLftzsXt/zvOHeFyQ1JiR2x4c/LA
vcZ258H0XBRBselKE5QHQdQmMk8xPi6x9uUKaa7dxGokkdFz/XOfDfLYqkpsQ1K/T0yhpg9Hh/mu
Fqzg9lZq0AmU2IU9VsuQHLhvMAkMz1sZtFvGYdXGq+3wr3HDYEv0RvJbLT4iskpFhco2+ruxyqS9
Nt047GZnVN/KAQfl9PlwUeUYUVvXlfNZpa69LRmz3svJK9kwa1v7tkSoOVjaFjfxMJpbuoKa0C6F
2h23QX+H9xNqhj+L5nUgYYinfPbFoU2Etx9kNN1YcO7z1SRLZ70kVXbHzl40bBPfc3isgKfUSOkM
iFdFUVX1ylj9OKz6pGU0VtRO9cbxx+YyV9ix8PKlXYc1EgZZgtUTrgu5cRe7huOQCFrmxnfW3PPe
C7YJoFkR8ZEoWjPjiJnv/ikMVPHoosfeNkUNzGtZ3AcnSFPmDnl0ogBMTozk4i2fXvbCJjHSpHTt
x1llAKhMXkB1s0x3pA4NkCdl9rMMfb1S+CzWA7NH9rSWXD4KVqUeM7dKfqKyUOeGrYvvbLiq3q5Z
XPDl5NtWSJQ7X8GGQtILfwjw+BPptt821kjdWwwM8Cgjtn0MMDzKr6B4mQ97i51iRnDM99tkzHY8
1SiAadFtElnbO3pk+rY0LWdKuTJ6xbwX+Gvj98zy4Qs9k5lsAMhWrB7nLpaXdsitAwlc9sb2STsR
vES4Npje7zM99ZsgK/LbVnjRTar97NGQTooK76mUuaEBcBz38ikhEDxcx4UC4SXR75PUT56Tophu
c8u7eodr9HjD8fHo2QbNpoyWbWyywj+0FgIu6Jiag5Ms7V/p+fo4yhLSu1jIqjrPQQZCk/N/Yem8
7jZlhuy1mTL0FylnAn6IJugPHHaxRdtmFUR4hmK8FKVHgG0HTtZiT83WLx7TwhesJeEtfYE9rptY
vIWin3ZOWIoDYh/08jB2nNW4NOkpRY7k4qgC82qCKXuLMSYcq1q2l5xYjxvZavfWL9mMW+d2n2/h
nYVixYwdp2eZdQk8QC/JPjlUve7RHsIi2UxeGuwtm8t4Q1Ru6fwp2whwmVUxIC3Jxe0Xu0MQG0m4
Whd5PVmbtq/++GkzqlXGuGHvOkv47E1Yo+56wXaJHKeke3bIBQh2MeVbumZ7LS33Yz27/H+kY3vR
E38HBHh0/w0ghHLE1sBPtwE9G3HjLsmbzSkc7SiV+2+JIedOCg/VpeL1JAxDT2VCX8df/tqTmXch
QBMupYIxVbK4uWLbFiocl+saF3hzNLhozx5TMj5p6cK+stV0ES2Atl53nrttbC8oDkuYhdmZYtVk
05okER1Gx+sHloMZ5YXdMCWjg6anIYwga3y0dyWjS+PqsHyUTlK9hE2dxxvdxkG5YUuF/aG4Slvw
isQZ/FBrDRYVRju3R3tAKGBemSExjzqkeXUK7fDl7UQRNMfeLNYLNf0ACYg1NDstwpepnJMJn47n
TnvPMuV0ipoMCF9Empz4rNBnDq3NSJt7ePzBx6P0R5kyHVjFQS0o+4rETbnxoqFf83tSas8IQn83
s+VbW/JxM+QFu8qXvbTx6S9tPKhNsrT23cJYCBUli6155dURNEal2rNxM+/LdjuGQqXwS3vlLIAs
QhxFAKRD77krKhwmMaYmx5Vmo6dhPhU+G9IquHo/KtTDtc8RRrWvOhfqGOpdSWNJcloeWXJv+R7Q
QydOSwCwbjjurDRix4IdQnw25fTBB+bv2qF1TsV1WarBMPtnmnsW8hwks9tQTyo8UO4aa1uosflA
Pe1/0XnLjyTy3CfXclp7leKrOjPSwRaXdZzatXCBig4RBTrOXje/zRNj/jbKBIcKUQZtnLyLP4m1
UOx3dhTv2862LixvdZsOkY5L2Y+CfcqD/RmQeAltNRCAY8N6+GTnLruLsXQ98SjHt12eWR/2CPOx
coy52KELCtUxHniBaW43MKnoRZrZe/JFJ9bcHN7fvI+WnUrB3YVFZT0vFZBD3n+zdrzUvlGUt7+q
vypL2reKt9qfBx4qptb8alFXdVT6J6Be47fIEobRXdwzZUYi0H3GRDms6uqAaab5Ahgan0WX9mfl
x3+ZQYU3M8kPEl6hH72zYKRi3Cypn4MxzmAhWKl2v2r3XmUHURJ9AIvTVQxPIRVOXsEPIa9EOxGc
Wttnl7UYJ4qX2K9SXEJuFJ3ZXVl+Jj8GI15L9myQ1J86oF0ARV37xx1E8aEYNRLMndTtuB5ZT1hJ
JjTnlkdkRxENbE+I4IEXMHis6jy8awbVrQcKvJ2ZZbnJ2xn5mlzuPMDzEdF9Eyqhn4O0Tu9rUZVf
k8hRQJewYv4T9tVDTn+i1hMLcs4/Vx7+nxB0z1XBP//KlgPm8s1eRYvXqP+f+9/q9qv47f71i/5/
BNBd96D/D7do89V//Y/fssctdP0B/v3fbn/rr/w/0eeuX/9P+pzv/wMJzNHakYHjuMHV0PtP+pxv
/YO5leME9vVfvrr+L/+bPudY/1AK6Qyvo8I4ZV2p5R0Opfjf/832/uEon/mo6zm2YysyPP8FNvff
wues/3qtx1X/unKRimKO+iltGc277QOc9+GObrc4toFctq4vxIPFQYl83o+FXCXCDYK9jStkn0Z6
eKwyEay5xnlN2yI8JDE6XeDYw98C1zKrUXP2Z3IGAF0ZtDZmVun4m9PVbq2+oJSfBhuBoZp2hQ5s
bFoqfmrCtLuNqzFbKfaGMsieDqYIQrsvfhFGT0tOTku0SOs3oyTYkBTZtqvWyvTBqZLsIbAKUsN5
6Z6XOq3w/yWh/0hxI48Iv/77aLn2MS3y/A+eqPSjywgM2DSiaXZe5ZB/3Rf+WeDZtVaRlfkXuwkB
f3clTtdWlKfJoB0yJiMzo4j1Y1hE860TT81bY1fkyPQT4RGwtyVgUtnjQDOI3r9JWpqHxr522sMQ
iw89dWjRI76u2yaZm4tnjbDfk8K971HdfEg3Z4oWpkCFaw5NOM2PY1rn74XtRi9J1ngYy9JgOjSB
hY9axc7yOVZ9fy6Ka6PGUD15D3WG9mcpz4eapfobJsf1Jy04U2hinv46QyNuU1UMP6z1WDdpF5hu
nUQudS8rSbjKUJxRsBf/jdm4BDq9OKeZ4Uaysoc4IixXp7baNGxHvoUKzwUuYV9+181cfFc4U49L
39U/mVsTFYvdkxCk60SyZJq76aTnINSrdtuO3ZMs/YJI1eeacS9TC0RYhhxv1wV1b47xFLJQtkoy
5HmMrhB5rPKhVsFRus8lBvhNivEOMXcq9hphayWIQ/CybNdEsUIM6G+d6zL1whA/0jYHJUanAwW3
sxHV38hx5D5xknw9XO9XgSJbpssfhjIHGRR7IbN2g3MN13BWbWxAxOOgHruStcumwKKOtWwbI90z
UPua0hTwn39vM9P+m5ZCMhAwbLxJW1k/E9XmpvTlX/wj06vl+d0WnwBvSx6h5PAf38gvx0woJ6wm
TJhZ7jqnzc4t5lvT/fHsdhUo7oBeBHs9aUFLdp1WfrJuuLGzbNmGsTgmWbrXrE1+2rNxd37xKNVY
70qRvWSsbubW8+BgPSriSz343jGngM8Sve5KH9W3HB+k5TOdKqb7yQkzprbDPiJ63I7L76ZE65E+
40sZviF9Hh38Ees4WTzgvmrk7gcdbzV33MTJKdbJJqrcDz+JfrRM74a29UY00N9Ee6jE4cT4t4a+
qvt0o7BWI2QBUqXN8lnLEGfRRzdsn9JIZZIferrXcbDlalwrrOor2VKRqiK59ugPBTlRL00gcFFz
Ie9JA993TLRu3TFZG66/wqspqhc8WjqYNjkt7ORY7qrXMO5ryZPIdJc1xKR4s/DEdE7R7PC8hKu8
dtWxUPmT3ZR/h/xl8qFh4z5jlA0eZuXwftroRYiOUm1pyyrm9ixPECt/JNCUzo237lljKbmfFosH
xPx69EwnX1/dAXl5j/mcH51JS51oH3M2binO2EyPu7gYwC4PDkM+sa7a6MHXfb1LhLGQkiP9t+wX
ZidzuB3GArYswsitVsuXDmv6DEaS/pea656ysQpY001jl/mqUcWD17bDl1F8aAjB7d2k3GhPFGt6
a9k109CoXvpzLZW1GWsZnrLqakkTyyJfGPUheHLEnum87pQ71d/ztDhfopqS74Vi/9dhQHsftZ06
YnGddmFQuRvWQ2uCgaZXtxfdvmJZ++AK+ZpXeNwC6D0rnQqo5szwVmjy7QmvKd7D2VQNBkvl/fWN
c26jSlGrRTCKfavaYo/6zLH39ASbbJTAciydIjqVtaW3uSFwR/bdre9gCOyLUT3XQT082MqcmYbW
94kZvwYMPPel41drjcOS2W4V3oXaK77DKtTfeYGqs2Ikpm6DlFc1C22s7qxo+eVaJgRB+CKtHsxc
opREKaCksHsW0zivTSQf8AN8L2rpd7GLRuXGnv08klS6YVREwYeOajjOMnOT235MdNqi39lafWKy
PUmsAH34hXUAkSXF6DumjE4jrJ9VjPuH64MjNWJa1y0+d04g80ORGYSMYtr7YeBsJCaziV0AnIyb
OdZYocPYa//UXqkPLnbWcz+q5Vjm/oT6Lth+4HJXPHzLJOstx1i+UckAvCObBqfaZDxnbXuRSd/z
B41HZecW8vi1K00bEK7lsMYbdOMUvXc79O953RZ/Khbj12mm5NZqcB4Zq3QRnxATNSTluP9f5J3H
kuNKkGW/CG1QgQC2BGWSmWSKSlEbWGUJaB0REF8/h93TizabWcx6Nk/Ze/WySCDC/fq516tyz1dR
cxk3KJF4SqjjLRbb4tkPyvsWade6DjO/0Y3taYYDkjFn6DU/E6dcm63t2yso5RR9FFnphcSzSa6G
KJ82TQjsFZP1i77fDG3sK4Ib127YpSK7pYiHtFgpuGMSq7RqDtmIMm2UkPFcNHEfjPs1HD6HUm2n
2f8X2ixl58d3dlmAouOv5sfUAv/rtZePueUBKPAqYYoKaIfBdDrvP/eiB945hMfYLHXpxsG4LoCu
XBzr/Veldi/bPtm37h9LKoNGHP0CSI39oBGn1g/4DvX0XZf9JWylRGmxcPBX018zM5bZDBbj4lxN
O3fi9GPSnjMEMO7Rs+6bkmY4ZLk8hLTqEbCdlo619UHKxsAt91PSRbHnpQSECPTyKtpmeXVqOgOm
Zf2cg755Wh0p4pya4byYCUv26v2Trke3q3EXeNODZ/kI+MUja102qJk1G79nZOPA/i1LfFWMO9QG
RibOBX/hTF6/k974b7EDYPhrIIYvU3u32U+XQ+sx+QIP2CRhtMlkX/9VCgk5DbecRTmD0P4nRY46
a+bfsWakQGojAvzqTY/aiPKZLVb2goRDRhAta0Y7tbwlJSNmYCIIqv5xRDr9zI0+evOLg4gd6+R3
1icuiFOwU3OIyRxvElQmrLR6aqxsfw8zSyuzH1XzkTUoAnlTvzuijlfJRnT3BrL2WKnlZI+B/VD0
ODr4WrYiy37ldh0++X4QtxBADAnWZ7z/lyVvaWnlzSgcNkhtR/h/2m+3+litMtpDXp5EOT6GeeAw
YVWpfCBibNMzjDkZppEzFcCDZDg3Vpb/2qzhP5dEtmp4zcKsjxtVfoIRcUJnyW/8/OvOri/lNBfx
XJnvYM2fvQlttweoii1kDO3XP8MJ6KXvRVzabIW6MwVZIp5kVTobaP1tY8+fS42Fp9OwFvePSbhF
tQ9q0T/CVvtPZfDaV8V7ODcnYYEz9nn14mkYnyBxNgyGkTBGaz2xxXP4Y+XiPMLIbXTS/DC5/UZa
HpbaerzwzJYUXfVnGOUFRwCetaUKGWXDPfhlO3HlsTQqEOsNZQ0KuwUuVFXRbCKrZBFYXX1JFtCM
BotM4I/ovJO7cRbeNIbqVnIQdebHS9F3u7IpnqamvdQdRa2emxedgiKpjOF2+ObpiUrDCbJXWPhj
MZHsRFzddsxb3mjmRzr/U4Tipj0b62mAI58GG01pA8McXZxuPWDs2QaOvhHycC6Z42TwaJvEpM6G
RXTm2JUqbLcpz9uywgulKa621O35MgILklgUW3grfydmWOXI/C54q/ZCduvGZR57EIE+DWGX0dcs
fzn4SVE8gy1VJ70sD2BL1FTrsaY2zblWRpcxKsvJu1expFYsS2R00L8HW0hxsbv2HElIgap4IYlm
2TqESlX4uVjAdS4s+22g5HF777s3A52CElczcoh2Bj1+da6JgKY1RXvhTrrYSftuzSssjRs+oKht
wrA9wC0es6rKYnKfrrZzzUP3xJD9uSmskW8kAKbTLi+ry6YFpp3YPXC62CrajWP20xrrx2IVGzOl
nBtqI6ycc3ro3oJxwgdhD1HzZAiL/0J92GDPpA0z0zcPLPcw2Z2HvCpxJ+pxzwX6D61YxVyPl2LJ
FR92+mTNADGh/UkxRUxESFBAkWsKn8iednJoXmUun9rGxVQ+tOW7wcfBe+Lcz6SCx2Gt8CK17qkx
y75trP4UDX+GIGHq6/BV59n6Krlb4iR5Z3D+gIXPP9bVmzd3FK6V1UJtcbME3UjMH6pdUroZRiWx
xk3ohr8xc84/dRA95dZDbql565GSvNbexbX5cZQy3WZB3afv7SmAlF9tsyKc9lIRX1u2P1jPBuPl
/im1VXIWkEzo4dmxev9AutuPZryXIVG/j0alTmHLrncsf/eNZ+q1nryMV6wP+Ty1S1Zp8NyUXrFx
c3Vtx/y3VNYzq2mORor6ELhetmGm5QBRHHptxxNQaAWE72T7DCeF8fggavPkFs4nuxL62HPbS1uo
vzOA5RNe2GLju833wr+iElZuGJMM+9JyD1bkfBqXySIP8/jipPl8mm3GFJjZchxlrBLliPyZR4G7
a+fU3OqwXp/DjEcK4TwOBgGMU6xwnF1za3v1kjuQtFGti5jlNxevC4aT6fSwtRrru9bZn7XPfkmm
QbE1wXSQiI2MGgyfsu2Gz2aS1zqcsQxR825TFfHb6MpD4FQXUPyCo6hQjLj88EVE1ltvVcsR9VIw
BgzPU9T9HTI1sdJ2mM+eJ+s4Yd7I2kwnPaQVuGFHEONkv/DN10BHIt8JQINqxAGKghNiF2MoxONZ
Pyp1R7iArtEzUsxH6ANB7p4qaNXG9O4WYeN19Of9xBj9YFmqjAtlzn1SH4MifXOGujvMIL2H0a3t
bRjJ55VKoGBcOGJzTqNrkYZxqsPfKWopMk3xF8sTBMrg7xwXUcBOmyO7EW51NMV6oaSWVF6L3/JL
Mf1P2x+GacqG8echzfJzX1TQoGwh3TAyZ1YF+TWxjJCS1Go30+IrRrE2L6ordx1brYuhR8CPmKJK
oberPTjHlYFR00vazr7aJgGOoNzA2CyWz0TH5M6lgxPQ0j7XAlOhZdIrTt/9ytL5GJBtt/Ctbob+
Y+CUPk0OlqwsYKiWdskXR+2THyWvFV5ivAdoRyUXhjtMij9kVxwCn40733Q/lbtgmsZLhg2q6+xv
7NN/dUvy3ro49+EM7luK82enYfoqi5BiQ1Bkcq/uLaP0c+P1H47xfoQZt26A46tPGPHjUbIdaivV
lbGq6n00+2815JbbsURkGhUvaXbCX3Pz3fGb7Qo/irKPUbBvqGU6Tkt4dYCKNwKInwe3/5ckwAMt
HEOMwN5yyOaxhS94b4nm0mflv1IGbZx61otnFTdoCJ70GuOywP8YaC6elbuv5Onxs4T3drW+J4uz
FgfCymlcwa3rafw9OhO0nPBxzWTUoyLa26uPzzbbsT1qn/jZvwJ4clJ4zPE4/0gHw/ZMitEOeWWj
W7qTbunfvdz9rkJuAtMRY0/mVbFj68a1FoE8dL1tk3uVuBpkzcqemQdjdo+oH2ic7qTkJz9x7Jn6
hdTHnYIUJqtyuCZZ1zx4Ku8/DFEBG2cMEYFU/qXD9bYs7bgbvOC1TfkQVxcLY04R4GbivZtnGo9F
bqsJ0UeX/WuRVbssyT+boJgP9RC8DY58bAhILXJiiLr6sRI/fCnCbVk3H/ngnkomB6Ngr6Y1XDNV
4q+S/d4LrZX+QqudZflfdeNvLbg2Ru3mEBRjDMVR7SoeRVl3zBHaE3jXMSo8mwfd29XCy6gvUzyr
KXAvmYob1J5yq6RdfAz3wyXwN4kQH3kFC2fKbC+t7jQ2K7s91z049osBO42XJIOIIP7bsYu99kvG
1HeEAWTD6Z91qh9pYdunMp2ubbjScYDhd35aXtAF+Fyb8+BXI3lYctuvJO9W0Q3/OwmoYooZtA+b
uSvmjbDbJ22F14glO9TP5TXx/ZyIufRIxsK+8hFruZ9KO3up1ubDn2d7Hxj4Jyx1CC7srl3YmhiH
DagHPYJXDCqWUzIdmCxgfzep/TqPHzpojjnz8TCIYi3YUlaj/SzRbMNH/0YQ240FZCmuZ3mb8Gbh
FhMH6PFD4SbhPhwoVHjUYbCv0VqcLT+8QFJcaTwB18QfpkubrAT7NzjXbEwaGQ5etolKivrlQ6d4
sMEl5NC9BhLnomw/mPC84xsvMN8vHuPpV2azCLD0/jrJDzD/y76w9fizcpyflj2erSzbeVYy3DdG
AG5CU5NB4W35mxvTVdazZ8tbNS1Xo9QDr9TFW8sfxkCXTBKHTN5hgh7yTbm0Z9GETyAfhyBgjJ+s
nfO8tBqEkaAHYdSZl4JFxnUM2P9O+ilBWJZ19IruVkzDZ9FRtTly0AdmfxmGt6Q7u5gjywyZT/i4
8b1XGxwp1OG1tyB43ZJMuuqvxMnF9F2UsYNGVvW0du69Vx5+dl2wqTQLYgt3OtQpE/DlSYB7JwBd
D8xc123v0kIPLqV9KgYy1Kp+yzaNjR9QfK5T/iQ9er+acN16HOOs7+NiKh/CxidO2rubBZzfdma9
e6rBL4ZfY2t70d8808zkIp5v23DWmbLCvDTqfGe1qvtAW/SKNtnCPU5QnoyEvXTbL+JLGvVV0Swx
lp/KS8KOeY7JIX3CbHoU5fQQ9GuxzzEdLkNLmWXWmDX33rEdXn2hHpy8+jdhdv0R2MGw94UcjuvK
l2LKyDw3K4tNlnxB7xz7YReocDpENc1qWOizdKXCs1RevMQ5NvIT13S5W0YotbX6nWMmXOFyWSPC
IJdMCyugUoKGDUXyVdUR5AtveG7/iqr0zTbzJTTJvl5fKpfCkcgf24T/Uip1jMm4kb2fbjX8buxu
n635bhbjrhTWhxjkKXADuET8x7N5X8vstDbFn4XvdhGUKyp7tdxniz5P+fJsB9UzqznmDeaBC+Pu
S0KYayfHY2EzxlaOVewwFTEEBCFg1ZVZznae+o95wHB9AMe0IoSp5b1wezdGsJ64eSMMHcUbcXM3
5iOUtyFDgQTpaKC9AzLFAThP6VtAEAAVBGcKihHnnWCVC4svdANwaJeUsQn7CCpvH3j+j4C9UMxR
nFs5W6QV+B1Z99k47XMWK2xIbW73C5Lmrl8e3Tz8PXcvg/Yzoh35cYD4f3N70xKqtGCrG48uJN6T
Uhb2APkL1g9eYxJ7aZfkrCCOyJG6RMWuVWeH0BceTIL9NPJkjcH8SgN3hSDFWWThsRNhewI330U5
tavw3fQiTCW3w2z91EP5aHKkbiv/Q0n5HjKQ2pUdz0xJ/XYiWgISeHbJqXPth6y+a6BDsMm9JNim
xCRsHAYEefTXDTmb2EZ/nLP8OZi1xjjliG1r4YtE/UYmHv4ptA6Lm3Nr/Lw5N4xcCLHe5jUAK/AH
ER1r3p2jnBINIZoKl/sSXyS4l3GjeKDVjsGPmKRn5PJoExzHMMO9Y906baO2jAn66mwfswTcsOiB
IXL3p6d5cVbP2makBoleiHi2c7LKHcXbh7GeumUJLPvRCDEea79AzynW4K3pI0xYOYFdt9lrxWlB
4QGldJZHHFztLzEionG4pQTUjA5Asg5qnMoRQbfEuM0sim6LMxLR87RMkQ2JJIMZsX8O3qrONmpr
JXX3CHp9d0faiVH7xvH7E+cO4oGr926ef9cLfo9IjLdIt9kWPPk3JsFL68j9XNT1Zi7XR8diHG8I
qR/DoHtakQu+IZObG17DlNezCJ9T3yDc6wUprQp7Qj5MWhWHTlV8V6k7EClE3ggpLhmoqj3U4z5x
cnfbsjDiocb4KWlgZgqQLugPJvWza7No+zXLPP8QgJfsm7V1SEwuvOhP5xQWoxuE60GRQtB6KSYG
Gq9dIjGWzUDn9zLD2a1Kw/pHwKuZzfCnYxiPEAwQEROOPPxdckagUPdqJzU/Y9lou4Vrm9QR45f7
MFVp+SRlbr/IwuC8n0KxnpK1ofWjsk/yuNSjC3lHMsbJrIH+ToO+OsFK0zRH/Rrb6bhLBLZ826Kk
7PqVx4YMxgufqLqHhwh3b7EXao5nvtujos5x48QdDOgZC7RgIGSQpnFDquzBFnl9BUAPL4klQxWn
YFr/5rTPavo5XploksWP1Yx1HvsaRxFVpyU/dNFPuKhAMiB6aK/XMvJOdR+Z8zhQW+2LxOImEjCr
zWYdfefSpxN1k6kVNVNK/IEO85/lWlt/cDMitGSDDiDxyMdPnLrbC/53DZU2oUQeT+yvlPSOLerH
+iS6bN0zqYUgR3WDJa2d+dlfO5dIy2jYK16RclMkyXiAWe3OKULQEZz/K+yn9Y200vbgRXQZ3FcJ
fql+fgqpZ25oGHf3Do4hzxlSlir4qAyi80E+dfYyoWJdMz0T3FUiQRmCK8SmyVp/utLrMJZjmyIM
lR7zYT05WqUo6rz930NWyKdx0fMNE3/0Eno07LHdBNajh7azI56VsFSriPIvFWXDo5+F1XVyWv/s
TNHwFUXJsDyUI8EDLBbu6gsa+5hsbJlb45cspYqxO1FVtnD4/wg+8A5dasHJpw1zwCOcM4B20hUG
USRdGD8256rBZJVVBu9wXSoCd9ZJd0zL3VncOEACNBqgsSc36PPsWNWqS7eyY5o9mTZw9y76xWH1
reTF7qyXhPk9bvuQYxE4rH5YsQ+8r5YZP0K03F1fOfhVpUlPEOjz4xC2HkT0zzrsBXsnnQy0RjnR
a7569XZ2vW63urbsdkLl2TOpvVgDo1b53aYdapICOOJfkinzbhgUg/bA256kF99MtIJTPqO1hxPx
Ypu5MdGp8pL13HsZ8QRaD70TB4QGrftwVDc3qJK4IZQNg0DD1NK2rGVn6l7idS+i6g//rPN+FzZS
nm+yFrS9ZiHc/WJQM26ACsDBntRb6rkSs2M+iXdNc/XRB3JC3JDL9ICvdb6gsqmTaoV9aQk1+Kmt
USCJoJ/HbbMS1p05yeMgI28HVD49oFRTRcCO/ap9Xb6wI64z9+o7PKdR5X/2MN4b49fWxm4a/dzL
njCEcBX7koCh97HPXkPbzp6L1AAi5gOKJ+en/AIYSKf95Ac+E8FG7n3SG+ybNazael2GST7JSX6R
ymL/1WjFm5y8yjsVdbd4jh392uBHLIGVdXQq56BLbk7VBG+rl60/cAztg5F0GriRH8wrI3bN+US1
GQtVuFvuY77Fxpc9cyqQoTGt23EGhoiE578sqrU+cp+otqlqAXlx9iPvFJj1ay9YPvi4SdDyIwQ9
UjDKs03jG1cLMg446hAbVWaXZVyJ59C+733ZWRh9rIwZcLex9LhAnkqNTLcNatmHjmr5DKJhy1ME
rIhpFUaCMH0FTF5M4oGdNO6O6B16GS1wbjC3L968VqNs98xsc8+hc8z4UIuC8dBYqwLsgExvdmCU
9RbihTucCKBr5ZrxvJD6/jy60/i2kOpCBryqH5NswU7NCgp62rlbW7Qj0BgilB16KpjpHf6p8Kkr
XWDkuWlh47tmtU3M2vVo3qQ8L4+DP6jhuDBjxLlj1+a2LuQXbBLZsS9zhQTbWM0ybWtbrs6u6Tq6
jcAj5qtwZx8XjlK7tG+ekbYjTD4R6mtEch84X4ISOC6Jx9nHBEUO/fSdWJSGmMbNFds/a++SoLuK
1jSx1QhRbTmZF5JznE6+mRYgfxvJILdhV9LuF7tVJJ4rn9qorUf0ViutVE450WOxsbmPPJPn+Z7U
Htxo4YA7KoNXeVwGY34JWPrnonKYW2GV8/GtFtNn8Z+jNk+E6S7Fj3ilSkrqq+vrYDy60WBvPR6x
AykDcDVWlD3J0fK2iMTNw6Km4V/AgGqDQ2i9ucIeL/7spScip/wdMRzify93+f+Zl7tvhvq/83K3
X2U+ql/N/0Dm7v/JfyFzUvyHF7qOE7p8uDwE98Tp/0LmAvs/wtCHiwtk5ESRe98z+9/IXPAfEb6H
UJJ1zX/hEtr538Sc9x/SBrUmDgPMJrAj//+FmHNs//+YKytpIv5nXG4awYakXGM7t53C5AIwTHpT
HhZkA2il03smfY2/N9Ul7AV5EKQlgr2y3sNFXDQrB9sqyxnbU7E4/DOsfJvCd7JTruXyb8kbGW0i
2Kttmkb6BN3lLlAGFhPmjhk663qpxTXBZTp8Zok2Y84aG47c8JbV73RuQbiLuMjqbbEabA0uke3f
wiyEbwOwTj9muytTVi05kklC2DNwXBajXya8nfKfW9YciARGlsND0wIkLXYbEOeRlWFwSVW5ppdV
0DCfS6vJ0lsSrUPzLodaTueFbIiWZEpHMOXbhMPAyb/Wtm2TdK1qoL3KwaSwTwq9EjeqwCR2tVcl
ipJjYgbcYg/oP8bFXaLDsoSVCwfCiqgfEDX9rebUiq5rKIjKKr2gyR8i2y/sJ2xCjhdHsGn1xWpp
w26CfPjZw9Rbkh63aZ020j1wMx9HXJWVZy6a7ID8J5e9053SpQw0YaJoBPkzztypumTuqjngHG3L
9pkLOO0eaesFQ3F6Y+M8Y35vxlNtA76xrQvXyTvA+7LuhYcjSUHnJKhSfgYL9VOxsbGnS2QWU8G+
2XIMkek9YizbjdR1Gf2euj5x/uHFH/o3T6pGXbpKTM3V8iG6zgNHbX1FDzV8ASGxq3qjCShpGPIi
qq/3H1L6dR1L3JDZG325aK9pIcLCj33qU8ZqtXJahf+UVMP3EisdcMNYcuOhDfApR6mfp/swgwTu
4DLq6CXVwpmuqq674pHxtCFQEWfz+Cdqp2TQWMEbr/3pDezIQ+Em6wUZCCetzfiWdEKWpoZkieXk
Hb1VuDfYddMy8x9GMKWttdbMujzhc8xiYUQQttepWO9bEtRTL93+KeXiJ2wvraOvxA+79AHzCdTK
BhvTgLbTW0XFPK6HogzC+v7hdDBGy+psPWcaxq0qRf5x19FHSvLaeqjLYbB2wZDV9m4ZOv/mIJ6f
FFt5GLDXLTZPhzmD3NOSlcRZ+RY5BWFf2WYX+YJG2pj7dKZag/CL5mFaNmEaUg7V1hASy2Dj1E1a
d5/YjvxCWyBbthvWlsAXdadrkmlY7uhcdxi6yfuchmARm1F0Xbmb0zyctokqUn3ohO/9yZWx7tp1
8CqHqG2RI4uVzZ6SHTDHtu/IWDJE9dH1i+jNWzA0N1EwzfsxDUT2RKvNvCDkWGCbSj9+9YRwPOQa
bsElSMAmQwN8PEYqn7yTYkNl+4IztCpZ3aZrxPGKHmuDZycannticMhJSglAYoW3c5uTMiRts7Dt
kKjYsPiVQOGfMOt3z6xqQxpbBNFiW9WML9XYExSBobzbzh7F696i0O32ilt+2imXjmhjh6v+O6SN
Zz/aWckAwyfpuzinmKqoynWiiWwqypZVcLhrj5hrmnHntN4yPhZOf2rCafjrrCmfTp0SI8zEiKQN
pycFpnXUOyZW/vVSsgE0LswEIoiGYmH6WDwbNbmoiyPui+i7LoicOZRzm4GtOG3xPgALP5QBRoYt
2X7Bcz55XvUkNKcNcXKpe/YYEyBXleXyPS/1k52vGLMIGCsew8CY+cz+HNJWHU4Uyt3eB+t1Ryv7
WwwiepJW+dT2c1u/amGc6zgABpGhK6gJG5Jj+oIxw6B868EDpnNJVufZ3LJWiUTFJk9ABGVTtPts
5jXufbQ6+tWzqBGH7+NcCNN+ClW3I7MDvI4eqILp5HSWF2KUnPWdR2QdvwvWrJEUTTV+wabUp69J
oxuYuzBt1F8MIEofo3vSGnkIk/yVO7ol+wPtGjo1G1X4rMkti07zqJyPNFjmlDEqaW3HVuLDi+/X
M33EkKHodbwNJnanmstQDORSSenUJN7qCTulTFyqVGdeHSx/a+dhixYJsuRYSmTAHphCsBarLaeX
QAq35dqqkkevYlKB4JAP2OmU1NhP8Tos187nx4FnBXh4d21s+nseOXMPXoky75zX+P422DoCc6kj
Hoi/Yda5AIRZE64x+vc9QMy372yPU4xk5qbudLGC1WqP/VgyPWvwK+HeIS582pOIeF4Dft901dw2
2yUxQcgQxArT6lCIzCLxNF9+YEJv3kF0SRjPsm7QJ8fYgNwTUIC373Q+MKLt8UfurKxHK5qltk8U
tpX36beSMOlUU6QuycK5QlPWbxWT3joWiwns3TC1YX+QoVhgmlifcRJVDdJjp4Lgl7y7e8AW1yuL
Zxziw7XG89rucC8TOx84rp3EC5YriGmklWOLUd6whTZvmreiT/UzLr2WaaBTDVWcBY49PmTsmFOH
ZK7Hmp6IBbY7WATbemZ5RS0eEp0x+zD4/vSjYkejgX5L8WN1uPdQW5CNXPzZjcsckAsznU54/iUb
bFVdYNR01xk7Uxio/skzGTqoUrWXIkUwbdwQ45HJByW5+zZ93xn9b3GJQ8PFyVe+Y87DFzYmE8vI
8D25dpw73FO4p2abuIksscZt74SJJuUpmDHu9PP4ZhMklzOpWb3LENbCHIk6M38mTZrOHlciyuhU
Dr0+B7KPnkKLI+dgCS7yA62kWN6igTy2Teu6k00kt1rqW58Z77MTnQvJgEbFbRglTEcxnk31LvPd
NicD0p3lwbNm6eCswcV5ml12Em290E7Tl3ToqVhqol0k8KBOj3XDHkE+gdpVTyHfVs0QZEqiuKsi
54N8zZlvusqDEpeytgkAIaRnChA/89oj5prRbUxxzXSGjIHyaljZ1ZE6QjzyJlhZuHwUEamb555V
rW8dwJyMqReJXXadEHPwYqttEXT5+LI6w/TCz21/E2B6j6lymyY/2euYUcSpJTS/V7OE+I/njJC2
uVbTsi0k4WTv8L/BcAz49ksZDxJh4xs7t1R79GoMeOncRG8o7HOxC1nKZfP8+2RCL5aySfRsCKDf
ak6g5WwxqBlin1CtHl6bhZukpIX2JU+b2VBpjVVzrtd8Zk6kQ3vTdjoAxO/UbHZEMM2/SJ+ZgRzS
fJqa42iqzD2OlWqgh4d7cDE/q4GmlLywu6LWrGXQHqDHNXNNOb+2Grz3vC6ZhbthXsr6NM8icreD
rMYUjNpZQ44fFwJldQLEEuLRiE4jOTAbz5FSizo6a8CofSpcQxx/5Hvi7FMPD3+JwzUutBfpY79K
tCL4zMBJ59tCBKXz7BlLZ6QvFgDwTWHX+8CX97wmjAv4Xotx6zo9ue/3jjc71B79EePHPlmJim+1
PnYjmeBbkugaC0Ei6SWW6drTMWahfPgBUNN1j2VGycC0uZkvzI3VsLf5lZ9IX6eYIbzcI6fLFbW+
FMSlEvxeCb+F26nt4Oqga4THxQm9N2YNZMWWedVdWTdC/P6Apia2lHBMgXtdRA1hNhE6uep7O/pL
nOPAtC93iESU/qKtiyVJ3nvwuzEnU5N8nHvYfEckdF+ICMRRYuiXDzz1zNRcW1jWNbeTxLrNARt/
UV4t3iC+7CILql0T8T3tvcVesFL6aY2vNlCYK8lDHd58BadbE9u7zu1X1+pi+h21HAq/ccs6K6nS
PLnjP1YjuK0NjMUKNNqhiGicWFfcI5ha2O29G8mE4sfPo+nukOTqqea7ObIcUhqplFC9X34dBJ8z
MYrhbra6lMi2RkregM3kTSku8XZ0l61n8edkh8kU29I58Yn+WG6OUVa2AO96JSEunAUZOSKVDj03
LijQ0VSLkUpZZYs7xLkerQhXCrfS1svLBbrJu2c9o9xDGWDTJCHE0Ni9M9BkWzXMJOtZ5Nb1GKy3
m0AmCeOi0FSL/+m4hScxZbbURH5W5enVgO+mfzlm+2YL5TTO+0z3MjyFpMuQTS2ieYi+0JDdkZRJ
utGXppVdFZO53aRUtClOeIKiOPwk52iyEw6QF17YRXnrI19rkJ9X9k2/uk2QFwcwGkOw4ehROhlO
mOKhbfvpdfVYbX7rGp35zyRTGgZB9KUIiCh7zo42nqhYKB7GugPlnXkdCYHg+lrx8T8s45QY6G7S
Y9thdf+5amABBWlr8y/bks5rCCtBhDcYC6bMVHt4IlvtwxFPU/6XTRLJyK4Jt64N5WJb8hQ67KkD
oq5sSbAIPiiTjt1TTU1y5CXUn5iiEoZXRodHNwDWLdjyAxZkVxDV3LjzuGMrsKweFd8Kw/8SP39Z
k93Hivh7krXHN6FXcSsIiB42RFTNG2gDawsx5JutK3r3hjcNRd1zks7bqJrrbQO/zrpHY1XgAtnd
dgv+iE9q7/a2TndRx63/e3bShnm0O49ETQ6ZE/FuVbxhXYe/njrFvrtgRCWuboTt+ya6BSOEV3nA
8CsNGREEWLWy8zqTk8T5VmXexiO1Od/l9DrqRAqs9bhonUIQes0UXka8dtTrVusRLjT6XfAhqjH8
Q9yNrb5gG8f5mknLYFwofD0SWCkSfgtzI66VgFrJ4gADLhGTXS8uBpT/f3F2Js1x48C2/isv3p4R
nIfF21QVqzTLkmzZ8obhkfM889ffj7pvIaOFYoRW3aHoJgpAIpGZOHnOCr3TqOy3llIMBFZ5nUBp
YY+5sat7t7SNPQIJ2jNgS4ubJ5ytp1SDNhb2ZMx7n0126V5y33QRvEiRcVl2dWmf8j6FOZmrCbki
Vamb+HaccXN+2gyIXJh2pdK7FpRjtOtz4rLrhme9DNwnUeqedMJ9HKPaozHAG+kCQUky/sYDxlqB
DxpI0vXc/RL0bgJEsPKiz3VY21/Tnpc0IKFp/KMKuuXJdQooisii4M997cWFW9/7ZA9B/N1R+0w7
KPTpXzLI/MmYDQU4ERrCaZh0ZAHdNObA2d32ZIVTp17mMEdGPm2gGlif1KpXk3UtGhkIA8LjZJAo
c8/1Rb0DSusNV1Bkl9FTOChO+b1KK8IcvTVK869Su2H0BMV1ZPiLxi1FbcB17X0cUNS5S70uu2mh
J/aTXgmHPc1yqLs0cM+6j2tZHwARiscj3SFKX/T0FuhWQN94St8kBqZolG2UrIFKg4rFfoHmBkUL
MvGdFU9+6pV3uuXMXyhe92huuep83YVl0fxqJzXgssi7LrxC8TWfQu6v2AC/mSSG+WlSycb2Hky+
9c50DEX5ZNRzdNsZkYvcTlc5l4s7KQEwqskxD2UahPGXPOQR6lPgxqZOjKoNE2DvMHygXJjPvtf2
+Z3VDsZMnyQsi7dTDfrfqMf6eg4oCO+HoYBexgq4SDtYmukcMk33p0a3aHxIHSKTXWnF3pMBtOsq
DIwVDNwPtFwtQzw9kwEBmVSUBl4oY0nK7lpB+6PaT804f1Xpi4KltVmgYoDm/q4ayvxvpjlOXZDz
aniLYM6W/DofUKK5HnjUX5sXtX7azym9KweryBREEiz27OTCnUkrk1VYcfDkWCFvO0pCCx5t+RmQ
DhOIxZUe9H3FajrdHxr90pXtCSbRnbZAbX8y+9wAZjdNw544LriP9ZF++sB7oD2VJ1K4kd3pgNtc
4PePK/0mK8ziT9bazoNLbfUFng81vSoimIsgls1UQJF0tvQnBIoasKEgOB8tyzAezC6I6rUtbn4B
nuJ805F7uEo7o/DVAi2SiLwe2nKa80Adm207flOpqoFtNojWOvRzWEP1Lgw8+96g1gpDWBvPJAOE
T8+RtkyXNXfngzt3rQIHzUQ5LgPA/WB6+nI1tI4V7+bAy67C6vSrgiyvm20QcKYKhfcJhDqPcvDp
weGnJeGTnoXRN83FuGIXQjvoIK3+VJZxAm9ATPFoD5aTrUggtr2bw0y/s8Nl/hFQUPqSW0F7P1de
p114hfbswRkx82pghcNn5MZ4UWy6MLxKLJrdKC9ZEWCLKLpkY6DCbG2bE5+NOckd9GRQVkSe9QXq
SeQTbYLnZt8rCAWAgkFK3lgGEG5ealDvTGCXevRgjrxH6Mi9VwzoZrh15nB9XaxBNQSwLz8k6jgN
R/JtM/WjeKbGN6hm/WKoNuUGJzAMKsG58qB5SnepGSqkOU0wFr9MqCf/uPNQqRS7Zosn8yZ3/xbo
Uv+GfS7hf7XrId0H+N0ACn/KwFS9Iv1JDymG+pU39i+1XtAZORbgzmhqaZBNKD0naXY6nHKwtsFw
Ce32FCd7YOrLZ0r1xnScBkjU76e+Hb9TjoLNb7Br9w8HS7+wbUgB0WmhSU9Lb42l4eXUroz+vrbp
9sJdOz/T3AnsDZnLdyXXKe6vimJvtPBGzS24+EpE23LND/BGAFJ2lUNfyvxthg0YaHkRbwgH0uD/
X4Z2xhLE25BYVzXqajS06EuDSl3MizIot31PAw/J1x6QNcX4xtuY2ru6ZQwnqDhm+KI+1V5Jf9Kb
CuBqoN7kwfTw5gnn0/8Sy/8fHvc/lRyG9v/93/flcvm8oOiGIhqXScfno7YkLUXDnQDu3jOcy5p+
usMShIdcG61DkLsNK9pf93HwHNvWr031SNkEBdW3yOlUpWyXCnxNC/Q6cDPA6lC4GP2WvrT2rrCc
44rab60T1GXK6yg0K2s0lwWpj2xCQ67clQYsRY171EZTPw5BDacjVOa0OYW/afw3SO81IGKe0ZxS
vTIm//yyS2xI1IlDkyMuWp2mKOotf2nSfCIXpYrklV/iyLxSMoWcY97YYsn6GoKiwLzMlqanjOVg
nBPXQKrqR7KULdG794+Dsb63vTl6CxiMeKpb8BvrG3OlnqKJMNJ5rJr28vxiaasl/EcTge1bZ/Zm
iNJLWhMeUMBz4J3cBqmI1RsSEcAJhdwwkmdArXKQAqQzW9qQq/2/N6boUTpAWaFBLDS0V3BMnSjZ
XlSWij98VmihrKOjmrNjMT3O2Wljnu9qPzBPwbNAY0ymOLST72go/CkTaDiFWuFtAN9FGZ+gwHFJ
WlMA9Yg6Q3TebViI5GnUEFyMRuRWeWkz+dCq5teRPps7OOXXgk2yPPZ6uXkOZRspOBu7meExqioG
ipSrSUsPTMTMb2eveFRahFHaeV9pyNJ0h/MrKpuY4FqGRVtRHOXkFxx2qAqOHdo448S1AB/v+SEk
N4++/v2NbWZmapBb95NfqsWFGkfgvuwDO4Vj8Qs75Fr/W+T358fS1iP7jlHqqzt5M1gIQYeCFsjk
24p2xSDrmFOA3EvcPGedtjdTdYcYiZ0kn/iH2txjKxSa1t+jBOU1XJ0bx0M2a8GnTEnptE7ID4lL
+sDhKeON7sBgevmdpDyrgK5bG/efbCjBv5jFZHeoqU2+7tKGxUteof8cqCaWyuQH+IAFyhLqlxsr
LLGYFYjwdoUj8gQViMxE49NXT1UuK9tePcCMHNNM7ktuStnw1mv/0mm9t/HZU7T4yvwjjl6giTj/
IySXw6vU+ptdpmaUu2mN1VJn92OKooX1DS7EU6g/2Tb9Yt3GJfRqo++Zk+BvEq0Zgqgp8HE5jm2a
r1PyIIv2RVpux1+IiSLp8TIAjrW+rZaNCtS+5/CYYXMFlPmUj/U+Tajyk9ms5lXCvrIuUj1adz2v
XYjDXLkw2DPOvit/K6h5JVlzfX6RNImDhknpn53KAmupIUDnxxNL73TvwcpDGt3jG0Nb7jrecm0O
A1Y4NfZhPYjnh31f794B6PLvsCFkBZm7urBmGb449uIvBubhTlAFeL6uBUdtfnboZQ5Zxa67HRMa
cnqKIjg668ZBaWYtwiYt/DRTfWq05EKLOpq1v6uqc2idl/O/cmWaetdRCI4P+jojiwBEvZoxDqAL
fjrtCXK+3WrJq81yZFCL23dUzub5eaJDl+vEGa82rVhbN+Id61rRPv8cJb2GZUnlKC3tbQbwjUIW
HT93HmeW+eKfIuM7JQHkNlRaq4oNo5YOK/jIrF6ihmr+5Cs5L6CglT3mX+GlSvcTHrHDMFmKBurx
gIe7dPy9seQSe3z12W9ObZJaUMEY3eRPWgwh11cNqsC1QFnZT0ZzG9EFmGYujdxwu6fdhjVqElfx
uv9vBm2yXK/gameyjnKEoN2MO5RAACvVwUurzReN/YPAwZqhmKGqRXkTKceCB07nJu7VKwvdm12R
lTALbV2Ha3j03qYL/tNROzpAAy6GLlI9PxwhqpiVIv60scgSu34N8N/MN1MbBFOW/38BhsbPMqAn
vHHu5uQW0+qN/BZCihHuSTCHqeZz5NxRu+NiAvF6cf43yH6C4DTRmaqDTA0mH41DM08f7CW/CILY
t6ONiGJdqveWUHBsOi1AMMFPk+9R+oNL0/tbltUFpnT+98syvleH+mYNIzRWC7UmYsESHPXvQIsR
CCHucAc2TY7lCNzHDl5v8BEmAx4Bzw8ss1XBJ0XpXFhTH84kYR70sfb8uQvCH26kfqlmQLZz/UM3
zHrjDpXskio4H92Gn4mHjpmO2R4cnnu3rKT8neHeU+jdGENi66rgaRLerXO3tXBwpfVFtZPHzTBE
EvOoQng1V2XhdC6JQG4YN1VqHlkh+iiTmzV+nfvhaIfpE876/MbI8it1XcQ3FtEmrjFnM8OZTnnX
zKBVuue8vErwV3hMTMJa+h8fnpzgIiCpzWlwxFGuWc5APEHH+jEgsApon37NbTZtXWJy6rpzbyam
J3oGDoOJjRXaRi5d30Z8j28Ip+ToZs1v4uLzSygJzFXBKaDbaGVFwZxqO/m5ev7VDTXf0tC8Rvj8
/BgSv6AKfqFt4S8bbMYY1fkCRmzfWSzIctrT+c/LrFkIbOhhgj1vWuAgzMuXUg8+kWGe/7LshwsH
HxIvA45zqLkg9PuVVctLmTnfnKH9ff7z7x91xxOOOvoVwAJ0Y/KBgv625/DOc+EGQXpylwNaPT/G
+1NwPOGoU0SeJye28ZnK1PMg5TTAwuqHbro8//33D7zjCQdeS4u5LJ2R4AH+PyLucV4blx70sj7V
a4wYP2zGZbLlEg474JpEMxPcf5LaV5qJ9+UOXVRYSoryY7G54wlHPEUOVOm9aoYPUkVictlBnr4z
6IJbj0ZLBAa8dY9DaarTpluRBH7QWv172GsDyhUXFXDfCaBFxcuTqBF2r6vZfLOs2l+zY3V+tuY7
XNr5fZPZhXDuqdaYroWMg983zt9k6jQQNPlyJMA8//33/Qp0qv/OaaAzrrO4OX3q249qAD0QnaNI
7l4BdbpUtKePjSIc/RxkOo8W40yvbEkPOHg7sK536z2DLs+FV6aHj40jOIKmpDkS/rrZ1+EO36mR
dtVH5Xdd7VCCHR4+umiu4BCQ2tYWL2E6jZbf9WV/19C/g17e/azEt8P4sa1xBZfA4w901N0w++NS
E53Bnlf2F3lTfq2U9jk0PlRddVzBMcCsHrQBdTPfhunnfzPp0dj3yP3w4DpsDPL+Nem4gktIwiZA
boJB4jDdZ1Gwj3V9zVi5jV3A2loe+x8yAFfwC6GSDqaiYQBROtAoPN6WbgcDSWASi07wjWTpRqIg
m5HgC6LSah2Qa7NfOJDZKrl7YRjkPSlPpV0YHXR4/mxt3qhQSTyqKzgBD/AMWBQCW29O7z1oB3hU
ry8at/4JdHJj5dYf/t+kgLrDv45gMj0HeBVZhxsOvISn9bBT8aXnt0XixVzh/Jtj1ioB/QC+GkH5
SRPyFwCF4DM21kcSX0Lt/u+PHzObF34vwktmT/38zaX0EK8ZOGCsw2Jh1pP2pa4+di4d4fQXkQWW
umQ3Jh4EWan2O1kystzu2tOpRyl5v2ZszExyba+84W/jy7YDZMybM+65O1LPP7oqWMz4tGKVaiSf
rK7db0bpEpN2BE/QpcY4GdysftNPRxVuFgce1dcKM+pxUbTsNz2bbL8cwR+UM0SYleeRfljKiSqN
Fj7niIzw8Eg6MBcPDcrwm/GIbA0Fn2C3uht7NfMi6cBt6uVwYQG8xPpYyWUtqNvex+4fR/AKIbhE
KP1K3E81frZC96LIKF2a6TLBMdLOK+Xd/vyJkgUjjuATkO4oVLQhZ+QNDB5OSaXUUz3Y2AP9wQfY
/AGYR9kEyGrpHvXAQRIxpPGsGrXgUYMDdeN3yBZXcBt92dhZPCfERDwc5bbzqYUnIAFx1WvOISqn
z23zFR6u85OW+ChHcCNoKpthhbiPn0XtHy+2mj10RB9L6B1H8CE2akx9qNSzH+pQNzaVuncD/akf
w/1omBvHWXLEbMF1KHrCw4LKGCC3/WpQ4bsff841ooNkwjbVby2OP2aKtuA5gJUqgTUw1LohvCCi
RMs9qH5GFmu/+fwlKQ86tuAzHBoWNQj5udiT6HvtNd+QGgWeliLtbUOWNSZX4wAD6AQrHElAbqV+
bYw/abyA9rA7IeT1VFDV5r+/XqCj+5CV2IJzCe0eaUy6n/xQ7e9DznZW1N/Of3qd1juXpC24EjO3
xqpbbQR1W1o7vWNAY32PkuNuyLybtVZ4fhzJfWkLfsTI9MBG5oDQL0N4ZIB3gCLg4wcTfccWfMc0
u5bmhGvwYmu/3MG9SSGEoH3/x/lfL/EJtuATwMgPbuYQ7S3An49DXMHJa7b4KADSt1GBjLkKTcXe
K5Eo0jIIkM4PK9scwTsALu6GCKVievXgo4GS4JbY7KrNc4ollE52hoaq0PmhZPsj+Aq9mTOlLUkA
HN6v4Ec6xI31GTWZjc9L3IQluAnkg4pyhjXG9xTQ6x6nSHXKlyQlyNDKq76brvLq8vxMZEOtf39T
wIoWKDIaSwVClzyuz2gl0r8kzTzcXfGwvDRbD8vryrxzcizBUQCOLJYK7ntfTTLjZzwAaYITcsXV
p8FtBwohm5QcSKgNrVrbbgW1kn1aO8Xfzg5wdG1Wkz77cxlDyKFfmJZ9D1HJ+bWThOWW4A3oR4lL
NefrWqF/i83pqY2GzwHamJsHdT3v762a4AcSMybYj1m1KqYBBlpXfHe5kZPJvi04AUdtp5VeCzcZ
dY9ruQT2qA03KVt2wQGMKqTJOcL2vq5W+9rrrwpLv9v84bJlF8550OmpuiwsuxpldMf1N/mKvaCX
arNcIRtBON5OhNSoUyk4sKA78NJmFkhQmZdKlW1YjiwANoUTDkX0pHoLbWz0YN3O2TNhb4P2BHgK
xEoK3We0zQxf8pDtmMIZn+OmilWT6SDi99mDDXjs4BDqlutEDS/W93ZFNQFwDhBfDXRjLprz9UMH
xBQPvc3Fj2gW9wyNiV6RHCsr2Jc1pInRhvuS7NQrF8Mb96U0pWdosUUuBgh+WpGzdX7T2+Bug2Ij
wpWcE5HWAfGbXq8bgxTMmDqaQOy/2w88Eu8rokqdNFGMKkGaGj14uLCg5ENuQkkfCqdFoKeqf6gV
WmxBAE78/I7IBhQOfduA228WBjRoTnbJRhBj29tAKEKgyIGtnTZzPNlIgg9YgCMHjoGKZJlm1YU9
Qn8Dm08EdRmkq3lfJNd6rCMhafFwf35uMlsQ/EJDN0sbwd9FLFpNhySb0YPtrfioLZp2EdIs458f
R+LdTME7oJRBKreKc05g9AbHPNHYeKG62sY0JGGMCCUtM9WFB6+CvKcxHsKpvUEX+rohCEBKjgdn
M/U2ogyJYYsQ0WR0EMO12CHLra/pAvqqVe7p/BLJ5iAcfDdBja+rOZYBGPQ16UU1D2Ge9trmwteX
jQnIRlkN4c3hp14FtbLjErsADHVRy1ab4npKbunB2gZsSaxKhIZGlYHOEG2vdF17R8R6fyqNcheF
1gkB2I3bQDbEukFv5tH1famFcwzTZZ4+qx4PsdRCbE/x65Z2xvM7IhtDOPjsAy8xGtNIYripIw7K
zpx6dNyDJYIsdtwwXtkwwqmvq3Ly4A9d/NGcKpj84TP3EuWSRG/VHN1wYpIDaAgHHUlMSB+hnvQX
BXGHUp1v4YjrDvC3bjwvSXyXIZzwVG1mO6WJkA2A1VRZIFR8XgFfCa8XRVYcN0uJsqtZBHcaNDzO
aMAvPoRhCDLdmbwi8Zi0coW2tALztFRDYFlCdLodikuWT8R4lgH88O4M9c769dfnKyrxgMqW7E9C
M1wBzLMIX9bCGA8mGnXAVEl9koHzhihZ21e9wTfGjgC4WeiwpPi8kifFC3rKEMDAfhEMF2XyDVH5
DYOXOAd9tdA344RcQEiPVxCwUWIc5pAXQpSzIqoB/Uuvb6U1q12/E6CLaM448iAhtRrdz51jtcoT
IEw/TQoUEvcILO/s9ZXLmo5pjOzy8tfagh3rknRKRHCaeWW73OS6jxQeNAqmHxioJHRHru+qQq53
9OGEugOnpGbPgCvNMoEOCrBem63Cybca9GXUP1O2e7PMKjn6uuBhHL3pa7fjpSWKEsNX1Y6G8Cg9
zUroXJt5j/7BeQOSXFsiLBPYs5kmXm6BvSr63UQ3+M6D+up0/usy8xR8yzBEMERloUVzFM2ndoeu
nVnXPl3v2Y4Op0eEIKZDr20a0Prd9wxIcDWRESmJNqN8ieLsoSGRMc2vU33MovTQzrclQr3Klyl4
7LdKqJJdEjGTi9l4y6hGlq+N9tVkNae2mW4riGPpFtzYINkQ69K+OXkLLcAEWwnylQZ0zDPs4De0
/I6XiG+jmEy6f36nJG5MhEPCGDYFTVBafqgVv5OsvuF+u7S83+e/LsvQROAj/CdFtujtqoqdnTpT
uZwAJJsFImho/LqL/oNGRt+ymkta2f6cH3NN/t6xBW2d6ZuFSzOFZGa17EBDlKsjEZz2GuxZXXnb
RxU3z6WhqBubJHs/EIGObRjZgzv1Fo3Ca/WyvrCa2zC2Tgw2IGPFkIl7TKHxRUF4u14sObyvkME3
UyzHpWnzilE1QIFw93weArT5lkMyHRvrG2NPc0h6epe0z2uDnWtHyGdsTFm2vPq/y+t5I31umWL5
edVej4mNljMKkHDeF+O3YelOrgH/MIrJx/O7KTsGgieBrc52IfdEVKu5oPf+OZ+sfVDPN3HtfHAE
0XeMkBUFPRNq1Pp6ovksm9IfMH9Tyzucn4PEG4ogR6OiRXsoA7wTAiK73ARHrSrX+kK/7JJfNdHk
IZbwcH4syXkWwY6zkXsDpH+mXyAPDUvFcMrV4aXuN3ZfYnki4lFBL7MGY2X6NC9/GS3zNxLAW8sk
cxYivhHNFXip1rvPCCEg8n72JerCN+OIJE26qp7sqn707WLD80ksSxX8hJYsUWovhU1HkO4S/4a3
UxZ+rQz0vj+6Gesqvjmntp1BRR0whKbkz7pnfsnS5rj5jiebgBAqhCa6VcuU2z40AgPEZ/TdNCgD
oY87fkdwPt/YcplFCQfeGFqFnksmEcDivg+d8tJUXLSJ6tz/mMkKRxwOmRiWIhg/XXuCg8y7jo0a
0qZlIxaRLZNwvrUAYkddcS1fz+B0VmcekEOH3sCVsWyHArGxYU+SLAQm1H9327T0QUXY3vJtHTaV
wTuuZhyNv52KEU16OgHUJQPkTcqCDMJGFve+b7FFxGNnaH0yhRZxnNIdod+7mpbsqALdaekgLRfz
jjDo/DZJjqctgh91KNoa0FSDH2Z/aViw3eBzWJmrMMt+hBgKsB7kcGg6bz0Pvb9xtrf+/c3pmREx
gsktH+hY/VnV9gNyLZdq/TQWG67ytXf6v5GCLcIfcyWMtTr1Bh8a0IuZrL5ToFe4gfMS1Ypkl1Ce
cEtlz5sOOmjHAKb4nWboFyRx5Hxr+XLtqJrK4rEJQ6Sw+0srv7XD5pJ+ojjSvnj8v3VarPAsOL1f
PGD7FTokRXnFX8wBVWHK1FasfFfp9wNV4fLFJFuu0cv1nWhjkpIcB/LAf1fRQIMaen0gsZadhgvE
0hkkRoUWe1eqabZPg5mpt84yQXerzXt7zsZbDUadr7Cujdd1H7ZosWWQKRyHyTD70zQUyEjAn30P
1wHpddOpwSXtHtHDPNIevpEQvu9ybE/wbEiutxO6PRSLHeNrGf1Rm+bGqrZetqWGLHg02p2qulOp
qyE84hzCpfNOZW78zWFoOtQwjf8eIr2/TBu3u47ttSsr3+I/kJm04Oo8Z0yrJaLoWYfFfhzcA7JX
V1PxNdmss7+fsNsr3/PbQ6MMMdqRE68Uq1iQCSVEammP40p5MA4QrYxP552BZBgRuxk0FppUbWX6
JrxrtOwGn4o0+4S0/AGyNpQ8dGPL66xL884hFfGbcN7arD8BzepVu6i/hSfCa0/ZdExcG8EI2qmG
nRNPOyhVz89NYn0ilnNBJzlrASn4i9ogjuT+iOz5elHNjRdD2dKJbi2sLLdwU66J3Eb7vA7vrAL4
de6Wx0JZvnnjh+5t+z8gTsecBgd6Riphy692KC7dBDKerPrg5wW/glxRPXcN2tSRRZdvFy+36Jgf
vS2/JVslwQXUpoHCN+oJvoroR6RPn8tpecrGFiGrGv6ZzdhcttmCL0jIfTWYpBinDy+dzrl1E9Rq
K31jld7PlmwRsunAwt3ELdPIHBBs2Ql9TxjkUsA0z1Z2Wjx0A8urj5mtcPLLOFicpGcmXjR8GtBh
Rtnxxp2yjYMoWSgRrxkpEGMvoNx9T/1bgVY7zQPCh4gN+B/6+SJGs+stOw/jwfKhrLwJFsUPg/hu
M0yS/frVzN7EEvDC6umIXLnvzpX5ADYXYRtUyq7gyK6+nZ+ApGHPFuGYdoXKsGmMyMUE36PxqEUq
dN/mDrYsZR9VV00Z4MOUPQFZXrxQPfqYiTnrlN9OLYatEQpPCkXF/ZL+6LXoYnWJufrc1yi7ZM5u
M+OQBJsiMBPhd4CYJkO1VxliqR2E89YnfWnhDH7Um3wjZJEF0iIoE55syDtXU0MQ9WhNauYDrTmt
cnIrie3gDndRBROxO3+N5+zP5uxkNiK4gmBE3AshHAoBEyg/Rc0+13Z02VTdRlSzesZ3bjIRd+lq
MPFNKVUbCONu89n7PG5WSSSN5LYIu9R4/o67rGHJAvNHaajT3unta/gCH/IpvVkC9MQM/ZteNiiD
k5moeuGD6DrBtg6NB5FvWjQ3EAluHAWJnYgATVjX2tRISRlbI/lZm1CwTcEMLWm+UqjxQt84XzZ7
ByUhlYjQ1FrHmcyA7DHy4EWMQu9P1hkv1fIl1YF3nz/asjEE7wHZ6wymSrd8xwle+gVp3LLZV7Hx
vHndyVZMCAoQKoabtyKN0zP9diCdr21trxHBZSf0IQ+b153kPhKhl2GK/N1QMpN0Ua6j0HwJemsP
gJs4ypwDgHgQQ28VyWVxtoi/tJYwDe3AIUTguBoaRGQ0SqsBVA8p9IXJDiZGu4CId2tAScwgAjJZ
Q3UwQ8aDa+VZrabbKTL2i57dVXN7GLfwatJpCX7CRJJNz1vy/GDFv8O6WRbdhcoRSxPX7+PiDgT0
vjeSo17azUZMKvOJtpA5KDElQwPOOH9Oq8sx7A9IxPXH0UMWE73mZLc4I8TV8WOqopOp2d61mVEM
OG/+snUVIosUFlRwXAkFGku7TwvvgkjjNAJXDqDb2tw9ifsV4Zqum1XTbGaIc8JeXWX6SZ3r66x2
/POTkJwwa/37m2uSGlmHLkNlozwFrnqJv3ijimxqrD8VQ/fsOCi1wGJ4fizJglmCv4iRAlWNGJ+k
9oDgdbe8ew2WiJOtHO2tzWqs5DSLwEw80gSvM68rY/mYUDVwZyQUIA8pWkRFEQsLuwTB8I1Kk4Sd
zRaBmpbbqaO33l8afVuHfDBu4YD7TPkn3zVK+QkUZ3+MU/VL6/RfBzVEi76KDpHa/SytHH7ifNqf
X13ZAbSE1GNSNAddEM6CqTyX+T2poFYGl1H3dVpeDOXZKoqfm+08kkvbEvIQFZhE7C5crI5plxe6
0cbHBkaY8zOR7Z/gSYbSmRS9Wm/tuLvRMu3F0tQ/UxidYMGdf2loXR/sUY8uIjP6fX5E2XQENzLO
bpK0yWj7vaOF/kqO22X6Vue7dGMERzGSq9PAu7we4cswNNHg9uLfWel+Vsek3iumdg+i9dCUyd9O
q7SNeFHiOEQUaKRa0E71zEmLvmuzqVPjjfZzqVQb9ia5/UXgpzoabgmhte3nfXkCJbAfm+QWzST/
o65PRHjmYRFrDoKJCJ8p9wM1wrijWSFJw3ZjChKHJAI8y0nv9HaJWKIl2rtq+llvI6jqXOR+01O2
9TQoW6h1g964WB5Z6zIo8OD6YtK/WSvQAiMr2evOYbOqITkyItYTAt3eI1K3/dG9i5cfHS+6Nfyh
EwJBimOsoQxsrBurJrkyRAbRtlZLAtieVeNVkHR9dTTO3aCHPvhPLOxw/ky+vky/kxiI1KGTqThU
UHGsfdAeTGqdvRnCgR4hZF2MWXyBCFGApkdWnlw9vXAUtHnq1Hkc4xm4TDFnBweBir2TbxEcSpyE
yDU6TqhPeNCD08xMf46J9ghPDFuIIpmRCD7CUuY8py2HIC00eCKZ9P6hWgqCQlOJj+UwuBubJ5mE
CABFFJR0zuRZt6oiZ28Zbf4JFHWw4bklD/+2CPtUmkJH3pWAXQH2u5pDYCBiqR4KdS3sADfpIKGk
ypOqpyXY6HuT2L7IENqU2dBNpW35Rhwlu8wYT6DAn2fbvUSN8dJ18pei0K9Md4k2ZinxrCJnaAVf
Lp0tDJg21hU+6bM+pZc5nBTnDV/ilURQaNAP5ki5grf9CFGcfnZ2Sf0VNYCMTBEhmC1eUpklrH9/
45aqUpuiEO0WX0tm6xjAC3zfp6X18/wkJPYskoEG8wSRas8k0jL4ZTrL/RRHVwrnd9OtygIvkfez
QjWmjEPib5Duh8Fxfk5FgTCcGV6oE0G5whO2Zf3yWjSFIvRAqJF0pXrDIqKzsBH8SVzhf8CiSZpT
XmCW9arC0IfdqWnD2yTrvwLkbXZ5oKNgnWgbCYdsTQUfoaMjsiwVO9aH2gPCSQWqfLDHh3lW+uWM
XMj5rZOYtwgbrSuzZmFTG/aB/FBp9SGC3ahT2w38q+S4igjRbIyV0cg4Peiymrs0Kk9zNB7SqkZW
AlPRBloH6BuoZq3aOFCyCa0H7Y2lJ0pG2awALGObyuekax6yGPlLqyqTjcRGcpREOKgzVU5oGuuJ
hSNsv2qwwO27vJzfDsmuiyjQNA+dubH4uDEgi6klWXjVtsWyh/F6OTgWqmHnx5FNQvAHqLiMXpZy
nAzXehmK5VQV7d35T8s2wPh3A8xsCdICMQ0f/UckjnTtB3D9T4b3eP7zshUS8oVkQoLHnqjeWA6y
X4MO/qsEzaZcfBDYaIu0mdmE4k2AIpLfDN2tplR0NEXxLzew//ReuWGlslkIpztSEEx4vcZQfobv
1nmMUwXpKfN286KUjCDCM10EXpFiU7m3+uCOQrhCoYay+8RNeX4jJCb02sj95qDVoYE8YWawEfSA
eXE07TSz/Hv+25JbUURkTnod2ki9UWQ3KY7pyMdf2c3yPITIdjn11zCyho3TLAtiRHRmVKe6oSys
k6s6Pu+qRLfEuAiZHNZItNXvzOZ2japD/KJufXDt1rPzZu1Us0qLHk40X2nn9AotRfeIBOwWdY2s
UCYiMjWHpobYYfnmAZHE7NSryR5Slk+19ociJy/HVJ6BLuwavf/ghgmHPoJOFDJpVpHC1aVem9+a
xHsIUEgttWH7dUJyA7/u4ZtlQ5++DvTWM33g4GTuCxQmNgRz/aJexA7cyuXi3plTttXzKxtOKBRU
cR+GKJKYfpgahrMrTL39VXkaTz5Fk15VSEbdGlFc+UbXaVupgcR7vpYV3kxxUhoEXtDu9IdxfoqQ
HkJKFIjWluHJyhMiDrMJNYjnNVDpmf5HK+29W8/HNZrVllX+HQyg0l3N9kI0swEJkyyiCMZUdXNQ
SpMJoVV2E3nBTTdq+ygLP3V29tUmfnO2gNaSpRNxmYYZFOHg2Kbvukj9ICy5cvAP22sn8agiNFPT
TEBmI+bQmAYBem8dFAC4Iw2pCqRkG/GYxPOJiEx6q6KhaSzTV0st2+dRlPMibyxXjrO0JxUJ58fK
GNMNNyR7rhVJJxHVG5CUYsm6bDIPfR6vkisxvR9tuwsq/SUcks89JDBdiBqg7dzqbfq7WRDog73u
4ryrl62q4DmUCZRV6jHhcaye+2xAh7V6coPuaXKGjeKYbE2FkAGbUG3HMUzUY+yfFhqca7qIDOAn
IqCrTV5E2UQEbzFomUlRjFFgj/AAO/YHBPDyg+UlXzfTIMmdqwphQ+YavRGWJosVOo+UgY5t3Gy9
ob+/SpYI3eyHgWpLSwNQ1KuRr1IRNWp3bxepvlNb97LiOf/8jntccv8t9VgiXLMZwj7XgAmAm6q7
z5HrZHdZraCY0USVDwkQT32qqV+Vo+E9JKi1bhia5Fa0ROxm6ylQPJuqSUXu1CCkpFjagX/Ni2eU
wHf5UKN7q6LJCUP7B90t2oT/XvTKkGodUokm0qDGvk4A7ZR3E7CHnn/QfmtEzU6rTfoUNsKZ9w3E
EuGcnR43oT4z3mKDsklJf9qp28hIZd9e//7maipCK7fg3bAQt5qzy1Knx4F3gXZje2RWIfiBskzQ
r9UJibq8+W0r471ZO/QSwWSElplPm+YVyn1/Qt36dN4K3z+uaK7+Oxvvfzj7suW6dWTLX6k476wL
zuCNW/XAYY/ULA/yC0OWZc7gDA5f34vq6m4ZR9jsUPi8HMkmSAyZicyVa2WRUWrrPUKZ9NMQ69/i
HJhXHQJ0kEzkz5cH+dglmY5gE0YjoVXaY5CEguy81yHBaJ+7rS4f2dMFa9BU4D2bGaAoEQCsQcnQ
MJgULFALZ8N3S0yCiHA0DaVuQMKPMHxaXHCUXCM4rpzmBATypkmTrIOIbdTUmHaGgTEUPl2lRXOf
Dc23wel+9Orn0PumCGbMoPVZTxZASU6j7WwdMsNd0zcQyKCfQrWYIimlYURKGXMMAJ/ZulWjHTPq
dBtHWrLKIoaxsGtU9CMcjAgkR87snKy6ORLVebq8RWXzL5zqpegW0hM83oK85rKKBgPB3Wbo2d1E
C8i+QDjaGcx8P1YYYqiqq15lN6iKfTX55ygCTJFvEglaozJbHAMA/e5jkMT4M3hPoMD4TSXJgeXJ
RmJDdhqEw0yoDvFXlAMC8CX6vGt8eI6qUO4A0Nu035L43BT5JxOH88kaEEXEJvFWiTPcQFcBiPn7
UEBt9d6KIXnc+JfXXjaaCGhcTAeFXB3uAiql+3nsT3qXPK+ztyhGA4Bp8YqbVoVoLzt06Wb7nGTL
iTBHgw4561OEfFbetHdZrhePEPBrUndUKsXN+sLYsPESjyXyUJIkaXWqI1xK+2x2a4jfznpVfipS
N0Woo1lEGmkHgLJ5n3MCmSb0txdaUrolAya8mfR+R/W2+Xl5qSTuUUQ4VnQGY9zQYqUUdC0gLZhD
W7TPQJOX6z9nxzxYqYYjuxVHSPb631COUJzuQURvBKaWGJ5C9PJ3PpPFT+Ol9qfaYrXr9EkSXP44
2WiCgUiGFg32cYd1MtIbcOwNQG7kwYDLGy/02F0Y2ageyWJAW/D6ELVtoeKA9ak6Z+8syZVOS8iV
o17hlnTaKWWbnspu4ge9LrAfS7NC/n3cSIZLrlumiH4su46XDbIjaLpoPQpOFnCy4XCvBVsA+hMV
ksHfVp0408r8DuK0m8spscAiNNImTtksVYGOSJZdW1OeDWgXmNtQsSbny6fWUMQ7NryL+6jNkZsB
MMuYpnt7glIHKfaZ1WRIk4MM/PJAEushgh3zZspbh2IgVna+QwyQzA1fpqpCFNTfXR5CcthELkqF
jGWdl4kRDMMAluRc9boIcOLVgGD1DplCfhb5ou5RjWRbpnjdgR/cikSuyWouHWjYK3pQoX45gmEB
uibP3GYelEe+2GPrt2zYw4HuLADDXQ6E8yYgUjaj6655F9j3ZcSzhkPGsuzKMK2MZwjbnZMouV3Y
1uVLNoQQZVRdOTRL02PRcui9zV8Hi/sJmEvH+evlJZOYEBH3qA9tYTgQTQ6mboSkbdk8rK7MUiDn
FRPuYdtfHke2NQQDglBMgUwwtoaZkZsmUvypdAID5J0epfER19rdAvjjcfMGKXFhIuYR9E1T5ECu
OGjm9shrlKAjdePGJTEKlnB90FMS50qKR9voje9iurgUMc52W4lkzUUwI+HlYCJq0AMr4+Ds0YcX
kLUAI9B/T82NC4psCPrnztXqXhvjGEPYaxZTzfw50U92Xncu4vvLCy7ZWOb683eHY5qgTq2o2Zoi
A0e3quftQZ1XOcjZAhso0W/MkW+RPksW+29YRktxCjrjc1QngyaiUj73y7yVWZYFeyJ2cQCwquUK
nj5VyqFooaPHFqy3ZdWTh5D2uokNiH4poJ6FatwBssFb9Yh1NT4wbSJWkeOyVScz7EvkdCgK9Efo
hlo+sZH8MCz1y1TzowrM7saekJxQEa1YgUmYlC3qUuj1fCYZtrUxzXkwJy92hlEr7UfDCsedmG5/
ziOZgk3I8xKw+wIXENs2HxR7FyESA4f8vmyXjaMqXTvh7qEmzUQjhisUwoWy0w9AfYLlgtbcreLI
i6bYZ8Z02CyyylZMMA0K68Ymj3Ap14GV0+t59grgusss88exeE2b/rO4P1NELioWYTn028GlkTf3
0HUHhsc+fDa7IOIWnRjVvXQERAk8Mt76MRkDRWZZfttErklMkIhbzC3Cl2wtVVLo2Slq9zgQ+6Rn
OgOEZ8MEyVZfhC4ygxet2mKMsfoFbR9oPJPDyjjf5ztsBBT4jPyp/GQJyhRpKnmjEodMLa7rln3d
K/RhxhVw82MkW+tv4MXWWHLci0AEYkcuUuZHXJmu6ZiGtDd2RWQ8bPawykYSbhWWUqFEbcMQtFq0
j+e3RkDf6cF4YIx2CP3sH5k5v172EhKjI8IXiyxCjK1jhSbzwJTO5fVNYRgoGn83YnKO+lf7eHkg
2XYTDIE1kYmPNvhBFiDpAYVznda5yQd+3IwGJQ5PJKVszAS7t0QdwGpfwEy4Q7OK4azq6qjeKQ+X
v0ISeojAxDm2GmeiNmoNxpjAi6bnlOZoDq0/+fx1S7xz2gQwrdIpcOznzkI2KEKzQ0N9I7e2YAMS
Ty3CEJGzT2ieq8iFW0Xsdqr1a/OuJrujiohDbNA+VwckZfpoviu4eQREvgcmKzpTO7ki1fDbqgqE
Ipi1OJ6fSjPa6vGSoHDNv6ERa8pQikH2CRwHIR/Lk0bKXYmLo6s4/Nui0SBhyWkp+5/ELL4ZE/WB
9DnPKLWiFLFHSLGlKyzbIOJ9oRpyxxqQIqp7cs4b7RkMBSvRwoZFlexxEbAYx51jLdmCKD7VSQD+
KvOnaQ7xkwO28rOzEmguALc/Xt7sEjskQhdZ2Zh6xFB3KlBbClndRo9my8cFfamdUrhOodlhYRvq
b+RV9K1qnmwCBTuhjnRyzLWyq6LOuU6gGoN+cavPWmKFRFpLJ3YY6Ruc36yfPbggWmdXLH8xqOFf
njPJ+RJhiYXOLMUcKcxcxHtvioBfKUizEa9JjLUISmzBlM2TFBYO9A3ksWzRmhNkDm1Hd5yGOQ2a
cTIVl7VLV3lRZBtARuhKt7EbJFMnslaSFKwK0LDGztasbxPvkdStyju9G1DtL7Jvl6dPsr9FjGKX
10lOFETcuTJ9BVoOVCaD39X0hqZ8JQa/PIoEO2WKaEXSoTVo5rgMI7p/5Zp5SBkkElqr9wethuhs
/HtBk21LTShYNl/bge8/e/MTaSstUjrV1OFaZpnIEKoLf5jqvPf7BjhJZ97IA8nWSoggtD6pZvxZ
ScvU3iU5PY5Yq9akh3b+fnkOJcZB5KCsLRBQsqiBp4K6tcN3cTK76OGBumWAarRr5vqGyZMYBBHV
OFcRUZQpQxEMF7Co03MXQpS3m+sh+w7hxtCtJySNCzNgnB4g6X2NsEHrssCq29NKJUG0z+X0RVxj
O8UKMxo02ADbo52sISKeapTzhmmQrLgIalwsEJ+UCboWp4gGsTW9FEPs6yBd2kzoyEZYj+y70ASh
QpamHQDXk5aEdu8M3rqvWJUfMpZs3fUl518ENZJkXpido0OIFI1xBQWnbJ/ZMViKBrYAzZFmAZvH
ZGPOJOb0b2STZRGrpQbMsmGxXymJfkaURa46TftpdkDFC5B3ogMlBzjM5/ayiG+suaqM4GcHxnvl
e0vUr3FaVm40LxuJetkaCee+bMY8j0f0zZQZVPiKfkQCm2Z3sZOyoOjr3eWjLzmRIppxYVNWFz16
6uBEtR01jVt76ambTmm7gdiQGei3EPPdZmNFbs+xStAppthf9Si962swIeXlTTbNPzhrAn1ktz2H
8nyGFg637EwHzH9bTaqyDxRsgqp1yDlNKnoLtL51ScqvW62+rbdSsZJVEqGMzQRFuaZBzyOZo+fC
SrpAmfkhqtCLGyn096cWSYQvOrVS5i1wL8G4yj6T3jyANusGqM+NJZLMkQhanCp1LnLiAEWdNMNP
tdAzlBKrHsoWfV3MD5c/QmIOROSiCaVh04rQRj6Y2b6zI9xYKuVsWvaqn4Tbw2eTISJ6cXG6nthR
YQd6XWqPaBusjiOtlmsz7ScIxiGj9DkLIAIXSVdNUUHxRWCUM1XkERQnTLusrVyqjupGqCbxaaJS
NsjyKGgFOhpM6C9nQUpV+oXkFfoOeJ+ChRoFKNKABK+Ya28aStpu1Bhk+R5RPhvtw31Xmylgfo19
PVbW4OqLqrv1Mt6szqKZum9tkT7ASk3eZz04EW4MKJVzbTRQV1PZ4JM28kxwNOq6tteiPIQutq8M
W4gN2ckVDEOc1mnDMwRvCwSj18KApaVBW3bHPFFeLm/5j4cwRDSjrSJjVunrEAtJwTc7UBf9m6uS
IVjwB1Y/XR5GslSGCGYsCIjZtJytl3XdhbX1p+gOKKlMRw1bV6/yBowEyX2hKRsDfnwxgpTqn+FD
CbLWthnKtYScK/sMWdk0Grrd5a+RPXydzHfuIu3SwswmPDxR2A+zVO/aeEu3V/bo1f69ezQIqNMU
/SjAtcTRz3osn9SWbtVOPz6nhkjvODC7iPQEz6Ys9RZ0QVsUnRt08VJa+070dTN2+9hYI+v150fo
xpzHWoeBqqF0Sa0m1yryI7W+NBveQLZrtT8HAL2orlBw+QR8Ur2lyQ5RmkMb3D5t9o5LN6xwzOc5
I/mYIPVRG507F08AMSGBHNc/SfLLhEOA8qa7aVNkqy4c9N7oKrtCUjcoFn10KRAH6rzVWCB5tghO
rBZCSpIBjq/03SOUWW8qW0k33ItkR4mgxIYbadVB0yyYJqJ5dg3xh8E0K7epF39W02eNQYe1KI6X
j51k1UV8Yj80mVNB5TIo6YPVRyGuTlXTftlEpn8coBsiPHGYFhKlFkAv6toJWTongK9dGKnRit3G
tMGGpW5vsI9jDUjK/7mFoXIzjCVUIAOOEn9vlb41Z94K5ZkrZ00iX54y2SjrpnhnTmhfNbWCLGxA
yqK8ytq0cs2BwxvmiYE+Ot6DJ3tmG1dO2ZkRVbMHKP+VugnEOuqKGeBPrPFyvnxfbzUDrb/HSwpt
IkY8M1d3qlZs5fplO1ywBjPUppSxQSI4s5WfkN3pfTUujMPlGZRtOsEOqHo1J5G9UnA2bdkHRB+y
O1uHuBIIjdpA6+A8d5dHkm0/wQjofZM4xcqSSWy0AKevem76aW34q6VWbdMtbO0aDUHB5dEk3yVC
GoeV+GlJElABUkRHjKlPY6McoeiQeuVobERoEvsgIhiBF7O5YaOpSbUit1x9PDxP16lu0n1F+Luf
+42BJB5HRDBya2kim6Jdi6rpbmTZD4fyWwUFpsuTJdlhIoaRx1NkLwD2I153vvJGD53M3iomSI6o
iFhs0XFtmSvJRTvGr7HeXQ9xk+1SVT+omXKidNy6C8hWXLQFswoQeQSqDhDFtUxPId3e+hVYfvab
vKIS+gFDpGNc0r7PUm6gm7ZsaXkYYjLaqIkkigE55K64ZSQCjrByLEvxaJLaXxR0F3BfRXUVai9l
ngz+AAT6+u+LUtuNdaRt0aLJ1lCwErpDZn1QUHq01sKjOVq6O2x1GMgsn4hYNEdC0NZZY/8B92bG
ELKxxxhClobLzOw0VFcRyqkgntkudsu2jWAtTPTQgA4DCdFiHKrajfXIjE4tQZLc1WvmWOfIyPL6
UFoqQA9vp+C/Xqb/jl+r2/8NRen+/T/4/5eqnluoP/TC//77sSrx3/+s/+b//p0//8W/96/V9XP5
2ol/6Y9/g+f+Z1z/uX/+438CgJv7+W54bef7V+T1+7fn4w3Xv/n/+8t/vL495XGuX//110s1MKiG
3b/GacX++s+vjr/+9Ze23uL+6/3z//PL9QP+9ddtkhZpXafstfvbv3p97vp//aVq1j8tYgBGqdoG
JcYK6xxf336jWv90NNS0QdBADdNeb8esavtkHfWfjm5ZJqVoqzHxd/76R1cN62+Mf1qqRRxnBV0b
mqoj1Pk/L/fH8vy/5foHG8rbKmV996+/PrK+VNVFNOvYKxGEX8olRFPH0RinF60oDQ8eGkyH6hiY
c0F30UJ+vpua/4z+frSPNiRGE4GtdMziOI2cORy0/pehs6cpnb4bhD0qlvmcqcNGzvFDE7OOs37t
u5CGzGkSR2ozhWjwmyEJGTnq3dTa8XWRZf2dNZL5rooyeq6YYUOJizUI3niSXA1jVqIdtWLkftKW
rnQLsyy2cOAf+Z/1pdZJefdSMdPnES2Gc8ho++xQU/OtoVxOcBdbxbiPrPc6wvrzdyNULUQWwFPE
Q1WJDqCxClukrtFwOj81erVFfCgbRAhKI23OR0JLil5a6vG68tXyYBGKnqNPRB3rVwg+yCizzk7N
hoegWch/aYY2HVotUzxroeVdzxXiXd6MH0oZrAPhbL2fLjuG/7Eh4Rw6td18MSoAgu0qqrx4pmmA
/k2+qw2j95qWqAc0b5Fnq0iGHQ6pyfyUKEOogKrhWxP1VPPQspTdj5OzphxbLb2ZzUjXwC1s5Kek
4c3d5Vf+0Iesryw4qMoo9VJPeh5CSDV5BgBH8806Jo/DWjt0qdL2KST1rPL7rNXQrm2LLHFZ2uhb
hC3SORNC3UhtQf6rVDws8how3eS20bsXiD0e+nJ066LB9cS8HY1vVKv3kN1zp4L6aeYEJh+Oowk1
RRVqwJ1xt8RloLBsn9obU/OR615nRvB1y9BlOZpgediUZ73tATfvN/aJZMOL2NukjVulgSROGNdf
a6d0uzT1sujaabdOlMQwiFSiNU/sRpmwqHy+JfGO0Kus3l/eMJJZERG3GklGcITDIhjtV6O+0scN
YKhsTgRLY6Bla9YtPDehhpfZNyUIxJZu8Lr6MwLPWE8RYatSy6k0pDZDUDYRPJ1vXXdlsy2YFwvE
YCodE3pGO2YWGEN+1ZXg2m1w67g857IBBLNSOhoH47iVhsbUQp6Fg1vLKK02MPp54xItcaMiSNYs
0q5ugMc7D4RAPanERTN1flUKOy1mfOyseavbU7bMwmknFSWMtxE9p7Gz7wk0bLQh6PPE0+yny5Ml
26DCsR2qMiV2ptFzPQyHYmL7pio3gg3Jo0U0LGkMSFubPT2X8TDsspy86q1muZ96bxEMq1ROTPoa
D4+IBiuWIEtazOTH5YdLdpCIgy0aNS2T2rbPqqmGc5/fW212G83N/eceLxxePhZIhqSRfY5T+75L
551umHfEprvPPX79qndRCAcRI8RXTetcjfMhU6MzV6YChEadf/n5snVdf/7u+RoZ80mpYwtyQoOn
5l/aZotNQRIMiwSdGWmgNoWqwDlhFmiv2+grNcYnsI5fd4n2MHegKklo+7lDLMJcFXDHMNxdzfOs
5CDEgThUGtcvfVPcZ6wu/Y4vG+shsRYi/Wa3cKfRcwxUVeW5IaAkGQCwjKPo2DZF4ak1qNMvr4zE
XIhw1w5MwMUwYqQsVpHF4xgmotCRrPrq1Kf2lpCXZAOIiFc1ZTkqoRimNzTH1ZxJc6m+bFhv2cOF
q4PjkD5pQZl1LhvFOJHKab2ZdJ9R4oZXE7Gu7Zh3aZOur06fWfFsDFdx/cTnDWMqmX8R7VpUYHQC
5wzsRnXHwLdGx90Ikbihm/zLCywxTCKm1XH0UWMzLAerjOQQ8eo1z5QBExRbG0k62ScIh5tBRG0s
YwebVZsZSimIt3BtqlxQ55I9GKs+ucqCjybOqHNjGu1zbzWghIpBFVo1z5+bJO1P+1TwBkIIdWOf
eUTpIYaoNu7dzn6Ctt3nBhC8slYuSVt1EHAmSo5EWRn5jQLqmqIrN0pnsjMgOOWkdpQFvVPWmWgD
iGGJ4ecWsOWX317ycBGOamugTdWqyDqrWqm4Y1unLo2zz8WlIhyVZ3qtWiMyW203QkZMeaoapOHt
Vq1dDl7Ry18gOQUi7HTW0QthVDamJ9W/jIP2xOPmWVNZ8cnnr2fjnYObqwyCDA61zmBxj+LWzwxU
SIet/ifJCROBphFjaVUalnXu0mOV3oFP4qY0bF9Rkt3npkc8wn20VAkuoeeyT1+Y3jrfyzxuHwpe
b9GPyxZAOL1ZTik1BiyAkXTIoOos8is+aX7STtWGgZDNkvbnGgztDGL7FB/Bo2ezU3atVrppFntL
lAWXp0l2DoRT3E51PBtWXYdmOfRf9Zjqe8fKt0iKP+x8gKd5u8C/20QxiPQU4HmKcEE9yMvMvoTk
JC+KH9RSomvST/Y3XliMBcpS8NglVCkh9Wp3/BFC8f3x8je+ycyL7Yp4CxFh2kWEqhHrqlAZAWAt
4rH9qfZkOOpRXDZo0c/0FLVfkqZQWFcctzYKxAxOqXf6vlA0Yw8c8nxODDu9A/WmCZT/Yp+pljWJ
v6RzdAvguXUCvmZ2DfCM+mkSTSCBghxrWPNm02lLwkIRyMocPqFLnrahPrWQvJwXO0YDRb1QcCqw
BBbSnkfNdNOiRrNi2unl1u39jaPzo+kTUoZ5OcVOY7Ii5Db3Afn6PjXWqeLRyaHOFXdiP0+yk6Jf
9XittrKvpm5yuyR3FdXaD6l2ay3ccqmZbNXyJQdPxMIikZNS4LWKMOYqP/VGYx7VzFSuM6drNo7F
h8QO65ZZx363cXVrzkmu1EWomjXtrp1k5IubF0WJMKO1wEETz5lvoFk2QTmckz1PFVCGFCZScR0I
8K7Ssp5DVSP9r8t7WGIJ3nLM794nifKG91Wdh7WhaC4uBomvm1HpLpFWgIVn2Ep7vjUUfLTYglUr
+1rhuu6wEBmn/AfOBDsR0hUnEDADwLJoy+Ajj926HZpxDzOmfYdLInTZ86kNKz6XXyOzmU5snuvf
PJ/A54leIgBRjShXqUtKzm8NlYIIKkYRFO1P1njbTyo5F1qlfmdZr3pDFi+Dlzj9vBHMybaLYESn
1NIZXG8eFs6NmudhAlUXu9mALcjWRbCfA0XLRGqUeTiygrhpPVeHGFQWPsO5OLfKXH+CkGrdj0Iw
FKvUWYasykPe9oZX2UUAWMZWGkGW0BWBt/2QOHRcWBXWTnWIstHTEySllt9mk7mtfuNQ5HgsN1G+
fmozixDcoauyBsT+VWj1OlDErWdAryjvkc+5+9wAgsVyBqgjLFaNAbJTQsI+DROtcNkm/5istCPi
b9mYTj04YllYa3T5ucyg+22RE/e7hLBDVSfqsc1q9g26iXNYZyl8BuXsVCVa+8WKdRVQYJ4dGHAa
G7kayTYUYbqqAXZKZhoszFp6KObxpq7ISz6Z4ZAWWyGz5ByJGNa2qXrdqbIqbEZgjiduuPU03qka
311eNEkoIsJVo6mOIPGHhroYxEvPWqqyXV8NxsYBkuQfRKLNrEHbOFhg8jAmV3n8aEIbC5qZ+fIC
X3b5/T9eA00EqBatTlQQYebhoIzMY6YyAV0Oxhmi31GIpn0qLNdEeOrkQKpMBf4gHHkZ8DT2bAch
G/2UOdNEMCoklsEVFhV5qC2pXyq/OItdmip+vaW3JZuk9efv/BjpYo1AhhhWeEJN0E59psd+Zd8o
W2zyH+8iVMH+HMBExYXRdGChk+p3HauOpq35lxdY9uj15+/efQSVG04wUoojGuJCxQShlRIpn/JS
byX29w/vEMZkqpVmIUnq14V33/q4PEZatqXZ+/Hp1UR2zBYd1DojRRZOsXo1pdprFqknYARePzc3
gn9Su7hQyonNZwOl7ZSYe0bajfBdMu0i2DEDgonzqprP8WQ8ALHyOPfG4+W3luxGKqyoVZcAQIzl
fM7G8aav7VsjzXPXojX0eqEhenkQycyLWEMHqc9hcfL5TBtymxHQC6bmyTT4Vue67COE+KZTWoO3
Fp3OGXqN6+oHJAEh6gUG/3hL20D2BUKQ0xkIfmfoD5z79ljMnVuCE0/RHi5Pj4PT8/eAUxP5EUf0
BYNqJZ3PA+Sdn/q8ZmDhaXP9JnYcK8x4BTH0SDWPAOAvkAdy1J+Xx5VsKxFWOINmr8smfFRjD9VD
psA/DwRNtZ97upDAzedFZ9pgT2cFhbcJaasa6mGXHy1ZDRFBOFHaIPS3pvNs3K0iKEZ96qPD5WdL
9pIIH+xyE+lyTZ3OdLkq81+5DrGEp83+ro99sCYCCJeRVIAhFM45MX/Neu22YwZaejTflD3SZF8v
f4JsEOFMx7zniePM03nhRVBqiktpaEKTYzZad0o2zJ1snoRbUtExdN+nONP2oLqO85IPfagZL9Az
3fgK2QDCoeYdMedswf5R4XqnxSy9pu7CNq9/EUI/VyPWRCzgPDadgYr/dI7qF8aH0Ekmf6WgubwQ
b43Ifz/ZutjSResG1CNDW4WjN/nFrtlnPtsZgb1T/cqjPqR23PHI93zfXrG94v8H/PcH9u89vOuN
s+CjcYXFATokAlwH6Z7enwNz9xMsjPvGi4PKe+XutzC81r3nLw+jC050t3U19+HXr8Hb+GbJ7hP5
oe3ZZnHswKP0/uLnQbFLA4Rpx+6a3xT+cngpXLJTS79/bt3a61/ZfnAHD82oQeFt9YV/yPlBVcD5
/oxTShtGU1Pgi03X3CHv76fB/S11qdsdIxdJin228bWSa5AmdlXMQ45YMcVIJVgvvhdP+WmJfHpr
B92L/ht0Nn3sgcIt3rDYb6muvy+sJrZVqC1SblWM4eiVfRNfT37W+ByoJ5e7L9n17Gs7hMOTpwfJ
Ydq4WEknc7XC74I+Na3ySUO56dwEqIB7ZdB5k5t78FGe7qkB8cH7GVzePDLDLsRQI48tQ+vN6Vxw
7ikQTkjwQVs93ZKMFlRO/vwQnnBWx7UxnY199Nvh7nhVXXU+D5zf3SMwiA/VFuxR4tBF2GM+ZAmt
YVjOybHX3DFYQntnecxnPgSF9vZVdGOeyl901+zYvtwYVOLMRVRjo806GOlgLo2CF7vOMnKPMPPL
5XWRTt1qpN/tgSKxypV7A6FC6y473c921pEcgXEJW3c+F95n1B1xcEUd8zKJwCszYgOkqubXxnen
26qJS1Lgmghn5HOl06kbp3Pn6Nl13tXOrcqQ10F7cnRcBtPKvSnV812iceOqaKzCp1OkHtVkJg81
MYc9bXsnzHmTHhynMb45eT0eSxKxsMp4jkYMtfNUcDVe19mY+kj2O2jYSe1+qxr1Vhj64OyLMEnA
dGO2LJgb02VHejd9j+7Ka+tE95WbeI2XABRxAxlTd/GInz/1nWvtlFP3WHvDRtj1hlT46A0El7yQ
ROuRB5/Oudv7OJye4n4vjqVbuTePwf0xdX8WO3Yzufvw6Xn2VQ+bg7jPt6u1WF1dBn+T7hSfBlvm
V2IvRCZRqxxGOrbddCbGLuEayEa+qNq48bkS762JUMYyHxTaWfhc5dAFk6+45gGgVFfxXnvXhuXo
Awrfmfso+eIAkI1rsGyWRZwjYcOsKAbO2ugtuyFAFSE010OHP3Mwe6M340927P3KdVzb7QLTRzM1
FqFz0TUOV1d59aE/DS/ODxAjv0SOa86u6SVBtOH0JOBTTQRKJkbcTlqFN2yxC9QwPoPv2bO9Nhgx
J2kY7+vAQlzRY8zYRx71shGSLLa5BhzvbFA/QZoonQYsB05WBeonpM9BtXn54RLzKdKU8sGgMwQJ
pvNg7ICjLPiGx5ZUEzQRP5lFg6YsOR7MX+KvNlZs3Ui6P1ynh2j/o3FTF6pfLvcGf/qtn9aVOo1h
5tZXWyIkbzX3D06tSFVKW5vlEcUbmBg72mtBfkjgxeOgP0RhFNpe47eBc0V2yMcGWaD4UUAD/djv
Bq/8tnVS9fWm/NFbCCHpaDfMhnvHrr6bg3Ff30QnHi6+CitSYPeAoiww77WjdqwPzH2uPeYlp/6q
uqlP3Y12YJ55a25cTGWeQIRtQiBqyjoFEwLRgQkGLL634dLW+Lg/1Iccx+qH8gN99WiF9mbX8buz
8tgctoZ/40j7aCaEXELLGa7b0Nk8c9/wvkNp0039yKP75Fd2Gx9MdJVe62d4wC/Rjt50IX82dqUP
juxzgtVRAx5oruJvrYssgDWFkGvKloKmyRqrpK5y0z/WzF2+Wbf2lxgBUtjdoM/mp3p7+ZDJwggR
Cqo4ixN1APyclxv7gd2iA/QKSehg3pknLcQqb6BP3sraH0yxiAqFBx8LdO1gs53qkN0215BU3tv3
mNAHe78gODY94qIOvjeP8/7yt0kMiIgVdTLKnbHFqo6J6lUt9dDXumFvJYZPpEqdl6YC9RlmrR4c
t+/2dE68FUlz+cVlcYXIjUrslhFrdaLtjlUunq3dmcfmEF+XB/3cfGl87aUwd8ZNt3OC/md+hT45
uHJ2lbzqTxuvsAYQH63XOqnvTDsEuUzerS6P72aPHesj3ceHYV/4+Qm3x33udf7oQ9AvGI4URqre
b8oXyJZNMEtkcRatdjQEtoWrfK9vx6v8i3acb/KjfcqfilP6wLfiCenuX7/+3VcOEY/MttKns7VP
D/yRXGUPFmJo+p0eqhvWuFvy3rJvEgwM1ZA416HcfI7N2c8y3de7LRKuN4TBRyslmItxzpSZJnh2
Ek47a29+zw/6IT7RMD2SXXMcjqaX32xxh0s2vggw7dqBoSMSE+ZENzZ9Usgxar5d3nKyDxGF3ifa
0TqZFoSOd+U9Sj3R7+LJ+KI9NSDdco3UTWI3Bb1D7yrHrcqP7HOEAAb1QsjtlBiyaRdvTs+RAym9
cqNu9b84u5LmSHkl+IuIkFgEugK94n1sj2cuilnZxSL2X/+y5+RPzzQRProdgUBSlUpVWZkri65j
ToE2HUfDRtLPYIWfycOy2S+39uTL57zbtoqiWB0nyIi2UDMxkp9lN23UCz8G9JjWZcR3T26mcYwv
iapoAIlSL1M4n18ke6mnX7bE3LcbV+O140CnRp3VnNSJSS4RtX2GjBKScFloPNVRu6tuylN2TPfZ
rXtqEPeI3fX9tTZpmq0vk8CnNfBoannO5QtgOhuHwUpa9F989W7OaLIow4qxGsiG+gIyELE9Qk/D
Cqe52jgR1rJMOhUqYbHRsYsDacPlLf0R35nn9Cj3NDLu3J1xW53ih+SpvZNnsXHnWVshHYwKTOgI
wUJYuvjepj5PffrsfC0fqxfxDdIruD7umv3MDiIyb+Jf/dE6XV+ltehcx6m6NuA4LMaX5n7pO+J+
2nfhuGtPVngJkPMAwO0wuav/5qfyVP/gZ/lkIt11iRy2nPWKU9BBrOXiSckqrKfqxrfW24+Jc6vQ
Zn/9A/+Z0gf++t+Hv9suVhIv0I7ABza7Zuf4BFd2dRhvFa6Lbfj9OUHoXeydn9UhvwXxcaRwa8c1
3W//FLssAjMgQk7+UNxuZWbXvlbzJd4wLO1Ce1RXzCmFJiUaIj2QjNSDu5FyX7E7nUN1GTMLEHX4
2Bac8sN0k+R/rs/k2q3h3+/vZrKoHCbdDFsU3XU74x59KVG9n058n91PRxbWuELR84zdIW/nY3nP
ji1cyvWx12ZNcyZKdcBfjljEqaO+qn+kjuk3fGPG1h6uRQs55DhYO8JTIfu6iy99qsvRAKvD9Vdf
u1/8yyG8m7Z0NOOsWvDuUBV5a5/tV3JbfGkjse9e09/u65z4dCOK5Dg1PtjqOsYVAnw8yXOM5PI0
JFMedEnt1+KrNz5a6V8XCNeFDlun7SXe+WgwrbrplqYYTYLd8GYG36mfhc/fb3MfF/zbn+l5/7Py
96n/lITIFBX+FPADQ7KX+H8TJMQy/2/0+lgEr9dneGXH67rywzjl9dDjcCuI9ddh4L9kdOPRaxmw
/8OZGk4BfC+eXe2qvxDvmio/jf35pf7iPvHv8k6dmn2GCoDzOJ2HnROwKPvcdUpHn87ES2TTYDGd
ukJzQu9X47LhE9cOm39b9d2WFAIkLnSByxUvc0B2/W16zu7FSaCPHHnKYWccyI0ZSlwOC9TPnq4v
04qZ/bsUvBtU5u6SEYn4bCS3tv1cQpOQb5Ss1yo0OutqDeStUcyYrGFv3A83TpQ+li/ezXRuHrA+
5/TeDZuNsdZ2m+Yt6jhuXMfG3PVTH0DBz+/cjeTAJQr+yKK0m0XJRzJZF/NdspcKPWoUktwd9Ecd
kN5N9kbE+SF7LAoMOs6zyOqhbVyMMt1b9/O5PnEfmArk38h9uxO/rq/1iifS0Z1mqQwbMra4W1Bx
M3R3ZoPUG+G+6JKbykbJbHaOZVpuTNzKkuh0qwpHAyszjObUz7X1o7E2nrv2Fey/0Xk5kBk0RJcb
UtYFznyXgcFjHp2wVF+KRAVsAKbZ3NhWq+tyMZt35mGNKPcPYkJgUJjQaz+1VROoS1OCjQx3iqwo
rXzTfnETdtM0D32+RbS0YpZ6hX4kNGNDAQ/XiwfB7rLqNfY2CqeXefpgQ+tUq9IzKOCFWJe2X15q
UYSj657nsXyEQsLGEq0tvRYYzNZc1FPVuSeeDUvYmVI9OdTa2lhrd2Qdj5ovhSgXo3RP6KDs4gvj
aHIYnN4CPQdlJwMdJHu3kMVhqor6YTbs/gDgjAoyxb3j5P5pTNEFlgStnT87w+TtBs/LNw7gFW+h
g1lb0fOqrW33VBmjnzXf+DKEfHnkvPatdIt37ePNQXU8K8uFjIeSeydIW1j3yWKyeytjwNNk1Zbv
XhtCiyMYVB+7rqf8hG6S9scIQq5DaafxvQUwycZRujbEZQrfmRZl0Hyowf9xKpAR9cUS31ak/R0v
WxwU/2BX/7/RqS4ILzyAcwZquifLjPvItBPuF0uXhQurQPw/pt7vlKK73YO2yoH3mXg2q248FoNn
Ha24gkZu3tYzMoqZcqCcpOKdsoW6XwyLBp1hJ/iT5lCOG6x9DJW6QCW1ei1NUj3TpJJfzIklOLmz
4pguC380zXwJle3Wu4LF7cmMQTGYqnbZu4p3QZrJdIf2CuPZXNzsBqhkgK+mHshu38zT6TRYPF38
BbKOfkXis5pqcr60n53KNCdfaVtNv0GNW/1089JkQU8ScDGYaMI5NXalLox81uvUd9ZzOUN4vSSO
U+87RlCaizPTDYoRGZRWjkD6NG16ck20KqLmNJJ93oKpzidZbiLi8LoBdGQ9vVWydPxm6tz6sEBi
I0jiuPdl0vCwmjgIXCj6sG5mt+oeDT5390s5Irc9kfbt+jG2tnEuv7/bOGUvBOsV+tOVYYIyfrFv
usS1/EnFnxzg4tbeDaDIXKeQq3dPk5GWQVFlk98UJujvG0nCz32Dlt91u9hNlyI2TlaZBRNWC6pc
Ga03kjEfeyGqQ4rBU5eYqVV5pz7rn5nJaWAIduSW+32uPSN0WPV8/TM+dvRUB1VJMOkjzuf8xGTx
UKPSXRTTxhmyEj1STv67CoPhSJtCafQkLVWeaGMNQdF1SQex9A6OSDDjkLtu6FnK57IUUPctqiNS
wLGFPkAEhKCUGEF6NKsujQYP+/D6J398fKK757+vJSvTgqai4eKT6WGGHhxrwePkoEVmo0q0Mqc6
dEt1VdbzwuWnvKsfKmIEtJo3wpm1R2sud3BNJ1V08k7CYfVhimvTT0TBNp6+NjNaYGa6o0Ni8EOf
kJgdggzUQj6kkd4EUfdxg7rl9flf+wbN+vO4kGJIuXvKFXuKvflIqnGrFLLiWXTUecGLTDpJ651i
wk5gNb+0Dd82Ft1ff/UVs9Tx5sVyEVHIPX7ik7WAJL0dl9shB6sjcDz5TsJQ7bAaZXK6PtzaemhR
WFfFwGwYlTjBf3u3jFDv1fGaf8oQ5MldyNYNaW3WtLuXVXUpkASee6rZsm+hjWhO/XHqPhWuUh2F
3inLGEq3NEDFD8quuWTN88CgXWlaXfZtIMbWzX7lK3TUORHmAnQqZguSs1+l4z2neXp20+HvpxZD
p7G1xFKm3kK8E5kArJhuFhqHXnPOp43Ac2Wxdew51MCzDIhtceI2KOpGp7CDNha3Td7eLWW9Mcja
HF0Gf3cwuraAShO6qE/VzE5VQaVvexI0cmDl/dwsXQZ+N0CWiyU3HRxcef4li6ElTc8KMleLs3Go
rFige3Eq755fk5HmvAVwu7VnL/CGBjl7qW67bkrOwoIfKdwtWb21BdFO+GIQbjqqiUa18zqltT86
qB40pZ+NGzmDtcXQzLtaFrswp7aLKPSTKonoFiJa9/k0fL2+FiuOVseg13Oqyrxrukg6w4VGZMiC
dNpidV57ee1wL8fCZdIxm8gxno3yjs7PBdvYpCsZcXBQ/3eRU8bHLm4kjZoqM46DaVevRcXLYzd4
/Ohabv4lb2mxZ54x/53tsrk36QwItrukyO6MXfIgYKmPPKmhNF4J6d1AuacHUdugIEufjA8V43Mf
xPwStpF4LPh+ADfpqatHZ4tYzcOrfnB10ZG6EMHm3eLVc5SLzAn6UoXg5Ti2Vj34tGweQXnzNsab
NAIXR/3RaFpYQAwuIRygaDRUvYvefSGfcf/LxxBs7F3oJQMY3eYe/eehyAygxIpsnPzOcvtgHK0t
//uP3/mjt9CcS1e0MUQN5RIJd5zBU2CzBtB4gRt1aIsUAd7sWflPXhUI+seGVN+dERpE4PRQvmpq
62C2MS4pBRICpKK2v0yyfZbuMvjMMvIg73rvbpxY+kOBF/p7Qbvivmzq7sewgE16jBNxL5p5+jK5
NoHQXW21QaNoZeIWZiHkXJo2cuZJPgBMA12livDWz0CfegDXFAW3qZxfB69bHghXecicSu0IqQYV
cq+3wnY2+sdsbHloQt7gEJPY/joDsOu7RE7HvlXOAam55thC/AYeaDRDiB+VoWys7mUuy6L3nWye
bzjYoc5oKlj2o0EASItlfqDoOQpMe5bopCnsRwQY3Q7MixZU5kuCjjnwBidmME4krcKyUshfuvmg
zssgxyhpa0h5MQgqU19OQ7uRZVzxGzpWus9TNaTD0EVsWuawAW1xCHYg73NeT4dLx6iZi7Qa2qgt
41/gLzhnjEs/xzbYiC9X/LYOZ+aD6dUxrt5RQ7+1OBFoeVuJH7HcahJbOYJ0ilZrstVSM9ZEssBV
DOCsPcNNOiCpe85c6xuah58/5b91ELJaYluBO9k78RwlhYR87yuxcTSsfYPuvR2rS2RX0UjGyGp0
RRXGZX1K7eF+7nBW9HxLz2BlL+mY47SyisG4pMXjyXzJrOqlTJrw+vSsnEA6WHga5QhsHDK7cCvI
CdGCniQBB1fROp8r+tL/QwZXJJXoFOsiw/Pc3xnO6KeiaLZSjWtzo/nLuoSeuxF3U1Q65M1yS8jP
Zp8zMh0cXCFFbKG+QaO55PfWkD7E7vzAhnjjorg29ZcveheFlRwRvZzbNqoVDfL8uw0Py5ONEG/F
fh0t7uoQqOStbK1IyLtMfavBskDcX1m64d3WHq9FXbiKLEouqotcuzP8eW4PkoJPgDUGsmmc/bi+
OdfWVrtSoUlytOalp9Eo3H0BjvXU3kqLrn2AZrsWy5GdXLAphdWYYecN5q4Bb1/g8BwEFXa7Jbm4
4iN0TG0LCUQ+LpyCVjI5xHnf7Ea7LnxPIYu45DXSM81WxLfySTqstjVpTqGmRtEzU1p/cshJ+0WN
VC7vC3Kwh+xzzKJUx9JWkttunHYI6e3ulon6uHjm6/UFXzEJHUtbWQ3IuV1YHJqpq2NOF+dU4854
y8XIg+tDrM3SZeh3Vle1uYjpMmNPeWRv2FBViqfpF0g5n00oO26cnisb19ZMe1IJ9lbJSSTamdw5
4AY8xg2kwT73CZptT4nonILDLAqnfDTb0fDTnkBMpX40XO9zpqfzrnK09w59Jvuobpg4KztXu9SK
t3pU1uZHM+yxG2twxvZ9xB1+bmzQwCRbqNQ1g9MMuyqarBgbxKmTiYuK2x5j6QZ5DwUUG106dAO0
uLKLdOxr1qHuNLRFG3k0+0MKIz0Z1fQIBQXL79LK2NhGK+ago2ARQwqJ9hDs1Sbd05hJf6DLFDqZ
vdV1uXLD0plWrcJCZUR4NFIgmOzzh0Z8MQvrlNUAmtVuMEpjI527NmGX39+ZHXrj0kUWFoms7q1S
UDdO7hbnmxPzjSzf2odoZp0gXkEOxiGoFIOD0MmMJuw7CgEZD4xUHnqu+DAG3vK5fk6qY2OzzqgK
MGi2UUWzG5syiHHFj9ete23RNevuF3ucG1ynom5CQ0l/Z09JWEzfPvdw7dx25KiohLRnFI83hp2G
HARorrulrLH26ppZS2+crFQ6NFrc5dhV+RdUCRI/8z4HhqM68nWY5xKOwqSR3ZmBOTdfQLIOBr94
o6ax4pV0mGuVWNlMICsTdaL51jvm01ABCn594lfckg5ljWW3MJB8NlHtpX7Nv+GWf3STL1LNgdE4
G4OszL+OVmU2S0pwJnQgy3afZc6oT+vsS4eNuuGQ1mZIs2LHVqTPGzVHaV/eW7w81LXzuQPnX//L
OwdRZt5clHGL7EtXvk4iuzGTYiMVtvbWl9/fPZpks2W0Do78IjN8gkIDg/LF9WVdcWs67BSiFKJ2
1dxFaVqNFOXLyTrZSzEeG4A/dtA14RsHztrSaobruabiGbZnVIKNNOgT1fmgY4JC70DIxuKuDaFZ
L3OWyVsG0UQ5GllTiux5oNwqvD5RKxAiYLv+uwjIzjbZZCEdWbbIGhoy9FQx+rHTfxWTBaJG+69l
1IHbDTvaLT9duFWni58+N7gOPlVG5inlGTh96j4JpABuxG8EgXNy0SrrZ7NNQvToFztOMor9wTgP
J6S/9qKSwwN3hHq9/iYrW1EnSRVgKk2zGdlqUXW+tOwbVKM3UPprj754nne7fLBq0nu4BETQYxuA
zKrJAxKG5iefrll+JSsk2vq6i2z3zRlezfnP9QlZ2XT/yt7v3rq2Z9R4azyXufWNR8kREvUR3nt3
/fErYYEOJo1zmykxI+yb2Zs5E79BulHG2Z6YTUh5HvTqcH2gte/QTu06Y2NdNhOJZtN76EsLmqAF
UDPWVG2R4ay4Gh1GSnOTF4lVdgASMi8wWlLv27jPQgeydUGp2vhznuYfVfK7FfHokMRsRMEj86zv
E2gpiVW+JsXGPlr7Cs0NoJUEhys48CIlbBJAac/4UjELjcRumh04jePPHYU6krRihQMeCBialS0t
QVDeG+ECNqqzs+RkI1JbOdN1IClhBMj8BXu3oEkQe8W5618shTR686viW5e9FbPW8aMuhNkvkKoO
keY8+5BS/sY70P1f37VrX6BZNc9Lu2h7ZUX2nP8gdXZmHE3e+bSPY3c/A19yfZgV49DZPwey5HYi
uBmh6eovW6oWBAHzLRiA8o3vWGnepDpQtCycaVpUYUVD1vR/bFu2IZd5vhOCikMD9a1T2YC+nYP/
+lkAkI86VkF+AArpvuJoKCMO0Yb99Y9dWzDNE7DcrlIbPgdZYSgqAyjjL+4W0GhtIs3/+nietEw4
w2BFOeQ3IZrdfgOJfIx4ptrISa69vBYDcFYVlopHvPzSo8tyGb7OpPt7fWLWNptm+k7uFqUFZc+o
N7/VNdvVsRNa5FQ6y7koX6+P8fEEQffxvxPkDIzIshzMyIifctcLzKz0e2tjci5W8f+lOaJTm5IG
ECTqdNjGzLt3y/wplvwH4+R5YdnGHK29/2Xu3jlfo+o8UkEUL4Lw4gDa4TK9Rx9s64tkXDa81tpX
XH5/N0TC3MopZ2ZHAq6qRSFzroegq6FkvdXRufYRl9/fjeBxO+ltQe0I+h40NM3avO0LEe8cI50+
dUgRftm/74ZI4tkBo6ewoyYWMHKIV4xuwLpPPl0zYW55tlekZRklNWmiqsiW2M+KZXh2KpZv0WKu
zZJmy2mDYhRore3IlHeTeibdN8Y3wEIfWzHR8YhLO6FtjCYqcp1cBhByM84mSC02Ui0f2zHREYmp
kxqN3cObw5HfpPHwpyLqtcuSt1o5vyu67K6b8so+1RGGNroYWmrhQjgyebQRe/pFD/oN1ltB3Nhb
JIBro1wCx3cbycsNNzV5C/LWKvsST9nTPA93luoe5yLb2E1rQ2g2jUB8cBQrEYN2TwQxaD3dE/aa
Dn+uz9PKcuj0s54NFDBkeWiEg6fdzW7ZgERPwXt3VvnNYCn9qqC0/nJ9sJVN611+fzddqdszSiwY
hWKAfcx1WR/VJJ4bSFJvFN1W9q4OPoyJlYPwBOmvYnSOIGEGSHNLZ+NyCHzgv3XgoRydDJoB1hJR
NEf4BgQ6fdGYt1KCJr1h3x1Mo8+Bp/N7Dw3u1ydsbXU0K5dLRwQbAOfApySPHmfTAWQeNDn1ntt9
lyIrjZAuufx7fbiP7zuQDfnv+jhgqjU7iPmiTWtIfzggz9jHWQlKxwlitwFD8ixYMkcg8p4U27qZ
rG0K7WAHEtigXmwOkCDZCQlSyfLk9FsGuvJwHZBoLCD8NCyBa09MKPoMp9E3kuS57uaNzPTaAJoH
MJTHU95CLaQf1O1EyM/GK/a9samDtLKhdUgitaG0klkuyN5G8ljFqNxD960/XF/vtZe/+Jx39uii
ggzSvJGfqfFj6u6W9lWpDbe19ujL7+8eDVaStJ2HxTjb5d2ogJCZU79iG0HI2sO18xv4nwtvxSzO
M3+o5jpI1JNq842739qMa8d3b+YJckipcc5I/aUsGRB73uJuPNw0L6b7gRtxNZPGVV8KFE3QgB+D
Lcovx6ECl2jJn3IWkzxYWi8rfDcruyPAa1bQV9lXa8iWXwqhekA7y0EnihpD0bPu1CLAOKMF29ll
6Vz9ULw0URJeMjOCAtiiAoiwe6FQxiiCskiXAKIRHD3KSa/uStXkIYpb5o/L8RKILhujohEqmPO+
v7eNRSBTIBkPyn7i33tZo9GL2xlHO4dhlMHgCTn4U9o7XoAOpLeGT07rS7ebnpVy0d2Sq1IFqepU
Gk48Mf4wI3dU2KAh4b4VBrAKlemodMeZ3T2blAFTNXi58yvLMkHgQRP2umTuEoxKToEzERdM03Pz
FQpE/fcxYy60anPJQisdfNDuJCdXSMtPMmGeh64HswUjwNV1qn8mdfu3sOPqNkngtzyaJPNjkeZQ
syI8rn8mQH/6BUQp/a4sbQyVe+MRXJIQME/jdm+KWj6JeVrw7+6nYpMCLm1Eb0TPu3NOEviVbCAP
0GhuQo9S55ftMJDDwyvcpRCc30PmwdjFwPiGiZObpw5YwKC2pjoY2NQE7my6+0VZ9v0c28NfYqAg
cVu08KxyQN+3X0qn2ZeC1L49yP67wU35tTWscZdRGxWM3pqCymZ5OJGkDKcxtQJPNOmtOZsJMJfT
GBpTqcZdLhI7PXl1P9hHcKXUZWAYMYXkmakggZPPw1MFkM230U7JtLOV4xZ7ahq8DHopihvcRZfT
MhDWhDOt2Ncm5Qt0J5mZHZchsdCJBePwvNRCy7CTOwVUoijYj+1qfJMjWBbD2HGrHbAwQwFRaose
mPKs25Rl3lM7pS4FNrBQfo+64bEdeNn65cAgptUyg9foDjNqnzhFtZwsSKqCXZk6SQTi5WnvZlkA
vJ997NJW+QvcAK4JZHgpjMUaQzcx5b5wKvHI+xlEDr3TgyNRtECasKLdoYFA7kVeDRcUpFeRoK07
cfbygv1Frt/4xtGN9VplOQwnkZXV7ZTV1hDUsq1DlTrsAYT9WeN74Ne/zZaGurukzZY3T4EN3V3a
8RU1XTsPaZvabTC2rex2lWUvu240nD3uHCNgRo5xkooUryKfvBfwi02+SQd73wlW+15TzY9xZahj
WzOIPrv9EPWuK3dlTdLXskJ5Etqc8k30yjj2Uho7Lyufkbygp7nmSkGOyh6+N/GE1yFchnNtEx+r
Tc5kKbOH1KNLcaDcddiGW1uJU3SYs7DmPOOjaZxrjq5x1gHSy8I4eaoh3EXqLZHVNbevRQoFyeuu
G8cOoncs2Q9SqOdsGiYQYxpbuMuVIXTYM8tSa4JPayIOaAc2VR56LidBvBS7Tx25OiiZeXadsrTr
oth1v8XeAIJ7b3Z8u9kqV60Q/BCdLNi0Y/Rnmq53Xu5J6ycP4+v8A2jf5jZ9mR6N7+ab9zY+d4/d
rbizn65/1ModhWlxRNIwSJWmnnemzQLtduUJgLnyxYC8EvMadDUuW+znayNd1u1dWNEaBWnUIrzz
6A1nw8sgpDd9nzNxzpJqC1y6tge06KKrqZVA7M87p9kpq95k8WcxthTX156tBRdkjj3UjJDcAFnO
yWTJbmJi3wLD+rmF0IKLqWlk4rJhjowx/lkTXFHqjlgoVmVvathirFlJlxIdFGtZS9o5LoD1iESz
UEwVesbbF1pVX61eRnkx3bNsfLasufUN4oy+lMlDBtMFv8hWTnjF4ej0vaDyV43V2kWEmlV6SIy8
D4vClfedA4B9wl16oJ23xc68EhHqANreTZu5lYjBM8MbbhcHkdTl456vr9na07UbRMkSKfvegoen
3wb1RTZ/Pvfcy9S9M5V+iUtDdYWAhCAz7xpG4t3E0y0Z75WN/H+culxkjTG3feTxTi2+wAXOVxAM
ukUz8/zlc19wGfvdFxgMTIeeHU8RcK7VqRvq4WAsrP39uadf1uP90wVoKEyKXcx6p3vgauhPkFXv
Pvl0zdC7f1JTEJs6QwkHqqblcAcwZRJef/W1ydfM3CsQ5nnczaNy8qDSKQU7LTEZw8Vz5s/d3xwt
FVCkoxgzoxZnM0kCnqJFOJ3DuN5I06yYr05M69gNk6RneTQtUBe3JCLZMklcf6nlz3hB+Gptpt1X
5kqH0I75bPE5mXBCeIeFM3ikZVfyYSObufZ0zXinwrYKWhZ5hCp0MM6HurVwC6qP19d55bTTsbIk
92Z436yPpuy7RxbQGPzszSbo+cY9+rLVP7iL6oDZpZ4oWlb4GKVT3oQOZ8WLMNxNjeW119fs15o7
154rXNOzRgZZp/wcbWITGDi3jGxt9jUTbsyUM1L34lyO2TdT8pPbus92Ev+5Pv1r06PZcI25iZXB
xdlqx/imbwjSrg3fKGWvvbtmw8BDcLMlKKTIhpxdZvxIC/ssS7VV1FybfM2AR2ZU+TIhAZPyr24f
4bA85UlUD/Hh+uSsmLCtBeMsQQCbxwk/10UBFq8pu6PU9nlHArNJd0ZlPF8fZ2URdKxsLyek2F0L
4ezMykBUjvlIOjPdsLCVVdAxso0BEhgpxz5CCBFCmCTM6j+sfLv+6itLoMNjkQLLTTdTdmRYJsQS
f0+8Qiz8lgN4dX2Ai5f5wH51XtgudljGDfg2pAHSYKgUf5IsHYJBWsJAjiHuHpDnUV1ol8sWgeja
elxm8t2xOVSuXecNEp6NMx+4XT+QWnzOHemw2B6MLTIB4gaYbrYEqgVB79hv8QasvbdmzGDZzrpa
IKo30Mc/9/Wb2Scbp9naozVTbvpE2ktj5FGFRr2b1kg52sYrsYE/XNuimiEX9TiSIR69c4w8CYi0
gk4m/ji0G3toxY51VCzyBU0OQhDvbNbVr5r9mcrblCLNRUvAwNzPAZyIDo41GLIuUBHzzk1LcQxn
X2Q9HpaGbTjTFUvT8bGZCY5Ewi+GYHwx4zTsL9lKFKWHrT7xtQEus/du18elI2lDHHFO258GkHJ7
CFVDVtG4U+WyVbJcWWidzjVuYpWMDhaaQPt0XMhRka/1WAbXfcXa0zW7RWpsstvYwNMdw7fbnddw
ID82Hr5iAToza0kV8lZo+jyj2t34c6F+Dlb35/qLr9TddJCsEHZWyHHwzsjJNT4YqgKvQTkXqSUw
Oold7ULowgKBgmw+WdP5l7p/t9gjcmvE9aQdTeAn9mbE78qxQubJDUATXbG5f5Sc7wZwxzpfsh7K
dFllLId28XC7SdPmRWYLDZG2zgN0k6t9pxB2gM2yeMF1F5BTnpSHwqQ8bJ0R6Gx7VvSYWcW46wuz
hag1Bd/V9TlfW0/tcDe9yRDUNe2Iyeq3y0iZ+yKj3u/rT1/ZijqetmhULkRV8XMyQkph+p4Ob8ay
ceauPftyVL6b2nQSUHEmkMqawdDnT5L/ZLUbVZjDz7275giKwUqtWiEccYEE7+bXvH7Ou41a4sq2
0BlZh2Eq82pGvAkZeh+F6/3Uo3cHrApzvWu2ILMrS6tDZoH3BBFdLBDU8v4lJyQiVb5xDq69/2XI
d3Nv5R36ySebnw1lfB34/Nc0S5f4c0v7G9qLfIeuwi36vhWHrFOuophB62Ks7Qisxg9mB16HmEWG
W95DTnfDqa0NoR3rFH5gijOCk7EXC4gqE+EXHKRtFKAVkTrh9Q21th7a8Y5Ci5OADsGOKLP3xVQe
6LJ1Kq49WrPili4uIL+Td277moEpaUl3kqqf1997xdB0iGzepGp2YquPqpRCeshFM2ppFr+lsbVR
1wbQLJl7FKx+A47DZohDZCDObsmepmULZrayujoyFjz7oqUMWAcxFw9GYgSixf2rqe7I1ggr5kAu
I78zh4qYVistNI4IL42gFQVlvdEOF/T9+aUl6xCaEfbGVqXev/T+B3cBHSUrl8Gx6qVeIpm05s5M
hfNsIVt+GkVTH8yqaP+qIW7fYKDJSz8r71BaaYIaFquhVIj63VdJQQxeoNYpfY+0xvdJ5umBT1Py
1KjMeh2Q4QfYbOyO6SySB8W8+IaJsg/ctvAiqG/Ht41ts5OF5syQVHy5y0tnfgC5TnrA+S1DQgaa
+YxX8b7q5nLnFZT+aXJe7kxzRoE1b8GAwOv+W49ywhwMRoo7cdnnzyYb0O4AjWYWzRkTvjNZ/YMw
kvSXJNDg21+qD2Fit+O5axN7D/ru9O/Ineq16QxrL2XafuXI+Dz8j7MvW5ITh7b9IiKYEa9MmZVT
zXaVXwi73RZCEiBASOjrz6r7dE7ddjui3zo6uikyU8Pea68BFAR7WtSa3PGoc49ekEEWvPrW3ZmN
eaxg8Pq680Vr7nnvxrPiS/sz9xba5Lyj1bR23RsmGcuP2cv8C0vJxsqJm543IL1uGOsF4mxFGlX+
lINU6/n2Eb4L7Vc32uCHBzABg9iVPWXYKVOB0A1ZuiiRXaGYRsnEcvCzJ59HmHanGMV7y3SbbCdr
9L+hK3BE7PqED+7aMnGBP1Y9LEJqUJ1MsbaDB4MkRBnKZGT4ikmbXLJlDU5blouCZ/Dh0vHYR3U2
jTQtF6bmhjGCpNpsEUPjQ6v5OMYImaxhAbkOVRxifh20S0hKzGZ5kXC3vcLp0j0bSPSrbG0DLAeq
mjmWuunVMjTT6PqTp8btbkwYPVnGttqEw1DHcoShjF1nWOCEmJkjv/gYTk6dfGST34VEh7W0a/II
gc/6hg5QI1jRl+FxzwjSKDG+PqLgSYt1jJahwILNH62/2Kc8ijOsm9D7OuDCPAyWhA1UTgPMN4f4
sNsuKT25kYLtzv5MSDdfJBgMX9KNiKs/S1XhnlL38AzZ39pxG8ptxngiMNHWdBFYuVsKOkEOcOA6
quHD2zaBBnRV8u8MwOiDIhaxfC3Xlxl/roktaytQJ4Yqilr0HSMsPEDP0g3MRBkMcLbxOUihH82o
2mURY3xwpctIvlIbjE0yc/YgrTffj10YQNYUteXAraqi3RMldMLIZYqC9UuMjMtmaI2qB5+ImmqG
L93XW511eIppERRC8UtcnR8Fl3QJTKPjnOCn29Mm7lJRR/6AcIspaW8KA66igy1kMUddeMwln77F
80KKWEzDhTG4tKygb1ySOSaPzrTsGkytLZe4y978PTClH3j+ownlXAnpg3EywUvu0U4iPKZjFhx9
i5XJg83d5AbEw9K0++HAEjjAXKc9eIgwqucoXr8E0f4OPWN0lyA24rDsC+Q76x4Xoe/s1SMY+xdR
gDk9RsvimLU2fiOrdjUMbvugGL15KGDcEd8mVOhlvyuY1+d7klZw7Pnlp6E8i2XOf4Z5nxaUIq8r
zqEXbiTLty+iW7+0DlLKLKZNkqz8mOyjDwqKZ5IvPTX0p+N0LNkg7H4SabqctE68MvaCEdIZ7p4J
mIxTmeembYyMxEMY99MT1/ynl4Zb43fZ+KRGLU+ry6Kvhqc+K8WmobfrxFgrmUe3LBHgKkTKr0HF
oO8R/umEkibDaddvWbEP0Pv7LvAKAWOJio7ju5Hcu1v83n2Bn6V8oeOGXEYruncwOLaoxOii+57b
0MXHBZmlNxqCrDDsFNnF0yzG5z3oxV1OTFDIwIiX2ADnrU2atAdhE3MO0335Hmm7ipJBnnxLtYD6
Jc7yv5O58+Bw2SOgaxjweX34HCxS2tJsPClt5qUNQ5bT0TCDNKrUD88kmoGxw0kP1gJr7zcI+O7j
JmkzemBSTHOxrDybS5F1rIzjpTuINoVJfyYhu19mfJFBG9ThlE4gvwTI3aCWlauJFJZv3t3TOCHP
znnTs9Fyfw3USA4+yGYXQqyt4KWHFDi17oeEWKHK3Gu3gkUL++r6zq9S2E8c3IK0erMs23ndx+HV
bRM8sma8vWhhvJvi0ClclCevEY3Uk9xH5F4qf/1BBw/YheGCHsXcPa4D6JFzOOoDvPBwk3bO19Xs
zAo/c+3VEemXt9RE3UMwrfEBFmemWrJ4K7kHJy3qa3nFNHhFJszcXXa5bT/VNA43goO/YSOBu5aj
oGDrPu5LDHeiqxcH3t0G/54jlgVWCEnknaShaAxogbVUfloms9GFEzi3FX4mGLsbSZogIv7rKKWB
cngiyaPmKUHGaD55PxcAJ1eVt/w+MeqDmRO7GzOSfhFhSN6YL3oQOiZ+7VKTHshKosrYVp10gAcY
pyTO71k/9Nu8nLqAQSc84u59yTy4yeq0jR/lvKhCLqF43n3q+pIiy2Kpc9W1XwdigxPSrqGUjDk/
RFL2X4VBMC+1Cdhqe7o8CJ2lZW6iCEIvvRWKuOmwKDa9DpCANTmZ+Jd47/9aYK2XVluW7Zd4xG+V
qW17QTGBLd8GjN3tsCS8i8FdigsVLDxHeJ8Gdy3B0eqeIrRy774d0rkWgqVlF05PLptuguXFgC2+
CRyLPJoKu8ctuUvaLgruEzm0qg632TZ9TocveebPp1B62FrzgGC9rFVzkc1shLLOspQi8wfeWqX2
om1rFhyPR1/BMqbMZ9y+Tg9jWyADUD77MggqbmOQ23oRPI88RBwfXE6x3QB4RGqwxTYkwqu9vU0f
3Rj4NY4tv6KBMb98skw1ZMNW3e/biKG7SR18yVpMwZN8/gkfb+UKKrl9D0iArI806KIYN1ufI+Qb
9c+b8tbpNcgTmReKh7LRetPlhtUiC5uGbY8A5Ji+py0ugGgKfinhu+d9Q8ryibWa6GLmfgSXNJOA
DpbNyVSofiSN1wpbapKYaxR7+oCjEOSvkWx32+ilJUiJ8VSMW77qMpg8+p54OT8PIezjpK/MBs5x
NhYJCjWvkmmEI3HPsrsuy/QBNBd3v5Exf40zCJuBhUN2JLQpIaT0f4LgxWEspGCTs8FwuoDvYFDD
7JYfnGW+KglrXVchXCNCvHoM3mTBZs8+JJRtjVVw5oAaDDMrBJXUPHW82TkbT1qmHFy5iPL7lHTj
mYEI8RJvIEgWUNl4t8ijI/KQVY/jPlq98FWOMvulvaT/7uca12/m4uUEy2py7iWG5oGvxHFbM6Rh
r2R4sJkRhzYJ9cu8pfOj7HGBCMujKlSxywqpUk7RgXZwvV2V717MIMFHBLlMiEJA15WeJAWHWmG/
vS5KIpl+7sOwHtpd3pPUR4zYkMoQ0qM4xVGUChPVMFT1voaDa5FsBJ+wXzQDvz2ys7qBNoJhHUtd
bTKhQe0MelkiOJt0oCWq9les9qWc5jb5plcJwy9rTT3EWfS8Iv3pxtc27Aq6uxj8Pzq1Pxc/85Ij
NFwgjMShyc0jKDbrUELGvTZeqo79pOKzCzMKZDJmyMFsKT976ZDaMrXcbxzLc3AFw9A+LHJLKmrQ
LqdkdpVZNLiq+ba7sjcuUOUQSRQz1rLh2deU1Vo5de+syXSxOvACCznF9tHI1TWwnwZmhujS/qO0
9/CPM6QPnltm7AGf18GyoGiC608jZgUkRhgblhL+w6cZd6wsudI44Zhdh7SM03Z8EkhtG4rZ4I1H
1Gl3Q+yjw2Sc3tFMtdD5azQ529rewRDZ24pceH5tg1DeLbZHDloyDFfYL7ETvt6gtGseNFsiJ3Bs
gv4227E96CVVxRIwaIpgsqgucwDXfJuv8tjlc3RNUJF+Mym8/e7I7s2NJ9n4qEge1gvV6aVPcF+A
VLE/ZPAAeBiiWSPMedKIu/J7c0987ebSLv1+ZIqlPoblYON6aadefTdFZRZ4tFa4dl89sabXOJoE
LdQ4qkOf86SJmDa421GCFPBMbss5TPpDO3T+KUZu/cHE+fzkU2/85lBkH0dHx/OGgA4YrqxcVKJv
RQIxPVdjxUfXlQmcZt9pMmdvagJZGVzjsS+QiNcNcEpAZzdGgX/Oqcj+4mbgCzRWfCk7AVIjarvu
QthMaw8p4h/8p2DKS+ZW/Au+0Fc/dfKC8Av6N2iyfsN4qw7CyeAQWxFWPNNxlTj8SMBWuwfbr66v
DfSGDQs9sEDTkR1g9Jlc8l0K7BsRQuyqKRpPEZyonyhWQtQwvnYLVz+s18fvkrDkO97f9qUgUwiD
CjC9vcDzwBsN5deZU38rQgAGjRqVrkJ/yI8xT9a3dAriO09N7mX2LTIw3G4KPS+rztDWBRYu4Z0c
nsYIdRJSBXp4ry7M3/Iy9Nqp6tJ+b1QXOXCdefDxUqMbK7R4CP/t8kkeGW6C+wFhmY/+rPIz+B6G
NJTQ8TJnZqnXHSai5bzSGfNdr2fvo9CEH9Q2oothZkLXFc1VN6m5ZixC/hw4vejg863MM+ajcNXy
i2CL+k4kKtI63HmS3bNJyvk5ZKA9vXcYlSH3GE0zK32p3BdwEcKzHPvwmLlcFfmMc36YaYKjJLZA
Tp7TkbS11WFST7GcWDXmQ3DXhsEK03x8CRx+aGb6gXHEUISDXt+SrI8rsJDjO1Riy1TChFa99FsP
f9PE25Hck2Go8woGb9JVVCcR8JAxD06geIN22zmXHpdN4kSgaEebNW//CiG2eUCtMhdw80vDynoU
0kHFhI0r2h41+oPhAax6M5UuJtkAtrdSps5HBouqduKs9IBq/d2aCemDesxR2O5yOORIai5gayUL
Eq3La9bKDp8tzO8iz5kflJDtAN8HXm74Ep/CfPdflEjbal3jCIdQGg3nAfBPoSXEdAUst5a7bV2H
287Tvp75wBswwbw3LTd7ylGjnQTI7xeIHmNRDP7oN8aQvtJyZUdDPHnIVMKv4xYAbAFW70CMjuND
HEHCsefu5FBtF8CAMImko7sJ9EZVhGRkBPpAZHOMvV1iNaIv4mCEDfIqc5nWKRXzwfPMVnRrypo2
ZfZq9W6OWMBZGbhtrPM2kddJDBStQJYflnjeigyd7LsSQY9abudNKIPpoTXZit/X9bLGmf08UrRK
Yc7Nc8b3CT2Ljo9xq/ey5StpBjmS+zlvwzsdti0C6VzcVlG/2nqS2Xoi2MIrquU1/74n2KaFmjS5
TF6bH4dZ66sjYFmpdWMvzA7uO8pH8dZ721bKAVd4pWEviPpkE/YWCG9wqMABYzCdpveS6/7i6WW+
wOfW4oYGftQ4NKaPelj037mB6gnmSbBVZAgN0cWGzrryxtxfS6i0cSortEhLRoIaBzEI6eLaBhvA
r6FHyLyQwLkQoQZBA5N16wvwiFNQJTA84vEZTrVRtdF8a5KepMAZI/aKhHaNgWJv0KjYkb75RLJH
7CZawCyKXTIe02p0SYxac9d1+NGWFQMyTGwBZkQLD/8xPC0wtOwweJvHrUSaF31HDeXX4OVlp2W3
6pT3drzOHux41TBPN3CdzWPmhfSgkjA8z1k3XXjE5Q8IL/JGIwbuEERpLAvT2/YAKBFZIXYIi8gX
5j1A/tEhS1vDC5xb/U3nzj/3QbA8pd2SvCIMMKgElfDo1YjPPqEQ9O8mb8P7Z5s6bBJI6+zt6QXY
fXhKxZ6UBB0QLnxfH1uVwXu577usHCjGh7gpYKooJy/9mdseN2c7SFxs4TiHENaqgByNbMlRTog5
ghvYltftOoEfPlPSAwPJ+Eg+urp1g2JiyOtOW3v5sGk5EGH2a64WgYwk434tc9wdXNcFN0LhqFhk
YbhdECAVPw3wXjlDqo3pPvda1KStZxD6hx5pKBcoyr4B+Yv/DgbQegGmQRrSJlFy74WYinpmybIi
STKwDjbgGd/g9sqetylYkwc+IU6kSgI6p+WUGv0rI6J/AS6WXS1dYlORkA33fM1sw4Tr7wfXBZBO
TMnDR+QPLkw+/aI6509EdWsFYQ3GrAE4HzXZyFzzWKjaN4aXO2S+lyickAw1hqoZhQybiY1ohQKL
uUCaK/K1XdgMtWc/PrQ4SGsCRspRLxP9Kfo4O43LRm4OGWGHNo3UXTSo4SXUiqCewFDnLeyAmUr0
7TUEQdFxTfl8mDbmXzTxLeS9XboXXY5xNsF1/MuLwzYpxD6nUwWOePjQWiKPvmao2PYBHXzhxx00
E1KCF097Lzh1M7jKEKcgiQRf6tXCwUcX3dBBijVOhN5mL+8w42BLg4oQOdLD1G4VXfIIPZwCkaGf
3JOLpACbP4kwL4YpV3iI/J61h3Te+F8ENdSJCJnFUEaQ/TI5gGLlYtK0+cj7wB0o3ffRzhzGeWs6
H7YtCb+0xk6106E21aQXUqbY9U+bhcJ0M4P/3R+6vfp4ndJzOGoQSOwjXDcMj1DR8Gtr0q36sED/
yVfvl+/PW7N1K9IdYf7YeDkkW8O2h++zSqb7aLL7Nx31QGZJvtTL1k2vI4qMepCUV343VrjEKhgY
5OZIduMdLGRO8XEzY/glVXCohimOnqBY4T7w2BWiowJpVADlE0wEXmFBuBTUo8hbhx9uPRqBtDQv
182aaOSypGjtdstGJLoK4l50t+YF9xL/h7+5/C6Ep/DjoOf5AugCrk/7Rhq0YvlRt6jPJgZAneMe
O4xSkzqAecOpQ5dn4LQ+xYekk+Nhc8EPl7XZ0+gJgtsPn4ZToHUWxvw/k23sLivwtDPH0fLiz8wr
NZUprr1W30a4n1cLJo1F7lZUAuNUmRRtkBvIVnYpINegz6Z3zIT7qxfhuI4stWWk9uwcws+rVitn
3wcRAFvATOM6cYlznoOzhV+QIT5rx0hlKYEXD/XWMhQquYiecDC0jYO6GLVrNFzJ3iaoelEHPoce
BQsOhdNh5IO7E8ZPSrRi6Dxsv6DEBg4e7W14YHpNnuEp3VeoOnCt6p3VXetZWqxelpcYgKgb5FDy
m+MLEq6gTCv3XEg4oDsURNTwOrIw8AqnD/he2a95kIHbnfscT97lVzt2y/0up+AFBqtft9mDhcJM
6Vezhr+s78FlRm0yqSAyUhXsTJIKU/5f0T6Yn2tIAchZA7kLDEhrbni313GGk6cA4A5loot9IL15
tjRE5OTNjdK9THsnadlrhLtoFfV50ae5rbsoZQVsBLJadjguswwwNCRn7m7jnr1QcCqfYrpj+68r
f+JbpyDlQ26IRpVS4xobrv5K2ns2z+M7hHIO3rrRcJjh61TGmolqm3ATqm1yhURVguwMFO9NFmRp
0+2A/lBw8ptFGZhXaUbBSmwzr47nKG8mHoblhgSvY6S0X6ESJXWWIhO5lzFByMcevSXM2Fq4Mb/w
2Mk6da1+nM08wHxm5ABZPHqc1JrfQLtYah2hxObwgalQrupDuypc4BvN1qJFNNsX1ITJLe158Esj
QQpoK0LgjEt26NNpPpS+r/aSJuZHR9G/FeMqkteg858R1iaWeh64/pV7EO6F/q4aaPGm2xoCse/T
fvoa7x0SDZ3e60QRWaXL8rG80J0gh4NWTHJSzr4Pa3cPd1Q8MPZNpPjv9lDEDe98xDuaedV3+d6O
h6jF8MkDnvTOWOwfqddtDcbeaJToPHWX1iTYhcBBi45ADpOR9R1nEICCdswrKaf1RfA8aRAy4B1p
nCaPkABF+CAZ5i5QdwdQOe1ASA8WU4CPY3uyiMLr/fAvMP6CN29pg3uo6oLD6IVB0eotO3UOgxom
s+gc9sCjMT2C408IRxm7Y9KJ1KU3kU6uQqWDp24jbwYP4rmFm+kuDLOslMC2D/D/MVW+sbW03iir
VhJ97AKsejsAIih21OFPxJv4wddde7ZmNJDCuuE0crSSSW/yuzZ2qKTXnr/AceoHRjBDbSDUrfM1
poDhgZh6hvkH6xDHCYYtn4sYldUNKzSoehQid4iI5JASpfup1R82/pjRVfuK/lS2vcYqjreHmQ7b
AfUFybC3Y1VBfij6CpUVnKamuTu2M1tPW4yB63A/gL6eFVQRaF0B/ZdqMHtQ6GTITgEiwhB2tbEE
Y8sleQBTmXUQ+I4JSKBm+TkB6L9H5Pe8PXcAWGnBSBje233DxvS7aWpiHgzfg3iPz0hFDO5DsbLT
kqUkLY3mmFSxfs0QP0w8gTdYcWEDBFaCFTbYMDubNNDMjg6yTGQgo2JEfVLzKQneSL7B4Vm6eIXY
TKXNYFxYZQI5fLLDibi17ZQ23jAtEMF5ogFXv6+Y3UQ1oTz8ahaXgEml8v47Q5ol8oH9SUa1RY/9
FxQzo6tF52/nvA/ZKY3S9Nu08uFEs8H+tWLEtRQpHdJrNtPgIe9QVAKpDK7hMn7E6XV9gUb/ylhG
r/k2quu24P8uCAZnSTXgjJyrGAPvM5Rz9DCsgZB1RIflGC0Lqh3MqPq72eN9zRbe3dlpct+Wbte2
FMMMH/AxMN835Fx8tV1qb0bRuPFEGh4wmUqLGM6dVyW2+SYjI88pC+NnxMB5fjVoo+tMoonAdl8P
aljyi+jl/mjdmtcJ3fdDMHYp5BhKArBcOg6F8or+HKcTIFqEnU1aQNKfm67OxB6jn/UjWnZ63b5r
D4ptQHTcBzBmsS/yeGi/xcsU1fCToIcs6lnTp2R9lEGy1SPwkjLTOz0BQB8ekekUlBqWGg2FM9Nz
Rql9yeAHe/AD0l+nv0jg6ReQ/G1adEs4QwYxRdN404vVuuix/MoY8lqEAAKLfEv2FktHZ/yShTzD
6+5tEwThfuE9R/fm6zm5+ek2/cDYGwrwMArTdxQ6a1xAfx9t1Rpma1f2lAPqWLxZXACJJ/3FX7sR
hCanMUBGMN5jpxQwgzSJ0trwgIuatZs+pmsE985Im/2IXEz61qrEa9oJ2vJmM9K72BD7pgiGYPgG
Sw39axA+gintkLRf0ftwBEDS4C7JVAfN0CzrHbQA9EMu3jF0jldbToR8TOahaEZaM6wP8sjetzne
Htprpopk792VLIn7yTrPK0e+efUWQBlYDn5v7/keuqfAt903QgZ3cMTZsEACoSh3aP85TgmmbwoK
v/Mede/EISDF5on4W+uFnwAx6Vcoz5NyjeAOU65j9hqtiXmb2ID1sY/LL4N99zphxh8dlM/XI9T/
LZTPPLvPIVG/yngG9QW2dL9863Oo6cTUeAzvByoK9wrg9B/yOiMSWizKZBH69F0E6FKlu82wMMSh
g1uw0gx8nYPwog5idJ6hKGt936+TREJyHkVyesk1yulCwwnBr1muBqRNd/7adAsGKLnL1npF13fS
OxRmBe+9/Cfyh+WzWKElKdZlVU8O7p0LWnDEPZZDrD2kVnf7cQ18Un5krj5InqARloAA/so0n4LT
umsfRD211Ds6CAx6EWs6FPBgQG4fxXkK2keAK3LqJQZeYOjkJZAs+uhidL5si/bLilHEO0fczEum
YnFF0bQ+iWwXR7VzWa0DxhRkcRnAnTk8rAT9tMHv8zAMAYIrOl+UJInoo9pb85AZc02n8e9uGYKb
ShJVzXzDJFwE/DCjUyl8pDbVdsQqLfqF8yqJWPDLYMh/B2up+d7hYqwSvsoD4OARjn4mP+/Mockm
aVJ7cDpBJFCyANdJx1/Ybf1DgJTvRrWJeQiNY3eAdLKHEMOPctZ9Vyk1AjsI5xUYubZtjYnRftwZ
pBAGTemXmKTiPvFJfIOFTnDBmKeDIdeMiZbG16Y2ZxAABBrEEg3LZV7C+DGKaPwLvfV4nOS8LmCl
GOQUaNiOFFHYho8mCPvmYwaNtCfDIbIN0YNgIpoBt20xoAksE7XvYW32KxAoWHNN12AEHK47YDoV
hIftEWu6P4/pTBsVIeyxEBwJptAkzCjph2xuw5p2xXID6tHNA1TcGn3xKcNAD/Ml3Lrw1I/KuIvs
DeMPjXwkhO35qF5NuSVC/hjg27OLdjrAsiitR7im/4GH+Ttq2yceJs+4Ehn5sIySoM7IwU8akAwu
vWcJWsf2vzFhP0dgx7KNZAfmxjkFbCihkEKPANBe8Jf/RjD8RL+clwD9Zq7gFg3Tkq7wJBnBoArJ
r47vef3vf+M3DMnPIdi7A/tr3OA9tHF0Q484cf/9ub+TSH+OsEZLwQNi4Zym+vXUrxxtaN+VHwNS
JqaqZ+pk+wgA0HaIQBYLuvRuBqfOm/5AzvzHz4Xb8oNL/7+ohzldHA63BAxr+TpnzxPY4v/+wf6R
lIkHfyJlSkrQtUEAdI4FJiaq0N7PFEKCf3/4P65bPPwTtxoYGQLGODSn6w5JXDCXXsKxb59N9geC
9e/e/hMjc/JwMRjK6HnbOVrKI9smwJfkP77+x1/9X1+6DjDcXjE8PjtM+mIathW60iZJMRv3/eFP
Lu2/+5I+be49D9zk046ewXVErXPzo+nYLh92nu4Px8fvFk/0fz8HzedY40c1Zx5OJY1/wqio+vcf
+HdPDv/vk4G7wlppW/OT38vDGPHat/Prvz/6YwH+f/RXrJ1PNOoxXEGDoslHN6RuYB/+vdA4KWYr
0QqHc17uZPvqOfqnffC7X+ETtTqYFszxWree0wAxFA9hABuk/mmcvT8Qen/zTX22L1zRleReOsdn
TDjWK1Vjfg4UYT/+/cv63dM/7WI9mxFEQAW5ztafuCb3AoDWf3v0pz1sQUVjmGblcEombdFPtTdk
f3Lm+s32/exVuKPFtS4CIX8kIJkEkTnCO0nXPpcP//7yv/sDn3awWDeAepiJn+F3dYO31IZA6uhv
5sfv//78f5QywQH24/f4XyfEnA+JbRcrwTnfu8q0Y3RP/Y+SIiVBdMjEpB815giPo5vI1SHFeP1v
R9Nn78KUBsvmUqhWyK4hRQ29m0HhUXLz0QfHc/CHHz/4WP7/sAvJpw2+UFRicQ5BNgiuhw5klFCo
exDqUFPaH1ZO5yBOnttRH1XgWPXvX+r/S//9pz/6aevTKBhCLxLDOc9sdPOCXNzv4PW5CtA/YBlC
p7oD86URnk6KLchZlYRZ1yxr3xYmjD3YSNn42M/wBhRJ2zfbxPQ9yIzJAZPueEP/bUEp6IAgFV4W
Tb8A3vdF0ou5P3brYjsQiHZ3DdcJTm1iXI9THsw35oi9Im6HPyysjQ7xGiyXhaz2mS0MXcW8ihjA
CSJRV4ZFjOhZJ1+Y1ogTAFxKgBxMAwqDEYPpi5/1+2M8ixzxYpY2rU3TQ94SeKBhPAfuEZkZ+9JG
6hX0a+8geRD9JYGuHTHvFIdpnvWdjrMPpjEJzwFUIOetTV2lIrPD7K0PbzsivureW6KDpDSquYt7
0IMcxuu5l2CqalZ73Vvwrbvlo4oUIn3o03hrRpWgVbJkzdC77Xw8cJv1TZbs0QWEU/9Pl8bvNuWn
o5YgVwXDCC8/RRiNwmkNwaJP2P9/2Bm/OQo/G0RuPt2IMg47AzDnXS5BGlJb/Kc099+8++fA6lnv
gswJTkOyafidYpoEQDYHwvXvS/93j/902HreNGU+PHPPYJw+OGdBpPXXYg//k8/i/3B2Jk1y4loU
/kVEMEgMW3KspEbXZPeGcNltJAYxSGL69e+kV9V6RRKRm15UOyAR3Cvp6tzv2FFgrJd6J/Nw3Iyf
70wCvhfptqzveR6sBO7Srz///VM2tCUqwrnGci/FEaxzlDzAsci0MjSOd16ufJEWAiPZpsVs56Vb
p6e5gUUOiob6YeinfYST5CQQVQ/UIvGhNrG8rYrIL1411cdQ4d9bwE3vu2HyXknHvO3IzlWlCC2E
OyjNsr3gWYlT8oa/lhoHhrZVdrc4voHeUGST/xR5kHO2Pg8ecA4lD4Qp55A6qgGsnE03mc0gjMs7
Dv0Tsu+LnaXhHluA8amz1U/mVFxDONMPjyUY0vuw1uWPyOfDCVXJFHXfmjyPESKrDgGcx5EKdpIQ
eD8Ec+pmG6nGMiEhDyHbsuFaNmh4uno9i1NSzAdtKZ2kM4D2pZVNO5U71snvcSSOgh3MgdEP8RPF
o/4nrUpxEu54plKqGkfwyv/OuOO/SksND6Ot5nu/yuZz6ZkWqNSW8x6eSuWr0zXqfpjA6yuDSqM9
xRnfdRl43/vIqe+tSaMwDqVmfjtFnJ40lwSFAO78TEUpf4SEzGKbdrazIbMrDqBL0W8BDttOELB2
39y5J3fV7EMHPoUukHdDzY++7Me31rfCWzuicFGfCwgaXQeqCgQYR/GIQJ/c0HxX5FOJxgqw3Hhj
jzGHMugFjVV+onTrQDiNY6h4tEYaM+5C9O+P2NzrVPyGSN169nKnSaTLyT8WVe2Hw9JxDxpRf8vT
AspadArfklxCnoKGmxs0S6DA5EA80zHnlacWvKydkLDbMtByg/piG3u6LV6sBlRRBRriVeY7CNRz
DHwKpbRXBKAvgFylddtP+t6OrNva6VcCdWGxGxizet9PWDpEdnTy9U/ozzegVcalf18Nq8F6vtJX
sWpM4aUPcTJ29eFpHMaTj0VkDAw/pF/eH/Sk9PHswp8a+iM4okj1DLrA+xjlasODqzAgGD9jjulx
HuTiuD88ofnrfATlpPpmlQe/MMWYTMHK6yFDAyXjFKAQBChBxtZYHAvrSRMmSCdqzXlOwN1ruscm
lXoLR5SXuc/wsaFa0qp6p0h+46Bh6PKEs/QoxoRDi5zb0sP2PwDZZz9WAKegq9Bd2Xh+XTWxI5Mj
iG61qnOkg80DHWmSTVq9QuHHXuBiMkPb1wlytCEDeOAzSg9EtGqLti2UMtGic1ekBPTSjM8rAKyF
j9504K7CJuzCJohOw/jqQANfEw6kxDe95mexsGE1Pbh9P2dFqgWCCjKgbRBpoFShHMe5Qu7GKCaW
H1bndTezG/bzypy4MOGartxljn1f3oUgiYT3xL0jSm5QoVhZ+y+Nl5Ek6kmOxBpR/3Ts7j0ELTVj
LHHb/LUiw8orWfr9RpagwA2GQ4m1WpH2m4GQJKfNm6zYlbskEyo4uRV1AZgLTpEsoKlqbH96p4x3
L1ANTPZGoYfyusEyiYI4M24iVKqh3vLyuE5x1hl0MSViGwwvlyP1HJFfZFTTmTu3WDPSCjs+WKXH
tBriyu6htofLghXjf658UUt3MfMBRX9CJRy0yDv1B1Ysd0BQt/vIHr7rQuO809P7y4+z8Orp+av7
NMEhHTR6YpmXhKiTx51VQSvfVhuYsv287gbnG3+6ARyMsNGwihlO5iA6oA+jxSEMXSkHL8QGPafT
/1x8gD+ZjdftoWZX9m48hD8zettb2cp7WBoeY/7XTgS7z1Li8CGjN3YG/cfUgMzJ17zqlx7ACO7Z
YgWANxj+ueJkE7V9ewdqAbS8dS0PlS3T3eW3sHQfI8KDAk7NOL/Hbsz7Dsk50OIzzl/5wbP+vXyD
pYEyJnrYWw5M8nxOBoYdGfpHfkUZ/Z7nwXUPYNIGYU4GWkHmRif8J66BTrT6P1XHdvW88gB/iUlf
BLbp041DSjoD2p0nPvbY32bfbR9R7oQEh7kgaOOE/uQPZ3Yx8TOcYrW8QI2e8h3XXrpFp4916KyQ
Hrq2pAcWFP5tmYbNneVIvgk9B/3JPdbN8ZxnOIoVmXNM3Vlt6hboiLmz5JZDEHY/jZM+VjqL3jFD
uZCBS+atoHEW3o9JPCRZoXB6B+gDxFR/6qBnWw/08NGnN1e9f5N46Mk6i+BSOSYZ8dpDFaDn3YZ8
7+h5VnpdLJLzo30KdmhQ5pE6NIQm2dozdW5T5tl3QMH09vIzLCRd0x68mPgA9j1ugN49fZyoSO+z
jrz2Za7jNsPLFWg7uy4tEiOxCDQi9tmMxDLMd4x81Oi9mdA0cN2DGFkFyAgIOOE8kDQdhL7uxOCf
Aq1ulJTpPyy7imUErycjp/QYqbCXSL545eEmDYtE5XSt+Lj0vRr5ZMoniW34DL4HK2ZsTrsfBfe6
HZr3d5fHaCEjmvjDxkO7RgcpbKJZ+Z7240MJjs6sMnSpCbI2RAtflElBhB1AUcwwnU/86D53B/Tp
TXFh3zv6YeLB4fKDLGwdTBgiHHojX2rfTZoCfeGqQ9PimLlvly/+l5z1RVY0SYgoRaLOSYGU8vyg
PXaeLLYF0WEdS0WnYzUVPWwcePdaQoGObmvsy2fZNo8ogjf/Tm2T7XFmhz4fTThaox2KIsKAZnyI
zxlEP47OjkPmBM2+JYDkMRWgp/XyD1/4fjwjWaT2kIc9ekGTHnVopwd9D5KycmUNuLDFMHmKMwUH
G8LSPFGhIv/Yddn/A5Nt69XrOxhLoF+qFOjrFO0vG/z+taBeeiIjY5SNmtA8jnALAXUZ2O/SgfKh
e75uuIyMUXhY5/QKJ0BeMJ6yNPheFvrGZmwlsy4Fm5EqbK8eq6CkwckNnrV4B3Bx10PlWM1q5QZL
QWCkCxw0VIXonSnxBg0rL3RYej2KKVcNjslYHMKIBRQonxPzoRek4dsQ2PCrdcqV7fnC6JiQxb5J
57kUGB0r76HpfAp0CjX7n7L+dvn3L13f2Ez4OXSNaNuHwRa/TdH365XPs/8gYPZ8+foLWc7kK3Lp
V8JClf8UiB4dNmNwC58WBhVzeQ+l7HNaVdfJDFwjqLsJrjK1VYcnMDBsWMoEB88ZBLg9ciVrLHxG
Jm4RCqI299DelOgK1K3iEYWwK78hI3pdF6da0sM2KHOpu5HRfNM4okDN9EoJhslWRCMPz9sMRwoM
ieKlgpfZpmn86TiWqtlffs8LGcikK9IcEoN8Og8/lfegzfxs8vInupZXLr/0GRkxLAY2d4xh8JUK
o+M8ePVWW6UbMybHU+Nq6L1p93H5URZC4v9IiTyqPHBd5iQSD04GDxdxG0IY2ZVrJY+FsTIdxcH5
kUBjnTMeqeOK1RsVhgDErC0sli5vhHTKROvnzoj6gAo2EudfisKEaV4rPywNz/nvn5ba1dBhAico
2DRDuylnL9tiCXDA4eM9L/hKVlqINZOXOFMXiy2bT0nnBg4EDX0NvekaN3VpfM43/fQAWFJ0MnV9
egLJyd2wsNlBn8fh75ReOSn8LbV+voOvHa+Bi9BJRf1WT82NX0xbSNKv26857n8fgNp2aAlJRJIp
D9AiMDdmsaP6yqsb83Gq+j5IZY8iM2pz6HGkAis29FuzAFrPyxG29HqNaOatjrKZOCIBGxe29/sc
h0FXXdkEJE7Au89obGiSrIenZqg8cHystbl44Web5uElDu4CdEyJBJ0iaNh4tfSvy796Yc1oYhEL
TkuQKTi+F1udG6rvR5DzAIvoIR2etl5auRuHiePlmy18/iYhEcSnjDdF2SYZHx0Uk9AOD/CYtbUl
Wam8/aUEf7ExMLGIDuo8Dnx3JzRFq3zvVwGLOZdpLHDW99xFih7RBnI24wu9p2xk3qke/G6vG5B/
Mz+LdoDr9fshtOFpRbMmvPFREN6W1MUpbspYgz5wJr4j87ugY6ETDCvfbCv7Mnq5PEILGc50Jqdl
N41WH04J6987NHchgmO09qP1ja2sJZbegTHjq8CvFYgxeTLZ3i+rcdKTdKm17UqidpefYUkVZBtJ
AvC1FkfoBDMmym+bXORoTMdxwb6VukR7c4RODWsod9FQ8VPmTA46H4H7vHzzpUAxUohOAcj3SN+e
UcvAazQe25WkUiuDt3R1I3ug4YYjsGmbQN+xCZv2n9wi3y//8K/fS2hKeIco7Jmde/QERuSeuMBc
zsNvAtTBdZc/x//neWGCJxyRAT15da8w46PRH4TI7SzX1qhff7lwo/nvDVJlib4F4SHBsVyZotmZ
vMMocjOlK1q6pesbc3+HBnfgHlSbwLSnhtUe6KG0awSEU224D5o1A9ml25xfz6dx8u2275iy6KlA
I2RQxmmRgaZyy+tmZQJaes/nT+vTDdTcc5AaFdYXqYw7cY8dVc7Xlndff58Qhfz34jSylCyLAth6
FNOnUW7yVK58QF9PFCAI/ffS4UBH0NaKGu/X9dE0BG2Gdvwmjy3Ln4+THNDZHKXjt14V84oTwtLT
GLHcWujbCLsoOuVOkD7afsp2TjFEKw90/jD/f6aAnuG/D+TpVFuuhJVcNHZx43rblD5Dw4puK9Df
5jWlxsIzmMLeFB1j9uxRcoJhhA+BO9omfOmurJeWLm4EtdeBAQQQGkEKfyJW9O9shb8vp4uFwQmN
aI5gQtSUINolFfWse9S4j6hb2BuIcdFWmsqnyi+Pl++09AxGXEe84piv5wa1yP4u9/TNYIX76y5t
xHJpDx6J8qZOPHgVwl/ETUELKbaXL74Qx6a2V7ctIJBw3zuB2uejJy2i051fCznFlVX+uXyPhWRk
ynhlhK0zhGbpycG22YNlE7ArMTARcbbWdLN0ByOq/UKIWjWWkzDfgte3t1HcPYXo0gryj8vP8LVm
JQyNIGYops10HNGD3fXQwkhSISkN9kZMUPTQ0gFfyv4F3sJHqq5y2LPD0Ihsa1I+0NNplcDVmEWb
EYaxaCsZqvG6V29qSBkrz+C6ANaHwFqLFh1gGUjKj5fHayEeTAmp5aBzFrC+Lund4jZ38x1wV7+u
u7QR1DpCvsYRKPQOHlrzgrdJrBTAln7z+ev6NKdx7MSrvMWu0EEvcjjet9nr5V+88HkGRgSPQw8P
2Lz0T27vv1UdhJhgiMSg7qAgOXRre+aln3/++6efTwEG4DX6ExPAKzc+R6PW4AVrJZGlixtTMolG
OEkCdpDIDPAlZgHdkIvd5eFZiC1TqFdTLyy1hQoq1tubGWgIUkAQLuxbob17rLa32pX7JvMPl2+3
kPJM19++KUhutThMb5q7MHXizPtTrGrbli5uBG2UBhB3gBeQtJOAwW+wCbw6toYr52FTlGc1YOXa
dVgl1MOQiBIuhDnMxC8PzMJnauryyARDZCGxdneASwQjcHL+UPnmoLv8uusbgZujncyt7K6GWOW+
hvoeHSVF+M3W16UcU4Y3TcQHYkLWCTo3OBqFg9/UW+sPWhoaI4IrSr3ZJjnm4BxkqJxKvWMu2ghC
zcM9hxTh8gg55+nki9WcKa+rOB9zYYOuIEWLPUKl+yHmAyAEhIfiMICoAjfUaUis2nX3PnGAQHaq
fI4Dy863l3/DQqSbcjutgYpVCMmTsqpvuTvtu1q9XHdpY5ouWe92hY+Tc/Txi9jiwwboWbHydS2s
7E17XwJjIvjEQvk4cXSgAFZdk/mRjz/86RnserS7tGvf8UKMm4K7kqtRUWi/T2D9jRsVCXtjgzEb
NzjmW3mYhe/NVNqV81Da9uSSUwS1OrfBMg5BlJUvnvh2+VUsPIMptON+gxb7GlNSSfx4yt7njm+d
YU3hu/AuqBHpwNWBaEsU1t25iy78yZF7JoLwWJakPQMu0LwA3BS/KWUZ/L7ugc4j+Wn2GzRAAmAK
+6eG7IYsjedz4/s4rATF0gMZ8U+7Ip3G1CcnqxR3k01gF529TWMB0WC+6y2WxVpqZ+VmS++G/PdR
eJtZ6IhBeZ2U6JPiQ3afB/zWyTO+Uv9ZuoExmaOopUu0zRC0sJQHrNJubdmdGu/KDEKNMB/VAH6e
i/W+V9s7ELHQaVGsbLOWfrmxDAccfHCGULSAW3ox+jI2enqO6LASdUtXNybvsBU81+GMqEPXjIsj
k1yAxF2sFHUXYtoU2QVqVk1VYpvbnv3QvunoX1efZL7245cuf/50PwXAFKJPmUb48W5+U0ny5LdD
PPk3tV29XBVhpshtdFSHPlN4lHW2Pvi+/zblWNcA3boicjt/3l/MfabIrQYNi4Dq6mByA7ARlNcm
PoPMr/vx51f+aXTqOk/TyYanWsDKh2r20OwEF7eqXV0hOEs/34jayQqljEomEn/MgCCCmvHeC9W8
qWdMEpJ4USxDP0r8AEzgdnazV2Ao0MIMrMhtEFTVg68kqLcOpCHXfc2mCA6oRpxTYO5IbKtHI+jv
oQBuBHLqywO69LkZQR6AgmxjLwAnMw5YBwoT4ag2zUjQt05XHmBpRI1gD0nl+lkWkUTRecNhMdis
ZdilH28EOp19VnQtfrzvbyvyoy0+uuGjTq8bGlP8hgJjXxV2DbC//0G619qV8dx+K+hVZwOhKXsT
UoRZm6Z+coYsxjA8PTNGs5UEuzAypt6NCikVc88jM1SxTm8tVNd1+LOl/UqUL+RYU/KGOECvvZdj
BoUvckG8Ddrs4FO68smcFxhf5BBTmIahRjW5ndAxXMsHyN4+wEmG4WHkRHvbx1FmqtVKNl9YEZgq
NbuDVXXndjSJnDGWsAf3uhfqFnHvVhvCf4JZvPJISwNmTNZtBxeXARWJhNbhEQYp4R7a0y3RgDBe
juSFMPOMSA6LMh9bhicBmhUKx2fGv1++8NLLMOK3mcqMBb7rJ33I5E1Ut9W2mqppN5dtGUcU7HD4
ERYrT7H04RohPWGERsDNSFJPNQXkif0aGxsmL8G9XYDrd/mJFm5iatW6qqxArZI0aasUDD2AAr/x
KoS+ZWXEFj4qU6sG67Y5VbTuknCeI9DGi+FHLoYUbRFtD+Mh4PxA0QyLI5tZtLJrXvi8XGOpDk6v
b2M7FiSNpWJZ+8cUB5tw+1rJhQunqKEpXwsLrysGKyBJgOBQ8Fzv7EMTAEcFo5vZtUAYe4jApXfr
VZrDwvds6thywLlT9C+DZgtXuSj44PMHeNLx2N7Z+Zsnf9nho+DvNnzUsHyR9JvCXvHy5/HX8vSL
9GMq3EoxFi5s7aakcdWGddWb74AB11TQM07ZERYZMNhTN2PHDlqof8cQfDDW+y82y264Q/cABu+c
NqhWvtalV2tkDqK0VaekhZMjRxfgRMQTGMQ3gahXUuDSQBuJo4cl0KgLQRMGR4tUecdsal8vj+TS
pY3UUYEnT1ka+IndwMlkBHS8WdMKLsWwkSiGBv6EbaWcpIQGJQ9hbdDd0r5AI/aalvjvXPbFZ2Dq
3xSvvIYi3SU58UZA1mRxwOmBTJhKIxSminQzNZ11hDQrq2NYi9dHC30vDz68ro/O4I+wwAHhpCBu
xzZlLqejpzIw0OQ0/IlmNAHMQcShBwASV4SO/TazSn34jgVs21Cr7DtcMebEHTn74UEP+cQdXY3w
3nGHW6pTfw9TduseunBrRzu45DWVn7+kuY8zmVHA++G6j8+U6Dk9gU1XUOPDkHAXCr3irVL+M4Ax
a6XQha/7r0v1pxV9CTtzIrqQJjkcBzM0KAsYGSjr21UfoGlqDKLGXKNNQiVW1L4wdEpEGfn38qX/
qsy++jzOT/TplyuCtnqtgZUp67b/nQpi7bOU18fRDuSvDBPA/TiVVGwmXrPHQTpjH6PalD7Okx4O
g9RsLRQWJui/W5nPP4RKwOfdCXwbYXl3Es1ybqxh5fxY9xQ2f4C3wM9Kw2/g8oMv3c7IRxaImLnj
RipJS9hMorx4IwW6hkd/fBQhuydDu7JCXjhQMOV9aCQEgk82blJo72yD0mmgw8vChetUI3EEKcGV
tEmnNkHdA5Jj056tTQFLX6WRuOYCZlllYKNCG5A3brkwHxHRbDcATq/CX5buYWQwC75NpcyLJpnY
9MazoT/N4E7DSX2VE7aQfk0RYIuZqoWjm5tYHr0vafMb/QvdSmJYyL+mBjClEfiqvBoSQDB/VV3N
YgBLnU09ud8Hu3m6/KktPYCxqoFvHU55AgYEsps9cHiQAuu58hUvfFym+s/RszWkHqR5UM7tNYff
iB/csgl2cRz79wGITpy8ef7acC28bFMJCM5jWoMl5CWdqG89MT0qQT4Aw15bJCy9jvMIfsoBrClt
obLGS9JsiuDCaGsYc1V1tAvPU1QJ2sxaF8nSnYzwr3y/lMC0tMk834v6jkz1N6b9owOHt+teurEe
sX27aeySt4mfvvvBYz2sldYWluX/x9u0a/inkNpNpnrYl5P1QS1rhoIhvFWF/uXNzT++VXxc9xBG
cKPyT6SvGUk0DHfBTYf3zyiPl6/9dx/x/zNPYKrzQFhu3JxxFG1mt31u3TF89LwifMxVOL6iQ4Bu
I1ip/cmaBk4IfgQK8NjCfq4ozz7T6AZnsQ0/T0Brg2w3oMUSZmZVA8NgN4IIuUINCBTZozV40w2s
4cMnlw4TQBEDCPKqDQ8Bba29zKS+q+pAwuDHd1dyygKCIzABn0NtD+zsdZZoOFsfeCfwfqJJVe+Y
MuFbMsnqZRYV32aKg7MciHQ7gcG8GXvX2jdNyTZDo4u3y6P8de6B78N/I6qHqQ8dOuQeV599H2b0
0GiWrWilFsqMQXSOrk/xyrlSvcd6L4kaGJ6FFBbkbN6EU/mzSIvmptbyY5bli9BFDn/lbgckGvy9
chtiMHTdOFH7fPkpv57MoQv67+8A4z6chGZeUqG3kHKVqKDaumrwNzCD+2ipv6Y8+DptBJGRoCKk
Ukd2qkvQAD4CC8yBwWIv1oQyI46YrpovAlNxCF5ibcPCpU1StxIbN7Ue4Dv8z+WRWvoejLSUwQEh
K73CSdTZW4yBcq3G1b3G0sWN9Ybrctgyui2W2WG/7/ykaIvD5Z+99IKNRMRLTooSMuFkgqngEzrQ
xyerbNsby4PIsGuq/r7xC38lZhZuZuoLRQs6bFHC0DnkKI3vUBZqH9E1qX+EvhjuxybFSRtA4iuP
9vWcGoTnPP8phhyLdJUD3VsCy/tjOaitCyUR9uCXB27p6udn/HT1qSoy4XGBxdNQPdEWKtYsuiuq
7sd1lzcSQFPAWMt3oCBuUaFtmgrGnN8rtdb+sfTjjbBGVxVQw342JVkri5im9YM3kl/QSlYry6eF
cDYFh2mX+zBsS+2EoDtj0zXuEQ6SPAaD/xdctFeQO0s3MZYaZV631lB0TlKk77qAaVr5RCp0Vbu/
Lr+Dpc/VCGnbCQZnKoEql+XR0eIgCNxvuo+q0s9FszJZL0S2qTjM6MzB33PapFMcBhhtetfNIlp5
C1+vaAJTWyhKwaqum/1EwDfv2LvpncrYPUwwEXqZH6NE8o8/rGG93XPK+GLZYSoNKw2vi3PdJdFW
2D/2U8WPDFiWdAN6TQYT1oi9NkHQT988x+fdvsuIottSK7cDMwdmOi4Pyn1WhjDLYFAKe7s58/ob
C1Kc3yqSaNhunLn4EREWKRTYBO92l1/zQjCYIsYwG4ZBFhUOoHAoR85Cif5+HFaS0Nf7iCAw0kTd
27J3zgs9n6ex1t8CsMJEQeKzuWHTTTDPamI4qq6skJYexcgaNszHGJYiJMFSCKJDD6s05+S4z5cH
aiHeTIFjmWdAjlnleaBguho2R0jJ4GGBPn29hqhZCDmTi6lEb8HpNcU+CGWuUMOgQ4NDZQ2QPsGU
RK8tkZduY2SOseiDDvqxNhlhUNxMsGTzxI3WiQenvab5ed1wGelDBHAeHyyGsyNFILnNUJvWezoj
ndfWyvteeiPGuiCAG7Vrd+i0C/wbT76ExIJrRApFTLm97hmM5cEwyqamFAeFDb5TV1YH0b9G/U0V
tCvT6EL+M6WOkTuC/YOKaEKFvheVD88re2URvRAMptAxjSJJfRRak0FM2L7zzRj2sehXsobzt83t
i3znG6HtEnjPBRZ2I00+V5sRxntPqs6rI+yF2nRT6jR9LHLoQdAPZ9c/RRM6z1mU+Xe5LRE6Pa1h
RzS7GzXgn8ZRa0WHmQw928zKrY5gMjs4bdRuuR1HGM85EwCaEWPDbWi5bEeqKjg2KdW3TSCCrfBd
eeTFDM4rh63qi2NzsbNqHcQ5fHN3aa6+Y+fk3g1KQ+oykeAg+Oyf6drAiUZptBNhRGBAp/ynMmrr
TcBq8VDDlfxe5TgeHlyQgZsJk2EM7LtzhCFNhnPElBw6/9zjCbsw+JGNDcQ6zTy9jI2Cn5ILYb5H
h+Gmg0/cTYqCBpzo+zS/L2QEv0gvgsPMzN15Q2yP/EqhJkq6qfLvQCia3oTnPBHFPwAPTQbphgd7
LOXW6zL9WPhyyzK9zyw4rPU956cJXpZbWBIhnUZhCl9iANluhZvl8MCFoAtKtNnbKb+VG3jAp9t5
bPJvE5agJxtpMt8Kz8IjMztQH8zCAZWTifClcqN03lY9KFM27Ix3eKUuwbCHMCljQb4F1NSOSQS6
u8pQ2txZsu6LLYOf8VrZdunzNXJ5UcONwM5D8N4tUGLc3oKR/Jh2ex9eTyv7oaVbnP/+aQ1ryVyQ
vAnqZPRQmxsU0JwU/vYbqMCblSXIQqY1pa5eLyDLbNI66UhxoGOnN8q2floYTsjL+1s2WGu5cOlh
jJzeBCH6T7inE6Lb8QYMBPYkJ+ZBbBPO71dlQ9/I6BG8kIaoBqq4dS30G3O/OkQjlz/mKp/uXDso
VmaOBYFwYKpcVa9l2cCaDDoirwHVvO0ONcwIf0fVWJOdB3vk2JG1HnaBKMlTbdvFn1yS/D13osDd
XX7YpcxspP4cbsEUzR1oER+6HJS1aV9hDbPyWSxMXKbyNfStaCo46MVz3qEuVf2WsCeKXeJtgxHe
3Vc9gal+9ae59q3ZaxA3/KT9/BiyfGVwln6/kfsFeoSknMsmEVo/+Xk6xsBVT3ELzWI5OWtGG0t3
MVIAHAN8uJqSJgFwf5MX8jvM+/Z1kN57Nd1fHqOFqKHnv39KAXxwlONRjo42V+N0EZ6GKSRfd0LC
NfzyHf5qDL6YJ03AZOfiVAEeiG4y2nkH6Uyh2Fs5OjCxhktmc6OGTDym3lzsRp32x74bgiNunz1n
qTdsWO019yGI2IeoiOZn6k4dnAY65yGTroTBpQ4PpHGylzCdCADW0rJPnhxghjBP4iZTIWwUQhzD
AjbeORCiBx6QvJefayE+qJFvxjHs8CRaJjTvX6e2f8rEvLIp/KvC/2rIjEQjdNRblT3LBIny3vEU
nK8hJmT3zHWBR82LeTp2NvDpW1Zx9a6AsfqnwbL5tvSs6pC7wrltpO5ePVfSm1Gx6q5FJOxCGHkm
FPaf9sZx5+7YhMzZFJ0iP+ncsn3YZM6vViuV2DgQOKS5gHkS92G1DB0/VCNpBA5+b83wv/XDA6/H
6UjaIj8RwprH0Gb5m10q991qCd+nTIXHGV7qO1H4/Zs9zzWYu2MQ68qh26Bjw3GcCnFD4Bl7V2Tj
fMzClmykV/JTfu4fgGjIa+BdOoTZEb4K/Y4GXTXFtYRrwUYyt7mvypDM2wLmyvlN5DPxm4URhJgw
QYxih9tvzog63OVXvTCJUXOZbWeOXaHCnTD3dx/68Ck7gxrsmFs/4cB8ZUox8q2LBUs2K3R9OFTl
u1GM2QNDa+tv2x7pH0fQ6LoVtylQVmlKujlthySD03QcUu289gGsky8P1ULJwSSA+hOsCZoisJOu
LZJpsJ/cojyVxfBtCPhBleGfyZ5WHmQhO5pK5bZqc6aQSDBBVXDdZDc52k3K8L1k0+Hywyzdwci/
HYNPyphD1WQNwNaP8E5XVb/LBlrH8Mu87uwvMJmcTg9X3SCDz5tK4XitAWmEc9915OvA5HHadRPB
BBp897l7aWBDW8OQWkx3VvTn8hAtZEFTfqwsyx0E64DMavNqW/fzxpGsWQmJv8uBL/IgMfLg6NVw
yen4uaQEljxU6Gj1gGkvzAwDHmxdSrLHcYABrGiK6HZgAPLqpgb4JIeb+65xeLEv0xateekbhdEE
1hcatLBQxG7Repu08OEizCy9baZWiJiGnO1ciE02NEz5CQa1dOdaQfPE+ny4IxQAJHhDgs/a35ds
oPum9rnABmus0Fw49VsfNcJnx639mE9w1ttMA09fo7oPfkj4QMOGq9O3BQxgb+AIod7HPM3geliT
AWyL4k9n9dbWDWsZj6OWHGlTtncNOAbQmRIwtnAeOd4Iz57oVjVNsQMpCS6beWg9zHXa2CsDviBa
CUweKWS0sBpwfeuEbeO+amD3qqpdyqdDyWEmQl+D9B3OqrdEv0jsMLE6vS7DEiP58cCDs2vdpafB
bv8Ec7tFS//WJ+LbmcxCgjUR7EJAm5rtSRa5D0uRPknHYteV3rZwoEnwX4N6jeO3dIdzXvy0npIC
xi5TieMAYusY9rWxHf6UQAexYIUzsTAXmdJtK3Owyels6xSmNuQmaDt1xJGDbC9eLL5G/lx6ivPf
Pz0FsRrlDTWeoo2eBxT3UjahI/FWKfu6pbmp4NaMVjTKJpRFwxpSYUUf0fyur7z4OVd9+vWuDhu7
KnDMV8nbQMA6BSuLy9luYXb7a+fz6coodliwwQHkvxSW3kz+4N2ULk0cFh2x4MyQV9irmMdvl++2
9BaM7Ac1wjg4nT8nab+tu+GpRxNJNeYJOKwrBYClj8lY2EyN4/W2NQLg69BdBN9nL1AbAVgwK9kB
sKmV6F6YJDwjumlJNZukN6PAU+7gwbUd107hFq5sSrULIBqbyvEc6MHHTaAUj6sp+nF5+JeubYSy
M3hIupEGPykj74A+vQslfl++9Hl39cW8ZsqxS9lPoVDESWhBsGR1I/eEox+684fu8bo7GBHsNgwr
RitADOQsT2CfXtyxsfVgjtzT4+VbLI3P+eE+BQMNLRDL00H8j7Mra45TZ6K/iCrEIuAVZrEHL7Gd
2HFeqOTmC5tYBEggfv13Jk++utZQNU+u8oMYLd1qdZ8+J7WH6n0q2EPdb3HdmoY+///D0F21LHRW
gXUCwDYp+J8226p8mkbWXm3gqIiQb4SyieXibeKnY7dV8jTtqWatky8gXzfW0clrerGDoOEAVkC3
rX/nfVNsLLnpG5q92qUIfOLQ6NQKSKnbNXLDPzz3OuhW8Lew92HVqwrVQtz/2Sn0UkRdMV2/d84r
gUrp5QNj+PU6YHqkuetDHyA6Oepe5DQh9Z9uajdcs2FjdSTyyIP5rDy+guxc8sOUEWtXRD3dKDWb
Rj870A9LQ0ijuJ3h2JTVnNQdmjVIu1nFMa2LZqtt4yH+KSjkUMLf0rHxyHgFJ8DGohuuLJ0iFKxj
KhAN1KMG5aYFXHxNd94w70geHXsOXex24zlmmoVms1O5LNBy64MTOHSGk1dmZBdSsUIOzik3iBNM
n9CM11HrGeM0q/RMhNXftut9aW+EVaahNetdi6khskX6DgLeVUzL8SmMmocwvA6sHPzN9H44QEXb
ZEOOkslpKjsXeuHIE2bODq3r6TLZv2XTD/EZGV14Wz3UfxHyn9wxf1t1PnyRUMQOXehCPvy7WJPh
PXrzITfcxPTOVXEW9w/21+XHS/8U5vH6ctnA/7b7fPJNHVE8j3xdlZsP6dL5ZJeBk9JLenRy/3Lm
Nfuf3/nNwaeFgKaJBUThMkz+i6rr+tCrbN7LnuE88lHZTmKVnP/hS6sewWdf/o91Lo0FIYuAcuAw
H2vuF3grD/Xw5pZV6BxYeH7b5U04D/GqWPkbcXKzFdMbjF/HMoOm3l4cOUC+eSpPcvbuSOu+XV4x
09CaX6ktcFp7leTpVLI7hARfu5b8vjy0IXrUEcxdwSavbR2SBvafKPqV1/+UgsRufeXwZ0P6cLxC
YPmJI1AZDnL26PD5y9Jav+0WfDh2v9VaaJrCedU+fCML59C1bER3PbY1JE3ceisQXE+g9d3wjqYv
aB5lXEcf9SmUn9vF2/NyTeT8I8wbHMitsOCvo/3MJjTPUky59IccSSRiCe+WDLw8FCBi/TEQEv32
eV48guzSu1PDPCVLPYR7ZvNqiW3PK1H6bCiOBfgLgUMuvIM9L8uGLzXNXAslGBQYW5DCkpT37Xzf
KQ4fwVBtjjo0A9RQI79yhbXYv4QE75SNAGlN0wwJVQjHAZYc7dR41c1MdbDzRKpornOMj9JvjFT5
Tmyq2X9+J1AdbqzQmdZSAqoCqC/KQ0Ul3YOCkUMaeZGHy0b6+QOM6ihiylirFk8ABw5V1iMR2d4B
8w8S3OKek/I4D+VGFcY0l/Mx+GBKAHJaci3CGQ2gI3u1wtBJ5LQS6BMCC75xh37uzKgOFqZ88Npm
hRyMRe5ckOSg8W3jEJl+veYIejT5+jj/MuU09UAEwq06dqcNnMjnlkB1VLCq7MEtvV6lLPwpaN4m
ALW7Z9z/dxSllv3ljTbNQPMCxJe2Wl2s/1AyuRcSlPM1kcBTFMvG5Wtafc2gR9pBhs5HkWK0HBKj
bRA00utWGd/08zUrBmv9IHlpWSfICIsY3KqsiEG0WT3XhVBbPTeGGejw4DAKIXdBvSqFDPnOH9UX
OYnny8tviIaoDgYuWStpkZUVHqvdeoNou+kS2Td2jJiFHC022zvPC/2nNaDUOvLQWn/Y3F0BzKHd
mABJmd9EUd79rIY+enJlVD17Hv43RdT5vvETz2v534uC6jSms8/nOZfn9/SSrzvXEQX6YceTUtmf
wLW+j4X1JUPcGPjLyxKKLZorA9aAhppnAE2DDbVTqJoB/YNUL/rCoZoa5z5UgOeV5zv08fs39iAq
SM1AuL0SY3jutdvwGQbjC88H7oNf8rKhsKZzBmqOYNNhA6gc4bN1C94OfuOJrN/wIJFhcTUPUro2
jao1UmkWiDcZ9b9LSDOgU916WPFQiXo2xtYyPHjU2iL3MpiMzofa1pljVQJyQCXqRv5CY+J9H0BE
eOVp0RwKTgr2q4A4RujlCSv8JLfG/WA7sZO9uorvx069LNUUA0t2+YumndL8C5Jf5YD3e3DyHL4n
1ntnQ5AguxP1VQEJ1cHKRNR9hsfdimbwB0j53Pbgc1gLsG7U6unyDAw7ogOUCWEdc9yqRVPNfQ3Z
bSJ/RqAmuTy4YXl0FHFbkTooogaJeCDOIkgAKx+QZqjSrWpjyw2xgg4lrlA1asOqbtNxQr1zeHS8
8tatX1Bz2831lUukOQNwM1VeIWEmQftI0caeeb/DbCsVYZqAZushJJL9MgigFzDnSRQADLA8CK9O
AP5IavF6eR9MH9EMHWqPo93nIUk9y71pBgBawoFCPiYsYkS1LPYIv851BdrbwS8ilCNnq0WK9S2s
gAiIih0gFOg/2IKYmA6sZuPImwMqjn66tCPzH48HC1iP55vZd9Xu8mKZPqDZNFdLPgdcgR+wbpek
kEt3g8ug+OKiPWfjE8TQF0B1/XJUxCh4ckA+3aiCnlxAQHcOn+wzNhNiESsn4D+wKCCCoYrc41z3
8pB1eVvtgqzNT9YK3KgCCnkfrjnan23Z3vRNsN4BbgNeBRH6xQMP7D51ASa6I52Q8eyr4STR0xqv
wZLdQRU2T4ZReN/mrBGPfhh1R1v201chguxZOWO/q/kYPrt5T2+GhYU7Xjt9DOUYZweU3bobrPIX
lYPcjTREn/HEOYphZN5X01w+OpMap3jpbPUIYoUliZaqAQphKA/lItWrCsZ550VDdctkud7QcF5O
nW/VJ5oF9W3gyn98kJYdwONQnhD/5A8KPM1vIO7Lf00rNDRj8ASGf8qsVkdaTd2Rrza/67KVoXIt
+LEl4M7PoK7+MGZABpYKSlKLdDk6HaP1DYip7lC51rCnnBX34cRQOJ4c66wUwCGhSDuI/PI+dOLc
cQb0SA3tm6DRH9o1MgGgiCbwMVG6kmk+SpA6JEoOYSrraEyA9wl/0Zl2h9bumrfAWfO3yc2LXRHm
UxIp+7GAt40r3qKPY53HWzFW/+Mh4LSonTc3Picg55f56zjmzjeWz/NhBscp+jVXlbhl8FM2dvG1
gd71fegxdseDsX0uAwHOn1mcqQYBXenXLd1ag+/WQegysNd6Ons9zy2yuCslfMVU/VjAmrArB5Tg
r7I2HZAugbSDaFCFHkduPUFg/Usuh1cGFPN1w5894odQipLcbWxvUqnvV+CO/9KOeSzVFhHH2X9+
Ep1S7WaIhKiGuYBW01Ch6ZrUX2HIvy7/cNPQ2r1AQRxVdj7kPjioc3zrwbGvHPj8wQ8r4ve8QDcJ
eHaLxX+lpXoQxLsq2011/tyyEZ1UADvhtUXAugJ+TbKj2cZTwOCWdZyxVTCv99AplQI+nYQQruKW
C97ZLd5W0/Ca15/WGvQG3dqlq9cCS1/4oEh0EPdmQWVtnEWTRWnvxUahd77tW3qSGTi0GC3ePGva
kWLpdtTiGxGp4dzoIGJOs3LxqdumrH93um9iervqPOq4YWi0lLxp4KDQgj0+2sAclrGzNsXGqTRE
KDptbk7BgRngsZ4u9EwuDWV69CD443SYzhFdECr1QECItMX3bdhtXZ3ealkWeAqEpMD1nORADyQf
Yuj1bDg102w04yXo7cyG0vLwfCyHExMQb+UEFxAekD1kIFi0d6qxerm8M6a5aAZtt7bHislV6RLd
A3oa9/ZT1K/x5cEN4CeqI3rLohdTtmL0FQzGJw4S1Fsrc4KTRHUiySovOyxqbFPHKr85VS6OgBM1
iewW93Ypsm5/+VcYHqo6re4EhcipYaDgz8asegHLrr/PUG88dH4URx0NboclEgcX4tc3Xd+TjVjW
ZEqaS7Bta5buWRBJ0BB33+NYbjGPmLZM8wRqaoMRfcUI/Mbx2J1R32IcnsRSb7AAGc6fDmcF0m+x
fA++cma49aB9TKZnVr50A41d57rkqQ5qnRZwUK0jKO3p4N4zXv+DZ/2NnWdXOmQdyVqTFWR2TQde
gjy4AzfnoW2qNg5a+8/lM2XYXZ1zt6Zd5vrWud079L4UvvcWrtdJplIdvNqRgUnmQ6pgIEMcuCwO
0c4r6Zfrfrhm71J6sgM/LFKzlrotAvcIMOvGnhpuKB24CpVtL7SGEmKy4ttE/wC4F4fdOxVb6R/T
mjv/jj16AkQCFx6kZAJnvO8ADr1txVIcLy+M6dRr9qrAq0lhWU3q9FWf9I2bCj96mKvufizsXc77
LaCewXx1YCZkZLMmsrC/pAQcvyWxROZXlFdmTXRA5gIdypYxBpUOu9hZwHBngiR87GPhso0LyjAD
nUiXe9FIa7HI1C/t+RZgCPXEVmj7gRud/7y8G+HnsbGOycy6kUD/s1CppPzQln21q1r6c5nRSteu
7DmiywG6Bde5ap1at8lru21qiIJadRtnUBinG7MwWISOyVRd5rPIQ08WaZx/igUVwImsM55wzl09
LluJWINd6Iy6Y9Yu7Swj72TP7OsQqm8cbFeXt+Evl+0nbxQdngl0iK+glI0SSETcl6bzohvaRAWJ
l8hCUrHw5gmMpFxAZEEWokyimU7PQ9/nx5wr+zh7dgB9RyAiy6OIZvl7BL4QZdGIlSyeG8dOeB2W
B4Gu4junG8uTRaz5CakM8kqkhZd2NER/iizHHRc4pROjQ2GqYlA5dg/2ZA+xPfrLL+h7KqSKyi39
KNPx1vxM7Zc87FiNt+van5y8XXbhkL3wLvx2eVFN42ueJpocuQwVxNVGp0/G2f9pq/5Y9+Pz5eFN
h04LD4pJOUWPFrHUy9ht0ec3ed8dChuyN2u5YTAG69QxomGeO5PIlrNomypuvNV9AbfNsciQsrOm
8MWJqpty6rZKlYYJ6eS+hS1AgWxBerDm0Nbpkall/+P0tdvSvzHshw4dnTNPtWU2OalL5Ljjocve
cpf5J8l9Z2PBDJfLX3TPh2czA5seMIsL7pR+TdBcnTTyrV2+FVRCl26jbG9apvP0PnyjlWwt87Il
eASFD+15+e3ev1kHfpejuLTh+v8y8n7iEHSm3rxWtQsGlyFtWbIcygfnhB6zhO1sK7YSLx5Qad9Z
93JvH7L49JLvsofmje63Pm9wdY777zl6oAt0UOBH46PkzWs3F+5B8JzwjfeKaQk1yw+iuQ/B48fT
uvvd+yiWuI9LxnbeVi3A9PM1yyckJyBnATam4GEShcFdoOh1L3cdaTovpVO5U+WkNhleQBP0BO3j
jcjIsCo6yLTiJWErw9AOFbcN2nHQ1+MXcZN1doyuN75xtAw2osNNe6580ocL8j/5lENAu17ey8bL
0dZj06R3yjqPfVJvld9Nkzr/ig/WArppMdQN6ODoincBfxz5Dxf90n19nTXqPLheXrUD+CGHtLAO
64r7sv7uoeztTBs3819f+4kh6ijU3hlIm0HrOLUTLwlf53tgEZtvU/xlPQ37OhlunHcUtbwX+9Ds
rFvrXbx1b80v+/nMCb0LbhGtbeybwX3qZLih7Oo1zwsvdYbo6IGbexeN7Uvm8y02IYPV6Jr2K2Sj
/UVRN+UkWh/GvK+QKydqY6NMo2s2z5QXdULkWEfi3krOfnbBdeR4oCz/9xkLs7EnbV576TD31YHn
sn1BGQKP6ssXvWnhtYseRxhd3J4PJsHFOoa2rFATL3mcTddBtKmOPUXs4FpzgJ2FQsDtMCx3dRZt
+BTDb9cBoI1v8VCuAryTpDtO7f1ZeRcpuo0jadhTXdXetnJrjjLXTTsmfg82vV2s7HDVousYUO7O
vi+dzk8VqGDY+NaEYJxS43VbqpPWlgBrLF4zOuC26u8nGuyFjV6xuhzXjXU3rcz5/x/cHh2KogQr
mAt+kuKW8x4BWxNtLbvBg9va7VyNxPFtcLyly7kjiS1F2nXZg1M3BUi5HGj7QAb28i6YpqEZ7Vyh
6iczSG/4YP1PymkedznzNoI109nUzDZaQB2ObJpMa+errzgE8JDdVVe+z23NajuQDUGuyRNpL+d/
Qnv9Tgvve5VFDxlh12FwfR3BmUfBEJFuhnW54fpEg77Yg4+t3hG60mSoPb6/vA0G+lhfx3OyobGz
oqBBag0LYgOP1eCpRR13BKPPYfHAFxk3vJcntfT9wWd8PgRuNd5YfSBuQFzpvIclnoOXf8znZ8L/
D/BzqdcGpEsuJCBVBCYMIsh7VsngOvYgXyeQ7YaizfjZmwdADLvuT6/yb6dNofDPbcfXkZ4rC9QQ
BZVMW78+Ruq1oBAVhrR9Ff4Jqn8ur9DnMY+vM8LKzGqpN55vah7Efn+b+c2NQ+qYoGHh8hdMe6B5
ACYDFOYjELSVbR4leYX2e9q3G/lFA4Wvr2vQQ34iUPkE07HdekpEFhTPxdQOXwYprYepXOsxbop5
vVsju70t3XY4oLjRH1dp9V9nZ3aHeMqhIZGzlb9fN1/NVQQ1BHBhZ+CFluxeztYz9GeuHFrzE8rz
kb6uBydlPMjvWy4L5MGK8ioHCoDGv+8BK6v6anQR00NbVN2I0qcHkXX+0+Vl+dyD+v+BhoLJ3xM9
DvM8/VytR+Dh42Wrg8E09tmAPtxgTqkyj/mlBKZzOLQKNN9nsrX87fIvN5iIDt1kbYv0CYOJDBOP
C/uumpsjDlFssetItfBS+vfvXwI6NQuzvJRV4e2MRrV4qbx30pGtdODnyRnoqf77A03RVX4xRedG
cA6d7GZ8tzy2Q3cPbhxrjGu38PHJcuMKMG2HZvF4djpOm+FrVQQODxBJ7IcCdOeRlV8FYvRD7aoP
AKmpgh7rNc81AExzt3fcfowJW56ipZ43HJdpGpohZ9DyggIM9VLvHBN1VfjktRJtXWpjFqbxNWvu
HTnOo4tZZKSLSwa61aqLC7VVkTb4XR2HufDFAmXL1KYQuXsb1fS1ndytsouhiOvrOEywKc7C7+Hk
Fl/uFSd4L1fZKy3AmxSiG012AGbVQON2If85q+rBLpcfrMqui4l9HaQJAq3AhQODSSL38N2G5MjJ
ArB8T1pvCwdqsPrg/P8PPsUPXA6oMoL6JaIvATtfiSCULH1JE1SxXi+7FtMenY/Gh4+0gkEgesXd
GM7lzcAm1JfKL5eHNv1+zeQJyG6adVhJ2uZefOb9DoPEdv9kcguSYPApOjCzDZQPPTUQc67O9NKu
VcJdepSieexqkCh4wCz3+cZ73GApgWbv9to6KgNyOa0J3Bdy1qhiofh2cOv+urtP17FfBPreokrS
lLZ53ATf3GJjYNM2aEY+5Fk7d35to3DOgniI2vZrDqxvsoZDdQjrZgulY1giHVxHgsmNGMcEGGjZ
3Po+x5/V3YiyDFutQ+rU6NtuyMDxunoI3uRdFrFYrRKU5jwm3YsNMcLLh9agcOfrbK9FNbKszFFx
FWCEOmYjpNMzt+6+zrNt37gA4Bd7u8maKlaBL5KSj4ztwpoXW9leg0Hq+Ds6ovbiR6BDHUbn57Kw
n0O3xQhmOAlUs/XGm/3GPhPldnZ1VMODnT8H/NmrtsgeTT9dM3hLskVmM8YP7Dpp2h5wto2w03S2
tPtcOG5olzWDEGhbNsmKUvIBncdOAtai/nB5400nTLNwpC3FkqtsSsuw3bnul8zpvtrkyzC6R2s4
hdfe6TrlJ+EdaWUQ+mkbzgkjYOmSv4M531+ehUETxtfV7BfeLwgU4c/7nfvinGjSnMZvwa8o7W/H
vf9FJd6+3rOX8il8t1+ie3ISd9UNe2I/2h/U2W/BAg0nQUfsNW0umnIA9M23269NMN0LtSUOYxr6
vH8fLizAALNgQP9Lajvjk8vFa8i3tCYNDJbocfn32KIRUE/i6CkAx6pM/BrsuFmRTy+yrlRCPRD0
JUEFiuS2m9fHNkAXZzXO7vfCocOjoghjAW/Nd+jGg7J8x5AnK8Pmh7UicxbVrFzi2ssmqHhP7s9i
kvNhHGz7sWmAo5YTZ0eL50Hiz3m4IyUT1z0ddFTgvNhcyiwj6TrsoM+JNxBweu/Fch33KtAP/16y
flqmlc4oU5LCeyQtUIeyebl8lk07rbmTGVV7iUwMymqrG+xbrsKjs7brhr0bnKEOAgSj5zwXLR1A
cm+/DllwUygo8U3V8tQ3/o/LMzi/W/9bDfF1jJ9iivsjZSIloQ+Y2hLJxyiv1v0Kappd2XtHIBGH
vZM70W4altfLHzUtm/Zo4C4H3DQEmSwEtn+MTf6blN7u8tAGN+xroQSG7Rpvhe05ovtlO9CQgWxR
84UK1R0vf8Hw43WUH6j0g56VhZMWUTvHwgoelbt+vTz22Yo/2Q0d3deSlQy2gnXPUFBH+ym6qYCc
R6s9281nAw7JRuBrWCYd5ofKr4vIl4Adg5ByR2lUAxndzCAcRwvK5bmY1ul8qj94wQnUeSGh1gwx
9fJboLLDkC1XLpNm0ZEqp8wnK5Aa7e914TEqnqHVJWK8z0HSdPnnm1boPK0PP7+fIGjVRui4xyNq
AqFiPyZybPjtVEJL+vInDPat4/4Cq/RU1J+b+i0a3IS9rLqdm7HuhnStOkXdCHzb5S+ZJqNFDqPN
OxvIOXApLVnwOgciP2bemJ1Aib6VADJFpTpfo+80/cRUR9JytvNbm4B2skGf/FsN6MORR32UIPHk
3NaDl98udYEYyRqbjeDLtJKa1UPLtBQUbUaQZo3+1L5MQabBYkaK57IjG/G9wTZ1fGBFSkc5Qwl2
h8Cnx6HL1B4qYcUOZNtkL4NieCOhVfzv8oaZcgc6VDC30eHNIw6Bk3D2X3w69aeVqPw5JOV48qtV
fQMd37uKBgjForMGbLMiQAs5q6PgiRWgoLvu5Oh4wpDVuVWtIU99S+7syEI+DPzfW89j05pqPqIG
vnzgREIa2f1jgcZQQpLGQQJR0J9utkWQbrjidDAhqyYIsrvZgsi8+hLx2rqFGGHiOP7Rh44C+jKP
XinflyZrN56zBmvTcYUVHRUHcoikIbzSvmrBBiIz3sQV6uVXfkJ7bTRzEzaRD36LUN1U7ZOEVm++
EdOY9kTzFWsr/GDtrSWVgu6DegY30gidve7nSNs9R2pn42QZbNbVggDiA8rORGmj7HQquyZW43K0
Vbsb1PfLNmTaBs0pUNtROLu5nU6F9YJy266x2PvI6MYFYarh6WC+vAYFJ8oWfSpkCSLxVUA2uwlQ
J5wAq2xs1id23tRonHLcOysQc44r1q8e/JqSMYZaMDooq8K77kDoWL9Zzd5aUFKnQT0N8Uj53q06
SB13/XV3rg72w+uooRa167RiMoFUzr7zxsPo0FfRtA+zNW5lLQ1hg474m9yW5S1yJqkvkZUF9nqH
gHeLzNFw5pzzUflwqc9SdKFvZcB49zkylHhs9OMNmn/jDizul0+d6fdrcUNUo4hMOnuFUlu9EyHu
h2orJDFYpg7i445nBWF5TpMJsfcrNPvJb7h19wtoMMpq41gbrMbRzN/jFm07V50JUtG66x5AhBC7
W6fUdK05mtGXUHkePQ7oJlnz4SRCiISBVHOwcsCg0d5rCVUeIncK9lbps2O7ehCIDTtApafAgkaP
f+UzQUf9uYL7QBUVdtr1rxHw/QOIV+gWIYZhCXXcn+1ZIDrtEI2MtRNXIDYi3ld/iyLIcAh0tB+E
PFdoSbT45XO97v2eQrtJNGHMWn9IxBKhy4MuZHf5MJtmcv4RH+xlqCo2lbOPa4bUiHHeJ+rHbLgy
KtWhfmMIfQYvxMVcCWcP8d+jEM5ts0wbP/5vV/8nrykd6Yeada/8iUIrIfCt/82DyFjiDYjjEkgB
qj33ZvXDB8CCHcaVnKnQmtADT0ZepCMa0EDrJAa0oPlT4R9mkolTP9EKdCMuWk6CjA2PXgNCjaWy
WpGEc+/tQGgr8qTyx/EearXFDkS03a0TUHGjypoeGnCc3xVcqJ/CWbPv2TivL0HbWzFYAOxUMkQI
Z/jVTVGFIaAFzrKbgvEMyPA69dZCXSdWWLCbFfJcydr0vEzqMhBf5RpxsPUK51cHTo6XEfJoJ2V1
/TPkM9aEL2tx67piCWPpyuE2Z36wl+0a3sugWncgcLVuSGD5QUwbFp06yCImwi7nmFlMHObFr5CT
K2oXKl1Wexy7AsY4ZEV/6uvF/bnWIsh3jM21gKqilBtAIoOb/g8ycmkBvVfTmq5iEHEdAMda1pDQ
WOuqSiTfopw2uGodHzkoMhDU55Z0pGWRACigYtbIjcSKaQ6aH21AidBVEwavJVxa80MVv4McIoL+
FkG+6ddrrhSPG4iOAquDKoDzLcyX/ktfBFtKOYZUs87YWaHaCljnjKepw/8JwKV2WpVC1Sf3hnYn
o8b+Zk90lHE5qOz3ZV9jmM9/QJOuH5D5XOabamnvGUePR29B0+W60bWcbNWREfzWC8IKoN/i1ba/
F8tye3nsvxfwJ45Gh01SG3wdbBzQNFkGyKSUg1i/gKd3fSVnUikghlYraXkTPjE3ALO2PS43dli1
N4MXrWXMhwDK0nJCtFZW7v3oLG7cgf/icbLWMJGEhTdQ6HPuQ2g/3EL20tmVke8hk5u11kbQYrhU
dHCmoujhGxgVKRtz4PY6+paT6Q69xzIOgv405sWWqqbhRtGBmgHSs/YCQrHURjtPXEXTQx2FKkGK
a3d5M0wfOB+vD1dWgW4piy8KfZo52IhqHOJkGDL6XkFdaitxY/qG9vqyIn+crRmC68BHee64G5af
TITXvYtszXHkndOB4W7OToUDFk40U+T+g0RG1tlkGjX9fM1zRE7Wuiv6BFLhwYKnaTdnz7O9Rc5l
Gl17dgUruumkAombhwvNH+4s9mDP/1yzuZ6Oz+xmlzRdiMSfD2YediYfol43gRomuLn8gc+9tqfj
MmuC4g2EgkkKxdoYArmnnGWJ3VQ3/pYK7+fL4+loy7wZsnEtFdz2/IP038FWgNzOxtExjX2e1Yez
T6ayCOCMkE4Jupse3OBxwKY9n+2tx5lpec4f/vCBSfFChYwAyhmE4lhOZDzgOdhCQLkHPSGUcDZ4
ME0T0Yx4VkuFQAXXj2zfA/sf3z6pdSvq/NzXeTrHJkcwhAQegoumLH74gZN2ngNEN9JmyEUU3Za+
i2kKmhmDX5XwErxAKXHQS8wjkr8JkLgem6ZFJ+bl0/r5LQ2R139vxzqTjvYj3gLwzzfLKlLkbZx4
FYA1WFBhDbn1wxLLxp4YErxepBn26JCqpCHhqW2R4IfCVRZB/FpUxZ5EI38sQBSfEFABJjmIIjwW
1XvoEGzdUIaTp+MuuWobNFXgrdCt9/X025JjbKuHOhs2rg3T+Fp84ILXInMryGCgFvmDyqZ56Btm
7X1o6/1T9tGWczecCp1YEwy+fC4XZDfYAAIsMO6OJ9lzHwxxzla60/QJzQl0IxezsjCTrvsNQvId
d/K4KLdgi6Z1On/1gwdoy6nNwbIFDn9enjIZvHVzfshbt9w3atoieDJNQTf/WrStN4TBaQiyeCaP
ApFmF2zd3udR/hutgUD331NYmV9QvAijUzXIA/GKp0i1vy4b5OepZk/HXIpy9Iqlwd3XFR5PwCbn
3HRNC0B3ED3l8xj8YEXR3JKm6g91x7eEq03LpbkBy1rI1M1TdGJz9eBU/HuZrY/2yL9dnpRpyzW7
F/mYt7iwoMxDdyErnsCX/z5XVR37G7Zn+P06CLMdRtaClQKYanoW5JkgB+EME8Q1p3UL7WGYgw7F
zCF+guRohWPryX1biWgX+qra0ai4sypvS5zR5CJ1yCWlXlmH/oAcjIxHFLwUlItA4haDwh0Mdi6e
+ls3seEQ68jLEQF7WVFIJ1YhyIlz9QVyFxtAQtNanbfpg4mTNuodG9oHqWp+W1Qc1ojtRusXJOM3
ri3TBzTzZgMJOylDUCd191MV7Qd/uWXQYbG+X3VgddDlrMDUAqEblYYBEOjzWLpxO4gungo7oRVk
AS5/xrQFzr/XKSrLmndTRk9rJNHQKzywkUTexovMZBOaTYdW7+QIDCGWKDiyn6/Mjo4RVxuvYdPo
mkl3fVhWC3JCMAeQhZLihtt3a0437NmwvzrM0gGOmdTIYp1sz86eQVS5nniQuXfTyO2bsJq3WAZN
39Hu7JbxMmI5D09jL2+p1f0R6A5XQXS0W6iiXt5kw0rpWEvHtuxlhVZ72jY+OTbZaCclW9A11+Rb
F7ZpGuf/f7C3KFjWyj5rHaFtJc5UE0tSxQWSu5PaYnUyxLw6rLLjvRIEwJJTS7y9tdo7m95l6wuT
HerGX69bKc2qFRv7Ujj4RrRO+6a1b9ucfWnncCP8NE1Bu7VDNCB1AMqr1K56+9kG0PbQDXX5PDai
TiJv5TdWE9Rvl+diCKx11sPaDuXA2xlSon317IRuUlKIlWY9mg6liJJK+H+mbqvb2TQzzdTXpWIW
WGFYGpVtlkI7fo1HYam9XSzVEOfSsb4xiENelyDxdPhlM1WsBtEr3j+tixZQ4jws0vnmue7z/zm7
juZKeSX6i6gCiaQt4Qau49gez8xGNREQOQmJX/+OZzWPz5iqu/HCC7gotFrdJ3w8dhthcQ2slKXX
dqZ+s14AdiDoqPWj0N5OpW1jN67lEHEldPPehAep3VhgP+c4WbPireq2K0G/9Ya3SfpnMy6envux
HtQFqr9W0tQQYu8WqX/4JO1DmS2/TABYIpKy+UJtUA15PYCY4i6Uh6SY9E06cT9KRZfFbtrap+uG
dBUhqtqF/j/11QU2NDElS1INexoBW9/79v9/vpd3XJmQT/cTZ3l1U5nM45e5vo4QbK/t1ifXw+Mh
C3bRdXuGQ09+GLP2hbuEHj4emI3QuUZIgmc/2IVhIFXpXRjQ/XaXIZq9n9214X8Nj3QmY2oyKujF
IO6D7kt406MMR4wi/vgDNgLN2s57wIruIdAMHXJIVj42hKYL+j2khn1MSuOWltVTCTva73k50707
6Ea8WUMkdeqltjXI/GKm7QvalEXUV9NxGMYvXpPywKXtTrVu40VrpGSJTcpyhd1qsFt4I4dNCtY8
2BDT4gYj8BhXDeEaMwnR8AW+gExcUhxnRVAzxV/RNoPyFY4k60a2znzDTUq/4lpsP378zo1d8x/4
pGeaoudcXyoqIFiuDtnwlKrhupN0rZEolpK+CVsvkI9gJ6nGM+VTRCy6c5Ju/fjVljdE0TpywO0a
B3RUtEcmIIfbXhf91ybfEiqrUgkXV3c2PdaFunO7fCf4b9iD2Gu8ZKOsXkiSQ+Weqvu0yO6QBdzR
3DhaGpLsI3sam/7OsLoM6jqGfeynvZ77RphZe3/XedqTwSsW9NwbemfIZjwvk2dHfU7JaRBa7FHl
N/AR9hpEaU/eYgmNJAoYdXrkgEiee2nU56ysPvOiqKCt3s7BrDU5+UZVw0PdB4Pbce1QF3Ap3Ul6
N0d6dT8g/tjUDRTxLsrUNw2cV1jdYn/xQwHdgi+NjffV+HEJ9JvzAyeCn9HpHMKPN9dGTFwDLXXR
t/ACRlBvJQ2F+kxNFqD1lcjhxyTu4U6385Ub++A/EEujGeVUQ/CxGmaYpwt0y3sFV5Qur64LE2vw
JAX53F4GXLNs9U2av2pILHuG3hmmrZ+/SgqATRAt/O39pJAvHuzjieVAWqq8LuVYgyYB3y2GMp18
qGbrBzqyswOUw3Xzu7oojOidgZgCd6ilIBCZGMdMJ8XUWiErUIiDZKD5jdSGTFyydHtE1Y2jaC3H
aFfM7JaU+MlCIc1rfhP6Mxv+GP1PL//98VdtTQf5/0TKk6R2zVR6yZTK/K42+lAYXhGCzbKX7Gwk
1mvApO/kGXMZOgowCfvsUj8c9R5YYaODba9tsU2EHVJ1WKmm0apITgr+HrTr0VmTvwsP5mlGjpuv
D6pOZJtueYTBsAVb0mZJnM6Qt6rvXtXoqvPQOVDMYvCD18MMPK+5THHVAgXezzmLx6kwT1Dc1AGr
vPTKrtcah0kszfJFYqlWzvJkKH6xBUA0VupcFyfW0ErquenYzrjQ9FMKvcxsiGFMcjCdIt/ZEH+Z
Tu9UpNfYyqGdPM8rKg3r8Nb4Vo3ZLw121yeDWl4AEPj0p9G6OrqFf0tsHxXSqhM3CiIFodOb7GsN
izAQDj0Tkohl8cB9Rr5x8ByDgXJ5O7u8/964vn1Gn91AsUdmaIhTGpC6/GnzRsRwOCrDsYDHl6W1
9ZlMZQH/cq3/ADQ9HQufyUenz9oYyKnl7EqnOHRq9sKWjf0JnGOYhFnuj7SziqNT8+bEmfCLQGnw
Q7UkWR+0PR5NCFVLACzfAzq2ScbmR2duzIeq10ugaSm+N7LVBZj9fnuLvq4F4bqJqStncBUqWUnm
xne75jKbX5VpBVMDuUr15+ONv7Et15hSWeiOV0bTX2g7ddCB73Wa0Gnpd5LBrce//f+fC9rM6pzJ
dHaTGZPpKvWTGcaVv5z+/6M9v+gLmaXkYvjdeOCLSyK3z/eAsBuKl/YaSeryxbRM04d3AasiD2zo
rLOisX0qYHA3eH4g5u4M1HLCLISLopTwc/s0aA3A/BICAXHU2jzkrX/KnC7WKKymRnEslvle4aDr
FGA12U6tdWuIVwWY3Gkt39Wzlxg1pDi0u5yNrrwuBVgDTaEonCpDQsh/rgeIGBfBOL04ndqLHJip
dwLHGmk6cluINsu8BKlSfjvZKWSYHVIkvK/kXlNj42BbA04zPkm35uhpFMVpXh5LK6noj4+3zsap
/Nch8Z+1nbPJEeLt0d0whXz+YUrA+2B/51jfatZft/nXKFNIcIySKNNNLFHfeWP5uZfWcS73RD43
Fs8aZOoRz5k7u8ZVsGkgsttDbHMZXz8en61nr/a+hEtZgzxPXyw0ATLze1vurPitgV/t/BJ1+d5C
TRjYBzMq8+o0wZfMZJ/MQURgBu40krZWDlnFFwVIwlzjlgyIFzyTX6X40+/hyKy/LfP31v5q1yLo
QvfU7yVMMCYdtqbbn2bDmq1QQe4SPCUhRxbZ3gIeMVCSJKJQjzmVsmi/oVqcXWh+XtRCjh2gpuce
ArAPzCEgh0z0rZwEAjT8OLmRooqQitY55BQ84sAth6INWG2DKS1mJo4zaf2v3Oy/zFlR/8lnpWO0
x6Gf1ReQ8/SN+YDj07933c5CZcWG6lYAm4L2C3N4FXo2KYdI84yoG5hoDJDlVksbTwZ1norUdiOC
VkOgJ7O8GRyRXyDoIk7Uqb24A3b5T5F64rtEQ/noOb2IpasFzu2CHAvVqyfPMpw5pJyLZ9alU/6o
rRRIAK+p8iWYnLS6SKNwz42ZOUea8vRpHvRwFgA6J6UrvYPBMxXxoqrP5VTWhzZ3clhvEiuEYex0
soQ/BjQvoJjaCChLl/YwHcdqso/NaHh1QGvfLXAdIWwM55kPN2NTsTycncaOGmo0l5SS4VmDPxdO
o/TnxOTCPRmO9l4NxvyYz6P+VKCdELNa+nde7Y5PTZ1VBzv1/Lij0jYDWA3AmkKq1n4Qo+U+F71w
bm2ZQ8IFv/tU+JK+cLLMbejpwYXTPaSPfpSVWqDltDQjNDLELeCCRdzD2xrEcFEfxtrx7qHZM5wq
ye2gRXTyg2Eg9YUvvYox28aNQtufxpBuF3cejNNuYZfW/J7KoclPTQ/zrsDKapheep7bnErlsYSo
kjx0fgfCRgnaj4Qh7pDGlgd3eoAmqh6irHwIDVznX7u5hxy0ZZsTPN/gZnZrEEbduGwqKIQDfCVh
jCcMqHcZ2aGrYZaEK0AbqWlWF+rr+Wi1nYwt12mfoPXs/HRaDSQt53MeShfE6LBCqvzSZxp2IR0M
zR9bNuA+igqDMQUlvNGeYEs6xHOjAxdAtWjCKo1a78mwcdZSZtg/ZTd1n8oRaHmzBHVC8Py5gAz4
kQCg45zdTNZJ42cqTJdlDIe0Gk5Aob0uBPqJkY/PvueGOaMZvrjmGHY9vEBuUjN34blI5xx60RBl
2DkaN6oIawQzmN8KUm09SBjasiKh/C8DvBiDAc3OwjLu+zk9lu5wXTxdY5cZSB72aEsYrDpf3BQU
MA0zJVBygFWHd8oQX3Uc/Ef7NaNOtsAdHZ0btiTNxIt4bNT4/eOnb0TrNYjZRtFR5ya6qXDpm8Jm
8Y8lJS8O3K6vO4jXIOPBXiaeDqMFo5AZF0jcpdK+jzkIFzsveEvn3zkR1thi3ZVksnPDSdp0gEiY
Lfskr0snEJ43n3ye8Z1C5MaxbK6O5Qqayl26zOKiyin9URBiVAF0O8nOyt16/Opwzk3L71QOz6/O
LgjsHUV9LqB+Hn08zVuDtDqUDQemXouEw11lHd0mD1PkjMRCD/A6mxbbXJ3Lmaa14xQw+SrqB4LK
aMduxV6dYmuNruqSS9uVM/ELnlDTmx40bHp/Q6HYBCMhc3YuRe/HDbqGGNM6RfHJxG2fOMsMleWM
BSKTZVRbbI5xyTEgrTXqwGNVvyNx9/6M0DXmmHqN5zkgVyZjN93UloJnrzX8nP3hDLLqTujYesdb
IvhPpj2BFcpBt0efqZzbzw6ZNYhCjXF2POHENMuMnZRvAwFF12KvOGdRqh6c/OJ4Pj9SaALEvefR
EMT5HCNZzvkLEx67NLxejlXD01j2/fzp47X9/s6hay3Y2poVn/2JJ6TBRXzGSHKGftPHD38f20fZ
atcT6CRXsGTFec79JuD9Aty82f8yGQ+lj1ci2xQzuRU5//3xC99f7HQNVG6yGlYhFOJe1PPbk+XO
J4MhHzUza0+GeOsNq1hAxpmZM5xdk5nYEcCcCW6rMTLGq2hcdA1P9vpOwxgCI6bM4ctouAcvr2+m
IX2i/h4PfmtSVgHBFU6T+o4HJYtRTUdJi2NH8rPbVmD32nVkGV5/yIR64HSver0xZmsgcta3paAz
5UnqkVtLqCP0jWPRmzuZxMYSXivAosaR526PfnzvjfGwGF/dnn29aj2tscd20S9ymCyW+P6r7pfQ
9WXclsfrHv4WeP4JMMo0OkjSwWK+ysvDrN2vtEsPvsz3MIMbbHu6ln/1yWA5QOj7iaIgcKJRJu6H
trMjm1synkRj3nPHr2NUNKfEkG0f1UNl4IQz+xOUEpZocZW5c4RuLYFVJGgAhIfLM+aIdVlU160T
pJm+q6vqOi9sukYoV8NbPb6lsHvskEi2k+ah7VTPcBPfWWUb22aNU56nXEClIgdO2c6KYLLcKRxn
cgfV+QPYEI+6gTi8rvVTXbNfH6+PrYPBX6UFE4HPMogvb/Nn8UM+DnHb0EPWuT8FemSQYRSfJ0jb
NXn+rBqD7UzV25T8NyWEBN//L0tumSKvLHh9WxOEiDN3VmeZ92X88Ue9X0aha+ByBkKvjztOcxnR
dxNG9tm1yRdLmMeKwacVxYA9mdqN43sNXx6o1VCYGyLMOfwPN/k3pqt7sKYvvkH32ihbH7NKEYpx
9vwG2N8LdYsmxBLXPwkEP0PD1tY3cA3lbdFU/evHI2f9FQ19Z2bWAGbRweCsgijGJRuM8gfkBfv8
1MLc2AlntPansyi5CGebtkYyS9t+oW41vBqt4ZzBdc1vnNyqPpFGCRGkENp9slk1UAy5zE+izecf
aEKIV9rlfhvkKUSOfDnUN1ZW2bENhACJxsksHqF6j4t3Scit7bRQ5Z3aaZpjT3pFCd+Zz3n50yHN
zWAuQPDDGfNLywXm1fH6b36HMiXNVfvTWiDKEKDOwFG+0aL/nDYFOwnTceJBZ/Jm6oahwWlkDj9z
7Y8Qf81gAe+a1sHrTCAVVOEDcjP4B1On1iuBzHzUMfAdXJJnl7nIrKMy1KxwpeyMV2fO5wOZADf2
POBCMsP5xCuUedB/KE8+yr/z2ckMWCOalRwPS1/+qoEmgdGcYdzmmWOFS+pXYQ1HuKhm4xQLpb4O
M6dhnc1uZEhww3FTJgfUfNvnpXIr6BbLln7CkC6/gYizv8Lavn+c9Un6A82D0kl1EdLWs3/1jfid
uXB9C5bWI5HTVqkZLK6DYn0KnKYITNf5XMuhOTj10iewDpsPi+zRjTGhnfRigtveBqSCwHroc4Cf
gmYAeJsX0gtye1RhOTtTFbDSsWPHoNl9vRTIwgpz8G76VkrYi8P8yMsE8LN9DsNcqE0N+aH155rg
+1P13Z/BcYXgss9PQDFUiWtKcrJnbsIXj3LIgDBRvdhL5b06k+xOXQlP5wDkGf8M9KV9otrHTRhV
viqFaggGwaCSgfu+DPpnqso6aX2WHUunyb6iuw0DsUxrpIZkThW45dyYA2dyjCluC+0HjWVWz7aX
tWYA9Fpz23sF5J8rP42LIi9DcyhlNLLO+YG+h4iVDypr0Hu2fxZLisoWSixl2Mz58uCzSkOLigx3
UE5t7hsiyCdBhXHqRzfv4kyarg1FxTSTUVU2owX1mbQcQ0FN8vTxTt6IsN7bIfnPwc8q2mq014cL
6lkX3X1yiLODU9oKem9v/OfJHe/EkmX9eGHEeDXb6jdBE9PPlhMMsXeu2n+bGO9FodVdm0NtQje2
V15SgUHrIPD2o26kHUyEZAmZpvqhFFkTzb018tAD65Qd0rmffxCngYK+0TMzD6jRkT+ZnabPoEIK
+IWKgTRR6bno3vpVA0L1dSO9ytYX1msy1/4ADKLUYVM0EoiJPcjPxrV3re2c+TPDrlHDhZjgZdcd
v8x5dZ8t03PpsOPypogtwXT++Eu2ZnZ1KteznoAVX4bLAnqzMajA7055djeme0o5GxnamoFgVrTB
Cu+nBO5Op46nHTL0IRYp25N42fiCtdiz8Ovc1WM3AHjq+Qnk+9ou7GrhAolTN38QnIvjx0O19SWr
U1kZXmp4sAO/KOKm6CD437kn7hp2HYeCrrWcG8sThMEcFE3a4aAW+ES6v/p0QMzY+YCN+LCmHozE
Ne1KNg0+oHACvoxfhqnYuWBuDc4qQnj94tXZZHeXTI9PNucJS+3QlPLx47HfmuRVcOg1Y4Y2mZUM
hZ7CAodS6OgaqUZ7K8mw11/destqW+f+UJUmgIVgtrpnzySPaZ4+VHL4XRC9E0m35mCVeysY+1DX
bsET9ub+Rvtpfr+otNvZzRuXiTWhQGVuBYMZSAQCFyQ9N5Del4mVsT3ZQVPLAwTJD6l55Wit2QXF
YgBNAAmAC7xoQlBDUciEcGZYlzsFrL+wjXdOhDXFoFrGalStOV7sIz/mJ/XUJOP9fGudRGSEXijD
JSQHfeMeylOfdPfmCbJFJzfeK9RtTNVa35kCx8P4giUtnTzIjT82u0qPhq5VliVSlHHgE9jb+fSc
VlMeWYp/6iC14nps7xTZ+vWrZABaQ1M9dKV5mUBUgA7eY2fvUT82Dqg1l0BNeVNkvs2APjBD7tQR
imNBlqpgtL8qEE2K/jrAAF2TCszJr4zWRzNnYSyBEVgZuPXwzJf0+1VhZc0p6GajLWbfA5o4C1vt
olFxr4c26OVe62sjLK5JBQUdWrPyHMjnNWnIOJqLnexeGo/vFKy3Znl1fBuAes1ZRZeL1063JC1i
iiT847F5O9be2X1ryoAtqjGl+VxDl/gz6W7a3L1wswvZ8rw4w86J9Fds7r2XvC2xfxJLrVywT60C
rglu+yxzyrF4MufWIh7/bbE6e4ZgTPlocc5CPUFcaxKGGQ8CfXct3OK+s0V/gehWd9PUAEU2jYKV
Ic3q9LhMrgRb0yicaDTqV4Oa12EQ6ZpwYJgQhTGq2UosG3fbRcUG0YfavLJSu2YcaEFz3pnIApol
BcTP/QPOG9xI0xdi7BnTbyxKexUaCgEmWjNAFK97a0e7bXmuFxpXab9ni7ERINbMA1ykc22qcYT2
L3kyummMIJ/0BXVJJ5JG+kmXS5SZ5h61aettq9zAd0rb4h14DjCN+j6kc7KY7OLN7RyNtEKhgf9p
LfPw8abY2G9r+gEAlbhPNsN4gYPzZ9cfbzslf3386K1ZWWUGhQWLAp6L6VL3MCXuVP2LcGAvleY7
l5atDb2KFaZvozrj9SQp+GtXPUCi9AwJ3qCWxQHWfTsv2RigNWOAQNNrzG1Y33R5fmctJNGi2xmg
jd+/JgkUALd0tEU7UDA3TQxIEp1MsKReUT1tDkp5E/ArZvbz49nY4F3QNWHAJ+UieAo1wLK26tCR
ucQlEx1JFvTGnENih0r4LzgIub3p6yc7owAht1NOVDC0WR9+/DO2AiR9S1X/CZCj5/DMmQaSKFk9
jpU532SkoDcNQMkx8TrQkqlPxKmnxpJkqSMPedf/tmfYY/q2aUQTxI/BR5gEvCprk3SBO4FpWoyS
ngRkpG8dFLi+sYH0t+AsXNf8p2vCgmx9C61sbP8OiJiR18EEi60m/UzUp49HZWOrrFWdDaFb1Ptc
HNsKIowp+dJ64w8GreedUd+IKGuKggPDdMPrBjPJ0dKI4NQHg7u0KGNhtdWpzDh0dbgP05pZ7Sn0
b33R6uZhjXWWVtVsJqnr3I5eeRwN/uyne3dka2tbroJL7Zv9OMjJSupKfgKj6JmMKl4qq0h8WPwk
4AtkoS8cce4ydzylpC1fG3cWIc7wKTDo3MeQ6N2jVm197CoQGcXYOPaUWglKfr9Imd9PkqchqPfR
x8tjI1CsWQhDAVgbakCA4lZwX+mf3c4IKJPhVN5wJMIfv2TjI9ZUhEaISqsJsrVeVgf9/ADMfED6
nbxo6+FvX/bPri9SiFnrBSMEVCWJbS15UPsEpXJm7S2Jjbvuf8Sdy17RvsDcFxUDNeaXJOelBv/0
OvYhXWPxKaCUUmYDCNKjJZOxqIagHMc97+2tKX5b5/8MkD+OjjMvzE2oj94sYwHnJECPIfCFF83i
yjleZRblADtoWhg04cIwPkNNpg7VqPh5yhx6um4ZrTZ+ShyItaaOSnzjxq+ykNJjT/Ya5H+B1e+k
12uNZ07msp46+MxnS57nYa5o/UkY4JsWbrbUh6H2ux/NzJQOYBBqF2HqS5cETc+LHH/n5nNTeOQ3
lDbcaDGz/o9XF6jRt6V9nXM9XWPy0Z/oqho2MUlaeyIgHWq4yzTuJGsbu2gNya/zsi5mwP4TJutP
dOjrwMzrW+pZnz+eu40ttIbjqyWfDBNA+Uvd3teCHAHrDTtY9PiA0lz3hlUcqHsb5ODchbFEWXxZ
AOMJ84YdlDWA1AUY7M44/QX5v7NM1rj8ZZw4bwmxEjH2iSyNqO7gyMB7dJxOUKa45xMkA75R14Rm
s4417IjG4pt2s1fwRiAr8Q13op1L59aUvf3/n30tbJinot2ukqawiq/oEdMYhlR9WPj2nsPh1itW
oWMhJtrD0NBKWFsmntHgxtkcmL/zARuB6S9m4p8P6CqhyUhtCvnmMTDc37ygQe7fD66L3v4ehXLr
E1ZBo0Qi3JYzKy+zGFUNwhgKxjZUu7tobkC5vm7trVIG5TQ5tR2tElXrR8pMWMhI4Dfh3aB/fPyG
rc9Y5QEEogdzLe054ctiJmJZhqO/GFbcNYWzo660kcmt0cAa9lMuXdL5AnbcHwvGltGcdSoxcX5U
QSOdOVKk7DFTw6Ljq75qDQ0eU1hZtqQZLjb3jBg6JV9zq5+Rc9c7S2wj7KzRwV2hCz9z8RUuNO4e
Fqfy7ltA7SOR0TcUUZdfV1tag4Tha4k6UYq9yCFpOTtGbDLzyml5WxH/7BI4Mk6ZpVroXpBH33ky
2i7oNUI0EPv+QzrKnanYyHrX6GBpUa+DeFB+gc7SZWidZwAOds7trUevUoPFFXOeO0Qleh5vAG1K
srzZyTo2Qoi52t1v8C23rheFzOy16m4qysDYeWiXRBnZzgVnawmt9rZtuPmkRzguet2XESe6mQ+x
pEnl7fljbmGMzNXebt1pKs0BbhUAn4VQZM4CcBynANf0Q28uYGbBoqXqShV19XQDDPT5ms1H1pDh
WQye3QsIeFUQCo1M0rIEiSLU/IUqdqZn49PIGiQseZF1QIHbiWBEPimnV7d24/lHVzttACEiFRbu
xOHR13ugitVIaUzqfv/4+95v8JC1ZPE4lni179FkcBRZQp63MjYg2gglc5odWTvQ2IAnZQItqfqP
JY1mJ0XYeu/bQvpnwxZVDqFAiBEmKeyu5hFurTVpYzYw+FxV88VQ41dTMCBFkMHtbN73twFZI4hF
lyMe6MG8ODXUw5t5BpwFIJNAkBkvhcLxoa+8PUzj+9uZrBHFVGUArGJkk7HM7ue0iuuU7bSxNrIr
sIT+f+wmVdtlRvAhkMvwsric4ukljbPIjioZpL/8PGjvmgd1V8bp/fLw8Tp5f4MTtoohi+LVYnLV
X0xNz7n2rFuoiqmYZXMbpaQ3jh+/ZmvYVnGEwJVy6FEQvSBxM88qa+oXo4D+1sdP3/qIVQyBBJs5
G9DQTkrhfhUaNaw8Nc+yFfogrV2Flbcz57/JL1mjiGE7v5QTcJ4Xyzs26X2XPXTG88cfsPXot6zk
n11DtOoNW9nwbDF6GjY+b2LZtjwCS7Ha2Zhbq2sNJXZc4IjfVMmQ4ZRDFsgM6VkjXPulSRv7EeoR
uNwZTNtLaFGL/bIBrYLBJGgnTSTGBt06f0nRQDc44A2hQScXknpvhUOzlJei87qd37mxUvy3Of5n
KCjQUwO869D3ZsVrSfMnN9sTlN0a5bf///NoL51L4L08K9FuCnbdwk42GUucMOVOz34jEvlv3/TP
C2TV8tHRUPswHBHAM0bmbeDzbwDLBXTXqWhrgFZRojA9zg0LFmnpUjyKoQY4Fperj9fh1rNX0YDO
izcJhYYP6XXQV79NUPY/fvLW2K8CQEFUlnYSsudjXqkbQDFg/dlZ3pmlxNpJQzeOnjVuGGYRbICa
FEv6saRRKyeSBSiO2VFRd2UMLShRh534nsKffulo+frxh23M+RpPPNVpnxUmGPaSuE5IdPEsmEmC
sW3uClk9NzV14uvetAoSmcsmIS0YO/X+i3L/wBAo6rDOnO57PlwnNEnWYsiL4/N88YD4LsUkD4t6
AzSk6JrAAHRPrtH5ey94J5CuYcQgyBeegmf8xTPS4sDqEXVlq+l+ewzafTcL4OR3pIfoc1Ch1l0c
3dwsToOl6zz04JOVB17VLVVA0c7FMTl0CZCvKvQtx8azvD5uQFP8apakDHIIRESgQi92SEHm1XBz
dPgZXVM3gTFoETbMHCO5cPrbrkx2hkmCgwKXlft31AHd1vKrNDLHKT2Q0SU3eQZrNV362WHU0xQ0
lfJe2SD8Z8vSkLZ359x5QhwUB8VY64Z20elbY67SG+KNNAt8t56iVjT8CORZmqRj1vxA5QyeGCWC
EDQRqzCDWM/Bz/3yQFC0eSpHWR0VQHeQkTG6OPXx8IBk2ju1luW9MN9L0QKYzEd4Pc23Ixxakt4q
dFSysgrBOS4Dc4QkQ9mN/GSkXn3yC2sGF8k3AtY7yx+kae7RAVoi6FkKpyZjdJ7lm6SNYbrmETmV
jIQgMlK6BrG+8vDh9lzfGGOTxgpk3acJ3hsBTDP9T8QAGDOYhsWD8YxDDqozq7MLVbCY5UBVN1C9
jhrLLqD/yupD4bjLUZVd/9otNj0KNYuX3gV3ou9w3tkFYM7hMoJ75jY+/QGptDlCZ6F96hxo7+us
gQbC6FwGR5JYMlmcVQOn+0Yu7hF69n3UdqBElTnp70Bbsx7hu+P9oOmI9sHYebjMN/PZrasSp2s6
XTyh1S1TVnrQrbfgUR7BDcT+2ZvDiI4OdSEjYAYwjwEMuCy80M6tJbBZ9mBUBjkroLQP4BX+Ssfe
OaPuaz5Z9vBclMV4ck1BfgKQMNQhazr5lRAtwxkadGWA87KCBXLq0JCD9/6n100b1lrpc9HBudOH
WXUEwKX3IIBrfqpGX931Y8Viv1XL19qxmpeua4Y7SMykNzLXf7StegCrlbj3Bo9jAFR2O3jDi9u1
eTItRGJCmuqiYC15l1ludwAiqw2oaj5DhiC7Yx1G2Cra6szxxDNv7enYlJVTha0ciqj1XfXKxTwn
mubmEekBjciSwgGocfODq5kTNO2wwCqz6Y8tWegPAo78TZ83EC0edfXTGGh5ZlpBxj3N+iPFpTjO
LZOD/AXAaof944aNsbQ3vVPWoU8pPrLqeIgV3UasQxma92hqzNWQHcQEFilDEzxY7JRFRmvNMASo
shNMbv2wRkgJWA7kog+/WMVUGxazqiPau1kFMWDmf3Fbt3wsu049QmUki9piSiNHud0JFnzmBLdU
NoeoycGnr8Td6IDXeZfBMHIIzZlgEqR+uTz2PjUfoF3Aw8pv2kT1oz5W0DVFM1v85rS2E98RPEop
kBKcuvnJtRjxg4wN8K3sPahXOFCovWN1LaqQK4t9qczcCTLiobZuVRy8huZ/nF3Zkpy4tv0iIgQS
0yvkSNbkKrtc9gvRHhoQCMQs9PV3pe9LtY5JIirOQ8dxuyGRtLekvdcwhcFJybL+boN1UcCTsJRP
Sgta7/rRgVtIDXrDY6Ca4KFiYfbds61XJUTnI3d0uHblSCH7WpXhQbRLf6dbIP2ggeFGlljaexwu
x4NXoO3l1ajU1S10NiNAoPWTzrEK88rTO9JmwWWGlNU+DPNuF0pXR3So/Qd7mIYHhbPpocTF8T63
K3oZbL99xarmrykl9AvWzvyMy+2MfAqfUTcK56ULI1JpN1p0uBzLzrGe0T6Vb0BGExA6oJMg0lHe
QXmBWjtQQtNYDnT24bywwCVRBtTH5Vx6SKRLXp3s2QpRJBgRm8LJnc9dVejYyrNwb1Vafe/nDsJI
4D3AlDJMIWlcFmG+L9wBu5pK0ekeROGcKhnWkQd6bTwM3XwKKaWPumuHnap88VAA8HJaJldDcDlE
STZwmDipBRBJQjl5nOuKPoncanad1uMBEYxl2iAWJNQDDpzMw3HGtQSEi7SHi9UE36wzJdDSrbys
31FS6vtKFpDxLLh94GEdPDhkDp+VUBMw3O14CKG8FoFuYD+WOTikXudkP/uFDodmbPOHDBknlkzT
HfdgoF6C/hVlIUmTmRLNo4Kky6G4whLKMMQZCMevqo1TaNc+hQDcPNdlV72QAainBiIa+5Y35X1b
OOIz9D/TSOhMfi55CT2QGavnDCtycihnhxwk7Z6CPix2BSP6TBdGvqNP4p1S7nc7SKGF0P1AnzNA
3zaCEctyH+RLKCKvmMt9oRk5ovjYfqrR909UpZuvbjiJfUVL/wiUaHCclkDh/+Z9lNsLOzdL0X9u
aImtSzbp81Qty48csMIj4BT+Jzp0y7FSLUecEDg3EJedRqv1znngFOhFNP3diBL4hSF5f6O2NX+u
BvkLyh72mVOv/9VPc1vFCq2T+7FX6oGFVv/PxGQB64FshDtANh2gO7PcTYsucwyxotCSm1ts5iWk
5JDAsYr2pWg7JxonBpk927Pe0CvlLzASzP+B9nC500gLj0428G9D7w0gHcGL2yHawUiS/osrHZAU
LA/YcN+W2FhS3t0Nzkz/GbVOhwjibmi6NrkFs4XrYWyAueLLQFygZ4XL4TwvnaPKUPiTmaMfUtnI
32TkYVS6gQ/+FDrlpZp6oM7y4i3reXGXu3x8Rt7Wd0i9dEdS7T6LaqnvWqS4U2XBi50uwH/smnZw
En/CoavmsNi0+yHb8ZqAMzeV/G2qLfdA6qY6N8KeTiP8DC+2LfOdoprZKNhRvSusvEt43tdougZz
1oJTlAmk8yY4u0uVRpbbjT8LSEzjK3n9BN7xltTvyjXG5LcwW0DHmFfjhXXW93Jxfk7OlqT9yj3G
N6543gwcpaw84MstkEk6Js5Slg+E9xuQ37XnG7e7HpIkSx/2aLwWYLPMnDY7p4W2B4Vb6UZFeqVa
4huXvA7uFJ7bQeQGKSQBPxcyXthSu6bZB5ZrbZRkrpeSv53xjfseFCs81k5AxpCxg43p4NxJYd1l
fDy4Ij9bbHBRXqIbl8u1LzLqP6hnBMj/V3/dgd4NZX32sxJei2V7Ti2xMTEra8qkp2RdE/rFKEky
WIsEfxFkMblF7V17tnGzgxNT7RcLJ0nbtF9hLYnsJ6EZefvauPbw68X1XVEiaIgjgrGFL4KX17tF
uksCzqQ4fuzpRrkG7uKN7801froL68NFqTmC3se32w9fCQaTh9JOS1NWAsc/HIXrA+N2fVqcxf06
df60wapeub5711F7NzqiA30V1RqsUwtyU+4IQPDM4H+ovzVB/ayl/n37U1aWqGfEtS9sqG46kGvA
ZQoiSlBbcqGQPA5RPW9BTtdeYcQ1lcRnXjXZiT+3sbJ/9kJB0Xsvweu4/Q1rK8mIaS8j+NE91QmR
OCL1411f+huVs7WZNiJYzFOhG9HaEKz+amE36rtPvd7qg67Msck/aQsIfwhY0SW+W/B9qrFNcasr
d6ksj1Bw6yM5oGJze4zW3mWE8iKqMncHFKGyOa0vrRscRyYg0VkD3MgIBdEw2IJ8rqRYk3YSkh7V
mnABVE+xcOeJwo0rx5MRbs5uNOus3jvzDMBr6m+JKKysMJOPgtNTzULP5djqAYfwFJ0i2PN+XQCW
i3yn3GhJrNTx3OsaeReSZUoKEL8z2Chlz2MDJnBPdkK/iUxE0JHYd+M3e9ooGa7NlhH9dMRpTtoV
QMjyX6peh+HJFfsZc1Vs+VqtLGyTmOLCc9yfe0tcNGnPNWt/hPAFaEZvSxB9JSZdI+gXP804gahi
ol3oDpLW+TrOEEX/2GI2At6tG7g1OSjUcZwxI8dvjj4Fy98u9gNTX6Bss5GE1wbJiP7aguYkbgN2
0o76d+NYL8Wgrl6oW9+xMkgmQ8VRqhXeDNiS19HmLFCzfRgmFCJuj9JKVJhmFl1Z2+B4orO/OA0U
jMTO5m9Qxts3FtvdfsPK+JhMElmHlhvW0FFZwuAYiuBXykUOAxvv0+3nr43P9cveRVxIW+66AeiM
uHZCuaE95qM83370SoSZFJLeLh171DbOBxm0Ftp/i+zfimQ7naOvs3FKWMmDJokElymUERwNlZIK
8ghFaA9PAU3LSz0tj1AsP1AYtOytNPM3ZmNtvo2tvFdtQEdcVJPaVbth/nd02x0p/hk+qMbmmNwR
6dXWDBFZTPeIugFKFFL+dpt/bk/I2q83Ypo6FoOUBFT1ydie3FJ8Qbmliq2pfURFhe1vv2RtQRkB
DbsliDhMDGZMUDmwlP5SQR9kY4ddCQaTOIIq1BD0bhYksKx6zSzyPFtWPPobgKOV9WpyR0I36MEj
vLIhOYuruoNjpjMEuKuSc9OxNrI52GK3B2llJv6HOALn2mXsU30J21MorT0TPwqYt6P8t7FQ10bK
COuszEhbgPl2adG4CP3vjnrgfrMxxWu//vrSdzmjLlmB0hSAXqA5vDY1yMI2itECSO4ozOVW5l77
hOsCe/cWi7TKSTO1XLgEXtZxik/N4jooIaqNz1hZqSaDQ4AY1ItQ2pBqb84w3f5l8WADz7E2QsbW
jNLcWIPng7zksjuI4rwtRXMniP2Cttq/t5fQ2mo1grkpJk0a5XQXBv313kNnU0r3RZT+S59BVEXV
fAtJujZORkSjzszt0BfDZVwkOged++Y49cbVegV97pg8jI47FbSSGjycsyWulIawdcOG/ZKHJ7+Z
zt1MjgDgvkJJ9btj149+Tr/NYfk0aPbJK+pPA7dfQpu83B7UPzoKf6ldmIwN0hEIzqBvBZeWADxx
P3VRo+fz0fWs+SGo2+xxqWR2TFkjLxZjdVQ51DmTjI7/+NkQPtNJgWKmqXhhUH2Jaqvqv4BohS79
WMNWoYZ6yQtrAfIZxgUYMDLLR+ZMzh215S/KyAzQfeOMUeiG4hFyVd7dXEN/ppMw+rKyuvqk7UVF
zQiR377TzrGC4vEBIzhH1jim9yluMxcUE+z7irrzmeOWA40eaR9sPdIiJqFqAd9Aw0cHg0hQ9qu+
VdLvd7Wj7VOubKhSM1vDDw+7gazs4MItkQJYCLClTvEvgLAO4rBHZtShzB5KFeZf09n2T5OnmsMM
aeBdzZCW+TxMD2PoexvZbGUFmoYbUqpQ0hAFbc8Rj5TKM2Nb4rArWcakuGRVmILcBGRP2B8tdsf9
T0xtXGb+EBT+tpiMPDm3UC6umNtexoQd5R24f9AXdu/8k4izfX1yHstz+siKqHvAVe1ePI4b2Wft
m67D+C5zQu88BNIBKtgyqGy5F7OYRDR28BJ1ymDe4t2vTYpxFsoFaJYkzeEnopcfrFneKplviZut
nOv+x4uihkNS6fpO0sFS6y7nzIrSmS3QT4aqK4rXJAaHHcaN1TJ8vh35a2NmpFM6sDHMA0BrbFXq
73Pb5ZAkhjVqFKpp60K4krJNIstCWq8OAuoAYeH4XyBFox/LwheJ7WR5nDadd0yzvHr+0AeZxJYc
Dr6Q+SD6oujvUo5x7qIWG3xMEsgxaS0d3N57wmuawEpTQKivZ8eqCFDnJ8vbDMbb7vZHrOyjfwBt
71YyNMvQW7xSEr2ZnsNrVd8lTcTHcg/nhg/iOk1mC665rG5q+LHng0qGongKxbRxpFz7/UYG8BsO
F83Fgqp5Ub9k1nIK7RnWnfJzngdi4yy5snL/0DnfjZELZ3Ef4S4vA7F3S6+BK5jzH05KX2/Pwdrz
zThnVcezyguTemyGkyjUcufLoN5Z9ThvZMqVVPLHXu/dJ0Dtxso9iD8mPHNLKFnOP1sWfKzA8Ie7
/e7ZU+qntguPpcQLAYGGzFr1pWnROp7h+7Dx89dGyDggtVkF67UrFXhQTZ5MY0tR4i0P6bBsETFX
ModJUYGzhVWGgpAkpNm3dAJGAATjXzBY2NeN/looFn9ork1eSo8w62va9Zc2ZE+d6lhUUZkAjLSF
AFuhzDsmMYWUZeP42eIlXgmIkQK8CbIwnhUHS7ivQYDqoGnVpVOi5+reIVs0lTU8vslT0V5ZuEtb
Ogkm5bGls/1FqcJKADMQXzLq+tFgkfC3X6r5a48OXwtDvY0hXVnbpso9mm12UTq0BZBk3OX+N6W2
An/tydc/f7eyHQAnUgu958uIMkdUFPxzoLYETFY2YGIEPXEVc4Ji6C6d7u7UwvdzefHkmPSk2pPl
hTZfbi+4tYVtXJQWt7Sy1i3AGehFAYDP9Dm/Gp5kfvev5OJRAJJ8+0UrmdiUuddNqlXvFZBkrbMY
pJmxGiIZcnAxt84sK1nAZLOwIAjHZbQhaFICkwjIYnUe5xT1IXDWPtQqsU3mCh4MjLhOvYRbfHiw
BYznS7WwXS2Ln7eH6e8fYZu8lTxbCkBBRoCYemAo+3aPvk9s11teCWuPvy6Dd0sWyvXpIMNWXiSX
sVdyGGH5QCCS08d+/XXy3z3ehzSWUJXrJSQY91AXhq9dtrxSDt+E2y/4e1jYJt+knWbN5gLMwwoX
BZnWZ9u3VAzN0n2Vz00EkNWdcsjGbP99ydom3wTeRUHt1wo3urln4CmlOW6brY6hygpA6MdsKm2T
eaIt1xEi8GDxE5ZfJpnelWG2QUJcm20juKUFNkOAsvvFy7sibpiCWmWN02LpbhUE/54CAcX674SL
DIV2OUPkY7HGs0vnY5/ah9tTvfbjjU091XnbswV5u7tC2GBQBW4R079uP/zvac82+SQTXOkbIkl7
SSd73NVV+gZpmGda0gbgP2DXy0BsFOFXRsgUqCeVagps5KAMVOLM0ulQ+sPL7Y9YGSGTVQK4MBCr
Ja7OUOaNgeAdCoijkePth6+NkBHKTd9kgNziyj83RWRn34NrayJ4CaCqOXT2xvF87SXXL3ufL3wQ
2ufBpUmQs6cRVopzDynp0feA1sZGl1WAmt7+nJVYNukhHegntq7aNOH+BF8qeM8JNyCxlh6ch7ja
qKatvYX+93tG3ZLO1gg4tpxQs4tmWE7BOywSnO8/9h1GSDPcImvXGWliuZMPi0en27k9nENyzvtj
uOT8Y5n8f+Tnw3rsoaURJkMYfHcF5PAgie0X9kZqXYsKI7h90nVSonlzySGjJSV8nt2N68bKk01O
SN1R35ODBXtR6GhcMjbZu9bKuo2nr2j02KayvDX13aR8BfVRKZ+k6xcHFlQBbMaEOlctQNLQWFza
p5IC7QB6VhoHbhZCvl+ggDjUPY847Zcjl1s19JUVZ5JGALYLacAgqS/KBU36bgy6+zkQQ2IXI70I
WI1/LIBM4khp5w6IfUA8AIqCNuviTj8b3x72uLzn9x5n9UbeWdnhTfyg3QgNX+IaH0QBPbCHiEM8
wRlLOIFfwrp6aHBHuR1Kayvl+ufvkg/TON9NHB32cf5ulc5prrbAOmuTYqSBcKhAd2vx5IUQaGGj
KwMO7JS+FMUWsGwl9Zs4QhyBKlSr8xarvORd1JGsAdjIprDtytRGClgbH2Nv16NdzHmVdhfp8wtg
JpeskBtZbG2SjfC34TJojeq6/RL3LVPOt5H4KlJN+4aezY6OoorEQj52CjLRg6jEe3BYrmhSsiWB
l3oTW0N6n1ny0+11tPIxpra1yuEbDTi/nQwowEc9b2GgKIefvZsPx2oKnmog7ovPt9+1srK860b6
fs3CwQHI6cpJerj2MLEv0l8+V1HbeRsH7JWFZepbF2NREijYkUQC5B1O3Ws+zRe7Gd0PPv/63ncf
EKCk6wdjsyR+Ux+7Gryr6dWa0w9OtRHStnL7bi5TSPFI52zZV+rU1MAFIaumw+0JWAkKE0tYZCnn
XdHpxAv0A+PlqYb5x+1Hr82tsbW3gz2ObhnAL7h0L+VcgiYszzJ/S+nG6Ky9wAjoPBhQcnOH/qJY
d2rS0oucrDtnc/5tFNBduv0VK0c6U906Dx0YumbQqk99YOLsr7Y1RY4F8H3+Qwf1xlCtzIKJKnRL
YAqrFquUc/K6OOMLrrEbO/zfEXCoTP53gfp0EDnukwQy2fJr0VjP8P51Y+TXB0RBnEv70g1gkRFd
bfVx/lRZ/7dNZZtgwhTyfSGhmZNYS3teSkjtFJD5H9udx14KAESakqDr6RxIO+E+Xex09uv2XK0N
43WhvAvGWUD2lVQUwzg4T3Dpe6Yp3d1+tEPxjL99lBHocK4sZQCaKBR2ZHEMnGlImr5SfD+0StxV
7cxFpEUI/wdwQKourijvXmyll7OtADGOfN2EOKQz2z5Ql+ksXoIG7d5WtT/ndhoErmg5GKPctbsn
KC0N0BEup4wf5ajLuB6q5UO9PBBZ/ztGxTC7EH70SWI3NUhTQxEt1RiNFd9CEa5kXBOlWBPAy9SM
7YM0tboMGp5BQPA3d7ll5U+3J2Ml8E2gogMav+h9zHOOsQm6B+cKUmafNN+ImT89rb9NtpFZJoVs
omZfJXMD5QRLFvRQwPH4CZXs4tTVdrMjdTq+guICATldSh6DNNQdXDByToq74W70F/Fsd8zeETKg
C04rjctTOON+wOuTJ1377WNDYZw8oGACy98Svh1TET5gST1DL+mSLWGinS0ZlpWoMhGPBF1+4Xkc
sNCsP8EgOY9rpN2PZT4T8BhYqEcFSrKkhZ0e6jsPFi1Ot4dm7XcbZ4swVLVwevTKRK7a787kyQff
b70tFMvKIjQ1s3mBCn+5KHGpAC8uq+ZIbfsC8biTDqeNk9jK3mMCHh3FRWA7/Qx5hnvhH6gjjvUA
16sQFtLzxv62ctozEY9BXWcTm2AHLt1ffV1FaD1FLQhWA00PJbnrAncjg/5Ro/tLULFrZn2XnRmH
KhOFAtSlTnVxtLKiOmazWn6DpL7HUZxeYOXtRbUn5SdKWf6UwqDwKJxAnVIonZ9K7YwbP2UlRZmg
yF7bukSLc7iojMGBOGX9EwT6nL2Y3C3HtrXFZ2SQnrUtfCny4eI46XgCfcKJpr4NN4pwax9gRD3N
iRf4ljddwuHYQEKFjtmegnx1O3BWnm6iIlVe5RraquVlCpYMBPMl7XfFWDoPBVRJNipLK0vbxEZ2
JWUViPADzuJ+eYAH1vLqArM0Rm0QglcB0nsetf44yY1vWnufkQxcvwmseeFpwlweA/Zn74CmvyeL
/xsdCicWdfDl9uCtnX5M8ewGpYOQ6n66dEorIDBhsGg1+rVo2uds9Jy9x/Q3OYefhKAQtnLuUxwS
Ivi8/XP7/WuTd/3zd1EGWnpVe3kA5RLJdwPkGSoGR3e11fZaWdemCnbt1KpzCjpc0qx6pkX3vRg2
xR/Xnm0kCNcLGXVsxEwXsCNd5L0NTu1GmlvJ1tS4jMxeR3yrrqChj3ta3b+MIdp1Cyi43rCRVFYO
2tSMeEeFxF2QVHowvvea61dB6GOXy0MObZoizC5ZI56EVW+UHNe+yMgBbt4GBRTZh8sSAKcx2dr/
HEAZAOar1jcbghP7D60nE085QVNP25bVX8ZqNzs85lBudpotA7aVKTfhkU03WcXoZVBtD94KcJT1
Vt9x7cFGvLfODAlov0D+bek3mS+vrZTH2yOykkpMhJ9c6hSa9901+fID7O4eRhk+2vnsRBB+4bt0
nDcOMCszbKpZQwmz8BdHYkV11/Re77zsV+E+67b64Auug/cuV1i9FchR5uPFWTQKPbi0pE8ZxL7H
7uX2UDlr02CEtFNWmaJXX1frNB2WOD2SfR6LPQXLfjff6wsknuO7+U4+DA/Vqf7kfC0fs0O1kfNX
QBq2ifqbsnxoaHh9OyR2qgi6NOW8t9S+OXhB5MrI/3X7M1dyrql4bS2B5wYe3sPCh3bENAF5srv9
6LUBNKJ8yHxPs966HlWqXcOsPR/Kjz3aBPRZrk/bieNXa4u8pnyKGr/byE0rIWKi+RqZVQ0pgfBu
BhgI+s73hodtXOrwe2r3T142/bw9OvQ6DH85U5p4Pj04NF88y0nqOXgGl76NOJdV7NJ0jjw3VTuQ
IrId5e1Dhj5T5PnusbSXI67AbVSN7s6xFDkuRa4PuKP3cQHJEwn+5tjBTFayCToiTj0eqq60TiHA
WBB6y8YdMIOw1hwd9HDdVsV9yelXC7IWe3fcNBhca8yYIELIV43C8ar0vNhwH505GOJRBZ/2JgoB
Wr4I8Ibum0J5Z6itdDE4qPrgIJ2+zemUTnvgFaavBRn1F8BUnI0FszarxtFirqUdWJmckmYql2hw
wh3cZR9aWr72DTrwXLjpRopdu4CbGMSyHVMA1Lr0zFkPrBDUPp6pkg4k8FyIeqRwYf2U0Za91W71
L8pbh1578bjoJ4o708lO+yHCAExfJ+XUn6HtTiKkUpLHQJ+nUerZ6Zfb629tRMz0prj2/ZSMSQXx
tFJDMpw9+IUTeS2Mcre4uWsvMY4uS5X7FLI4XTL7Dfr7DRyPF5iSMVXvFXUJDNDyjdrQ2puMI0yb
hiLXqumTyWZkXwTiWy765yEcnjsAvXeFdoeN1LxWTvuTst9tPfYU5g3sGrJLmrpwM8102+f72eXL
v03rgPKzeLz7pRnowHuayfJJjMz+Z1G5/wiCRovt0Jtz0BYJn4CimCHWAi7x8igzMZ31xKcs0hlM
xIOgZT9Hz9c/A/iU1TteYssGpYJucH5XdmgTRtlbbr2AOj0mukrJSyMKuiv9znoIwDI5iRGU/Nvr
bGWDMWGUBZd2PuE2lDiuZX32JtnGSDUsQjvL2ljKKxuNiaOkeeaNEC7vEsDn8n9cUcKYoQCO5PYH
rD39OoDvplvBvZt4IxihEG3yDoNThw80a9kG7GJtGozEJLqlCss0bSFLIfNji8vrC+SSIPXgqDIS
VE3fbn/FyhHflPa222KCWFcxJMGg54eh5vlTN+cshl94fif8KTtTVvZwwGwVf0oZ2wJPrsSlCZ6c
R0hO9QvSzCACqLo1wT5sF+gOVaiRUDhSBuPGQK5Nk5FqpMQkMWl3SVCUzUNfLe6h49aWMvraeczE
TI4wH4d3oN8mw8ILCDsFegTnZwBExgpSaLT1jFpPvJwgjSZ16B96OhTwCmvr7t/bE7j2fcZpSnTA
8uHQ2yY0szrQlyDP1mfO00cejv/4v2vcdwHZq6YhuwRwHxdpufOt37efbP+pxv3vOYeYMMpM5s7M
XTz78t2K3tzIjUT0y98F8Ry70f397nsRHdro/u1y2d0f8L/H8/lwPtzvdvf3nx+fQQ+Kzs/Rz+Px
9/H59/n3FP0e9ndPx/M5Op4/n6Pz77sgivfHKto/JMl+v/9yOuEf35KX+JQcH5IYz9ntLqcYf2cf
J/Hpcr87HN52n65/LY53b7vdafd2yqMtBsXKSiGm5LgPfV2qZixENLuH74Ubsk+pnIFsC0A7G5fa
e7QLGewtv4J4HRdt3BHafr492n9fJCQ0chVdsjQvWuKDKugfvayPy6XYWCIrpzpi4j2XWbt5zz3/
vGQh5DitaKisE5l+lB5YFro9Met5LqanFhdtvNzxiy/E9fa2t+VS9feNhJgQUFprNs0LDFfIQthZ
WYv9Jm0Lqop5Wm6cydeGzzgTEdxY4aru+2fSw8/HeXXLrV3wjxn536LASE8WKbLW6ViXwEtSQsat
/F6GqFZCypUu8BPgtv17VCzPThYrm105SfJ5ZEv1uUkL71/l+9PRrxsY6xUcKEM0i1MeQ8DQ3ilX
7wuIuOC0OJ9mxegn2fDyriVW9083afgSLbrRxVVlLHci5sM+JGajg08MeRHNYT8fNXzN4saHrGFV
9BD9yNVcPHoD2KeuhtSQnnLwErCg0mMjrPB32Og0rjibcYap7ZJBc22Axirs7kvoS6LLGIR1eFwo
CxcY2Y1pHWuHeXCzmuEzGvtsBogBWMk9oNX4G9xzxkcn7dGqWqjeeyLzHtDhnT6jpUh3MEdMcScV
XUwbt3rrprl+9HpvipkK8n3f636OJotkX0TKUeOhA90pBelw3g/dnWf5W5DFtYVhnC6LQuVOLvlV
x60rnlKelXFRt1s9u7+fAdDl+m/29aAPls8YYKB2n1XwrLWOAythfMueb6WuS0yIrQtbLh5M0j2r
sH0YZ+voZ9W5b0LgMkJ4WNWx1XQ70dCnrIMKrlOCOyXSjULNytCZoNsM4AzIMaGMiNpTlHaPffZ6
O9f9/WRBTMjtQuyZCUd2SSmt/shpuJyg494++v7gPEwtqZIhdcP97ZetTJEpxy4o2rVQfxeJhP3N
ZWn4cF/OLLwwAp+aqJ26LTTZ2ouM8yCUMX2FQ79/lgBLTj9070f9+ND8uP0ZK5QjWJj+d6mpopya
wWvLxA1HwqIUKJ35ZLe5YJHmSK5xNwzQ6lQeHewI2uEujXiRwQfTGUZ2rItyE320Nn1Grs2GeaJ1
71UJn4LmAEJ38UONE7Vj6qlun+kJWkH2MB9vf/jK5hEY6dfVgRxCHyFG6iDxBnlHcvrJ8t2Ny9QK
dZ+YGN1pKYmu5eBfhZMX5DpHzoBJ5Kr7iuOAunOzwjlTzxmebaE6uO4pCEVmgi1nSDMPJVgT6bwT
tbJ2rLHoq2JgzWS1yDZ+3tqiMhKMf91E8prJJExb/6TT1E7yfNL3EqqcTqT7MN1AH6xMqon4zVSV
VdRzq0RBQ7UBzhIHZkuV0MD2/HJn5zgByRkqx7cndSW1mABgRSbhFpXXJfVSotNqN/1x9Bv/Y4nL
hPPCZrCye5t0UPIG6CQKScX2cHwsg+j2r19ZkiaKtwmmKatJ1iVjEzQRdsDI7wMJzsNWg2Jl1k34
7lINfTe4rE3mWu9Z+Gp3TUxhmRK+fuwDjFyS62YErhvFnamAnkcDZP1P5n+sWUd8Iz1AVN5ux7nu
AJ4W9cNgWd2B59lW/ThAuvvLaczE7LpdoMtqnqdEpWUEP9zCtrAP2tHgH1h6yDTbiIe1FWqcG8Jg
HNE/B4W6AR8u9tjUXzhvrMPtCVh7uhHWudd1FCq3bTKKqX8ckU+QTIsti92V5WNidckkq8yByWwS
EOtoWx0qXW1737S6hTcxbONvf8NKFJiI3X5ZprzSiwTdmZ4aF4xX7adVZHfq5+0X/L3wQUyYrgcx
SI+qgUODKZN7UPoAEqmpX+1rMOp/cJl7cdBKWBBA15/KfNqCEq4sMRO9S0HgHTqR1UnT9EEEFd6f
4SD9uNVNHrlenkMBuPaT3Aq26pIrq8FUCZ3TwBY9H9xzSOw0yhoYvUqwaza2kLWnX//8XRWMiUxX
1bTwZKJwYQrztoHibx58LNeaUN5pItCcXnC8avwi27eW3T7i3iw2asNrV3LP2P1ZMEx+NnH/TDv1
y9ZMReioPFUUOLcCQM6ZQyF3mO9hhfOLW2wLnrSyGXpG8KNvX1mhKuokdQG0UrHXl4eOPjpanWij
Pxg/Rg6AqeggqsHlCYzK80fFcVOB8L/VPOQB8H63Q2glRk2IbyZbeyYegHp58UWlh3ZAI6fdYm6v
PfwaP+8WVgP38yWllrzASkPDNoEPu6xg9X3nlVtipCtr1wT1lnUzTm4fStw7g/s+886hv4Xj/n+n
vL9sJaYYKIX2Na4GApIQbtdBmqUT9JGmXamjSVTjk99k0Kfn6PFox2uOGatmGrERJ+2lzIYdrkaA
w3Wi64+iGJxvAWnRHFu0hLjyCGZWe3KIJ57n2QJDbnG4+JX3dtPBEaRpH6hTeneNTdwqSkXXXWyv
alJong9zTIKggDNI7se6DfN4gcdHrNIwfPHqQYGkkDvssRfecqg1759IOvLLBO+F+8pt/YTCYyHm
Nj3CmsT9JADij8XoqK8U+NjDMlPsxwX9P86upEdSndn+IkuAAcOWIceaq3qqDeqRyQaMwRh+/Tt5
V/3xmkyp7uZK1RKQtiNsR5zBfhv6agT4erZ2met1QYybffFWFaV7r6CW8KAydBmpLfzX6SJhaYfN
9xCY/R+eAg1AWbaEf4Bl7Ref2L9cw8kXozv6HfjSaleS2p12UOEuUsvXwYvt9F770Hg1XNfLzoxP
ddfZDxZp210zwrQEvgUkCOK6rGZYDmUBx4HbYkGct2hFpg7cPD6VObEh8E1gIbHAbOleYktIkJnV
HspN1hTVPq8p+K1Zd8rtmaYthMAfvKLqXxYWuiev6/vHbHb0fUah1J/N8GmYutm71yYInwtr8I9w
UhTnoabVPRTzvTdA4hm6fXV9zlGV2cMdxH7XoS1ETDku2V2di7jyJD+WvFW7rMqan0JPVoqiCD+w
wCuP9txVew1qzp4tAOfS0Q5/BC6BsEzhwdjFhnRDCsZ7lxLtwwfIK4svXja0XwV+yhJbvQ7B46Fj
eFYATkeSDKyJHAPpG7j62HGwlE+BX0B8nCwUFRNf8hLAgsYv9wMEKA6QgcHiM7B0cLkie4vS6UAx
d1HrZ9neUQvOlJ7mR3vI7LSGccYdaj/jufPz4kE3YXVo4bAbtW4HunZLe6DoCzl9DmApAAsUxzzn
/RLspsz328g4FOaEpSf9JOCNk0ADrTjXAh4grWYMzkvNlKJs5gOLbAW7inooI3lywiFBL+kUeJOT
zh0cJH0PGyyBG88jkTmccEif34dWYb6pBmbeFTxX7kxow+aeZrA+KNsJ113bsiNABn3A+Q0bdr6v
zc5j9fxNCQgQdpKqc6dYf5TwtPgd1nX30PftVMROMICDnreTshNuFJx6DFwHgqhp60Ylcsl5B+MH
FxZGcwCvj9xfvqC346RZa7mvWuXuAxpjdTr6szjXhVimUzh7DcEmIYa0KQsL9RkHxjNj5USdgsya
0xXtqz/zci9EY8U4VNa7iejq1bYDvg8zSOnyIn/JEYSo2wUs8evaPi/oukUmy//4uIHF1NKEJR4s
7xIejPODN2bsrOvFjpmRYySGqklMb+t4EJN5Uv4c5EebjsHvkrqQg4L2mB/EGoXsfQFseBSGc54Y
6FC68Zg5dhazxcBvEnPz057LPgnqioBBXDZpWcOoiOkC/iAIrVDHfUj7o087FxryXftjrqSIjTbl
UVLAWnPLl4nXt8XvjA3Tt8oKl7diqdqDAMP9t4FE2b0fcOeHgI7IsQVYP/a56x+KUSyPfFFBDK56
l/TwK7kvq6La52GgdguK1BROWR6VceGY4b6AmBKQ7co5ZBDF4Y81z9jOlmA7wxLIo2UEYTv5wwma
0j8S/E9EQWh8C/YruoJJ9eTU90M4qzYhy4S2D7PZ4J4pK+X4wX33smX+tTXmF5Wbqpqzk6d8LzU6
GGC44Z/rtlHp9Z1944y/ZlTMCiwK0zTZqejN3pXZDy3RlGvq8ScgprcwuVvb7+oq58uQVmU2qrMz
dU8X1Tw4PH0IrGOt2RRwuMBRxxUQJtDxfN87KI8nOF6BV359fLY+fXWEG0RF4MfkhSfTiZ+O88et
/dfrT9469qzOba62GktdBGsaD62GsYoLq4lscusysDGxa+IDeMEAn7tcnhmnz7VaDl4pdpmav9Pu
lqLFxtis6Q99Ad7o5GbyTIavXvnGmh/XR2bruZfj9F+rvoVPjoJ7vTx3cnmGddVne8hfrj96a1Qu
f//r0Rpe5o3dgEbbUz91gjteCCipPaAkdWO9bMzqmvWACrHvLDXGBEcpOOIJtjfe0/Vv3xqWy9//
+vYeYEfPNnh06Pxp5KtzS/Rxa0xW0dkij6mcVP15Yq+4NO6g9pS0Q7aHiduNK8rWlzv/++XYBKDY
NdnQZsLFLgIJFCA1tKiuD8vWiK8iVI+z3RI2StBXBpj6NYFJuAWnJVfw4mO1Y3cVqrCldiugMSUS
LwCewLR2bD6jm7K7/gs2hmdNWWA0Z6HOAmjWjRmNdOPtAd7jyfWHb8zumqvg0drDQTfrzoH1VmLv
nTMvGUyZ1OSDs7uWb6YzVz3jOTINad+HMLyHdvSN7L4xt2s6QtFTHDgLjWjqrN8tCIWD7dURVJhu
LEz/P0/Uf1ze6OXN/xNUcspHOWfHAUJyOyfn+WfD2+Aw0qnaTXZep6pzTOp5BWDji1cVz1UL/dDe
YXUeXyhz006CMngOZDY8kYqrne+29qP2c/YNujb8O8BD6h4MifINdhuQ+8ndi5kgbAlF70wPpRnb
1OvmZU8hYQvr1J7el0zB7p32cO6Mlqbpimgetf17bkmXjhX5I8pp/tGJoEuGGuK5iWWgWJ9MlusW
OMQH6g04mBIFJ+nJyzkuGBnu07w5LmUzHQdJHR53i20eisKpAlgD9h1C3rdg4UcNnPIW1u9DQ4sd
2nbui3YANlXDoEc8G63hxqWaRPCYnhNiXAPuUx0pDvtjNBBRfPeJefCBK/yxUG7uZqgF75gv59jW
i4ZmOPDUeUL8okprf6rvQThdvsEFMIjLYAB9qtNCHAoNl7L9QDz6zkdwneAgS8yOlxJXnLCsLJgX
cvUAu4fsoZjLcF/NdvUCE8YxsYOhhqMnq+D5iDyfRwpuB/eAtvTvUx+0cTBwdqgKr09yT9pgQBf6
pwex350NL2TU5Qx/m3GiTewFfordONMTru30p01JdQbahn7KIOybyD736xQHZXfHC8lxT4bUwJza
bCl3Bur6MWfdHBdz+7vEHfv7PGlUBkLLfRGXvr9XhG5sEaf8VvlhGTs9YZ+LmU6vrlHwwOP4RYkH
7/jzwnQHVQGjogZOdOdKjED/spy9wpAV+hVNCQxBY/ImmmwShImQbvF9BN3xcnYLvkpHFQHMkyDw
GBHd6Af4qTV7Xocq6vsJMu6l6B6yss0OIzhMx27OcGcxGVw64NLX0zM+swIhMPdwH9U1EW3ctWxq
UvhJzVbaB3VzxqGrP/meZ56Nycd0setlB/kLKeEPOPRD1MK/+ptju9BaqeED84UhpMA+R+L/DHKj
/8jCHkc12+Pv1WKFfwYrq37OqIg+oswIOrLDnA62nY15s4XVUeCdsoXvPBr4j5NmLi5UYw8Q/Jip
B1Rf1Gn0Litg8ZqzA3Xkp7H1rSRQxof/a1ftoJ5kpx60AvqI9TCvc9qJ7FQzd8CvQJWucSt+osJt
alxuDcH9mNanPiDOzrX7ctf0vRV7uAUmOMZ6qH3I/oAm83CnEdepb0NI2lee2XvZUqUilOXO6v3L
Jabu02YecOGvR+euAbYkosya9pCg4ode1m4CR8cBbpD18NXhLkR287YBHWZuQUuylNHP1ZxXccmW
4flybXlCplpO9WzPiRwqyBwKs3RYuSEscwM+wDquzqoXn01gAmIA5n1gl1YbF3kgjxxembDAWdR9
Yyt+xI0zeCtQW9gJxOyvHKTuCDelMVKTT/BcM/BEq677VATMe+eNdhOAd/U9kJAsdZiAjhIZcjXF
RmaYcmFgZijAuINaF6VKXVQG+gOx/Tkx40ygNKrnQ83cIJKuK0615EvshgN5lmPAGTxP+2BfD2z5
DutHfgAX3tlllLtfe8g1/8gJEgbsr7p9HVrLa11k2WdrYdVR20UfNQVoxChmuPyutB327Ezh/FC6
i3gqIAuf1MBIHQxYxqfMwvTKys8fhVXog98OdiqcGRAm1oQpNbn/IyAGNB69DN9B4VuirKQWwLhS
+nEOsjkk2LsqnZXVfiIL2rX9SPsKfOIgPwlk613nUuu+dhqscmvC7dgls0g702S7qqLFJzFnCwy3
4ZVBmaE8ggLyhGsFjIp4HeDqioqwtAov1tBUP7gdCoRiCEGLGkXUkvyS0K3yYLkqO7bMDZ+C1p9U
tPiojEVNwOWuB1P9bEM/66nXtIpweZ8fQu7X9/DhNiJxDXN3k0t7VHL84tBTC9My5e6d1U78Lcss
/jZyjuxnNV7ih075ybUGDq33vD4zUJ3v7cHKn8VUljvR9BAIh0uq+EIU9NBjD8F3Io2LugcEcvfZ
JMxP4pcj6oKuguV0D4tRSbLd0iIEHNHUMReZf2hUUcIxhOg9ZlfCa6i0ImpTJ+Ya9yAOBK8Twe9v
OY5KEUSukPXemgQ8kZ2Jfa408kkJcEIqofENIJFry7s2D/WXqfMNTt9ZkMqW+DBj8/O4nYPuSwdR
+dQeVRUHOfH3kDrPv4psru9sNhb7IWv1S3dxg8zNQoGlAr0ODl+477OhRDfeUScLJX1I3TsGX+ME
M/iQtbvLRLjEdZ2DTo+Krb2Toh9imNHz01QYGkt4E+2n0KmjuUVuIeHyw1Z+/u5SCTaPQ7wU/5hF
ZRCGJ7Bse6yrPkg8NoZ3Nc7hjxZ0GDrUS0n/q+DAeA15733G/uOcs6ajS2RrZJEdOihvNjFwx86s
zkkaAzPpiNUFf6qHyezaFn6aqOI3Ccs0HMElkcN3xIf7VQWo/y6AKyaOq7sXOSnnmJVi2cG93UMI
A9gSZnR+QXvmUDQF3+O0pLFypHuH2HWfxBz6PwfUERN4o1Ypq9vugIKmfgw5lYcqy2jc0KLbm1kF
R/gfzrteeOSh6IgTZ/VAHnCpsQ8aLqqJr4x6BPU4eyqrirxCoVZ+GkqbfxrN0ED8rHsqOEeltoUj
NbaGcm+5jbps6+NdNVfLzmBJHlzlWqg6ZzqxM2zrvVuqOw7v5G99hQ0AXrgXxQu7Ce8H0ANx6YYT
o5nJ8EtDYi3C3l4+1bbjPS6kR+kOtfnPsm3F9xpFRUikomAHzB2shOE0/uxbnv3Mqrp9gqdS9XsO
hnbHIEB2hsHpC2xRq7TL3XLfBn17l8+O/QqOMPmV0Za/aiO8vVUDJ7rrkWke4NQMcgC3TRS69vh9
nAPnDxsD54QfbFKrz7pjUWXuCw7a4T5c5vmTqxay943j/tLA8X8TnrLTYOizHVpdTaTsDuTcZfB/
NtlQ33u6WT7lKPbCE7po9Cs4BuX3TjfDH2zz8FIP0dv7XpWqe9alz9AFn6Tz4tcWK2B3rjWNVJ2j
NBkuBk68vO44Td1S1FOU66zBpavtigM2bIW6mu02D8D7ghTX1+FDI8h4N9euk7bSI5+kscnjxK1J
Qm4Edsumn3yRCMrGUwsgeOJa4ItEwPcFUzIaYj4NjLdY620H5LhQSQGr8yc0ReAd0eEIti+JhaIq
dz7blkDVysDaOaAtrKGKVsSz4vZzow2/b/yB7hWn2Lmqlt5lQshENkH+UDozOjDASezZEHhPtZPV
n3LDIW1i/F6nOcgZadgTnWBzpnDEpQw7CAuDyKAQfehNGz5NgwXeBMyE0A4w7Zxi/MJfWVGxV9TF
zaXdM6Se79h30GkPAJjE6fg86tD6CkHhMZr4ZMdh6DjHAErLR80HYDSVPc+p0+Q5BPEtAd/6PjDo
3WR20pWw8CbQRXnxJticpQ7K9Y8lJBofwh7GxB6sydNyUGPaZm7+2BZe+UB8Uu4WmIX/IiUENVEq
N36E5OA+Wj3ARgSOzKJk1RMQZ/pBo6TzW1lgJEAiqANa1OQDPGpRi/Y9CZvXrOvNfY6j3jM34NU3
ktTPikB1LsFVbUaOH7qU6nlPGfX3TtYEe+rO8hmlLvfNqXoS8xpo1crtxv0Mi/MIdmSOjgrwQqLQ
LrrfY2fcp5IXFpSIR/8FLuucx3NOSw+wqLC6QRTYulWuCikOZAm9PHO6c8FFrOav6D1GWEzX79tb
D19VUyCmbanCot3Zz7qob09N/0tXN9rYW3f5VR1FocA8E4NnD1iHSP3QGY2CPBmBH7v+8VuViFUt
pW0da3A1ELyzRyADWjwyc0u2YuvRqxqK7DvLzXqCGkr4gG0fN5AbddSNB6853tCTdkND6uzkW+Q0
Lt6nTpQ/rg/HRv9+TfAupUTrwrjBqSbuyQz+lzrjd+hF8Cic6ZvMqhs/YWPNrB1dArfSsHIv+jMK
fAmQCkBAPlS3FHA2Fs2a8Y3afoi7IVyOS5w0JwcoKvKtbYN4sfL0+jBtff7l73/VUOZWt7MqHFh9
Nrg/UlqkQ90/TpYub5RptuDL/zG0/3rDSPya9LASOMNfE76U+76Oi0R88r+xeMBlLfHnG8XErcFa
RW9mqZAZ1cgzV9Dh6iAojqxKkI54kVwfrK03rGIYEmJTEEC/5Rx4SNP9GOHSEkGDERJau+tv2Fq1
qyAeVDA1gUS1NWPTGLc0PzVlf6haa0zAKzMRK1HMuf6qrZlfBbUQNWWQA+nOlQaySj9y6DnWt4ym
Nx6+pngLMF+r2UJrR2avjYsutKfgnH5LCGHr6SvUiaUC8EeIf2m/DAkpv/guTOZh5np9YDaS0pra
3RZgnvHWxoEe2usEh3TFPiYGgsrc/0YbM6bIK8iNwDnFT1tBaeLz8sHu2YM/yO7GGvqP7P6Puqi9
iunGynARQFHzWPUKdRp0Y5akMLWeosLW3jtsxv3PS5hNXcx5Lx6WoSlxLeXzESVbv0xhCSaAgXYU
Ds4T+WUEkAgFQHjRFAAyUqjpY0q41ppr7diVZWoOCeZhebBHkDKQgWaARHznYy3Y/wSh/ko90nE6
oBUgBJkBxXyX1zasTYlr3mVJzI3FspES/st6f71C5I4r6rH1Tktrxe10bFiA9UJxz7lx4Nl6wSoj
QNfVUZ2B1RKz8yiof/HwCbrIEdhbH1vtqzTAKxbkI3xXTj1DvQTUzkMpxY/rz96I0zVLmZVFi/vO
6IB486Ig+jiFj7P6mHSltaYma6UoI1DMR4bUz6Ihz+CP3kiNGxlgTUkWYsntHKx++F8HXxbenHgt
bmwhW49eZQA6UjaZboBEpd2nI2Go3PUfU2Cy1gYtSgaBZpaDi+cIYpXqI6Wwaqobg7KxENccZE2H
HKUELBS0CULOkg71kFK/NqCIfWy10P9NjoWrS2VG2zmhHhEJH2vc/qb879cfvrGxWqutm4Y5YEEZ
7EBwd6jQCYGx5CL0W+i7p9Zr/kBn4xZfa2uGVwGbowQyu9DIB13jO4AqcSZunfC3ZmAVqgsrUZQM
PecEiPCwQ19KHELcwR5tjauuKDNR3Uhq/4pbFuK//52JZZnrkMyFfXJgBROHBFVCahdfGQl312dj
6wWrDbycvEZ0joR6CkiRJnjzlwfTfmSTvXz9ZQn8lZLHvGNj5/eQdu7i3gfArvlaST+Srf+BlHx5
wSqG85yzAHXBGXjnJkzUUqdN5u1wgP7Uo9HywTlYbeJtIwSKYQhmcNfjIVwi0vwKwd28PgH/CofL
T7gs3r/GCAXjpZIcu4rVfL6o7NuH5iIp1UZoU934Af9arZdXrMIZ/GITWBnsyoSmaMTmSdsXu378
iVvwB3/EKqZd1EQg2gfLpWzAIS1/C6v8seB/qmqIJXNv7Y9ba3UVz4o2o+5dhUYbAZOWuZqewrCE
5ANl8hP0YJznQlQmiGZWw/cJZPGUVAWaek2DkhGK/cC31TUbn5bKmu7A4rGPbV24AFQGKoZHGK8i
BIML/J6GVCsrmETtc4DZEqAF8diN3R1XCjLu49Spuwai6w+VtiE+23reC2rlfsomyJhwZyg+44Az
omg6dwDBy7oYjq6p6wROtYMX2ZMD706v0xihtjmNrIArLHqcKPqOwj14bTF89p3sln741vpapSq7
CByJ3q6DblEN9Ge9G5shMsv0tQWystf9jaLKxtysqbE2DQaXznZ37vuDRAm4Aj0DWNgbK/hfmRwr
eE1+RUHR0bNcurMHCaSeNjvTfkRd6/LoVY6iizEB6uTyXOUvgedFy/jzemBvjcgqN8H0sYbMUAk/
kPq9z1EkRDt2cL987OGrnCTFVOQjA9glc8FiL8u0Y28Qu0o/9vRVTtILrHjHmS+nQZ+JCRMywiu5
vPHwfwogXEZ8lY5mcJXKMliCY0nrhsdVObo73xLo+TLdxNAK6M6hCFGdrgOcbOIg62UqbC1iR6kB
FsBDuIOan0yUR255cG3N1Sp/SQrigKwmC/rGyzuvYT8QSGtP0Ii+sYC3XrBKXQ5g6rR1kYKJ46eq
fAV9KenU7+vTtRUd6xD3rCxvL8c1wZqDpPS7p7o/H3r0mohKwVdjTqmcUwgUTFY82eOtEdn46DXp
NMibwSUaI5JZZobuHA5PjQlv7EcbO96aczrClFbX3eXYxNrPYCx8ojCTrQII3FWTuvGOjSld807H
3vJBBcbVZHRcKCfeg8oRGYiiXR/4jbS9Jp1moOMyt3Wt0yx/8MVNO+dn1rfRjG2GlDcmd2uUVmFe
Ad4Oy1hqTgF77YP3WoXp0vexV47Hj/2IVaRnVFxoPQ6cz2Utv3uW7x7KxrKyBAp9KOhU9WijocTM
j+uv25qRVRQPS6eCYaisE3X9s1V7ad2ag19/u/70rQW7CmGbgHYQCPiU+K6OGu/ddm88eOuzV+Hr
AhE/DIGyT7Px2A5tnbOnzFPRk1u+ZxsvWDNQKXFyU4rWOpWBPizlmAP2EzyWsCG4PjIba3XNPfWq
pXXAxDOnXLf3GqepSNr0tVW4zNHqB/OdG2Xlrfdc/v7XUbkZ/DosCsTEMBuVFh2/ZxXbL3NPYatN
Tj6/1SHaGrBLwPz1onmEpFztkeW0DHOeCsvLdiEJWepx4e6vj9nWKy5//+sVRdU69ZJBzanl04kw
9wvX2Xvpf4TOiD3WX4W2CCdbeEU+naCAAw20IAF97hOQ8jdyH72E1LqweXn+KrLRqm6tSmZIfi7Y
P7kiGoZgkkKadABNZQICsY0WWGN8Z8rYZ9yKu082TscpYHH5HiTCUkSoGMESb6nDLi50izoD0K8H
0zZhmNRuXgKwBYrePRH5DJAnKdASEWR4hGi49aUJnOLzsnjL77wc2x0d9fQM+rNzgqgnea6cTicT
c4DqW/Q8/bo+Yf/snlx+8iq7ZIj9zPEsdXJ6cOrsERLSwcGDX6cW4O2o5k1CnCqk0AaAiJPpukQ7
5cfy6JoBC2C2NTp9P5wMeS6BdwUE9l5C27tCh2sZpuT6L9wKr1Ue0jIHyx6wmFNJxi6phBqhquSc
ZNa817UP77fRfOxNayKs1zmFhmID6Pyif3dm541WQJkPudGRUPMfqHYUN1LTRpj9P+ubji3SKEue
+qoO46K27FjTmUVa30pKW29YJSXbkqWwRoxaA1DNo2LN9JT7gAPkjm5u5L1L0P4j2NbUWLD8hmKY
oU8Qsv6HJ8iOjXDrvj7pG2cAb5WH8sGA+wYzwdNcA7BM3pzFSon8U1nixgxsrKo1NQoulQB9Z1Se
Akg0RoWA4E8VPHnhsKsm/YfR4kZ8XgpW/xqkVUaCCjArgACTJ9OSb5kA7k73x8LwJwG1cr8zXyeX
3ch+W/OxygRAKgMV12XQybSdBGzIPLL58vv6fGw9e33KmIzEZur1p3AZD9UYQNvVXm7ZA26t1VWE
z8IV2q6gNAJub0oz9W74tLNKCApf//iN56/ZUsA7oabu8OE0LUDtRtwD8L+1K/A22975ev0dG+tp
TZeyLcKY6+TiJCZefy07UHA75dZHJ4Q/Eu88F2hmrl+vv2zrB62CW3f23OgFElilAlK1lMBtDYPr
HyV8am8spq1XrM4adaFz8AhqdgztO/ATUwYapVY3gm/r4Ze//3XKaLkKrUC38uQCNb0XVUEhTwoX
7rEbmufrQ7QRd2vzmCms5CI4q0/SrpYZZl62/F7VAXvRDSB6kbA5jJkUA5Z6sbvwxku3ftcq2F3g
cTOGPA59xukHn1G29uf3Tn6wmOWuAnzSpROCjCpOxoNIB3pyzdFiPQjO4U0tuY04d1dxTjzFxgml
w2NjwXE0z/xpryZ1C5u1kdXXVCu4To7FSCHUwRvQRPlj2JpIQHHJX16uz/rGC9ZkKw79SgOFhu7k
FuH0PqoSajDjEpodhB+LKnKyoNxff9PGQK2ZV7M72ppqm59IbQ97pcLwTozg63zs6asAn4BLcuBC
0576EXg/SMZ7ceYAb/axp69iu5+cLA9lhm+X7v3ckdccwfCxR68iOywBvK90L05ew4PH0fL+jCCV
3MixW2N++ftfaaMhS5FRVEtOdqXMRVLrvdNlfuPLNxI4XcWu0qzz8grCjJOx+HcO750skpNb39tU
yju9QO8gJgAQ3RDc2chP/91g/votcmlcqEdBsX6oIRDaWASFoAx0KxmIPoHCZhdTL/g50ObzxyZm
Fdi9yJocIF55WpbmpS3rNyVucTS3Rm61fduzkKS1IAXnzxLYDODW0arw7t1BHMamdGNR3TJv2Ajv
NRpQGDefgCCHJiRpwRBo9mHppjMcEFqtvlwfp40UvkYFWg60HuxWQwp0Jq/ZrD4FbH5XM7nl9rT1
/FVkw2i0tLyRQMcaR4Iel1JRBVHdL4frn78RIms8IJnBnuphJnsC6+wBt2Ed8UB8BN2Gq+ba9aVS
tahA7MI5rQSVlQnw8Wzbv9NUPhL3Fit06xesgnwUEKsZXMwxFPXN3UCKac+V+OC16D/R/7/Crul1
q8B8RHPOBQ0jn4qfrbFZPPMPnpvWxi7+lNUoySlYIvQQ2uj7+mfIRJkYdWt8thbQKpDnua+aqcIp
v5q+SP/LMD/yWz25f+LCLhO8iuSawJibeK0G2ha95cSujA8uWplh57SI+Qbcd//eUjl+7swE9ZsA
skIVnBAObLLNzobEWypzv4Ncj1NEbk6yN5dbP0a/BZVg4vTp+hLfyJxr5GDWLE1uXzQuqzY7Q9fk
ThbBU2v3L7CziwfpPZPFulWv2khta7eYi6pu3VLmnCY/IU64IwJSqZ2VWt1XP7xFsd7Iams4oXaL
JejhJ3HEoP5SQzVHkAh+AGzmVwhW4PVB21g1a1yhsWHYCNWp4BiIs9+FoHeRGO4kyceefnnrX1E1
Vq5ldaCAHMuZTTuOqitk0LriPVta9sFXrNKCHBvV2MYnRw8LSUkfilN+vpeA9N64JG7Nwmr/p3Zr
5QuD7kJvtzIhg7iHaiuNDAdjMXRvLajL5/6jHLBGA4YDaL1F12TH7MKZ/QNTi4/NwCorkKaCBDSt
yHGw74zfxpN+LXBovP7wf8rfIi/8J7z31/z6DVDS87hkRwtNzzOZKL3rwKqGGhpqudCrsmUC4nn3
qwbrKg1y9MvsGcpYRMplP1244W4OcmgLxlY6F3mYwhdu+ViDf40gLDNSwd0UP7xVfTyVGdA2T4BL
pNd/+UbYrCGEAyi2bXl5umofavCrmuroWD+vP3ur4bwGERoX51kFlvZR1BfJMD4O6rkPK49BiRNA
G9pVxaHOBLTqZx16996wNGlv1/7ZX6wEfKPwSzVN+WeScevGz/2nfjQm2roEx18TLVVJM2ccMZoa
sABVLjpmtIsqJHqhYBcITmUE9Zb72VwM32dppWypb4ipbuTaNTgRXVcvZMrOjk43PmbgGhtvjGro
2kCVUnW3UFNbb1nlEdXVKCxJWYDUC2k0aIk8OYXDdrnnPi6Z7sD9sN6vz+/W2lkllArDWzVhm4Nq
4JaHTAq5Y3P3u6JOd2O6NpLJGrIIlVGvnwNTnNzwSzdVZ4vdst/b+vZVOuntPFxsHmRH2jrfIXTK
dzlO2H4G7vfHBmd10mj5GJDWWNlxmtw5BjfYe4S5y/iSZbz40OiAX/u/a5npoFwuZgbHrocOQh5b
zcdgP8Ha8mSc5GBCqFEceY3eSg8R0KQT03jjuy/f9/+3iGCNTsyo3U/jhO+erTmLuiH7alHv+zgV
P9DPBLQbOsYz8SDRGeyvz8W/d75gjVY0o9u0GSHBkVVGgXZvf/Ur/qpC0FeWortRmfn3igrW9iIL
iBhezmh2LPiUuM1L7Q5Aw083dqh/nwmDNVqxKkvPazoXQi999VDQ/mfNh8dAq7cRCgl2ST9z/yPo
XZBB16hFn1TwsZ3xQxzq3xsPsoTZLSHbf8dzEDr/u2LnxS9p50ACwGr5c9MUb3XObyyqrUevAroM
SyXaUpYnkLXjgULSbwFi6cbob63YVTCTkHRtASmNk1OH4hVF48qLUQmClkTbufM5xB1OR5aZ+q9m
YeFRhc38sWMhwMb/O2TlBKV9aFcXJye0oLtcPrjTeZ7dtw9Fxhrfx/+Ps/NokhRn1+gvIgKEhKQt
kL58VVdV94ZoC0gY4YT59ffJWfXH7ayMqNXM9MxkJkbuNeeUM2+AusjRf9JHSm+ZC6NLUEaVuIaR
vjAs1mV+edLZGc8mP1LdQwg27ZsZrMEpv9Zcd+nzVwu6Mk0pU0AYDuBvHqABjKdUPsr8mu37wtQh
zl/7134BMyzMjudRbTg4lpkXtu43UTw6/ScfwPl1/uvzuSs9HDUxrrVWddhmbhIqTOeFMC95JrzP
DY515V9bWwrsLeZzbwQvRLHtYOjr596g1ZBOc97ItKvSo2eaeOn3omvvcFZF77C7/dw3rEZ2INHI
lbfYZujyD9P36B9/cJK7gXlXTo7/3jCJ/9hafz0Cv/YcunjYlrGiOnlV+jvJJUYzKJhe1bzVvX8N
43xhDl/X9KGhzgLMk2BiBROlwP5y4bfAiMZzgZE9PlXqc1WVYl3il87Um/kkBKqf78HBjKoOTs76
2jnywohb1/ixFAvsTBlWU8++Kt6n4ai9F9Zde94XZvJ1fR9Mm41MZvhHK+3vhQaYw+meP36VLv30
1WhuLLPg5WI0e4qG1gf7C+AV3lw7+176+NVgRj9+UpNGOIeZ0e9g0w5RUxZp5JWY+T6+gAvT0doq
MQD0GzguFlAsyW0O4JJ8BeooWhS/8gWXbv5qOCOwQYmkCBII07yUkJVNlm8+99tX41h7ZYZlETvi
2baxr16kptGkVegXTx9/waXbv1qlaTNyBaJcii1AZrctJqUDiqQ4LALONRnUhfu/ruhD28GEehbM
RUI8ewMW/mBXBc9+8sldzLqiT3v5kmvKxWEk/Q24R5GbjFcCKBemubVHYuIGSK0K01xQBvSdZU4X
zXP2x6SDH7q11z2XTZV9Kkgv1u4IpfS56MwijzvW46Z0SnRATKjx//g5X3oIq1E8qaAuaD8UR9hn
KpSndaW7dU2RhWaq1W3Ry/LKLbv0RavxnAeSCpRkpUcpgI96FPlDl6Ca9v3jy/ivOuMf56B1Ld+i
2rO7vE2P7+/3B2dzf5s/0R3dncYQMMNwjtyIRHV4SqJfLKxDJ6RRt0P6KfJjbKBCG3ZxF3tH9N2+
1ge+a25m9PaGJnp24gE2yF8f/8r/QmD/+pWrGcEIB9Rtk+RHk2lQGDpN8rCYUo460Lw7Ojn+Dlj/
IEdtcdL9ChjH1o4vKjh8/P2XnsFq1kDFHTMOSn2ODTtJCvWyOUxgGQ3smqn+wqwRrGYNMXaoH5RB
egQdcTe2nQKmhn+hM5BxH1/BhYG3LrqTo6bA1jjqyPXItg2CPq/9Ajw+Q6qsC9Xs1yeQjtW1RejC
DL6uvEtGJ09EY1M0qdp7Rua9Ainoc1dyvsK/dkroqrFMKZ4fC5qP92k5hEnC3a0GH3LjA/Jzrkfe
fvxVF57KuvQOHi6f2NrBwQTHOQMSY8EOC4D1H3/6hZpStBf975UMvRxJtuClXoTY9Mvypa8ccSx4
cGtc9ccFJwsqhjLU2fitU2gjBnMHuMKkvTL0/0so/mNQrYvzkixLKJDlACxQ1OKaZx8425YOkGf+
Aq871B7M2vV3MWZLxPr8CALRDqgl8FRhjQBIivj+w8Ds5mwtSHN36/P6VrXmLltwOh32Vi7vUKFf
SeRfeqFWYb4CqN1OMy8/Brr9k+Uyyt3mx8fP4cLgXuPPvYwqI7wiP8L9A1EWKkzcLi5BqmlMsPn4
Ky6NvtX8IWrFARPBk+ZOsdX61Yjh0LC9mzy4/LNDbjWFdGBl2BQx0KO3JCcyjofctFd+/n+ghn+8
KevSPoMqOOK1ArcIdHgRVDGKl3ZjSWLjfU18/a3sXwCrDKsJUY8ZvR10OEGfcSXuceH5rGv+ZrcQ
Ar5ofQTkrdm3Fc53ZTCWW5NO9TGBQfTKVV54xehqYgGSzxUBMN7HehgfoBo72qy6hqcALPPCwYue
L++veYuj5VR3bPHh2fOyrTt0830vUrOvXNmBWtmpoQhdpsufRnRgo2LStIchWdxXItGoeZSO3/Cw
73r/lXGnghjEOF980mbPRe9w2D8EuWcQsyCToJLXtFqKDrQQxW7gt9aHtgqS01C52StjxeJEQ1uL
G1/MWRK23qjfJrBJ/Ah19nzXpr5XnLgLOhyVJuvQk0d4ZOhg0GNd5bJGJxhxQSFzvbiC8AWU1YAg
kGZ4twWk0o+AHa727RmD23g23SduKUI5qXZb0gWnBYSez9yMmaVbFAn2+wpnCShUh2KPuC0FVrjq
wjGx4Me16O2I6m7GHstQ9kwmU+06Z+621ZyII2IJ9OcUEH4y5eC8kRmkWLCte/Ozn6mzn0fe/JQg
DcSpMV2Ud00HmCxF03PPeBKi41ZUoWXaiT3ZJfdeAuRr1FQ1b6HlzbNfFcq3ZBiws2iyzKEbqYF7
DEHDRalb2uO8nC4j9gJ5FnaEQeWL+6UjF9VGv0aae9+HdACzlrVgVjsFNBpkmX+PSwvsFWpf2NMw
duOma42B+DcAJ5oPOXjOBeroGOjJP7o2B5bTjEESIw/e/0ym1L5JNc3fhMq856r09BNldbVNvJS/
T+MA0ix3lY7reRE7MxbTzyCfkd3y0Dbjh/U8NveyaWYdpQAHblzdT7E3DxqQwwEwkEU3Miqq3InQ
aVBPEQQkzl0PGYkfWbw00I8UAY+LOnX/5GkRfGE+fB2A1cFbM0/j98Iz4kYWZH4FarrZeLO0v508
k5saIhjwCPUQF9ySLxA6cYKCK7CTExQOvvZcBic8F/pUQLBj4FGVM5rpWrZEDgBScKhnyj96rU4P
uPds51VEPjXgEf+Z5n4ZQwrzAFqNg+rnMsEbj2pX50fhDvLBkT0qdNPGASCUknLXJXToQuGUnhfq
smvjahjBbuwyYF9TI+iPwnP7cSt7tJzMwDwiRFgoyWM3mVBBmQrIcnY5A1PM0f48AFye2wPQCeKp
R8kg/mcmIvRVmxfKHeOFDkiTfVim1OwonXOcvDlwPVxDOeQGqo6Q7mxV2BQJPjThyaZnU36jS9I+
l2hQBh6naB9UIIMOgy7Q3kY67lSAI+J0b6Xuhz+sHVzsvQe0gPC5FDfUIWxDvKYoUOC2LNtM0fnI
OUZdno52ryrvq4KR+r63pd0TVo3vKUmhUCzo8KBG2YA4bcqHjmJKd6tz94rXIAUrFjjKJJsgBkYE
nljpH3lDvYhZP9hOqJe8M249HUxQTKHxCsc/FL31Nh4S1D9qbFdALgIJ1vLKR3VRWYaeBvkYv1R8
xY6n3uYz7e6yFL6cpQJWnA5Q+fU2FihPlwOtj17dOxaKL9nvtMn1jvb+0EcZeM4y9u0ob01bJDF+
MnuzrvfcmPRM3UbwuJA+CkjapowHf1G3EvnkKupGf7hrAUHfuAoZJFsDz4hQeZvsPdUiat7ncGJv
KuAlN+joCA5Ca7KHK6L+45YlfetQpL1HuS64qZ2dyEaRqgetWvE2zJRhXzoRlHswr30GMFgy7Ihu
wNudh/KGSEt2UPmoDTZ7sPEUPAO/IBthWUI3OArwm8gb4RfLs8RB7bpUSzymhYAdzqnQmDkON4A/
ui8zU85+hLbma2FGJNg41uAQU6/eCSWrHQ2QDdias9M8cAWE5MYpQ9OaCc1RDnldHMMfrMzod9ry
Um29GVajMJG2+zopL3ismKcenKardpOwyVuP/uq3xJl51I6qD5Ogw/Tpu8XNMsrxZGmh92KY022f
umaTeB1/MLzOttSd83eAMrNb2yc87gJubhZZuce0gC6sCii5z3hZYPXI+pg0dRr3oLnftI3D79Cz
NbcwIWnvsXdpuu+BEr0TOUBr+by0B1CRgTkf+Xvf2OB7j9MSuDrnc2voGb9/Lm06qiihUxsH1qmC
GJdGY92N9UEh5vyI8hiKp+kPW3TVDpu+SvLYEcy+ppaWT01a5o9ON8ndIn2XRsbz3HBC3hHBubIi
d8jWJ09Gl+3PsuTwHDaA4e4Ljs7cqsmcWzvCxUVKnDcDfxxLYJUrRM4XyoNzCVN6yimv73hds2+U
KAa2dKF/lKnOj46FcUv56HFPG+YdBKrNNy6UM9ugaCXef57WIGqiwUFDQBvhFaq32EEmv6YFGAxQ
hKfhsUuEvEmwTf2eQnO1L0BIxwm4y73f6BcrXyxaMO4C2jX3c+r43+bCDG+OOBelJjUzm2mYA4r6
ngFU976q07CvffeVI5YeBlSAuews8q1IbLvEOdTq5w4IjhqB1Jc7U2h9mzCIG6YxRcYDJfMb13HY
YXD8bMdI06O5xAEqm1UArIIAHLK0gFkBNJWoAcYyRtBEbbB2Nz8GrJFx1889mB7oAQvbrs52E9FB
6CdNctvQBVEHAHZ/Cbk4237y893Sg4TWc4wn29TZV+65WdwNmn/JULIXTzYxMXx6+d28TApOBeqe
ZlTxpcE0/Oj9xo0sL+wv2BSafgsYrn5Ap7L7PrZNd0sHzEOeaxcnLHybAEwOG14aJZ7pvtWk8vdT
RkodLrW33ExzilZaWVYRGhTrm34h8n4shYuB0Dbo1W4qsJkH6eHYBrtHWA6L+0hFkIPkDDmZzrT6
4wcDO4E3Yu9anjd3xez40dIjCwA5RJONB20007FEEH2+K/Nu2cHUTL87U9A+CATxz807bNP2LT8g
2l68UJbavabJXO05raZHREH8Lcm6ZoN9lsbWCVGSPFUkdr3JUTBJUAnEOXZeMgTDC3eN+fBngBUz
7GpUIz6iIVW7Z2R9gUonIHvRdain5zEgmIJhN4x42zt77PNxhNFLWcYd9VovSr2cLHHPRvNuqUaC
QXe8xgRgG3lf9QSTIGubASqALJPAs+Xut6GUw5cEBOvIyra+h2uOnvkIzAFpOc+02YjEK3eqR241
HEoFPFpJlqHcDlwHByZKZ2+g7XCGHIjJhMCH4KtodFxkvs3Y7NBxLovI2pxVcV8V9bTF1oj9cNqp
+VYvOX00hgtwxaseLRKdIvVDLoDUsG7AHtMmkN+nRha/pySr4gwLYBaJ2QODHtuf9wGR+xS1A7l5
k9ylmHN16yHspUv/TPsY2D16VSW0B24+vldqFM+D69Kj8Jj/lHYdASQ96MjGpjaLMdqC+wJplNt2
TlEyOCvgv7FiedhGjdy9A5VL9puxURa3o5Vb2Wj7IIrF/KaDC6ua9oz3ux9scAe0eM2iohucG58E
9PxcfA1a+7mKCfhld4eOI3P0l16/wetXnVK7qFhncP5g15QdRWN6WEJSrz9vkgmkq8awfUfHqQx5
gokC3cSed4/qW7TYygIg59oRqDajDs6DhEKaEVUZIy4WE9/Z1a1yt+PYl7CuBQxo51bQLz1ek6Ya
jhkq1PZY6uQ7gNsNHA4TSPADNB3fiiZA2Nnj/q61BdBUpGl/plnqVpte6CweTLJEie2XH/kCpBHU
XyO6jQrjyBdpNZ9Dqsfqa+44QRLCjUxuW82K257N6ktRBfMGjFgC34lfHHXbFUO8KBtEICB6IMCo
bPrNkkbd+VbUG8CaIWzMdpKx8Y7pBd00Unc7WDNnFc0SFhPVczCVZsd7LMgw7QpCHRHC1zBtGp4M
R2J5d5Iz7zcDIxQSSuw/8ka6p2HqEggFZv46wr/0UAjtPuSU2kMhxxT8evCaq7IV9+c59HaAIe80
OQYlzjzNb+qCwSNTeGl58np4U8PqDIuesYPSGG4DP7nUwomTMb6Bp3f4k5uSnOayKnc8NfNP1Eun
R473Ye+nhmzzQlaPRWbGvSeDAuR1Ibe8UzYiDiwZalmC7zlMoI8dznklRBuOvUllYs5Y1GEDywUG
pNPVDRCsgkHhCODoYkMfcKXjlNb1A0gW5W9kf3G8qHQ6h+5om20RQCCYtDnch06VdT/omBqkIs2Y
x7Twq1imafelUoV34xjoXKNUQ5iCAsdlegUzDpaUMpc/qzM8P8ZGWz8p5lZ3rC6T5gbldGJP5GIe
J3iE9m3f97tmodgcFWIqG5gV3OLkIkKJrXoNs6lpYHajrk3n2AWrO6qaHGdPGBt/YEbo4f8gHSgi
AG+rWWe/HcPgIB9cDQdIjn38kFSZs5mYO/+ugap/pGVVqN04B8BEVhM2F1Gj2/ImAXQBGoy8LG9w
kZ6IWMAwNIGd4hj6fQ/3Hrp6RZW1hx7DP/Ko2+2tKlhEBnScAnKu5uOM2fCAhhUwnDzVA72ObqW4
xKOvw8AquIGManSsZNG8uMrNY/DG8ydYW/h3PmvoHX3XDXP84KeA5eRXK9n81Bduuq9hPT7ZNuPb
SRAPHPTuvPo6PZQvVT7EHckJYvr441fQNbFF5lDyOkvqfO1gtPyVosnzhTuOTUI0Z6KWStYjavLn
BZsCTM6Aq3Y8R7Fv7peoWtcDd370xG2x3Z0B1gels3I3dQd6/4ZJHxZNxy+h8YCRdvmmxy4nIewz
+cYLmH+Syrc45QAXjwUl74M+tE3Qbz3UMh4QFHRDk3vYmMg62ExeUh4sTlw5kF0wB4Ruiy3ZMrpB
LEWZ3jZw+v3wJx+cNTOW1amc/X7T5DjKp6PvxYgpeycfQ32bceDNu5rSXTWCGRkGQ8ZhGRNLDNd9
4Z9pF2UTadV192Yeuwf8a/3g17wzG8DdNEBGNDDf88Wn8GsGGCqAohwZ0ekm6Duc/9lU2FMxz/O+
ast6k5GB/USgAOKkuvMLiFpb2CwKXt+UpE82EPjwOJkQp4ExI0DcYQrsFlsVwaPRI/S3lyMnUVhS
bf1prh4qPpAtehn1ewkR180osHlzg7R4DSoc/s0wpD/qWfeb3vZ8Y8dxPhocNqeQMprHnfCc92WE
TiVBfChO0qlCOyR8iHCs0PE3JY4BUFhYBh9H/TbOi3u0Tg4vOCMqPTUDFL8UlZPYRvP5TXQdxwGu
mJuvqm779yTREw9xwmG3JuirGBrjCis6IjcSy9fRHSZxg0aJANElikxUhQDzIGX9AzaEsUaIBtqe
kJNevQZ+D9L/CMY/zQI4Q4pminGurmNrUEAYpt1oMTxSZ9gtbJjuqkljVk+x8ZrGpcJdrOvj4PH6
uZkn/XXwBOC0dhkgROGo/22DfjkZ37BTxTWJFJnUV3fiExBkXftGF9hi0skNbnDGNw8BPuabk47e
28J4sO+lJjeekyHmE3idL8G84P62S0W+kdYdoG9w4Qw4BzpOgDye3ySqsVGBsyqPpqJlO7Cysmfg
EtJnKlwXbTTtcqiaudxDizvumh4WZIwUHfsTye+BEU5Qjx5M930FS6g0o7uFS7i484dGLHAxyHo/
QlP9zZ/H4v68yYu9AB4NiJxd71cH9fRt1y2oAZkpjo1Gig3xJxNnPTZa6M3LcaorCG4cln6vU+3O
AQw7XtCF8254Umy5j1haWDVuvSF5nT3zDEsM3PYmgvIc0xkQjRvBlRfPTgXTC4jq7AT2sd3aIEEx
O1agLeoxPWyTOxH2rRlvoaRgGRxnpfsl6QPsuKa07cMWdYE7KGfPEr4JRtkFT4WjlPrJxX6njrux
z+7wagAC3JiyenZU2mEXOTLniUxjdy+1nCOuyPBlyLWz07qvblq3HLaG5GZXNjhvha6k7AgXWuqG
IARO3ypsgyOoLCqFVAy2wotN0rsZ6/y713n2Vz0J+VxNpYlLPNpoaofqkAUY+SG8LfjFmnaqjDOs
pfANOLR/1Hnd3mEELycum27rBXlzO8OFcqA6HbeVZcm+U6NzOJ8N78bZQ4gIfmyGKabGjmvonAWI
nXauIxIEy46aLN24cPsgpgYmce+3nIcsb8a4Dzz6kwbB2OJNC+TLmKtgU8HNFSOKXD2wXgW3sM5B
Mi1bnm7RkucgLI0dE4Zee5tmSQ0vHoPTJhPKQKvhJ4/M6vyUSdybrS8MrkqQyt3PzkJJPKJ0fQNF
fHUbKJRrGHhCd6ZWBgkDZmc4pM47BmHMNx9Smw2lshvCGsnHmyCx3mFuimajsHd7V4FjbpvRw2kg
8ZOntujyF28chlsUv7l7OPAy3F62LDh7dQgVJzOEJf4kBfQaqTlIA5O6QLQQzZGkuukkACnTpNsf
CF33kehgYzGTW4O2NKC5ZSqrGjET9AFDIIUzvdnNqI/+4rem2fWSqOOQBLaJEF+pv2Keb+7LxdID
lLPDCanG+kTygt65aIG/R8AoedNub+BUpmmctigZ8kyiYumUFktfzx4ygYOVTir2FoDfdxdUHjDe
CHcsO0F95w9BWcpmdHz8M1B4+jcWtbwJsVcpkDxF10UJlsljz4r+lYwMYqwRr/tcjPXtrNN0lyNM
t23wH8cJFFrbmSJszRif7hLZfpc4DDxDichjzFM8lGiB3QrYm27FXHs3fuPIuAF0583JAvOCqA69
MS1lEYZVSeHlrtW0HeWUxVzryodSeha3VEmECgN3cXeIPxRi404O+YluvwGzpDT0HkVOvfegBrjj
Ixd8/qdG+MlL0qT2fmqm9iWxqEo6FP7cBFtf9exd9Vi2I18OC06bY9L8HHTfPeSgYbiA6iC4HU4I
n7+46UhQbzwQN5Rtoo4ER1tnK0zmv0qZ2wnHa/c1WeCX1CYI88nXz/Ayll1oOkTm6OJAvj3kXrdz
JpJsjIttTlzSFhimhTTZpqGTG2VDKWDk8YYOarbSfBWj7Z7RojSh5bbR1Xc1pcAoYGj5jyLQZ5sU
T+7G1oEfDZPh7ymr9TdWmAnb5Kr7MlVLxzeYkIevOXKNe+BRLayUwZJ+Lrf//3y5hljbsgq5/dk8
lx5qRCWWMuRj3DCrIAvDIL6SMr5QgrzGPQxe58J07TiHMpPdLYgPGbbnoKxIJx/QGDgWj7Wjq0MZ
QAcWsFLur6RPL+RP6Sr7O1vWInUG7IdCq1A8LNqPfF9P8WLQOqnTodjCI1SgV3Ky4LG4pM63LfQr
oTcRshuqZtgSyosdYdqg78WCUTDndN6lOBq+DJXX3M1e1X2t0YIRTXnr7Ein/wxEEmzOMv+mDgQ/
NVUP8efSJRGWHMQWKnQTPTVSITaXDqr4VfAewQidJxP8ePmCl6Krpw0abBCH136DACU2ft4t4ldz
hcC816ObocudP44u0z8ae56HVHVi6zRJS49cpSMCNrZZsPAghGRHN9sEJTJKkILVG2xSxI2FTv4W
RsLfpPbtE7OjwDgrkkdrOg1BJalf2wY7cJklwTtRXvmlridkmygON4605c4fELaAJ2+5A8Z6OpHO
GXdZ3YKg685VGlEBLwH6j2hEtf2K8x/69AVhoZjJ5+DHYg3aGDK0A6V5hvQerZ2DFV4W5zXWysl1
7YZIWByReKmu1HJcaLoSa+bG7HSJhyUQjkq/IzTC6aH71U4djfok05tgbH6NPWK94UIYPcH3gs2I
RRDmeeBue6Xy81IZ05rMoWC1xlxJiiP6yrYOBfDNrVtwiNs9Ul041HHzKodxUygNl23w8vHouZDX
XtM6OlGUacImdYRGrn1zF6Rq0G1Lr9zXC9n5NaFjZB4yItTNjvDDqdNie7YVrhzvKTLISKCp5Bpe
6NJlrNLzWaecCnVF9RGtG+8I8pZvs13GT96jVXJ+blI2M1A1ID/KUCs7NsGTS8rhSsnSpZ++KvTh
oqmF35971JwiBEcyatJrPI0LTaPCP3/nX2UFrcdl7dq+PgqnD97FZMWTi/fsxxmLV4eTE7z6Ptyq
JMi9/TjUKuQWqRz01uBAriASrOBLe6iJk++CSaGc2snMlZ7RC5P2GvUxYLtGMj7UR4NYe5S1+Vve
KxkynTyzibpRau1nhGHoFlpjPtD60lMcmfWRo9czzMADihTqORBb6K8tsudn9Y8SGH9VwpM2XZtV
DNMHKAkmrP3pR2rbn77odh+P0osPclW/swSw/BrEOI99hW0WLD3nYhcpSBBPgtqnWmN6dLDZiRbs
WeORTQxKbPYTM1WLIv7UE/t6dJM3pdXwgNJjilAr/+QUsiaC9MwuadWUeIElJJsNTiHk58eXfeG2
rkEg1oK83o4IxHZCo9zUq8bvi/CqF9g+6JU6uwuj7/+ZwZDFm4PJBgcsog8VLGSpXq641S999Gra
IKqQQWkw+Cag3dX8NLpvH9+WC2NnzQABFh5566Krjt1ix58kyOihaQr6qBbU8aOuZxiOKAJvv378
bZcewmoO8djEE3Ce0yPMulBd31H8ZZFX+IWXyhzXMJAeuxBs+1tzHCtHQ14tyWkE+Exs58oN4NNG
luqAaGU6R9BcpGqPHVJyypFQIgcfya0BMhz1ub5kseaG8CC3hgWqOqZusx8c7ykR8GLzYvnFYCB2
kHX/XNEaWU0X3WwIWg1QtT3DT+HW6Q5dysCh/SDZlVfvwrq7hog4phqHok2gTS4VyiuqfkreDJnE
DsX78uTZKhs3n3o71iSQpYYLAcUE6ZFUD2l7Q2wH8/A1muKFqrg1+gO5pbKrJNolXGSLIo6kRz/1
r0U57CwPDrXIthM2Eldmggvv+RoBgrxETsqRYgvI0PhedupLMo0/56L4/fGdujAd/De1/7UW57OH
loCsLqAVIzsi+ANCl1ce96WPPl/SXx/tibRwhmzC456Evk17Z9lJnBQ++YhXEwAqO1OkkrFBcbN0
S5cXeNK3paeu3PZLv311emth2rRqRHfepL+5Aw1hCPzkJ5P/vSsU8g4nmPDJrQY8NofCY+ivfPSF
8fXfMeKvG27gOK862SBPRrxYInStkvRMFnio9MPHb8ult3G14AOXnS9qwqIq5ili5IsdIJdBYc7H
n35hBVkTO4iHBEQ6WISwjI+oSDPClBymTJGbMe/1U4/0jApF5toru70LD3nN8KjAp8c50mZHNP3Z
2yW1OAcjJ739+Gou3Cv3fJV/P40OfUM9egiOjeOZENP4Q+s7ZcTrayGGSz9/vZJr6N/zxs+PFdKr
tKl2QedcWQAvPYnV0J28HHk7rILHERhMVtEtQ7ciXRjSYt6GfPKMsdaCcU54PuMaju2yECQzinOM
MF/cz3XAuKsxLPLAKRhZ8iPMxX+CxdsViW7DnCKhlbLWXnlpLz2F1XhedDfhyDCj4QJpu759E/zP
x+/PhcCVu1qOU0/VUNOxHNxYVKBq96voqtBV9Ym1aFzsl9/lwg+5fvz42y498dXIxpnMbfp2xGSt
/FeUeHYxioVuMme8RRJbxItcrnXz/nuWAkvmf8eF41vAtC1uGJ/esg7nH/+FwAtpe3Hlifx7fcbZ
6n+/IHWJBUqU5EfXDL+4GW4mV4TMoo3OzyqCHqx+Dzb+59qg+BrKoSCC91RgMArVABIPtOhgo92i
6OVaHf6/5xHUF//v5WSenzYezgGQwqEEdY4pe5rtNUDDpQ9fDXQQUOHJQfjwMFVfZ+xbW/kg82u3
5t9Dg6/ZGzj4GU0G/HL4zO8GPRyKobvSYXjpGa/GtplT5o9jg8Z8JVXsSx+oGw3/J+WZ2c5Zz255
VueP6Ry4+48HyKXXdjXOK6YDWwvwEsiCgo+mH8sYAMg5JGqa4ra7Kvu+9ERWw35K57kPlMS5Ncvm
czQ4R/4XucS61NWn1j0uV2N9DpyhGgKZoTVmLMO06NMI9oBPzbp8zd1A/ZzmDqrnjlQ1L3NR2TiF
dqBX1AnBLL0yW114s9b4jaxBlEQpwD1Q4Yj6ZhYxlNB+/JwvvFlr7sZSSVQO0ADFrmcuQ4Xptxwj
z/eQr5lvtXC/lA65cuC6dBWrkd1KmdDExwLuo15BD9WvIJv/fHwVlz56Na5RIe7VaCTJj5l2Hlpp
4uAqUO7CQBDnr/xrX1OCA23JPOXHLmgPQfZ7qoJtKuYQbIMr9+XfaxFfUzcGHzU6UDzivvhj1Ot7
zyPHXj7n5Ecprj3mSzdoNZwtx+JqUJOD9liEhsx39ekXaDWAxZR0OdLomJBIcFO0/8fZmSxHqqtB
+ImI0IAEbKEmg2e323ZviB4ZxCRmePqb1SsfblNE1LId50CBBqRfmV/OBeoH4wdprO8mjNCzNAIl
8ufLzbwyWSwRHJZtQ5qgMMOa4X6ahZeHD2m7lZH4t8Lw//VDa8ndKM8B9TN8Kv6QwdEGS/0Z1YdA
kaCIqfELLpYO9qtkhFAMoSItycWtJnzYxx0DGNeuBi8XVAXnwwN3aGxy3+Yz3eEg841FYXeIywnW
FminD4xo434aWrW//FZWeugS44GotgjnyDK8QSuTYJyr4smRcfR76CTOzHXPN6a6f6/QLGuxwp+c
eNSdiUJATbOPJLehhGH8iUz1I2Hpd5XPj2Xa0PMEu+EoXXuw898/DT1Ii+CYLAWIK/I0hxb67bfU
uE82Q+pXupO1mDXMBJJaAqvZDQx53/KM/2r0GJwPki+3y9rlFzNHBqLRZJr4+U6EmKukG7w5LnzL
3iJZr0zdS8iHGmgiKTR+wJUVRxyO5F5M2h8WNf2krJDpUPVHWKF3lx9mZQKxFhNIXpVROAALdJMY
JIb0z3ipR7JVflh7U4s5xFQdfjkF+HVmX0fY9zL4mjXZmDTWfvni8w/DjnL0TI2buajhyoKOOX1A
EmZyuPxiVn77EvVRM5qNYz4DvCV3PAf9F9naqZQb51IrQ2AJ+mhNRDdZBF/+St/0fe9BYL8fCmxS
MQwv//6VU1drCfygnVnLiOIBkKtYHsxRs+cojfW9hiIaG7GIHmjeZbuMWMmJhlUCe8EMhZZZcffy
L1h7g4thLucqciCeBlu0YJy4hkDojAuJLLQwmk4b69m1m5z//mkugW8VmiAGgJYj0D4q28M/CODR
tPEWVzrZMs/L6sDZQzDMmbEobmRGSpcZV+65rSUAJEFQlRN3Bog4E3C5k8ft6wCO1jIza255VdHz
p6OVBcGROgDXdimN4+WG/Vu1/ccXdZmLJQ0L27lKcV/D3fkYnkFNRVND9dhz46FVRXoPwYPhtaVu
IflFnVfH8rdwOhHvMNvY3simNiB5yW4gTLQCNVYqQ8+I5cYHZq3VFlNDY+o4ixgeXzL4O6NhXyXV
RodY6W9Lmkdbma3GwAJCCoJWWLmInvCc3caScWVaWMI7bKMyQmvA1I9w3PPZCFwKjosk9X3efb3c
dmu/f/GxbwnBl7c5//6yPIRlku6a0vliKIh3Lt9g5eu1JHekBNWJpowACbFgi9wRSdMnw65Tv+8M
/Q5xZ069zsTzzFDR7K+752ISQPD7mCkT24S8u+1h42PvFVUo8v1UZPAaqKYv32bt3Z272+e5RmP3
N0aoxFl6ADkUejyNUzW6VWdY4SVbgv/3+mPJ4RMc+XkhVkMaP3aAmceQEiBtPdsJuK92E7OLXYjk
9WdeR0hZlQLRd7R2duag9G2ZS/vBbrFguPy8a72R/ff3KDXWvBvRlLLrm6PJHfu1Nc+ssUJMKAGP
il8XWGqJxUIhlkPR5QT1GwvZGkr9TmoBzwR0lP1tauvd5cdZa77FrNB3wrBVBxw1tLG7GgyC2Yac
oHi/6upLUIdhF0MOByqwddGzyL4weku3FgsrP3yJ4cjMfs5NUgEcOHJ4n6QBll8kMmA/AONxvl/+
/Stz5v8xOJyhyGF8jfzhnCyZOXP8055j+nr56itdaYnggOyZswL6m5spbxRsN/lDlcG9IMLut2Nu
5a2u3eT8/j6NzxZsRw3bnXFjmkZQ1clTMdSAanQ/GKG/Lz/HWlMspgCWMiaJauQNImF8HZFfBiNP
UxvlG1PMWisspgAou6PRiq3KNxrEd1QFvYFPMN0YzysbvaXqz+nyroSSpvDz0LIOHEXNbzLvnH3D
onaXMHPeSw0UCtCUGtmgabH1VVt7qMXo1g2fWRuHuc9Had1B9Cd2tWiyw+UmWXuqxbBOSgHftcEK
RGJVRelaipbPhpTRns/GsEPyxE+4TfSOhax6Y80UbRwLr1R3lto+qCOImWaN9C2zJoFFk/bIdV8/
tzAHHSXcdH7D6+tyta2l1I/CH1RqSaWPNZOvGbD5MLEQrW5jubGOXmkjvlgXpBXU2EqkU1Abc3EH
SMfgJu0cbxzErYxMfv77p5GZMc2UFWoSqPxIrOk4hL+bOvIEPB+XO8Haz18Mfda3qpS9mIO8rg5d
aB2GUL5cd+nzLT/99ga197rIchI0A3liLHxM07ja+Nlr72Ux3FG8hsLMofjZw2uC8Uas49ChjB39
uvzbV6arpTqPJlF5VmcXwSgAMsjeQ8vwemPj4mvvfDGsba662q4Ny68T/hTaw4O0u40xvXbpxZjG
Cx4UyxlD8G6eggTvaLcHq+PyS1nRAltLTV1VKUeNjYGrZ91wp7Kk8qKYfYsqLFldpuwmiDTrbrsY
oqlzluaxVs20cWix0uJL1Z0qJxKxWVJ/hDLOFdz5cFIIzOcR2t12CwC8dpPFYBZ1HLZdi+BxLnLo
noq3BuZ/x6xPvG3fLr/ElRZa5nBJymoIxSJAgmbVuRFVR5EO1424pQTPUQDDDLLSAabX+jjOgLbY
mRXuLv/ylTHBzk/0aTxLuwXvI+UESnDrnsR2QPEpJ711vO7yiyE98q6G/aJNAmCIPBue/4mr2zTt
r5unlzK6QfCsJBkdfQdxu6XGd62K/1z+5Ssf0qVwTgmZKysWA87OYwkMfPRnBroGvDD9bEdi9DqE
bLv5YOyM2NgYDSubxaWUDlFX4N4IJNi3VHrSFKCsPUY3c2d5M7xZWbu//GR/Kyr/KFgshXRTRSwT
nk6CJZtVy31YVrPbh47yQDMYHlBVtwA0wqF60/P2yekdjWUj1o7RWOWnmcIPmw3deFbGdhBx8zzo
5WyhYe3s1IfF+L1CINd+Lgx60wADUbolcAp7akAi6CQIeEGCeh19jSwBemuUk9PYx/URvc7ZSVMa
+5ZTuetGZt2YRdyekjARx8pKQKcqfk4xsj1FZkePHH7xn7TPnvWYVgZc6rNz4AZQH0gcTU5p01Ye
0Q4YsHNtiGkH0JW9S+CtOUkTrrRyyOYj7Pw8gINzAtpI40ATUQyIGzfqAyir3VM0tvNj0dWIgQSV
3tjzdmjvDFLxuxBHJhstsdLHlqLDMreAoLPRfUnHD6OYE8CQxjc2EgFXefg9E8C/5PO0l/28JUJe
mQyX0sMEmxiuR9YFpRH27sCGxIPTOHHLrBAefPA3l/vYXz75v/rY+f6f5pUECD+HJW0c5AhuDDQ1
HeFZama3coiig5iRsJa2eXLoOvPMUxhhQy+jhh0mznqvtavxdcpiifnUMXbamYfHoTfkG4VB58yA
seNvHHl0j3MzEg71T8i+Y0GbvExxYcKgLIxqNyUKwLnCbncAvFA41wu40MuW7lXp6BO27zjESXQb
vek47H2n5c0B6EPUnO1C3sCmSndq1iU2Ap1xgKnR/KqkVL96XsI/LAeMShNSAWMHqmF+n7Wt/RjD
XrfjYQrbDE2HE/KO50OqzGqXpfBAOpI6h3zOGBB0Rn+X9rGJKnSmD8U4fiCmiHlmxpw7y7JH3+7s
+JgW3Lypx7rY5diL7nJajg+drqWLgPHam2Dphxue9y+G7BOXzEO2Q8P+HKKwhD89uVKnQs+fjU/N
mNl4PoTpooc64t1Jpqde8Lc+qrd00GvdcfH5gd0FIqhyjANZwN8bpR5H1OtcKxjyt+Ie1gbZ4hNk
AyoRZZHVBRW+nIkxTIgZMP+Yyv6qp+KuhEPNTSmwAiCvso1xvbIcWMa+NVwacciyJGCiuZ9t9TRl
5cb3eu3Si2UmLMRIdlXtEMBP7TriCZSHK6+8WGVOIlSomOVJALrakxwdHLTJ4TqBLII8/tuPYpCz
xqpphkBMAWbf3ZRvpWKde+I/Jpql3rMlcLQbFouDVGpY2pOTqKNbYGCeLk9ka5dfLB6BSVKx1uig
opi+wR+y6zTgmFZpXlkhJouJEomnTBYwQga2RB0TlHg52B0in5zbxI73YxLSw9g6W+2w9jjnv38a
z2RqWdOkZoyeWb3NUYTPADvpmF23HluKPxnSGAjsSDFCA2l3yDsQ1rByba47JlxqPw2KU8coF2iL
/MMExYdPAGTOzi5WX69r7EWJN6mg16ljDIGy/gkc894gd2Lcsi/wv+urf3XVxdiNVdkKUEZDH/jX
HF+IxglPSnSIiBljCRSDzfWfbDA6cjPMqDS7LImEH44a4JWkI8YTH6bxXZQkt8DmMauXbmqT96mz
h2/DGS5nt1n0CkKhfE+B+9kVLRAFHtO8gOIMmqej5DW7jeZ2fCwg83gETqzyY8Ll1woW5kOjOJZV
kKIeGpSkwClr5I+INvaHHdWNi2RnwMuwDrOe4YrlH0DdwlCZwsicuCbQJfdj3KY7RtP0lIAes3Pi
2ACThakgoUn6Acmu3NMorveSjxkqtVPT35pwFp3CErGuKg+n00B7lmJFrePbdBwcgDRaiMYdCyyE
BoRCpzGNPwoIF6xaqor8TCemH2I7A5ytTkV7HC3RHCeZFzf1TJo9iJbWjxFkj4esssWhEh14lHFj
hwF4AMVLmQ91wMshZq6V5HAjahQbnywAGw6hCqPXDLgRyNQhKUZOYML3kmjxJ3dKnHAMhfk0jg4e
XxYgx1lnB6OsFeg/QoHn0JeRB0xJ/xNKmuaF9l0I8Ywt6m/mxBCY2wxyus2AdyluSajBz6uSe2GG
Nc4sSurZCPO8ZZkpwW6zapwggjeZt5ofLGnkd/gbiNfnpBCgOpK93VKwoKIoA8qQgSmBWuYthDjI
F58rC5Qlq7ZAAWnmvYJf/iuXRLy24CCc5jqedkUvUzepu1aDsEQSFFrAXYaGcPBqUDh3LI5sFzo2
eQMWIGiiAmLeOJYhONfpfFvqCmG/wxSeqkrPvo3BeKqbcfKGQibHRvZ8B1SHA2dlRX/UXNVv0YRO
VDuG8zLryTkAYDY+lDFnP3DMb/905mT4CnZnvTeQXvXTsCLiTSjSTB4WirZXzWz6RRzHC42m9RBU
XcwgJJnOLaCanhjbG9DrM1cNzksOT/sw29+sKko81UdI0ASs3aulCESmn1lkFoeq5OW+kVXv4mk5
yKRJsweNlH5vM42myrP+Fchm+64nEV5qBorm2NmWn2qa7nUOoggQiTj4FuVwgqsUtJ+0A9XBLnsF
D9mc3dlhxA8hRNaHKIyqL6mD35xkSHH2Zt4QrzZwGDLhdOs+MWAScbSpHgpaYRciK/7A7bDfY+8x
uLl0DFBpNIA7Zm5YvzoUPL0Yo1K7eQwkrUaIlc+qaQY9FM1EcPL/KJD0dqJ9EgYpjks9wwyt+5la
1jPglc2x4SU51VKFKB8lkKEmQ+PsQup0J5E43WGaOfHAiASOCfkhQBr02U5aiIA0QyIPqsohK3Ek
Tl6QQAA1sW2X9X7OWcJ9aLNMfqx4xHZADamdaPC/xqAtBoaNTp2oIvSKRGXgRHJQaEdQluCMNY9Z
wvvviZWWalfwOfvWRCniilVRPsd23iDtt4zf5ORUPzCsS8+pI+05ZkNNd4osjX2aqgx5qAsq3XhS
dugRwywfMp0lMMrQMQSOb0AxMa3wbrymSwggBrSwACsCO+Oph6wo20uhQNBwmITHX8rxayb6/K53
CPp8zcn0DFqUPKZpYbzMQApCbsQIEVC+gHAGrInZfGRxHX4zgKoCciOawd/ien4YalAMAeSanEcM
DQGXhZm2mGkQbHGDk0z7JOYOJeWxmsD7CIsGWVdg04j7YcD8BDfObJ0yxIh3DxWZO7cIG9CXG6NI
vsdnWa+ebT66oKf3FN6EvgICG+Dk4jBCUll5nbamp6nooV8qRivDKq5Pij/XfR8XS0Te4VS50eXo
95QjszXBOqVIPkaZVRtr0POq6v+/kHJpI8htRKs0wMYFc1ffgvPmKaf7ZoTIccDKC+N2y5T071W0
XLoJDIDjmtbExnvskyezRSCsqreq2P+u4sildwB7U6JTG1WcVCYAKKf8tjeAc6iljLG9b4CKEg/m
ZpDRvxd0oHH/d0HH4tquLCsZfN38rrN3izw4VyanyWWIZxh2diTNoQiYCSs48oEB6mCYJGO37nWy
UfRae4BzE31akZZlNiuJmGzgmftdGt0Cx+Q56ZYi+Pwa/tWhFpu/tkCsCLVTHTArV/c65jbYBwpD
pUoCOy76jROdtf60XDhiAZVVZlQG1PnpxAec0l91JIKqw3/fTlamWBTlaRWMXXoQJdY+4KKAqHdU
w3VuEbk0DjQ6tNtqYEUA3q2bNa0f17kLUurGkF5p36V1gLYoNpWjrgKtXiCg3jPjIRNbB10rzft/
loFy4jgdqcqAKF3+sbH/8FuT6RezbOHD7IzZu2biA2bnv80Qpd1EaJ6hfUE+03b+0alvXd5/ue7q
izEsbZpHUTSD/QiAvh6a4UDr2gIAJo43utGKmEYukztbq++rVoEUloBY4seszlFgjquvgwPUHlIl
yO3QFMHUoqiURPq2yHh0qgBR2edqiB7UrGBY6ZKtIsZasy3GPJoJdoNoyINYGw/awnKMzqmb2u2r
IYzHyy+V/Y0v+sfYXzoOjLoBmhjpm0GNFdrL1A3WHcg6Ye21A6qNc94DuA9/HN3HWVdPHgQZzoce
Q/bCleUI0Kr67nsrEesAYvBU3NcFigyR3eTPZoyywI6qiX9HUoKd48uEwrlbA1aWIyzEKj27SmcI
5ZsSH2+Gigo37VdkEnehZzqFuImI2bxVjTm1O+jowd7snLwK3XFoCVa7wmn2GPId0HE8LB5BBxif
BHUSL4Yv1HAZcLuAq4/je4VQaLI36tx+4+MwAXUnwz0BrQ8A3Nr4ns3C/kZnSF+Phs7qrza3y8mj
Vju9VKVod9MIyn+dEWC5+9Q6NVVi3vWgHAeqiKoHmPoF4i9yDfIr69Jxl3atcPY4ftIgiTMHP70k
RreLu9p4i0HzSd2qMNpjI8rMS8xIgc98TgZwq6gIn4ghQrxy2b7SfKJfDH3mmjEQk5mdPrZWZZ4Y
AjO8rLTZL54bTnTQRTIcLLhsX8BomR6qlABOxAos7ZPZH8BVu8szO3Ypjvb8M8L7phAZim3wvSFg
A/kaQOD1h0TbIz5cswUaN3jOj6DJpbvShmgrNBLjmIcMrFslDCCZa72ryVB+qH6OD/OU1A8Tz2OQ
QGlxUI3xXem4PMSSh8KN+3NSI7gohRtbrPEcqHdKpAZEqQsTOAeSFmO5Q7jzu0JYEQS4NLEe6dAo
WMzAtXroaobstio2gG+MB4TalLTCi8MuI8C0ru8Ztp1QBY3ABsYatEdAlJFP2Dcl0PWRPdDXGYjr
GxFGmN/U5FjRrzJphN8wKMzhatIo56dWZ3raKcL3aUgN185b8LNsU3sGTB87o3IoPiWICr4no+ng
/sN0yrCH/cIaZzipmJ1j7MzGr52SBoiMMQ9AcjdBnJTZC5lkCkYmSW7Qq0wPyNXmFHOdeUjxSh9A
po08UE5qH3WHziUcmTNCVNYdAlAYOIxG602JYT6M0g6Lw4T/OmhZNAPxLNjdUHEstEFBPMmB1KCw
q/QdenBED9hhtQfxLXZ5F/GnAu0LAy17QFhdVrvt1MChmZFKBhEWqLfxGKp9LWvzZ1715l1OOrKP
ZhR7kWAgP7gQ6WmqyxTeSyzRXbse23vQwo17Z0L6xsEK8+RHGkN8oLA5+mpYwx+zBAWt0g423jXS
V5g50EMRjtVd0nbj18l2soeSYo8MZO9cvhjR5ODA6wwQhXgsK04itHsYOiCMcite2mLf2HZ1Km0K
sDFovzsyaczEWRa+dmnYH1MQR88BHwbFRIJE5F8UjPXEqxxTnYAu13zXoZTwpQR+B7AXltXaBUC/
/IKt0VzvW9nDsTDQtr/NyDy9Rw7Bvx0TkSnUdpJ7Ixf4dyYJ6K4lS7GP6cNhQlYHcroxNUYZzl+I
NdIfl6fhlZWRvVgZ4fimbmowNYMsH54FILYIVHm+fOm/Z9T/muAXi6M46x1wvrHqkk/1bXJqXOkd
Gvcm3YUf8ATpHX+afcs3jsX+JfZPAtjUt3FD77T2WIudUKEhgyl7WQQSgbM1/IPm1tZkZb209GdN
ad3AZ4H18NSSl7gFRy/md1ku/1x+aSu7k6WNCuOBnattVcCM7Cg7xKBQ+pxW7b4G+Devhw+HdBuL
jpV3tHRSYep2sPTDO4IFvdlNNTiTRmbah8sPsrJVXAYjTyEjlhOSCr61zKeU74jDn1o2Hefyh0aw
xeW7rL2ucyt92p1k44BTY1UOkLSZNxWY6i4KqG81mx50OjwrDhJN1pTXrTKtxbLoHH+ET+IcBzY+
Nh9tItlbVAN+Cy58vPHW1p5nsR8qBhk7EOkXAcb8s+2QO4QevBWsPea1gjNTv8ioOl5+dSuLvKWX
yhYKuN0UO1OEIKGGBBJ/aLrZkHkAXV93h8X4T2Z8iUJq9L6eW4H6JyJVWN77vTO+2tG4dQS69hyL
oR73IK8ibWzyHZQIJgsLtCpCZs3PBKlNVz3H0lxFgRQFxzwcfahc/THKT/GYnRojfaZZsbt8i5XR
snRYUYI4qn4QaYAAIS9i2Y4Nfowj+ZlXbpF+vXyTv6fC/5iQlyarlIKyrxFSF9Tv/F3fz1+UPyBO
Dmkp7+P35sF3PrBAJt8u3+3f57pSntvr09AEZi9lNYVxtZlNlCSQ2FIgFbin4HmpqPCpivR+SKEU
dbO0N8oDIqHqjZrFyswmF7NClaYM31ptYQVR+InkJ6HSn5efamX6X1qsKJJeTWTSST+J37lznm7e
sP7amJHXLr4Y/Tgx4YPuZgmC1vQF/NffUwcYeKSvg0PJpdGq7nvkcoKdjSBXqz1Sm8vToHm5UWRZ
68OL4T7wIkI2BbRkypLVESYa9RgLA1XTcq6CDpb733libVUi13rXYtQXWBh1OLKWvsxDt+x/TmWD
bdKE5IzY40kDoKUG4v/KT+XSR4VIqNguB5xsJnCZuDhKiT+YNVvfL/eplRls6aMqnbxNEcY3+rH5
C5lBbjW359K46yBi8fIdVgaEODfZp7GoEntwqmLErsdWf3KTfzfH/unypVcaYumgApMKxXSkUAWp
Tj1zZgEObJ46Z8bpovoCSc7OQt7HYG+h09be1WJot2CkYudFRgBYEQySaa/DeZ6DUB8YkQ+Xn2jt
ZZ3//ullDRORHRbvky+JxAo/SXY4DaUbLbFyyIwwkv9efbJz3omIFwjIQ8ZcOE/Ca/q62WmkWd3P
UdPsICAuDxVl8mtBFVE7G7sU7orGiO8LC0eyOdD/GfZPUf0GmJ95E4ZlESBJMX3vxFD8MjJ7y9+x
9rIXmwPCc7sH+hiFL6Bw3CJOgCNXCIOkE3HzdN74UKyseZZ2qpqWfZ2IvApK7N2KsQTepb8BhWmf
QV9Y2LmfjBsChZX5VSwmDRxdhDSZsSGZe7Hj6TNC4w5Z/HK526xcfGmpshEjmXOExQaOUp0X6nOg
jFk/T/OW426lXy6NVdIYbGI1yNxFEkcC/dq4NzKn3ej0K5P30lBFcCwS98zArwcmAJm0bpkbbh3H
3ljSm7Lasr+stPXSWdXHYZgWE+mCPKYHKYojTmK8sYvu7Tj1ka30lYhkS7mz9r4WU4UoVEtQY0uD
RrxrHkyw21zX0osJouprJCKDdRnoPr0pSv06MufU2/Gvy5df+92LGWImFITlMYG0JDGhqLS/MNL8
uXzpFTMBsjT/O/vYwmrsfJK2z87H3BHUuR6wHdm+MBBWiUpbcoK1pnNHwDYDE/HJeyT5ieuW0Uuw
umGFWBgguMJP9A/ZIQQGERPIItlF7Mr10xKbPiPeQIUzuPiYnBBCbVb1PR6JHArECm/M3yvjZGmk
6hsCLDYCR3zEAAaJdW9LsKnMfYwst839xto9zoPn0wcojDDUcyK438dd2bqjUsPOKjL1/PecvezN
zu17g20s21bmraWXqp1rFJuhMQ7qClhz5Jw5vbwzhua6Vv9/MxVAWoowx7drhiS3zIluZwRi7dFW
03HC8eLxctde+VbxxWhXkF9UEXybfqfPWvMu/DLZyHqOjeSW2FvrqLWWWYx8mUuGHOMGcB5w4JEU
Et+khvmLtNaxG/Sbhezyyw+z1iaLKUBm3QTKZ8/9qOp+A4/u5Sr9DibMxoJz7fKLWWAyKhPkaGB6
KriWbUhNJpRK6XXT1xKAXsQaTiuCtSYZe1+V8cmIrjPDIIbuvwNDQ1tVAoXEgZ9tPyBFAgBEzR9h
M9DdVe996bWy+1hDzNGQgPdImaye4QRGqf661cfSTCVhSJGp4CMOKe/ZoO40EJ+Zoa6bmJb08ilG
Wsk0lyVk1Hl3YjCRPAPCVN5S1Zg7DnXgwS6TzSroymhbGqpSoHLUiJBuf3aGXw1jtyyF0hBP92GF
85ZSY+0miyHNGaRf2hrrIEwgC5uIA2J/FqB89FO01nWlgqW/qrFb3TY4ugni0rmnqv9SJHSjBr0y
ypY8c2jzhSitzkGpQLoKS2aVA8AvXi531bVP+dJbNQHlQArakwA4sFctmfKxoThGNvlVIEq2zihC
DrDBcKYfAALuL990rUUWW3z4g9IIR98QbYkfON9BrpcFdWd2YuL18g3oeYb7R4lq6bFiWasyEyYT
xCwVoQ+JXYQ881J/kdrp7u20r1+K2aCgjHJ+1I4kX5CaxO7HkpGvxCiyx24kxQaXZWWturRhDQ40
kVjS66CNwV02630CSf8AawX4tnc0/N05G7POyltd2oysDAEbBTb8Pu8BrtNKQoXbvobT8BZa1XWc
akQM/nfuhNZRYIfZUL/tEGvsEkM6D+mA9ECrGXNkwBntdeQKfHf/e6dYZ8xOxooENMQ5WUv73cSj
Dybam8t9ZGVcLT0vyIeEQZRQiuBLUruWPYW/ikJGXoRczJ+Xb3H+nv+jF/6VaXxagbVhW05dV3C/
LvUvUM+DijjPly+9Ui/52/E/XdqoldXFVR76DQKxcAAJrDAjXjJ2DxYOk2hpB73qf/N+ix6+smRZ
el1kzlEaC6c5iPs3SzZnLiK0oQ8Nr/bUerv8TGv3WEwLosgMikql4w/WtAs7CDBp4jL5Jxkc14TR
4PJd1tp98fUfLEjri2SkfmrON0ZUZC5Wd29OONsbn9AV9qJcumBGLvSYD6IO6DgSuoOvO/HShhWv
cRjPFex3hgmeatchl54DpgN2VPzQwbD3OJK+gieqrNV+Elr4JXI6AxSfxYsjpajdcVZQRoDP9RA5
IZBfcpLxqbCcJOimKso29qUr88jSamPmVVU3ZGyDcsxv7QkC+caKENBIv3AKRsblVlgZGkvCetg7
+dDAABjYWddCHwEDpmzSralwpY2Xbhs1jbA0jBz1YubcRHb4pUgZUOLd1udlpaeS830/jb56TAHf
6EeCCjjE1jrLESUmWHmA7vgPraPkYKiKHlTdwRabZvwGuXjmyRxD4+iM+pcyk3AXQfVwcvK+fhJO
hWN+xKhvTA1rr/b8908/Dho/HP73LfFTmt6h+LWDMn93XaudP7efLy07KiTpme9MsntIQM8+NHGa
bHwp1374Yj9hpy1F7mMCFWTsmDdtZw33NtPh4+XfvtYnFrMLrONW11hTGSDn+BZhpL+GHOoMq9pY
lq+NmsW0gujrHlndjPjYpt5GxdfJ+SqHHHqnLRHkv3+/WIqmaQQYikVn7tt5n32XZYu0nrGVPh+y
TZfavx9CLAXTfdJlyPEamiA3bmVaPhF6i8jwo9VtDft/DxyxVE1HsBQkLJOQASOAupMvFoKkE6jh
eJyjwt8fLzf12mOc//6pm3bNXCiDRcxPOsTgkIr6eCrk8ma9b9XT2+WbrLXHYg4QCVJCcZrbBHPT
Pza8ORKEChe5Oly+/L8Hg1gC2JndDXYyd5Pf9wILYxU0MGJcvvRaIyxGcQHEVexQlOZYBGCcEj9l
Y5dubfS/UdPLAKqzXy/faOVLKJzFiJ4M+Jl68FgC9q19Hw/SP4w33ZFCluC2P+QX80U+RI/kNgzY
6SW7i1+TH5dvvNY2i7HezJ3RI1USzpT8CzgqEJbVOzvZKEWttcxipCfMGpVVNl2AIM4PNYgPuhnj
tHLppYoaNrioiDiKHrXVP8wyebYlUDBXvZOliBox0AQGaEiC4H/P9zGlf7K5OmAAdhvdamXULdXT
aQ2uSArHoy/aTN6nIZ+fiVLwoMFyBGcYQvIuP8jafRajG/kTVolDfg2GiQqcjN6mU+X34D0Um4iO
lf6z1FGTnOeMTCnaAeYUM8+/1hwWr5Rt4Rn+vScUSw47UaUS5/BTv6z6QFpR4mah/pKP5pMdwqKk
0npXDKiEXH5hfzdn/78PEUuJtDMiMoN3BRZbZv8O+aZvWH/EkB6ScL7X+bgzGFADsvMHCFE9GSPH
Efnf4Be4LWxgFofmOVFQC/LrpralWDBKCFADzlgFkRr8WvJjOI8bfXCt4RYDn8LYwEsHC79eRg+F
yB9JZCAhnn+//CbXLr8Y+pEZDWbTzV1QtADUWZS/TvlcunG+xYZZmZqXskBVOCYbwxxzy/Qg+1sU
VU8ODw8UFgHTuC5bUizFgf/j7Mt65MaZLf/K4L4LI4paB3e+B0mZWZmqfXHZ34vgrSlqoxaKWn79
Pel7Mahml1KDBBoNu2xTEskIBiNOnMM6lfqlQKV0rodftRkkLV0eZlleJ6vj6IhABRVWYtkG4ri8
3VMgd53NXqWVdBWY4P9+tAtkzZd26Qag/d2f8MJJFRhvjFJgWodi18r5iTL5im5BiG501wm5OTq3
usNSZaMxskr8Rew8wm7nvgLFzFbouOL1dUBgnrOqAl1xmTS1Ax14D9T8AWTMr9qyOrG6mihdxlkO
yZy/1wAAu95PS20Y8udJCEfH/rGi4LJ3ccwWzYgK3Fw2/AcCCzNyg4X87CFO92CO7vgGjsAABErW
tPHcP1mHTxyap5m5Ik6+ZEt37jbqw7J74PLe9Udkj1lITLKHqP09b8qTQNJAigeSXpfLczzN/meD
yLIeQdJlTH0eZmnYtNFSql11boBYQpaPG8mpFT+gYwU5hDXKDMqrSQ89wjfmCRYrx6A/6wodAEvO
wIVUt/11W0RHDS4p8mB08JpkGVGt5eBrkqHfLxuLteIzdbRgayGrNp9Hl9N7bouIIdsWbF4oznb/
yU7Q4YEDBB2tmuFoQzDgfDeUZ6LNGTBqsBKhvX2pso0FWfuK888/XClKy3StqYLfGa1gV6c1pP/4
zinTjdvjigvQ8YCQCZVAIfE6WYz+CNH7fUGtjfrB2tBatE9Z52Imwd8VIM2kavFNeXwDmbti/zoQ
sOBkcrMSfhFtzu4eHfmxabkhLkbABCzGU6s8A0x2gbPzPf/KMFanYXdSFOdHjsQRKQ0KRqThL0i2
lOGg6HUiZ8hn/H2p02qWtTW14M6SFQxc7Evwt07+KXWvEwlwdBwgmhldQD/ImDTWcxsw9Auj42PZ
iPZWYksdBugswq8K2leJUf97As2S5wwRuIGjvHvzLOfgb4lFrewrHQw4lMrvuzLAc0C9MHfl0Xfp
RiLoT6H0E6vW0YAGp5Mpa9xVAnuQ8UDMPAoySpMgIBn6/VtCwxS9cXde6wGVG8h0P5XMfm+DTgIK
NLqhsKo5zHtQFNeksv4q8xTkJqBXDEduzy9ofqTfAotQdNCX8nYwO+gbt1W9s6hnRi0vhp0YcaEY
FYAtbVCUb0jC9o+XD+S19dE8SS8cL8cFYEjSopzDjGX71umj1B6/eb2bOAXxQmSnrwtYnfPifXBb
aqG8mualQrNfEHWps6vkTZVvNXiunFI6CNEHN7yo0mxITNCye13SolAz2X7MyrtGXKe05TjW3z9h
Hgx3MGo8RPbfZLZv+BbMZ+3ttSDCA5txPjrNkKBZjZpnqQZAMcrQQlZw62RdsxHNlbDATiUk58Yk
D7oBHcXmFwmilsv7aOX1daAgiEhJM5EZkfBAZzSM53lI+ARJNXRNhqlt3xU1f73uUeet/GEXLbwE
9wOlQwIQANL0daiwSYsqwP0QvqUbN+KQldnSwYNglWmCqmjQSVR03wyv2jumvO4Q1AGD6VAWtdHW
iII7+S77dJ8TcV18Y2v2jGoOWmghaQLqsKXZIe1ogoKJjHUoQLu/4RDPY33iD23djF3X9FIDB61p
O1FmBAe/7h4ZRCUur+/axGshQmN5c8ZpKpN+poclsOLB3SqVrA2tWW8m0jYIKjYmfgfBkEyq+s0P
2nwjbFqJ/nQsYOOAsjjvC/DNgVjbFmI3BCC8AV6fK3fjOF37AM2EIWdnOk6V4Zgb6x2aqrtQFeis
vGridRggmyv4tqyoEjRr0wDNxeK6VgMwAv3dZAcOOt424zhlvOF3WtvOFFIv2+yWWtmQOtpvHj3S
96YvE+qI9m6c5uIViCewbjVucXN5btYecV7zD06nH6Sn6BDIJAV7p6mKeISphYMstgoqKyurQ/0C
MCHmM8G1G9fjW5BHv4Lc6dfld18b+vzzD+9uiGFMoRc0JqNrhz16sbotb7M2smaqBZOTkbcYmVVW
aLApFFv6QWvzrVlqNxme9HupkiJzEo46mdkFbx6ju8tTsja8dtryjnr1WJrYMRIHrJm+lWfgz1xs
AVNWjkMd1EfsuneFylWSqmpXur+LyUSPKAsN6I6X3hZRy8pX6Mg+FzyinluPiBnUcC8N+0YK+g06
QtfteR3bZ5pVZc2trRLwaIaSWzeFPHlii0Z77eXPU/dhVw58KpYMajtJ2ggVlwTtIENBbo0ShBVX
LbKO5xOq72uKDuCEnFmscjepzfzH3IiXy8OvuHudI72Tc+pJgQ/oU/5gdCUa4F3jDqwbJy+Xr5ef
sWJgOpKPFWlVelMjk4ze2kZ9sCZ3I1BY2aE6kI+Dno9bFkYGOOFF5ua+9dVzz5ZDisNc1dMWi83K
rVxH9HnUbtLRICqBouVf2cyP7dTJ0KL8oeshtSDR3dwH4OHv/GwLNbq2szTjnhqnp9DelUmDgyca
OZ6XSknCMeu2jso/0/RJDKRD+gpjdItx6frE9kbxlKPqemKyAugskB0oVXmPw2F4mkzQe4KyOTdB
cGeco6RWOgVqwIFHIjAg1lOYuo65KxeLidBoB+4CNVXWDzOoQX4w0xzmKIeICsg0JJgAQd3ddZFf
OVv+e2WmdDQghDUCdy5clRCKNkPw5r0JFGRCc9q6FqzsXx0FiLaP2Qo6PIDbTx5Ub/Jvl+1i7cU1
5wHAMTfAEqMSkHvz/NeQ3/bzr8tDr5i1jvSDfD2EqWTXJV5uiSYkfWE0YW8CxQLYl1PfpZU048uP
Wpud89d9cIGMgvJv9maF+oofttP9Aj7660Y+P/HDyD5y0tB6x8hN/W+n+wlipevG1Q58tzUyc2zG
87w3O5D83VG1JbG1Nu/aiW8E5wyEz1VSLtOZtK740tXNweGADIEy/boj4Y9S54d5yRzlNSov0lMH
nL1FQFwHYniLbeVl1xZUC88JBMgam7MckRYUAbxxFrdofd4qnvxxLp84HR3Kx9Gb7apugLlWg3dj
ZEsWVr5pR11X4ASFrlfIl3QwQsM3sn03FdBItlQVlW7hhaOsi3AQy/htRLE1hgIAuiRSijKbYYKs
13NScH4OVDwEdlldt1t07F7Gm9YOlk4lZi/El7wI8jsp8+7r5b24smF00B46N7ui5UyegtKBfEzD
2NEYFxlnng3ZuqLpd9c95/z8D3sG3La86rJJITJfoBrgARrCgy9z0dDYQOH4yqfovqAtQcxvK5V4
zZP0fldZE/H2aNkbd/aVnWlqDmGswfvaGtg6ffOb5z+CagufuTaw5hFsYoLSiWJg30lwuIHcgV1n
q6bmEKYFb7yADw6639VbbpIeFKjsOU+dL5fXde3NtTBBBMNiminWNbDGV1IFD+XMni8PfV60zwxV
8wOAigc+2MZUkhnWo536x1Z6TwCrx5eH9z8d3tbBd4sHft9yMQFkMuWXjKJknqb3VecNIXXO6UM7
/2UpVLovP+3zebJ1GB5EVZY/16XENh+IYmCg3rrzfj5Nto6/yxY0srY9dAVgqy1uRnkNylK06F5+
77XRNbtF2DcNjQkaHeX7u27iITWtGGmly6OvzYpmrz7xWGeYePcCHEajcTepLcDC537N1rF2YD8z
jHkZARcDHbZpzNEytrshf56qrbhjbWY0m5WgfnP6szCC21Ooet2SM8573gjN1iZGM1soMs5ph/Yj
pOEHcCQ/mPL98ox/fmOBJtvf/XBHwVjmlrhJtGDf6TMREahoqPrFgmr90qYbu2bt9TXTDTqkHqiL
xIOXey8gIIhAW/l0+QP+dAv+0y3YOqDOh55Pk88KSaQmze2wHYl5Jrm3YzCmuzF4UVBXr6UXj26N
XIFfo/XJtCF+DlaZPM6shtwEDCATK3CW2FABGplxl0qMrulfUJ/vwgE1sKia0avA/dq/d5wZ5MXQ
zibg3m6qfVpmPk4UMt57IEo/WGCMBwk5s+OygshUyrfo11Y2sI7tqwOJDCDkkBLI2tCwDPqXvulf
5YL+2Kk5Xp7LlWXS4X1d6ZsziPV71PvyR6dPvwMBv9U7vGIevuY45h72p9xWJZMPSfDOLuwdKopG
5HijskM0B5Tgpc9TEUlCh51chLefOYhEQzctJqAvRgjp9P3w5tp9fevlHLyBS+uHIuPmDrpq7KlC
T8ab6VhOzFQ77DEr7X6YZz9GVQMoEmGxPQ9498bAGH2iLnh/QgOcjlmUTaT+yx5qC4z2ndoDzg1l
ApW700OdzmKnIGG1C7DLIgdRs1W9mx54rA+qdL0YyDDzHspT3bExh2xv17R4Ij0z/wINrHwfC6ke
LIxx6Bu0Og6B5d/AwaVhkFPnIQOpKQmzBVDKDStb2yKa9zRzAKcy8BomjgNu9DrL9lAzenWy2ooo
MkAbT1nbJOeff4jcIJjSluf45CTSFyAkYHBbNAwrLX22DmL0CmoECxpqT2MXZr8KBnr4qPjdfwOb
SHlffKMiSqtwC0C89h2aS0WxRchS4GFQuQgr8pIuG1t9bRk0lwpGKSCHRQmHlJ98DoptpwJJaRlW
k4ov2+nn6R/b19ypL3IjHyxaJl7PfvUK6OqBPQMOn0e8B0EmK459a9yJMt3wsStTpUMWu3K0leBw
3/b8zW4hEb91Kq84BR2mCNLnbhghMpA0fhPsqNUr8Gr207Fq6FZSaWU1dKRiO4JV0878IqnK5aSc
aklkO/V/OWhKukPRZ4tlam2KNPeWqmwxfRe0zLLKd5MKjiBdfb682iuBqQ5NbEAamltgAU2448oD
yyb5NrUQ/rBt3OABfCvDbgS7cWgF/XjtrJ0/84ORDwZzrTRArD11I5RSwB0LxtVba5m+s0Fdd9r8
A7bYq6JTAiHZTPIfnGQ/F0a3XMlKWKPDFnE6zy7EEMuknachqgzxWi9FktXe6zjIO9qrK72hDlM0
s8CovB4lenti8YjcmfDN62I+HYkoQSvsDdzCVW1sY0m+memPyxtqxX3oyMNzB/GyWIZMKnf2f5e0
53vFHfTLL6X32AyUR10+G2DxdrMYkmvW/vJjV4xdxyAqm1tuUeLqaTTWDvDaPfOskG0Kk62dHjoK
UaH9wOUmyk+pPEv3NGgQ2fUQQrsDMXJ+I9NaxI1J+J75Q32/0NR7qF2SHkqLV09z1rB7UEakb5e/
ldBz2P9JWKqjFqvWgnisfa7ONmcVrZQ6t1D7gAw5aMmWr6bZq2ObBcO72SgOWiDP/Q4tWDQN0hld
6/FY2SD1XSo0CNCSejvKZZOY6dAepVWlD0NQmLFpUm8PGs72u5V56s5vMm/HF9sZQ9e0s4eUAP5v
WEH1QypJwd4zKH4LhmwRMrnkD7mcjVu7BbkSRNemR3MQ3uNcB5BaApL4gL7QuUcVw/BjBx3O38B5
0D3KhoPxuBXjl9Tl/C3zRv6LTFV2V3fKj1jfmgc+Lww0jaTMb9HzuLzYTV3s3KFt3lyJOinrAu+3
LywPfNsdKZ6R5p+isVomQGvZDLyfRx/kwmmYI6cWEpfk987AoJYzsLaKG8gmhXWdFwdkqTn43Jr7
VkHqhdeQGBxN1/um7Bp5f2gG7AX61ONBKvegKkgCei2RXxfuOGFZ+iRyWmi/zMoTp9ys6gi3IBn1
HG36pJwRFqK7/m7MPOO3lzrWIXPdNDaEK29H00lBV425r+rWuclAZxcBM+4dDMmMH2YPIdTAcVgM
xm1IY80QX/7iD72xH0EC/+ahdTCcHRPM3y6AL4DLWjfMJCySUA6LAEPL3gaoDu3QUjg/InNoAxtD
6seCUhXlgRIHCtmUGHTd6a5rGLLn6PcAi7aROlE5qyWpafBX16jxkKYFdKzcprutRTAePOWh5wTs
s18XNrBfZWVBdygfgbfLhmILULlm2+effzgv8qW0C5Ujus/8AzjHcP/FZxavl41p5WzVkbPBAHGw
wjkfgEBk0/q+qDYGXokN/sjqfnhrikISNocoz8zDYFLsJGOPfZeaf4mFZE+c8S3KobUv0GJNrjJp
N7JC8cx8LAD0rjK6kc9bG1kLNqHagw5RJWXimzc1lSE0UcPLs75yhOoY2azjsz0GCGNZATM2j0bz
whSU1Ip8p6DIdPkhK/tGh8k60C5zphSlLAmhLAP97cUZfYMb/OXh/9AwfOKFdaRsXsLhlI4H2BMd
2p2qSHEHtGgT2S4Zb+badmMDd91dA2vcNSUtdyM3yI0zTlVEydD9mwmv2lVjWjxffqGVWE5H1Epn
8YQwKUrPQxBa1h3JX40cetrVAD7SHJ3kWyiGldXT4bUjoTYkmZEuGKQfL+mxRUZCDTxaoKSc24/X
fY1m9bJhVgqplj4xfUYQtM/8BjfxYG8aSpzaksp3KH/5UZUF2e66J57N4IPF5uACk2D1l8nY5bcd
8V8RrdwyxxyjgiE36xJ2qtwt7OuKbenYV2HPKmg4nJrRAlUM2Hthb2AV11bH+vtnQB9vpqkBf+DU
5nCHnF4XgUgEfj6FqIkCY9IeVJ7GVayZts6auZgWV4PXysRzUxYtKaD0Xar4yfdAKUJqF6ppjsy/
kqne2nwrflVnzyw8o0LFm0gIEY31vYUi2iNr0G2iamaFbS6Ljd2wskA6PnakaAprGyiujpnJby2n
pXdOav28vNVWXJNOokmIJFY3IJsSWOIBucQAqih8T2t/qwSw9oDz5viwlz1z7FtVTcEpqB/K8iET
v/35uhSEjoU1a5cKOdcyyRcRo0U/FBCwmXxoTm61Sa5N/fmjPrx8O0PV3jULmSzzADwmz4Mj4jhn
w02uTY1m5goSG6rBnTcZHBOstk6ItsyQTM7Gobnihe1zzP7h5ctOkgUiLjLpigGqiBKlTVBg35wF
rCOS9UU0+O27Ev2vyztp7XGatRtt13rGlKEN2I9b9CjslmW37PhD0e4uP2BtMbQggLTd2Kie4ULX
zOFA2pDkG6++4qh0nsy5diGvquAC/bE65sw5ct7ecKtFMrYhbdymw8aDVlb8HzBZG33lVooda3vF
3pGPUKKM0cpyeX7WwgAdKtuZFbyOcNBzm7IJ0pNkuqEo998W3twc88VAr5eEVyp8IC6HKXAf2wIa
QQYFvX7bk3EnFBStPCryjQ34BxrxSVyig2s9h6EQAQ3BJPW7OSxSfhjaaVcyrN9k5t8ao301qmpP
IDEDlYcAp8/SbTx7baa1TJVlWbPNKc6eETG6SR8baCzU16V0dLwtzbLJKAV2ei9++Pw75Rsg8LV3
Pm/8DwYLpd4xt2k6JNQKYle8laYXkXEL0rhiPn+u8B9Gh0ryCHFH6MqrLt+ZxnTTQWVqY+etHIVU
s33Lbebe8vwhWYQzQRupdCBdmouEtm12FiZr9gtHoTYQ1vxdFoaNGAYajTuIquXH2c7HCNkJEEwG
zbArZGUdOOisflx+t7XP1rxGZnY2ybwmOE3521R2uzxjG/5obbm0/LQFK/Mcow1O7gJVIhuE+6Lw
fiy9e3PVm+sQ3V6a6II5Z0RnPtaQ1HG+FrLf6nhcoVKwdYRuXrB+tiRiTHQD2rEwUvZ94TLdpW1b
nNKqmiAHDGoANPdlMXjGvD1ujHPEymWORGUbj1PedHFeY7lNEOYl0pHWA7RA5o2PX9lROn1nO6hW
9AFQ0KM1pvD4+aHOfT+W4KeMszTfWMK1p2hegtjUqCH1jOinasLi3HJbFhEpb2yTXOcrdKRvD/3d
BWVhePzy1I2xuwVUXWGksXV4ry1nEuQSAw9Rv2uOxTNL1CuJ67jcZ3sVuvG4F8fg1L/at37SHepo
qwawgl+1dfhvZXVlCtoL3O5u6YN/kEfIle9HEHSFxj2/Ay3Lvjqyx/E2T9CHmGSndBe8ig3oBFnp
qIQI29+dZOG7Swlu1zJhGZq9oykFzWrrDG+TlzOC6yxuSxn0WR/R+IpWSWjWAyhLJ4AvZ9UTkOQa
jh+5ygJ5pqrtW5BGoLJq4HZeRwuwWhRAIbu4B5t0dRrLpjqHTBULx9b2CbQR6yBU3sKj3swbkIIv
9GkqK+Dn7AxVdXNIgYVTKE2l4FKjxCZHqLBPD2hwUF8ExKX+CkjK7hpXtl+DpUXI6ktn7wJkHHsA
uIROwNS9IVi5z5kCuAI4kVdTMhUNDmiJq7PuQHnGPE/OVO4r05yQBx3FTWoO05tQih5z6K/vOHQ+
fzqD5aOuaLv9HThl3L3XFTM6GStr59sd+9lBf0+EamzwaQ3qt2HRNvV9A6mzF1D2G2BmdajxPTU6
79ZqFQmZU7F4lr7Vh+BQzX55wZl7lrbGGxVsuC9cCBQao8OioUl/OJVH3mlmsbAFS+CjVxB/t9RI
dC4U3QsTUXkdp+U8Qh2dVJA/lSpeRCNvDXuBaB5xS+Pgm6p/ngEGAd26LR8qdxzfmbPU2QG0vvQr
LqppmJoW9rSBlqOuzaCqIcgSTuBKeu/qLt0LFPLufbt0Ew8i5yh+G8GxnBiFRl8NFccefL27uRg8
aIhxDjgn5KvTcHbpEM+1Vblh0wEUGEqvVTsFAqBb36DkpWkoObdVZsGJ9u07KFSogUMLzU+JAwll
8PKNUFG/zvlrxxY4Uvp+6QA58oMm9Pl9Wr1dHnjl1NLR5w6bhN+Ngp7aHN8JMeMfPcdX8d7b8Hhr
YaiODBeU1+nYd/QE7dAy8alYblxcu+PFQCK5RuuiIHkWV6SGmgXkLdHlzEOo1T7IcpgOFCqWB4Nd
GQbqIHJIGJYpmQXc73Lk9RfweoTM3UhvrBweOoNshSBw7rIqT6bmgQZo8fan41iSA2SoN46nP6mE
TwJoHVCO0tjExXkXjDj5XyF7yG+btCLHJm2MG7QfLmi5l579M0A37hscRIX8BqgMS6c0wwmq8/hf
1z8JJE9jmAGPq9kJ9pUo2puSEBL19shvglSoA3daAUX4FspnGRO4l/jLzQz2sb3n2dZTa85jiNB9
2BteY8aD6th74Bjzqe3m9lBAg/XOD9L8vrSgLcUbK4tAk1DvGpoZu8YxxlgsfoBWIOXHXpcRCIYS
Alr9tITyJn6ljNy6QeK4e8oggLlb+smOAmhShlfteJ0fNxeolk2iDGCf6fdJ8FdbmW9z4FwXYP4x
gw9xddk1jZATcpCcPXn+e5q/Xn7tlcD1TwHw47iFdaYwLyDX0df7is07h+UbdBdrO1c7Q70ZZNnV
hG2FdtywGcbIbMXOzNXBba8TIrR1tHznI4w3BoQnKi7qXdnE3h0ycrKON2+Xa/Ojhd8SKumCGagJ
cNLfF5N7anpvw+7+uIdP7E5Hy7eoxDldANOGPJiS4Qi20PrIXVa/+KyGYq/XN3a9Z8wmXysanGTX
duEi+Xs15DfU8NgPbhYE0YfRLyfu+N2ezNw7lKShEDWVW0p/K678Hxj5qnflYIwyqed7BSp7W9K4
HszrTiAdIx8InGxFfc6tQxc3pzey/XV5Y6/sPp3Tdk6zyvNMLBy0kE+0cX5KiGz4Foth8xuZwZWE
jk5rO7QZALwMPhnKZ0F9ZzRgfavQaDdFXXWdGJStw+JTXrTBWFKeyMV9cWf+u7GnY5EO9zS/8gZo
ahm8ZgQrzdhT9ISUdN4BVUB3NlfOxi5fWwfNC0yQ6BZGV7cnHthsV/WSRIE/2m/C95wvi0faDW+z
tk21UCY3+imY0UOQ2NWy89lNaQkw2W3s0rWP0LyAO9q1YgTXWECEaEj98RVtae8FD2IL3YlXnSBU
B80r9G1NqIzLxOr2svZDKKtEafB02Rw+92NUx8hD3VvmaIWQiQTheQiNHqTgZUU37tGfTz7VcfJW
C47UxgfUN3CXuJ8P4+LEg70R6n0++TQ4//zDEWUZ7kIqHzWXZt57y76b4zGDFPzG0q5NzPmTPowO
P8EY7jpYWreKcQeI2i0409qknJ/4YWSGyE1m58R7n7+b2e8UNPByqzf5c9dDA81m56G3pmVC1t0d
zAFRF+E78Nuz04R8JDo8Bb9ho5rjy3snwAv/85yiOi3tuFijkjamiHZzEzdlX+34BGgeBNvtGwiS
AHgjguBgetmbJct+I9G8tjCaQXvA6VOIXuDcKcYH3xa3Pak3fMXa0Jo5T14dTCYQyAm0LG4gEr93
JbmqjYnqCPpMoHpjmNisrvWaiuci+Hl5DVY2kw5Zt1nJRg4F52TMZ9y5aRBSRh7dbOMo+7ysQnW0
uuUI0TcjonNhZ9mzrAwvmWdPxeNS+JGVUjcyFRSKXbqIjTT0nxTgJ7tKB7FnLpaXdTVL+hKk6CHK
Lcsr0hz+fpn9KV5AlQTBrZqAt7YHtxTJ0+zeACyIh7ikDLvMLnniZal9oK1NkVbpx/GbQTiKooou
9o3lz8igOIIB3A7efJeF+TyaR2AYmBmCOr+/c2gwICMpjAigMPVmBLYpniE5uny5vGIrbksnxS0k
dB86ZJyO5rKYB9vFlcCrWZCHLdBVCRQP5NbVY+1JmqPJTUaA+yXBUfh1+ksZDpoqeuU3BogDW/Ac
MWDzNvbJ2jbU/E6QB3btODBEj/X+U9tZZOdnqbE3HV9caUFawKCAd1gg+ZyfgkwCmkXge6Lca/xv
l5dl7Qs0tyJV3mWq6tnJ7O0fnt/cobbLIIbM/Y1jfMW56IByhpCmrn3uH72U3Hep9eDI5vXyu68s
tI4dT0cFuPjge0dF0OzRecmQL/c5A03pWG9RoK28vg4jNyFHiBPA8PD68qVr/bjm1cbmWXv982H2
4UCs0M3f5D5afHy2nEz+YrX5jrZBNOfOxtyvnFQ63e1YDGnlVaN3tJzgrlds7+T0lDePHMCMthlj
Xlu/BHd31y3HeYt9+B4B4+5qw/SOhTM9W6R5n+36UNpIo5ZIp133DM22bcNpbcP37GPepucMV3ff
ztKOKo8ucdb3GyuzYhT/gI+3pjlYLaBNyi1efOneOmR67nx3Y9+uDa+ZNOnw3mlQB+A85MHXyRX9
c1umYHIUJh9/XZ6otWdodj251BjyyfWPDE3upy6Y8yFEj5MRWrkFT3jdQ7TAYXRV4OV96R9JazyQ
Rb1nhjjydvx+1fA6mJyZGZkWntJjNTlPPTff0tY7tLXaXTf8+fD/sF+LTnaT0wcUEi9I3FVqx1P8
0o+vG12zbuUqNMpKnx47/2C2YPftZpRAtrrPVwJeHQLedpNCE6iD8oOxT8flLki/uf5wAMtGZPn7
y1+w4p/c89b6MD9pn/ZGB8s6pmX6q4EsTAjeLgIKaGgHObXaCHzOlvtJ3KMjcH3kdrIms+nR6cc3
4jQ12BDG58tfsDZL2vHcLyILoKxDj0QEseqbf9sSQsh17jzO7tSEAOC9XPcgzaIlBxsOtbh37Dqr
+bqUszyCJQk3kQCFHyB+5aESZb5Rjlv7Ks20jVmCE7Kp/KM0IFucg0o8uC26m2pZ9py+Xf6gFRQJ
1SG6OUdyxXQIhGUnD1DufBrdn4twUxnKjrGdW9A0MhvInXdo+4/pQKaXwRVpHnLPsLd6uFbOLx3C
a/m9UG0/ucfJcf0bY7Rh/k1gHpkdyJCeu6ANiW6GsHQs9yh5M2zcLlZ44qmO7W2lkfutYdAjqF+N
0CFzNyZZjx79mAw1ewjAox16RQpa4sZM51jyxfli8bTa8Ewr1RyqY3k59fvc8Qv7ODfT8mplBDKp
6TADMzCXVuGd7KoYb9g8UHWSACmm6PwomiY2W2IBoJWXO/DUDuhOdeevc18HG691NvxPTFUH/oqe
u31JMudIg/kpncQSyXyYQiOfHi/vuhVf4Jwf/MHjjAoQSAYx2+MIhsoqlMZg7y1liS3NbOtsIp99
wfnBHx5QOxafMyK9o492mH7huyYbnxs0YU/oNqUZiyrfD5dFHHCpj8c0A17c2NEalaC3vFki03x1
piW0nYecdCFkPm58tExc/vYVb6sjgluI1TotmxE95dNTZ/CodW/qcn6o/ffLD1ibXM1HzVlXq3l0
PFzA2JsosqQkbGPdVvqjqI4DRtbF5FbHfADegHyPKtvjkTGlwxFqUDyeLa86zYsNFv9+AonwmRaw
AT/TgY9ChfXSydgG/fOvy9+55jS0oIQhFdTZs8ySphlu8jHYgyYzHkmWmO5yyKsAIWmS0i31hZWn
6TjhyVFpHThzlliLezQhwE0W5BN9cYuz/s5M+32PHubc718vf9wfpMknO1iHDptDW3SiwOoJNOY0
EchFATtJjfdRiEIcXeY0QWRnpZGMBrYzH5w29stuPEmL5SLKkPIE1WlGqtg1suALaSs7RLF7+MqQ
A5gj5fXtj6Bp2BIVVlE+CkmMb3RmSu7QDgVBNT5N/+1j//fP6f+w3+Lxv9+5/9d/4vc/RTN3nGVS
++2/XkWF//7z/G/+39/5+7/41+G3uP9e/e71v/S3f4Nx/+e58Xf5/W+/2dWAVc1Pw+9ufv7dD6X8
Mz7e8Pw3/3//8H/9/jPK69z8/r//8VMMoBXDaIyL+j/+54+Ov/6Lui9pjhtXt/wrL+6e1SBIAMTi
bkgmc1BKSkuyLHvDkDyQBEGAJDj/+j7pui9eWXX7OjqiN10R5YUlZ3IAPnzDGf75D3oddv6vv37+
v354vYF//uOxMsVra/vvf/s331/d8M9/+CT8g0gA9yKIudFIXkc18/c/fxL8waTPCJcsIkRECGvG
9kOJf/RHKCL8suR+5IcRRKT+8V/Ojn/+yOeQDMaP8CenFOoW/31tv7yd/3lb/2XG5mIrM7h//gPY
nV9iJy5LBPL65TISsI0M33t5gjfIuqqHtuEog6/WXeYaWgmdMlvcTt7OilpDEkB55xHC+rtwlSZG
e+EjJU2Sb135DYYCB271D+MtyLo7lgDIT5MQOokKKhfJxPXZivCw+XrXVjOJC2sSAONdKsGrC8Ym
gaFxEhUEQ02hkZJu4uh5INcwOEwvUGGAwDHoc425iIjfrV5UJUFUgGhEpqRmoN4YrG3RC3xGEH5Q
WmRUjOn1W7lqLjr3dlBNuAXZL3FwMepYs5M94pbPL33g2oxr+2jkpuO8GNOwhpD82F7KRWQeRDyE
0194hB5wgyArcONwfrnl69vQNbtA2YsXhfsieAB+LK1QhYOZeSS8SWzJDkv4YAtQ1GmZP5E6MPuu
Bz7Em0J97JH/SBn9FCS8GHjSgSZYyD0jNswUyJN7N75Z8lbjVjxfnwmkxcrggcgmgVN8gu8jdXPr
C+8QQnCU4TIKTe5ggrOHBU18/e1h0Httk20r0LP2T76/Pm7axpGQOpG5e5ktK+Ky2h5rrwG9cbgt
DbQPFcw8GzzQDSdgpCgO6wh4d+8TwcvAFbHZf0b6CHu+Bz0+GPtA8ELLaH7u/A85QbsJX4zcfM97
dkNZ+6AHm4rtW1dOX3TZYKiU0zjo2QG46QQbIhuke+kN1CHX/tEDCMmf9G4RGhBmBlkPvOmB6JgP
3q6p2aEpYXZt1HTbjeZLDcbkVdH/pCw9Wqy1tRtSOcmMrTypuyKzM96BWJ67qN6NTr2JVT6VA3n+
uW50iE/D7whbxqv1Tl3FPhjGs9EHJmOBWPQBHMs963GVuFtloNHeyydtl32d211Hg72u+L5z3m6l
060RkLK2n2jV7mXen1AOTtgBE1pYTVXuvS6/cd1GYswH92pl+9rqJOq33Qxx5zwyjxMcaoAK2819
ewsX8l00Vt9CNFFjG3q7Gcj8lvKsHh8CJH+ofW4MfGMhNodjOeyyfK3Cm4oLm9oVc511lls61h2W
kxJfmjJcH0IAMY9cNudm7MTjZjpxNvgZapirdbgVIHWXQBSRiqXaQpPETQaydaWgAI5Yk040DFI3
dnnW8fJzW+DXWl/z+OcPocrC0G+qL2VYl3siexgXiNYN8UaWEq9iNUlzPYYW+X2Ygg6Iv/BisHFi
5y9up5ZifYASndtdL2glPD9afl0FDTfJPJkf3ACj15CA36BxbbDlG5MKyKgnijGTXCVgbqJhMPuw
kdUReD574LktMxRt3r4y3qGGXnQTI2VJIzPZQ6AqdgHQQDxCmKfbBYyn0SIzyOOldbTtSdsmuq8y
GDF84UDaN0GdwCn8pdXFTlhx0ouEUI9OCoBcPbr9ptvy7yMwjZgfwh2YIaT/msV6Ffwei3C2e6hE
Z170MEkKU/o3YZskkgseQ/2gVzhXetuzJ3+n/eW/K0r+PAACFsqA+hTy5ddT6K9JdNDwSeixtntf
hvtGticIxgIv2UZZCfO33OY6LveVC3bX6Lo4kZWbXx36bXCJ19ogXpfuBCVNkSzDSGHoU/+o61Gl
wDc+TeMO4O4nwesJGjzirhrD/fVTFPRHSPPk5frEivkDX6qXlkC5hYNeAUTTblv1buptTAzVUGs1
j4LYDCDj0zUsD2hQDdUU60JD2IIfGc4lb+KvjXZnMdE4xOa9bpwNdYHxi5t2KiADve6IhC9vxQ+g
UiXRWH6dxcdoSsDcjeF/dqwLOEwvD1ep/okbSLGMb0UQ7n2Yp1scr1xx6DhiGzITC1A/KnROQs72
o1ue29k+yqj+wVR4RwN2Vyz8LijEWebTSfZbFcttImkHbVmvQUY5k90mAQUZALqly0eErePURUBq
bUOZ/2jR41sQrr2q2RUMsbg08azf1qZ9vN4Qw8EqwlO/REvsmuY8OPNZWAPbk53d2B11/akNPvwl
n/lXzvDXHOHXEubPBQLHdcK5j52BlfLrAnFAzcsRWlZ7NfYLhlYN7FeiPrEc9E37O9Gqn/nG/2TC
f36bIL7EF0U+3NXe5fvEgYJYbJHdcyvuxsoh6tV+AlGnD44U2IPtuO86nnkh2ZmlSLowW/Lf3fHP
W/r7RURRAGSepKhWfr1l6YoQQw5u9/PYxJ2pDgHIxqTLkVXs8QOEIfvzhV6Ps255nrROhAp22rPA
Z/H5rYUDUstwWHiQvBMzDtJrJ6WHwE+wD3K+n0Hk4GEe+yviFfeOpUfu8mi7lG4+XBMEKDmqGJIH
rzR4mZYcPKQg4VBYoJOZYan0lNOT17PEX27DwR5U+S0M3wDCvhAGFr+mqfKK38yrfkqmv38kklGB
hFUgA30PpTM+BZaOWLsfPT+2PjkGBUkWPuJk2xKoHe6gPJkV+saVn5zfZyF40RTI5QB4hgWnZXWz
8BzJGKDXKjyIrsHAuyRY2mZvCwS6+dvgzQ/BBXR6CKSQOwhPPqyANf/npfxTc/zvd3HNnZkvA4iB
//pioZVJ6nBErB1hjgLw2xmQgj0Nm89eyXdOT2DGT2/+HN1o9jSz9Y5w70B65LADfYVMK6KAWvTe
lsBaOvFI++FumZBz+tORduL2mntCDz51ZfGb5uA7FN2f20LygEiJSO2L90DZoPWgXcEWu7dj8LZ6
5Q3zRKKiLaY+KlI7zTpeETmHNTyUkqT+PNx3XbszK9mu47Mr6eRncGvdGEdIMn5ziP3kxf3twaKA
wEnCBSHv58GB7gLeF86iZ22RPA6pD710yJe1X8oFGHNRnwPfIAaLOxNi3OP5+wIHiI/Ue8QwcdiC
OzkHH7kjWTteVGgg/Pww1s0upCPSsO6Dhzo878tnvwn3NdE7HGYojyfgzfs9NE1SA9i5tcGHEIAl
TNNTkDa/TkF5YOVv+hD/NkBJ6KYTEeLEjn42o/7SdNJ8y+ug0XaP6duHazZGyXSg+XnSBIwCGB8C
ujZV8+31RAFI9LAV/W/a0j8hy3972AK1RxBEyBvewyVY26KS9XEJ7cKTlkRHRNOkX96uWbZflcAU
6B1KkW/OY+jlFjFd7AtTLBvD5sc1y+aF/k2b698kMSFBGSngOs4CAr2RXzcWQDRmgnMrngo5b6J7
gMDiRfQ8C1t7Ebb6Bh1mSDYMd0KL3W/J8f/mneDb8TYC6eMiaPguhZo7mntrz7D6kHgK77N1H5lB
Bik8QHLDD6hTI9ofNlwL7wqYt/DfTDt+kvN+fSO/XkDw6+1DwmdpOh8HRg325dbAJzhie0x0EM3f
Qur9zGYMp9B4R0av3LGeHABGnxuO8muD+TlbUsPvN+xnbJl933+9Rv0igGMZ1nVUG8x33b4bymR1
4i7vm51FvhQplLozS5AEy+RnoPx/3ca5rcBzcfbH8P9DH+fKf/s/93GeytdKvxpEgz+7Qj9bP9d/
8t9tHPYHD3jkk4BQ7P5rAPyzjSPFHwEY7JRHgU8Q/a678V9tHEr+wJr0f/ZXRIDYiHX5rzYOPg1L
lUgES4osB3v5/6aN87cNwCVoAbADvl5fICg+7ZcknrRjKzdQ5A61qtYLo9N467E6KpNmXEiQgnXj
FfuBFcGYRIws0NIPoXC3B73XA5tjWKMgnfsBxuh/eYT/JnX8tY2KlgzOWCIC9LB87Er+XlIPKuDl
ZHSJy2rGHMbuFWqHlI+lt6R0bcpzO5j21ivzCruhC+qLoQRiu//5GtCta/+6NZFCUsRq5gtGSRC9
t8uCY8oophEVfOE1AUfHpnDgiXFdr/HaEtz+f/66d0MmWKQzFtCIRMiVfULRvfv1VdRSrtR0pdiH
S+7G3SSClxo42jLVlU++zFUz3wMdUEEjYp4sVKBq1CzDuPT68JsLucacX2+chQJZNBZmxCkewq8X
0oI0xlZK2F4XA4aXSiwQwyZr8S0fgN2ROgrRP1NF3cUV2ZYvxEOhpYMNHtnjAG4DfIenIk+56kT1
m2VxXY2/XBmnAHVG0EdlEhqp7w+LogsZtVE97aHRO+cZQHk8PPSqN79TEX6//gSnkHHF4kNdjaTv
/bv3pQnQFuvGvQ/AdLQrOhL62dBG9NPWzewHrWF1MKphLACVC8FeyweT979Zf+/LJ3Ht0+JQkteM
U5L3qB3aySofFjPtQeCBzwTECxS6CctK07nrg+JM5up3HPJfR8lYgtegw33wYiFOTuT7kn5mZU/B
zhtRtuv2s5p1A9qSWGqbRDZkN/gfms0YcffLb4Rj/n6viGQcbxS9a4TI9/t9rRooxq9jvw+GhsDa
oIWVcFJ7vMVK03kOQTm4zP9unPz3u8XLRWHNIMaMSEzerXNjxRbOAen3kHwvD072fhOrqZ6/Gdm3
3yi3XdLVIFj9eUT+Muj4a1l83ce/LmKYmV9b+gL/SfleOLLg0vfHQUFncwVpBHqzY/9DNFhR+1UV
1bgHv0UA/TVCvyGTYqB8/5/3N+wwft1HEfpF/Hp0IN/B+ubyPZoNYgQ5Ih6oZxD3ulJrhxcIxPen
YLLkthzYEzCvwJTbNg0qdBxgwF6cgGdUVVqsbLnpewjw+TwwUKFbkDn3nTsWgy8PnVz0U13W/n2/
0nbv5vprA2YwJqdBdYAR9byjfED/P6/ymPV6SD1oYNwXK4THoTjesJNn8xakxGHrDiVqFbRUSCuh
JVdW3usmNerFbsZm3LofFGrL8exDk24JxNH56PEIOTlohxXVoVlgIuci1L12AC2vbJcS+IXgR7dZ
/wyIGEy3a+yoQanoscY4MOMdK+/1ghsnRXkpIJ08Yj8eq6iQp8pNUO8l8H384tfyZViaMHXQLj3D
Y7JPDDS/u5Q6MsY8gDRnNw4g9Y3gKYjGK1CekmhNgJyASWsg1SM0+MDDpRWZUjra+QW4pn5HEEZT
DaHjbBE4ATJvm0z1aKB91SWR8yHTuImJtQ2owJzJPpnREBVlZqG+WK+JNHBPjadw9uXNNEQbBp0R
GPwm1lGtZxn7NUpAmIpjZ6k0h1R/Cw1fAxOvcDf2LpSXyOvXFepTwCBCyEuzAQMPLroNl8Noz+Il
79rPNT6xPZNwpnUJUyMVebcaItXgLIKpZLaLBaWt37WWTfWn1cGw7qBl3UC9IFyXi2smn+9bW+LP
WbSq+hAyNOv31CD9/ah9GfFTVYa2ziq+4KCnYzQBoAuFoQm9D07A7rp+6Yrn3UVGBemfJ/Lij41B
z30m4Y+h8PGxSKTD6QHcZnzIJpf2c7EG3I+DUYQjif2GRfkN6JkIYrpwiDMqhz9FqkeJqy4UlPpS
Rw3+7IkqsEi6ukKvEmuoTvMmwuVJA1FDQJWl6RYdO+C0m7sNHJg2iSZIacQ1h554knNA6U+L303h
54A3MI7KaeDWtAJW/HClnIzncO27Lm17j0V3ISw+62z2IA2UdT2BgxEchxd3MmTCWiZND80m3bv2
czfWEWjtYdDNSYD9hgeFdMGmdWnOBipfGTeqmBNx5Z2mGN/065H5Sj+AbhjoVEqPiXMDH9w8m5mG
YoRfdIv3WMhcVx+qcAyHbO3rxnyFPt13SMVBGXuQW/jNn6pF3i41a+9bzlBWA3+DFYdydpBpZNG1
hObkSr56wUDOU9AWaRe68sfg8KzA1lmrImU2bDHhG3vIN2kFR/qDB+skDI7qaBIxgWvoSwMFYCix
K3PTh+Dsg5yqvV23br2Deza7xiNA493rWFQtufFtL9aDJmRBj7hE23vhQL9kPWFb4nVD5GMIYZW4
1BrDBwYRgeJ+sVPVAIHqbzD4USNimWN5i45cAwrmqGBolzHAtFzSRtuCFnJX83nZq1xisQzSlnPC
WWX6eGhZ1B7yZgovATFdC491aI+mVJL1C5wCN3PAMMUr0rqecYS1wYhjC1MEmrThTIBAZ+WKiM4G
IucYoAi5Nw3E/7KxZiK/KcQWsET2eV6k2Jt012N80O1BCnMs9ZdqBEoCrB9MUiEyOAhzmEg1mHOD
ciGDkGoOYgXxMsmsufd9j2OwpGeVDMxvfhjQCeBCLet7CubxeZPERYDAb+W3KSIcBmJtLhUIoiJP
TFF5E5gNPh5PNQzuYMG5us8LXWKuoyqZQ7yqlFARhaNvvGqQpGNP5JIn1s1B1pUhe1tnc91LHZRM
5NasO3/Mw/sFXbQbbfowblh1hDhpf0dUIPdLC4PpmEIe4gAaH2wE6yUXuyYsg49jQLmKGd0+4Bx1
B0jWoY86DV02rV2ujwQukxAFhNyCIZs6SG68k8ZEO5GC22zS83x0dbe+VeUaQDpfVjcqMsUt5Ao+
ER9e3WAC9GNSBUZgoOa2db817fw4NUC65RAkkElpcjLso2kYYaS4zZisKmR+DonRgtDc+VMyeJM5
IvaBaFvDGnxBnCLh9xEFS+w5Ll7rgH4ijk93Ybt1x5LB3p5thTwuHZjqG8iRXer6cPBetZcjRAEs
euMa35a7aJVFmOkClnh3FcDOj7AeZpe62BDSw7rdRVMe9ruhEhyaRQVwSKUGUmOVPYSJG6XkC0Tn
XXnarC4wxF6xsxIjC3WeoT8w3C6Rk19Xx8bvLdKuXZQXYGs2g4iAyHF+lnemPkKyD3JiTrUdzi69
HhvrO46h/jRXcRUxWE9Yr/0wj6o74Izwz2vQnnJJKCJnRNRdtUzDvVQaAgMWzY15At4Sz1ClRcML
TFg1DmpVmUcZhM1uIyM/AQhP3gJ2HXPKEncfI2XwUshr+pfADPb73NJ1t06QnIARYR/qXV2ZhiZa
zgpwqbp5rMpZZ3PVlrcVHPvgmaHqhNIawiFkgM+jtu4MWeOI7BCmou+8BtzUQX0LIdvBIqFftLuv
+xEtUTmCStCi5xPTya4hADRl+xGOMd6hGCT2huL1pacSyLHcheUzgTTwgZml37FOFXugiV+GcAvS
snTf5g0I+w27E44qarmfIvqBgfWS2NzM+wWQ5h0CME1Jk28psp3N7LiqzV21+t5RhEanUOslX5EM
uvOCpCcdCSJeko8Cs6Z1Cu79qD+VwpmTT0u8EuDVwewZoVtRiIjFZsDrTrp2qp/DlcF028jS3gla
1/eznQ2NbQ9UDzILN2dmLWW9W0PdoUWEzF+WuX9cTODF2wp4EbSZUZWaccoGjLE93QAWN9X3YV77
n0Kf+TuvW56obj9qPT8NEUcbbbJAP6gNRAZX5u5uWykYDksXnBjJn1G+/1CT3PV+8U3M8FEUJb0d
R1EfegTGXRWtMOcpX1mxWdQ9qkHrofhYzR6LgXjCfo22j7wb7yOVN0A8EmzIvr1TJqS3gIoC/9Ev
h4lJfUv5+BS2VZkVQAYlFrMBuwJG4S8FnDjmUf8Y62GNkZntOkzSdo1XuiQXqoxFT80uxGx1Lflw
lGVL8PeGJ6Hqt7vK8TlTsiNJOW3qOWyiH8MYVcde688eY95pMOjp8wbJlgCrdJrKT5qYV9mFGAJK
iOdsYBenmLLPz9BHeEMIvkVUvzRBR1IVjfB8k6OXVHJdsQQNy7ZAfy/X6VOlJ5UxM68pTvnbTZXd
DhAtgcEvnCAb5BZZycLMoJ2I9kyx7/seOs5cVIetWr62kABNONoM8Yj4B873oHaRUDkAOChE1hwI
XreJdChLuedIggCrccXdghLlYGEJidls/tiMLQaSlTzM1odWD8YEBt55Sei1zSEfHewoO1V/l5XX
xUgrI0zwA4vwHG4vtSMsjiYnbjHxXQ6MhR+WNW9vEDwBoNHMxVszkSfExI9qDfNdqSD0GtWrTomc
Isw5C4mxZzdYMNX0AAkbfh1wAYXeAPmWrn6DudIgXjvZs3RT3nGpWxID6QGTUiu+0ppemPEe2QoY
i41GhZffgXWt8mfMp/wYW6KPF8v4RczQ7mtJRloxH6YWobUyDpbmMOzJonUp4qVovWPAg9OKpOTg
87Y+epjSx27gH91KDlOBQ59Cfu2wlttAY5kTmVpQ+dMaCPQjpHbuBES2IZm5IqPdCMB3XgXNpCvb
D0BIU66HYBPQLnKPE1Rc7+g2bae2A8FlRDJ6VtsEA4gxaLOes2cf1kTfpmDuj15PggdI7ugHkOi8
U62gvI5uSg1swFI8leBfPRoFYchCX6eDreq/VpjLQT2IQDedFdP2CRh5snfgCsVNaN7Wpe47HB2s
eG0Mf25wstwvZAtjHyo9mMNHExwvluJWOR4lZKM0G21Rp8Vouyab826Iu754WZkAg1hAVqTtZ7Qx
Vs9COrwR19EsOdQ+wGIF7V8oaPZ3pvHbB2iv6ZSV3T40nUsb26hPYiIehIMaCkoXhm53aAGZe+OP
Gbzxgru6M0VCoUIcpaQkQInPal4TPUY2UT3yfijyEywtAI5Gm4ZajvcyUn06AHHQo4jlpt/NZY0U
IBBC36NsBhtRUNLBlrHz0QMoAr5DeQ5l8C4oymQo6jKPgYY0Dn2fyrfJ6Eb6VFbuNpybLnOtXU8D
/KGSAXSAOPJlfzOUBb9biAxvwIR1j7AkwHGEUaWDtTRfm1MJye63sAKuZBglZsPoncFUwjPG7fKt
F9DFRBs0sWxb/ThaLU+gOYMADSlkfs0oW2gJVRUQnbXqMCi1AGToCTXYtCzNF901m0ugOu/lqex8
kae9h4eAvq3nhhNDX7LLTEfoLdFDfvLqfsZCrILqw8RmgbQXpgq7uhzt00QaZfb5GkxdnJcR0ril
FCiBIzezPW0XdvHaoEhFUNYHZI89fI+snUMIA0TmPh+X9lKTBaictWQS9QNW9Q6FVLgAYe116QiM
YJ+tE3+edY0cU7WFO5Gedy/rFHZgOExFl0nkapiOo1HBEoB3BYmHBnAu7bsIqvTbQlsM+9oZ3xat
Wc+6ScdC1uK8lqR4jfypf5XjMp6WJpK7rgzQaKLdGiN+bYB68OgMqkt9RFqHR1BjiFghTf8xrCpM
81W62NS2OqIQRM22Qpsv5Zpt3rGvel8l2GJK4U7InLXeFH1nYV2d6FI1n6Oi/4ahr3vFbQGCxaMF
OJKikYkPCOR1qWKRR47AF5SyBAuR3A++zy6NN4hzhab9S6QVlByvR889kpfyiNI8vJ1rRnGlnrcX
6KN/6BnuM64XdEfj2mzRmDWrHtqYwxyAxTDnc4fS86FRsuhcP1eFWjJLF/UZsL0FsBm6ZF0BY4cY
DR96UTTabjFSRZwECOaj3wQLTMpWzV6scv65AaclnVQ7PngL5u/1OravqCLvQ/S1PnTOYBjOB5pO
GO7jCfstoHxd+FRbqx6BJNpO0Riwj3Ul1icCweDdPNYaNqdFBfE/ukBWDI7JjtDmUdqFnFSJgns0
zRYr4oDaCyLGoEaA7lG9YxTCmvFm+23fTrQ6QhSEnaBtHaVlT3ifehvyTp6XKFBQ87MAAmqmpSli
Vpm2M1Tf6AR34K1nX+cpeqhoG6FV4wNP5K0t6hZ5aaErDek0i85nKIHQ6HmF/ucEektRicdlXnKE
ONK9tXmPIhdWiPzGl9P8gXk8OjWIIfFcqNdq6Lc4AIc7iVC4xpD/X5s9IK8o2GVbjpi1b/wePnAy
FmYqoZE1mDCGyTd56hgb4AAG4JEchTfsZeDybwIEx/u8BZoHSi5vQ+8LkVIwtLOgaYKdVGTNoC9Z
HeAv1iyQnljLzA96igexTjvMhJ9b1x6GkU2J9s3el0wfzEABsywH+Yn59a5Q82VGwL1blgBGduN5
AmTALvrSI/mZixF+9cPwZbUwyA0WQ2/QuZ27xIPgHeTx8LYUtBASO0cFMIKhWZNIQSKwjPyD6mAw
4yIwitBt8p+mMtypploSyGG1cwJbm0Lvu2qpZqQhq3B3fUEiYGAIml4H30yA+WruhgGlqMsxidK1
R5K5B+YkqTesBChdoWN+qRxSbhgKDVKe1qJrclhukAE4zyIA5NCSGaAL4IzdVQ+buDp1QS2aGyh1
jPWxClT0oxjKaT7ZEZPULWJodeYd0Iu1S7e+Rx1oQDBmi4vnqv40GwhLVEAaN3KukiWEr3gbvNX+
Vg7xUnUAG6dj0JxL9KzWhZ6WxUvbaskqJp49VR/rbX5x28ShkBaGST0ydwaxeHbJAmwLZDFCDsBY
c+9wjGLgocFUW8VZDdBYD8hQplD3PUSRAsiwXL+vg7wNaH6Dpf8Ms4n9NJdnUASq2PNMnuVw8k1K
1iCBXh7yDtIAArCDnPaPQeP6GJON17pRHQoVfmksXlq4hI9uk0e/hJhY0EoPSZAWSHFyDoF3zlAB
Qh/UVfqubPibbaO9WpROSxkq8BzVQ9d5TwMbEbHq2zlqztRBByjncvsEY6mjqIs8cX51apz5BigG
MGJ5OZ5tJDMUSBizKZ8iVddNspLRQNsAJ1rX2BuHgLMjPebb3dgXqBGQyJMC6AW1ri9eBOPNsOMt
/HfQn8uM4W4+yXb+WvmQ14fUiyK7yl9aHMpRfha65yfF0P8LAamTFRo9OcEDpVAgEAJ5dOt/cko+
QoyQ7mle0OfChQngHfx2Ajj8YbSeupkCuJxUDWIL0MD1a9u0VRFvZeTxFLC+ekw0eOMY45dm2aB4
UqlPaG7b9YdfQ3P545qr/Cs0+4YiRbLqyrvZodaI69EPp5seXdoRtbPEE19xGK6ZD9fHb8prqw1Y
PmvHS2gqMbzCpQWyjsxsoHusbYhuRQwQ5DLsvV7hARTMLz1QtFAVxV1DAEcmyLihWjotH3s3P5jS
u/jR+Iw2fmJ75R9C3dcAApVlilMO186g6tlOHAhLITIyqvYFyU+UFWR+RopYZ65Hp3Gy4kF4Hnp2
IelvtefO5VSwC59XHeyLbZgIPAA6L84bHHPxUIzNh75AEr4soS93I53JJ7RwseOonEN4jpVcHYom
78+KAfzeBbB3R6OmUA+FMNf7K+kXmAzhtdoazjUJ12J4YJOzOSJUKE+UOC9ATl+MR1IqyKPOCtmm
0+hJxL2DwnjY8E8DXfl6M9Z5SU8SDMKPpMq/o+k83eViEZDkA2gp0ROhXeYXxQhRPRT0qJNEgV4u
mV8iAurhgmD4IIJxzIpgaI+w9mR4R7rI0J5Rd5sW04Mw/fig5o5ljlHsc9p/XRs1HiG3WX7OEe8x
VfTgVl+PICPHriVoTZOagTDcyOJetwOcLvoV7d0ObX01uBqYUm2bO9jHwMMWAB1shKk5jKOrP2O0
vO3F6MNPe5tNCkSPTfVkPyM+LieIfpJDgxMr9taiUNjtQ3Gm+UQ5tDkxYBgxJbs3RSGTHkBVSE34
aCnoHiDqZlqr0ybHNpvggnnMGd5yXBYQyG5WwT+CUhY+A2Wvsjb639SdyXLkyHamnwjXMLoDWyAQ
I+eZuYGRzEzMgGN24On1xb2SqaVFy7Rps15WVhaLDALu5/xj0sV9xuBrVTVDhz80UWcBYqKP5wJs
K7TYdpvv5tzeyh2FyER3etlyJnaEa8xp3H0mJ3ALJSGFjLpCjZPa6djERa4JQ3UUJS75jBU/metP
nW/Tc9fpr063Y2ykifc4YUpkAlrTF73kNARNxVPV6OrG2Rr9VFR1YYWBou+6R2VxIDzZ+b1oXZ0d
5Os8VTy628y/NXOQ3UUH87ky82Y/5Wn6dxAbZrKmVV8Gd1+YtbO+MYbpZwYAfUxq47aUzQV5KRNY
MJYMgzRVZ0/XCPa9CRmyq0aoer9mVyrFaKJ/bm1JkAczsrUjOPIttbptATRFD1qM3nqouEtJa9zk
24hHJ5yxdu7kmlHj0mA4rX2QeH7q/EM3YB8rYw/QRWDFVlX+qbPainNPZCd3WF7WTZtHJXrxmBvB
erDHLfi9JG33bgfKoIi1SQ5t5QXIgYQDIgFoqpREeGowFl5k74hvQ6T6UZaLGaWJkb/CLHj7bG75
fbTtGPlZRZpMbgsKZqb+KUj8jiNwdP/2JGAhRO7WqBg8d4fIfjkxHvk7LJP1m7fN6m4iWTb0VaWj
LGjdQzbP+W5U4koyjOVrJ+YytOj++iB6djvMgW53Tu0uEU1k9a3EJXJTWn35tFbdsz2L7DCNAlO6
LEQsnGINDQa8X41TF/f8tpcnX3TOyzKQ68i/8efXGSLHjcyWXI+73vfyuOtzADCYqFC1Mwt63SS6
4lrf2Dwcu/0RpNZS6aoqdFWzl487kVc9+x+L8s4tMpaNlvj4sF7dXu8KZx5+TIgjMzL6RNwtqtPg
NMpQ35qy1PfGDvI7rqgGXD6rf9bOtnsozcB+UnPrkshXK/x5TaFRcU2eKk7TDGQKnZfG3rqMezq4
Wui3ObmvwIfjxGZW8qzBOAWlaCdSQPP8c7ZV4FAuky4GQYppjpuVGq19pTvxqEq98kLJDhRS2rc4
Yt36tHSpuIjUmBCktXSolQ1xAs1qpa9cU8aOMHRaRh2419XrujcYjfWJIKJmZxoBd1VNh0HRLiV+
pskgSsgt9oWYPBpZ8snfO/ZV7F8Pktt0/V7tlQ1ZjgXverDdKAL3QmdZnYNX9dve8bEhWoroU3tx
sdrmG+2TSYvevmKO8jePdSOBMW3UZD0PfOhRSTrTPViyG8tiHmmtC/KjizY0dL0M4trE0sUbLHdT
X79rv8h/cG9gT11bALJsUbQpz7KkX3HbTnVSpQ92G7R7MYvY6or5CEkHwNgQQsElNNFPocVOMxBF
bNWgonOQ73Oj8qPCKuYP1TfTrchd81xttT4AKBDHwPq0C4yyPNIxn522pmSHSyUA15z4jyihtsiV
1OfBHGS3aOnlrsJ88D5kJuJEX2A0HzK//ZCzCPjspx/mKjJkkZp/FHSCW7C9472vNuuO9dL7W2TU
zTW58HY++XxHdBc8hGLyvyarXa9V02/FImXc+BmtngtPwqFKnJGXzn+hoRko1q8/HbKk9+uqayr3
xG+ILLpdWPNCyivU1enjhmxHyMKM7MX1SKsfvc4/9H47fUxDyj4JMXypbMbibeTCgd0rXjJHBzCq
FahZXTn1X6vAjtBWLLED7ZCnoTAZOjy9tKwmVrNH/+FEJWV+EeNOP530thWvFTDJtuusOmXNFN3R
GpP1YZ1QtoRrNs4dP0QxxK4CoI4xqUN+bIrQ9Ggum+ZEEI76pcehBsZBDZPHcjRv57zfCsbXesmQ
ns8bvqcNVYReFt40K/uo3Wk4jcMgmRKnNLnPaV6MnH5aHz2An5OJfelNlRM/pL0t4xazkOXkI7ib
COsutc2dSFny/xZFSgBjMPleelh8Olejvk0opgbRciP6JJfL5DjZZfRT/btahgDgqSsdLOokcEWL
2OpQpdPKraT9v6aZrq8YBnE1Th5evcS68tUjCunc4JcSdkZhfoyI4pJ47Kr0qy1rQPQ2te8bV5qP
mVNT8TcGJc2ookx3JEptT4FYaKhDGabpRVSZ4LUYBjusg0pywA4w8U6O4yx0CPA+ah7RD9En2U/p
Liq2YcdDyP+vTGY/q7TAoukmLCgZLMxwcEgaDu10MjgTURXnhaHPS0/xNoOA1x3sdbFxZpbBa+Ne
67ml4XifjaX8h2ysabtXmXLPxF/h164MNiIiTL+dugGkrVMsk0axss7PlK4unDBlWGXudLEJ4Tqa
KVTrWKWQFE6XkXlDcsW77AYzYphYUtwHQ/JsdXJ8cZzSeDBLJPq9nZLJvjb1iH1slNsJTf642/js
srA0mglLyRUK0gOprFZrzICrPrUIm+TvtxyCJ0rCmhoYrwouvW9lEdXGVh+5jFrveZH4CjJF1vfN
kA4g8WtWRoJCuvSorbbJebOD5WKpZsP9QcaUXYF6glwe/Bzk5OC6Tm2HClbXibfScKiit4fyTRbX
qYqG+ezMXiOP/bVpsBP2jPskNYbIRMMMErQKsqHTeWqxj4jNJ5UVovPgTsW9meVrXDX+vEtSH7Nu
QrQ1GIl69vGEE67hN+S7D13tP24BBY93IGDGZZBWPwO4es7ztKT5wa7rnvE+N6doqqf6ZUgKYFLp
ujQiaK13NFb3hPnTKylDbuRgu0cfwIuej2IN0fNtoBSy6/aKvBHCX9ZRv865dGYWG2yB0BRdfpY0
Uq8HBxIRZrxJm/OYwDKGdb3a0TBUwfNMiXSUdTYgdU/0uLvzNy41xWEz7MyhdeDZO0iR1G5PLdV8
/d7JGt96mid7+jaaPn8kK0muOzZDnMFw69IL18XJ79uceWgo2y02YA1QLxkzRHmfNDYOym7cMuYB
lcXFhqCLdm7noPWwPRn1oI8iMPQYelXKp09E/oL4xrQPXYF9y2ZxWvaVIxbaSJ1uh1aIt6wqjLEE
NsChj78uvxtmpAJmlycH+qT4uXAx4OMd38tl8T7rgJjacJULaxhO/yOjynbJghqPjVtlm9iRzEHr
Xx40I28CqEnqbPbHZq1FvNnOrW8ArPHYN1G5ePldx0bDJspdAugxyy6GSqEBFInLGg3CeRJ1Pewa
fpY3mYhqX0IN7JENoDlprfWxNrdsvy3O7zoXI9jvmMErtcNO6SHbTzydTuY/F76VHPU6g984qLHU
Nu67sf+R2mQbUPWzR+DMq2LYfSwcKDnTcqYn2/Xh6rNSSKbBujPyw5ZWy3pm4YWqMNpJ6HOdwiLF
7AEgfOFcjRrRoJhdNBh9w1BwDLSHQKnKeqQrlT/n1i7vZLI8LVbOn3h+R5jY1LTG8qqXfi3f//Un
dbYCd1lDaTavKTVJ84OLmhqzlmbcBD/sKvRDtlnypY15QIZqVPlVuVjqAGNTPYs/lpsozowkmdEw
bTWw+UldNVFW3hXtefV4H0NdBqihzJVTOZwGt9O/eLed7tvINMogIQ316dul0ceZUWf61eBlGe4M
6CGabYdGeRc1D5x0m6NEcvmXnqQKCukeh4mJYCd1hxpjNqsBZsHyimbOQwgtwWVRsjg+WUXZMXk2
iT9Gzj/FSKYWc3OoU5UhXrvK8+LG8lGR4Yvo+RUEep1OBsRyd19zJ9n3GFAzuLSJTLHPyRBcWt3I
x4A8yQSD9mvNY4vTA2Q8bVCaD8IME7ihm2X0PLIDihLMw9LBMaUSJmrTYJT8s7xziDeCJlHjFPcb
dkJ6Jxz7Lpl68ykT3JAoxLLlxJLQWKEiGfXHqsblhW3ydoRVgQiaymKJ+17YyOSIozg4Q2N+qNwO
noZlzO9yinh2CWPLS5u35cn1mHBnMnvvrEETXJIxXvsqr/4o7ZYlMyx9QOHSMo7XKT62fCZ5FzWA
+7VMXvlNn/HwOtU5Kzp1TNfVs4EegRfb3O8F4+pDgkP13pVuysi3FpeysJc7MdcrdP2oKbRo9irx
rQkTN69HCPnZHLvJeMra8mEzBHS/tIruxL6zgdymo3qzLetjrAGHc1d3N/MIIowrjXrjxOB8XC2Q
oaL/wHuQHORc+y+LM7s7Q87ly7os4g2y245ZOl0UKVIdc6bKX5NtyxinkoDtt/AqcnION/boo2Gy
RX7Oc6O9rTWLe94GT2UmsaSuKNB8PfafILRf1TTVl66sypuKN/szq7NHn8nuBonqx5CkWxq7zHjR
sFF75pYmEiiNPE7krdxtG0OaOV3Ra7LDRVVYuwCJ9t6bK/umsOs+ysxgMKlJNvS/8v3+n5lW/kte
yf9PCSXX1Nn/i7Plq+AAGMav/xprcv2P/uVtkd4/MG0hGCdsRLgmmvn/8LYIvC2OY0vXdy0HU1+A
AvnfvS2u9Q8TGMlHsGUJdNBX28u/e1sc8Q9sYBYSdBJMMMkRefK/iCj5bxG6IvBdvoOALRMvDbSQ
+G/mLqfOrDVFAo3EzsXrKEvi2FwowZuuAaQfu5bx2cTiEBcL22V5VYH43SJjd0mogMuE/cphqONU
DkUc6FqdBrNOBd6TElSCNhP9sU528c7fWe6lkW7HTXTmZ0Goy3e6FCK0nLVGY2GN0Zwufeyk/6N7
zrb+KdX+TzU5P6TEK2O5uP/ReZtYn1Gb/x+uQvQ+ptwKbR3sBeWMlQ/qlQ9XThctkwQhl4mgKMFI
tO5EIsZ5X6mEmb9pYo1Z/odEWQJUJtN5nPxtORBuIN+CbEufMQdg+KybxQHm8zJ/79pUbBAzYh8X
25kf/TIgaWHyvN7asXdkSE42PYMja/GdJIi80H0pXPI6uUFQCbKYNHwgdBiB//bfgtjso65TAoy5
2790dVUtGeNiWfu5I2AQXQPE18RGRt4tbNvmoa+IhFU3f7Tr53/HFgHIaUxrqz+sS9q3wGYAynia
sUqTV3KjFsqeLAMdZ0NBOwd2adMTw3A3htWkup8Aiui5bK/ta5PVZT8c6sEH0q0mloT27VBdB7Dp
IzFKSKPcKY11Us7WTrmefDWWefhwq8Uu9rQCKCx7RjEgzqYUKdq0RHK2FMBbK7xwhA7+msTAeBbL
tfZv/VY3J8loHM9kOhzTCXuP47N5q34lfaIti4fVJ1IhAau51kwVf321GHEzZcmdnxTwqW5qTzfe
BGBjj46xwyOjb60gUS+VzKmB38z+WCZl+bC0Vb4riebYd+3soORZ9Ofo5XTTrHquf2uGvo8tSa0L
BIt7O8+IodbC6d7cqbb2jgftOybFla3ayI5eTZ86G6sw97lLHl1Y9qr7zb7o3QNyX5FmirK42yn4
2TK6xysC2+iANvuzgefsTk3Ye1d6y3b+ZI/7XOXD1+gHOzX1d4HZx5brblFTU6fVOHo4Cd/sHkdl
Oyg8Or1DvBt5lUp/cxKh7pRtiWTGSvdZQ2w/aZQAxpjUTkVTWW++T/iMh77x0OZoM4vKrH9RYiUf
B6aYv1dRQ4VGYs2f1ZY1G/DJyqyWu+NOWet8A9nnT+emNddPWY5baG5o6MKcNRkJucdi7zhJva+b
lJNgW0+ba/+MzpzcUFdFn5jXf9PzvoaiXovIQZsQuXOmQ8vAVicM/4/jY9ks+gjhdht7MwCJByTl
DWl3n85lrIj2ZiiaiofFR5oliIG7dBo4N70albPkjMKdiDpXwTZtv9G5n+AnEdyr6QYQvd4TfBJh
wYKntBne125+X2wLOab901eFvXPM9I9hPXfKuNsQedYVAZtgxlSo5W/0+L70oj8nBAQYafZc5vWT
nXXHAhw+cOqdXywHMeW3jkDJnsB8MptkiEV5mcpGcq71L03TfxnF8tYza4aSlz28UoRlaoErXet+
drjVvjPHfclK+9cKOHUrDNFSCoLQI/dG5wHY+/eapZBno9Z3ajRuyhX9MqSINcBILczO/Z8aQDGs
XIOoCosJZUZpTiY23M/wYgZNzIkUOQlb9EYHCWUO/s2YV4zkRf/irljxA6QoFLehuwvTzTua3RJC
c4R8qFke9dnooLVxfioBhGxQFHc7UTZ6gmcpj43fvLhl4pGf4cGdZ0X3Q71SsyvqtNxry0Ptvd5b
Y/thFJn/xwjQiRJodC6WhTCA3I1Nb2yfLW+O7aZK31F6sUzOQeTAundVdp5ZwtzifWnH8SCsKW6F
T/AaB2ZVmqBXv7yZeo3VSaO0LP40dvdU1I5CnM/xPhJ5tFxDFHIIY+hdeSXr/Lssz14Kh0jMumx+
JyVfX3d2Fyo7uR3lFLoj8tZiWp4k+gdEiofr1n6dBDF55udqRmWamcjZzXutzVup+nD1Z6b1yrgl
/m0mlUE98svd6d4/gsyrvallBjs2PI0bwDeVB+FAJactsrg1RqjyZDsZbn7b9V7stVbk5X4XyUBj
ouu2O5uTainaRxvZCtscQixc2TvQuY80Fx+2UrduwO8q7533YvRjdtnHKatR6lqP1oRo3SQVvRcI
eAGhb2g8wbyazCj4FURQqpEfF/l94Rj3vNTPxqAI1OCrpUIMyCtPFiaZsG1w5fjkDTCY1vE4e8h0
B3rZlLpf5vlGGdOnomY8wRkD+f41OjkBVFpHSRbIw2rml80fDGwhwwHb5K21SvKMevGUTtOlQuyH
HofdyHjznObGAokvMiDtrJ4fES1zq7UIHOUaD9l4jTlzTgslFSEkDQk29s6SVVglI5kl+jh6r/bI
hsTaCxmqpyD2+k6HyCST42j1N7r2brUiasRVf3i/sp2GIIw2R8tLgiAtosSqjDMO+JtAZNZNR9IV
mQjDOpKLZTYPTTvql80XxrkR7hPapjQMaheJFW6XcCtI5Ajq6p/OBh4aow54rE1uP8kzmo7+sdig
LQeyYUnRNJ1zbjbrYdaZFQ7TGo/OF9kmxW51SSn1AkNE2F1lBKpRXnLMRDJdDZ4XQMQhL5r9DEzz
bAC1Xw0Zevua5fSUtPWbNWJ2d2rnjTQC7d+sif/qtwMYcbWfF2QDQp4JqYAd9eIhKPa1uLIxhb71
nZuxe/MVcojZ5bczGPlDbV5fZdqY2/WOIokdaRdv0pCv7tpF20zBA1KGT7vOFg69jMZoelBDqZtr
Vx4hYIsz/JKif9g0EqRmVdGKmiBFDlZs1lFa45vfJQHPX/GF64XDijjmcVC/OwtXm5TkGkGldOS6
oKWTyv09N/K1XSs3VJ6ad4Oqvq/BUcF4zYhDlxENoz4hQKXlsWDhY5J8nlL7pAzCQbv8YSjVc1Zk
r9WQXxLDjdClAgc3D1p61V3TP0/oGipd7DRFv2migUibl7WbkLZAcvCABAfEmOcS0SXXV3cufAdh
eOK98h1/BkSizkkLWGXuy4UkAUKJPnSmd2UOflGOf4tE3QZjd8a3cyAk71MX+ZMyDH4sP7bI3Tok
6fjktJVC8dm5UabyX5lfDey5gN/CkOdUrhcLxfpQI7tTIw/8atRwkqZ57DLED/1mRcrMdhsoYnrV
pbe1F2GxuhnwXexwoW2R4kEN3eWUa/TQXdHdFP60hDMHl+gQbgkmfDDx/oHi4+8eTCIikz4/pKqf
diTYUTm5aice9TOOLjui9FbxPxR7ZPSXq8YonwTiDw+GuJjyJ9ileZf7izqaScp3DT0xDyhbqYPB
j4P7AfLY3buoaMJpMxn+XZEeqF181V6H2rTq99NkEVQ4xdZgVge/TdB72sSPoF9xQnOw7GOODpYA
7zKI6zX7GC11yKrqbFTNo5sxiS0cJCFJZUSygY/0OtuJ1anCVBF7aDBVkGOYd3vc5nzIefpdJsoL
RcUBaVl2HHRo1qVvvpGO+Zhs263lepQEShoHUJrw2XfJH628nVGvjy2AP3Wc0iCQqMAfYPMBa47C
YudxJGVr81EPeX5eHOZunq2L5a3DW83EdkwJgU3y3IzmvkdIjVgUnjuatuwvzblXbKR/K43pQUn7
zXX9I3XHUZJe83ftMhqvD6WgXLTLFhy5gbzXMGttm5Wn1RhhWTyTkAIBoQiZY2tGWtM2g8gEtoNM
IqKmqEQdUpQ8AYrjDWqT/hEL4VsxZkeT85kgz8gTHd4m+M5UvmOG7TjaZueQ2RqengLZQZevkoS7
yFE6LjF7MVKNb6Jab117AVvfjug63gUZknXtPdhTcMw7/bpo9EeFcWhHD1HTJU2HYj8Pq0vb63bZ
Zn3JHfNPN4Czp1CSjGQXOxk/nYHpBpfUhY7WJRo8pAJdB3Y/eMOXmpJY9nwPc4dGY+rXX1jOQE2K
7Yvv9ctf0g93IMYxJxLJat06tB0DfLOZv/26enRWJGADESEGR+auEN5VruKlI8pT0LlU2vnZAB9M
/PQ0utZNbpqkJXYIwPVNM5hN5HbpS4N+8KC8XIflUoZZ33fh4q63tOQSnI7cIAXFZYaeIkEiaJji
jXWeULyeeyl2lkCpNBUTOj9Rcuyg5uWgL16cciScp0R/4jl/LepsrXq+wVgVA9S9oEZfYziZg9Pm
b73TP1UlDricI3e6wuJDN4euMe6XUs+HqWizl4pAqWY3ILSCjxdBe1wC3usQyTJ7Yu1/BLIekLFN
5QFcm2LmmfKZxpvFY8e0Hfda9lWUtJY+0XnboBaS9d5GTH1AYu38QSpiv/ttBhFtLXI7Nm16lBl6
0pEVIiw0xJalzeS+GFzyEIy2g2nRg2mcMzdIfrxKOB9UsEMHMl1AnSuV5A8sUlYaNbpjeR1QSUVV
s0rMkL7nvAAIssVBTOFN05bzp2TB4My4tsQyLPR/FwHPxVEPr81abp1IfOziRSlL772uN+51P1e/
W9QdF5gQ42hYvhuXc7GcICanIwYX405Ogpgk3ZSwWMgbngBPnD2CJ6bFtmvER440IvJKgeK+thbE
+ghq901AgN8q/e63x1l/05q0j4dGYCevou/mH3tL1rM/lupD2IKY5WpDjWxWq8aVZM5llEkJr7dY
zdGmoPa5GFt/nweGc5wwXP+mtAtnDj6Z0ggdY6n9Y27W5OulQedHyP7037HMjHtoeTu0ZYKMcl1i
rEX1YXW7tee468XvZHL1A+PEdOVVM/cuNbacfUUP3lmXOacV2t2XsRS4oSwxHkc7cN+WzrC+WocP
H6H2n60JrnGX2xjDqiHE6nR6NzqEv2flm5+bKuzG3DzoYVAGPuTWjp02a2+NAJ9oj5uPxQpHfTEQ
QDtZBv4YD6Kb6UIYz2NaYOlPunKJLHZKZBeERaMvm+zskEinf71qAv4s2zz/KoR2Tr1Xz/u+XpmU
3c643SbURWYycRUmy3jOAqvdp5jPwoDd/oBJKvuqONFR5YuVeW2bK3kkTLR8KAdZUHrgDReIa71f
F+yS/eIhJrKUPi5+koS8N+17l9bLF9La90Hz3MNEp6xQh6Z3vDWcUpF/m07BuaqGICtZkiactK6Z
EFJQ9pB3eibvUkMk/rhZW1zc1l2WUDkMjaa03F1hS0mHZZE8CHParoJOdZ6HubvtXFHufPZ8vm39
UohGHHoLb6dMSQkchHfXOaxw7YBauLb1HYYqwWttLPI44Fm7tGJp99swbN+Ga5DI70LVt7OlkTQX
1WNHBslnYVONgXYJdhSh8tOQWDVZsPPKmlxQyxZwfBz7NcfvMYquMKNVZHCRRCWxcknvTpcL8LyT
uPWeOIdml3k9vj3bmMNW5vafOveKTzYH//eUQgWsyZLctMrtwi7NqEFc7fQlWSTMZ+nJe3dc/Bhf
JFnzzog+Yca6v9HmbnAyWB1zTVqek6bO701Zcmprb9j3vS7eqThoHkpik+9lSsl3Dn5+77ZyeSyH
Zb7J5Lb9Ki1uOpFN3mNm+ei7Smu9uPPV5tKu2y/uB5fJ2G/Ermzd6Wp1GRvu0Cq/VUg7bYzcbfN7
GhQjJDPrDYELzYMXKDeCI7JfrxaDMLNHdbkayl9MOXDLsOANA8kDqRHNm6EiMhntPeJrBKTmMF9Y
UvJTIJW4Z8/AG10Z26723CzyN9N+UaiTj1nSFkhEPOIMdVAcp9UnkqropjYaTQuF3byWKKoMMx6u
8vZU8qXHdkxQY+KD8aVZv69+sl1wyjqx5RnJRdrjvVrqZ0HqzIEETc2Mw1Bh54A3/VS7z5sc5sjG
LIPEzfNYiK9eJRdl6ke2bVNIEnB+6dtmfFXadFFUYM8tCLZ93iYfP4ItGCB99HoS7g3cQKzWS2KY
hFMELUIt5D2efDBMo3vsmxa1YZ+WH+WIKmHfFK28nXgv923WIRytqY29a1FbZUeankp8SmPG231N
bYWoTy912RNmt+jeGG/XFgFROHYrjJ2HtwcSu2/GF5xY5WueVIMbrkFQ3Xfe2mio9+sK6PBC2rIB
t55Y/FjcXRZRv6e0qFYb1knpyl1WIC+WOCLuK6YTj9y7Vka9Yw0UtgYszH7fdvjPS+Yfodculklb
nXHKqB9rU9bJyUjiANls74lX4VIw+sia7fKuKVFFIwe13snYnR6a8pphmrDE3vboC/eTKD7zqian
saRt/rmct+ZAWPvwYdeG82Pkpji0fb6eLBz837qsk5/FVvb3lJv2s/Jz4yyglVEgBhtCO98IMOML
YFm176pcv8kA6g39AicyUEfPE75Y/u3kTuyUebfAga8w8b/8Km2/BqR634kFihkXSdUf5yBtEazk
Y8Kud9WNZWVFeHNtbPtRyyF/QGEZgChJYj92vURQE8/rxOZWQZqeXGpAGEHTQTHU5+kUswM7z76t
l8NirN5Dhp3mBfKBIaBDJnzTTLm9XySDI5R2UGG2svri2M9p8Ca6UsZj5Vj7DVwc08HUaQ4MpeYz
CZi059JDSOTGgIbDjmdwmsuy+f1RT+gnifpdDkgP3F/JWNqfrjFPBz7t5uzivyV+ANcKAKNY69+p
hZ5JN1Zyv6jCfTMYUO49IlSsMOfrR3Wb+6ehLTjkLaWc16EDNt4HuI5eVAVPvWR510b1dk22LTAX
wdRRUpEaB6ux3BOGLo77VXn9c1dVcwxzhI8US+N632/KuM0boX9SJ7OBq7b2OdeqJXREp/bdRLDV
Q7rWNlGYciijtCZ3SFUV1hUdGE0QOmSPvHRGYJxMs5pe7XU0TqvmRAp9UNQPUu1+p/OKeXxqA0Bj
JA44r8WNYdgRqjx8O81DkqaK7Alzi4N2Y52wrul40zHVrobXbo0S5D0x70qh5DVNFJ0nkTz9DSns
NsUrg8lv1EKlyTPR0tut3Z1ZAPxwgv1OJwUS3VrOrePp/mVQnXpt8a94BNEv23kbQeFQNuVGbJWA
WP6Euo74LhcZjEwk2Fo22/tmaTcUSPjrSa8GZOk9BtuthLwHE35lqUsus5jbCwtmv7dJiHleAsM6
axzbFsCG4z2CmrX0Ojt0OJQuUT0BBpdqJH1jR5wOisqh5qlwgCQz1cnntE1SZn4jn15IZBbvfWuI
w8TP9OYtXnMcFx3VFfUyO+K+sq9kywzjtl0wdN56iLA2kmiKD5TpTZwFXb/LKpgnXNp5cB0wEAHP
nCFe3OeTfXAAuvXbNHXinhXDam5X27OdXbKtWxlvKtH7euHUuXfzvr1HhYLO1imbkjgFo+0/h9Yr
foCrKlb5Jssu+VVyZxeG/zhVCN+qQTU/W6GavzU2kz2jyPS61Ip3ogrcz3mYSH2WhKg/D8gdjxph
46lLLQBYlA/GLSE01f0Ac32XuK1xGrwC10buZvet1zk3HcKVsDfJWisrU92DMvFkjYH9lfuFTa/d
uDLk2a43xmU6z6/AYkOJGDod4rQpnQizphv/G3Xnsd04lmXRL0IteDMlCXorL02wFIoIeO/x9b2p
rM5UoERyVc96GrlSBEHgvfvuPWcfzofxHE2tt/JZlTYhNc8jz8fPMtEpDOguLZzAqu6EyqoehrKh
+dJhpz7FLDXeTBoUHgXc9snJBHIC2D9qZ1JCwdykBQ7KMk5+MjzIF23SQ6XQIqm3CX/n3Snz2hIn
atHG2whHHg7C+lTUdL8krY0eKvzsNkwMec00ENs2GWWRDUcgffTC2piz2BUL1TLzma/2eJ+0ynWh
+ZsyCFWf7UFqcrvW6RqlZ/kOv6vCkSyrfhkto/2qEsSjbnXDvhINeS55sox0Xa938HM4PKlGiexX
jDRqtTylmGqLo+OgwAvE4QEm5UMRON1dbGSxjZOOyHYuFdN2x0s1dzHBPqK60XUOFW1bT3wtLqit
ka4W+PlMYTUMDEKBWOD7Ss3srmDzw9diFLOIjLG32DfLNxaZdqvq/bATA0fZeJxrtn6iDo+urGST
ytCzt9Ar5BfAgDjeGP39iIJUekic8ieODJqzqefMM1oqW1lldIY6S4maKb/EMK2buNkg+okPDXCs
dzBey0Exu7VccK1RmNb48psyX9GI7o56YqrVFG3ludrKfXyQXhHEW4cT1gAA5xhoIiuQGmebWDSw
yCFhrWy2sexDSPTmkVWIZgdH1AVHK6oredj0kpnORMVNaP8pP8Ooj3Dgx7LHUCRUAJwXXX+GUvvV
XAfxE04oVtInoVClXzoCO0TPDOg6J+rnHG/bXTHg0Q3OeC6EmCCNCnkTGUHBY6I/K2phLAWlUeZ9
KDlHv80zKl9fdRa5IgjV1NDEeF/DgEHlKewjP9c/XF18hy3pPVkpfa8CNZoWg1fRsPnMOHIxWg8t
aiVI0GlYw6owIaQhqkRLN9H5sWl5Y8cMBoouM1NEBFzmE0gAgCLhcKbIB1OjqVeKmBao2ZJdG0no
TQXhrikLZdOE9OM4/rYTzzmf32vpgA+yf04CxigdhReaZ762wax0hqGcW10XC6No9ftOdlcZSOgJ
g/iBk+hAUkcwk4340XWKxzwazrkKvbiiyFj3CtqtBrg6bPhKOLmBeYiCbN/ioaNnu1VS8c1Jko2Z
k3kiR6tOsu6CLjkFLb6TYIi5FQoeEcs5uXVhPEkKMXUefNypawoEbBX6KqDy1Cdi24nPlJ24cgVk
2El11+pYoRpNEOeF0D1w2OBYD+dXb6moI0OPPzAD5esh6BHIynrRoDikFPyBDPbssHQtg5wmP12U
qhaTkkHhm83phfXrTlAKVP9l9tyy9C0GT8umg28qz5YfVlPXG9DsWMm51ZS1dxj3SQLBxsjwE+My
zewyVFCw9sFD2WNgpBXvBNtOh5VvdW28qlKN6a9pxm/MtjlTR2UxzxWN2U+tM3jv1L3I2RLdYp8t
Lc5tNVRb+XeQdXwJMXWMSTpgVGgVgVWy9KITugx1z5GUZi9Jl3hbdWfYN6yFi47kKTas5jmose5g
xnZmQ1jRyudkvpI7z3kSc12a663FwBAZNYcGwHCga2SQBhPLNNu5VCZsUqj8spObotZeijKTqiIv
Qm5SykytRacbmMFgd4TY1/AvWZqnkttWtJfFqniEGk9SWjOEm14p+y2nRdXOerqiCUdlQl68tn6x
GBv+DFOP/lifu9Wb2GvpHdL8jlGRhN0WltKGVnAizjQtBX00ALjitfCSnSgIsAoqHKRs1e0jBrxi
W6K7edeFuqTHR5VhTTWpKn/mWdWtu0D3ngk0KjcdAi7mvL2vrSxmzAtQHY2CSVnntNn4CPCzSHQR
DKKFiaeYd9hvBz+K6qlI1UGDpW+le3pvzWOdNMEZQxzril2qVrLtO0lIbbfqZGcNREHAIzwQsjBn
fJ/gEmYGe48SM8DNYag7w2xDZv2hsBJ6bJOq0Ul3jAxz2gnJQGyij7NVJ/Se7qMbrx3Rz6Jpr0iY
gUMt4FTVy74dhqr5pHkGoRfMIlPemMRLn6JBD+dNykLc5HlykjpJ0vCbA0GRB0vaUTCqKxrXgkd2
eIo30UpFCjRP7AtrHketbtO9TREFqWgHIksuZjrWgbWYGQ9RZNKg0jw32BecSzeI2f059DnmUJxu
/b5S2WCxmelOaPyWi9A/DpHWMtotMuWg1LyA04Z8Vp5HPdoYieQzL6ryQ4AT9JmhW3O2lAgzPfTl
KTs23495IlN/vp7fqs2JyDEGyJ6bC6ij2/4h0er0UYcdtuwRU0xIbqrmg645e1FyQJZ5J09O35TE
f9Zyna4EkcNYMsXmPpaGdClSu76oQyofSRasZtRezVvpCTK+vUDYZkkJBxNCHdjwzIqOaAf9+x55
6Qm95A/Zp2tn0+7LaD6FmqiC3MD2iVEvYNol6MT+SJSad0kS6sdcDY2ZgYfCgFNtWB/t2fkR9GnD
2BvIatKzhgm5KPzGg4B2XQu8p5hT6JzlQFm5hSpOQzdWsCUqg8dUVNJ3Vpl6KA8w62U1cZhlVkg/
MsGBY9No2lZkZrDG05ns+zg3V4wKiRswkh+ek91Hjphiq+C8SHeVz8jPzxIWGb4/jAKWL0DIamHG
diFZv8twGB4C2ZPBn/m/lCwvN4IRET0EG2sHLyk40DU2H5iYI0816/rUM9XZ+VFI+9MZKmYbTMYm
nhha94pg5OqkNgLrnQM+x6ec0y+uwVg/dXJCzwlwQQG5KuBgaZh9svTa0MT1ZWq/ePzPjpZKfSrd
xF1yyPdoNQnWnPPo0gr8YVlrMSwagOHGvBFQZCtWwnAtyiRgBR7jIK0qEOabYJT3iVU54ANr/SQ2
5xkmBzvMo7FvTP1QCdpJBKTAnUq1TPOPmEBtRRNLOsaJmR7rwKv3mHvTXdB6Sot/lNk+cWHSijM+
E4Y2pFkV5eXvWPS951rQiOPmDoJVslrBtNMofhzofD3TjaN1lqfq1uVICd8uy+20RRUUubRVGHYa
QDCi6hC0eC0yfMtTs8L+5ORqNitQL08GOUy2zZA6q8iKmEjKBausZeDPxlq4V3pIfzmZKVMxTqRm
EkJCQwUSM6iQKeTaIQeoklsnxVMBNFqRcpdmYb8DaWxM28zMn4zWzpEkTJ2sOuoOHrUakQLWMXGa
IWmy09pQIZDpjUVLDSX8uTxBgz3QZal7sQMXoBj+JlKbaKM3VY+s3w9QMJyPzOCZYJio3bqAmfFM
bxFlDJ5cIqbCDZSu4iAZmb/gZBs+DoNSHXoNll/Xi/GrxClv4aZD/uJgCnvWfUH/qcbFuZ7AlYUw
Datah7E98aToscjSx5YYy45zxMHsy3wtxg0JKeIgcI9zdSerVTev/Trf9GUqLBjJY/rBMnyk5893
lRQ4mzPaRuKKvrKD20Qk1CoUM0gYCK8WZaqW72jK5YH5veX89FzPWEpKXsHTgTUJdCMM7kFZMrJE
f9jumGK0S6uS4ppHu2i3sisTx4J/IIKzZPnKTxHB3YwW/85qYpV+i+oaKB/o1WTyeW4u4DpY1w3F
ZVWe7UitlsFeZcz1IEmIBUiPsBv8lj/CuDsvqKLf/UzR6hxxRwMGAQUBeQc3ZX6OuJggf/wFF1WY
AtN/aMQeRYvUrPkcZRPSX7MdD484WM80fyvRrJC05MLSgafu3YVlNbU4NNsS4+JdB3fMnIHc035q
vsccX6Oe29NTC/YNYi8b1nZOqnuxyiODQAOXoocJuap2WCxdlWm9YEpwKAVNKP87rvhZIUqXXVR0
S4VAb8ryKJMGoHLnsxz5y9ohCrIVioRw7gDvCcWIbM0RpBS2ir6AaABD3ppEHLmTukCFdyOK5E/o
MNdhaiqke7juIjM9Qxzhln1fcjvoG8AvvQ5bn+dVtq+UwV904/9Ky30xXeAPofYh+5XcV8WvX9Xu
Pfv/kEOgALC+ptb225FS+/w//DuFQJb/RcCFqBnSX9JqZMJ/pRBQ7PzL4sXk6cB+qzAL+FupLev/
Qntq8dQg7ebnOwus/63UlsV/aai6dRF2k2QqZ333f6HU5iH4g4ktyJJqqIDWxZFEu6WXVA1yKW4L
rwmPldEz7nY5YAZ1AdvSQDY3i62iW0etsOzlslzVve8s21Ls5hGkcgQZOdljdYcrG6LMNIzOZ1Ct
NGa5E/qcKRWTwX6sLfu80CnUcokuYBbN4RebdqvKIF3kILPrFoeeCzlnYZFCOTN01bB1zBi8BiVg
Ks/zFhIvxLMp0cbGDYHRRKzS3y1G66mRaSoanDqeCT7rGOvSWfNN07knfQbQSJSRsEjDLEGvymng
jrPhEtNIZp+F9ShU8VImZmhOwkbIV7pIHpfbxdFRjMQPQMzEpLHPBveyDzzCBA2GQoV0sYa+NmOB
tvoppjWrFC2CBcxPl7OYnKJjNpVNCfhvAQQnsYlzCPdOSSWZGjFHvBDUS9cKi6oywTBUpbRrPB09
UNGrIBT8dgMGN9uGzI8nguMqU7cvLT6CNkwVx+aHEUJR09RInMbQuAFWCe4qFI1k4StaviG4sp3K
TtujHAVTEwd0lVOFxTtyJFLqlfw1lvxmF8jUAAlerr/e/ots9c9sgn/k8P88SKPFxYDJASzYlbbw
XGkS6Lugtrsj7qSJUK+tZhbceckGqtIEaSoKAncmoWv31wlsy+buy2t3/OvDvvLdR5ka/3sNmjXK
OwuEunGKLgcxLm0Fdecbm2JYnvv1XWniu9no+qn1V6a1cpFUXf9M3sQvTPl/PvL871/U/5aTaF4q
RMo2VtqW43gjT6s+DKZFzTfX5Vymn901tuBJ5Y10Avn7V1azWC/++EjdzNHv4dg3c9+23PKBUYY9
lNbMy4MdzV87ia19kiqMRIJwFhrGq6ZC9PKKIV0Xg0rIzcLX0DBJz965IkXShrYIVZmRvrZCtuGV
v3Fv/sxy+OfejPY9o6r0SE3KYUsVCr/kxHBmos4MsKV+udF+1vLy+m8gn60W//nsadY5SOTLj6Aj
29I9QB3boIG3+UBvhehDmZnii9FOSn2uoPakfCeI01i30dQHBoA69dEQjlW9LOL7LDxev5JLT8N5
B/5yIWVF/Tb0Qr9VQUbP6pZwq62e/UAuYFvt6vpnSOdv9d23HS3ZJjymOijDfivBpxE5/Uw4gsWo
S8GZpr9hfQ46VPw1XXnYVZP8x42PvXSTRz6XjmRRqEvBsHV9/MUT4Iwl6ZopEbFauU8fUbMPG90M
Djc+7s9gir8fnnFSFq4i3DZ6NWyhBWM/eed0B5elMOcAhis4TZTihvYAiFfxacLhXUUrz2FElW/c
5s+H55vbbI5eM4itaYKKedgmBqyCOnqC0r2nCzk3SfgDrzwNjFWDxTx9K13gonkEnRBctGYscg8F
ToDXyDcXrtauxAAjYKGQd6BB1Q43YfJq0dQzrR7ZNuANuOUkE1IDADEnpLNo5so557tcmZg8g22Z
3qF+l40GqfomH5Rpna6F7KkU7+rgHDN18rXnoK+R1D9xbJuI5knmCgkngM4sQiVx76T+oLRUuKg9
ev/D6KNp6ayc4aU2F1Eob8gjOwapuwZGu/EE4PRGRaW8qAZzZnLOVwhkUKtVV7bkxhpzyV+55a5K
dBAEzaRr79gY226HLmqaOeJKS89ab7VH4HcPdeC5suq3rmG9BQpnK5WGp9T78KR6l2fD7MazcuGN
MEcLjUhv1mwqnpW6TBEXocjBE4WHo01gH5C5HL9WMI15Oix9bXJiMTQU5+dY5/gvH+PF3e/SBYwW
IKeN/QK01bBFNDONSQRrCc0Tbiyjn+eE757E0aoSSlAKSyuXt36Ri29d4A3LAlkpMnn8zkFhNTTN
HY04CuQCRQCdxfAUaR0RlsG3RafGtB8KN87ciTmE/lxydAQ8Tt2A3STMInOZi2BLIdC7wew8WDoS
lUoq72SmJuaCg3P1EcKya298nUsv9nlb+7JGDgQgmJXLvWKF7Bt4TAjpBuzG/86zv/hbXFofzVEl
4td9UxMVzUIlHGVaEe0ERuCkWBGyqD+lsjstXZzh6/PT2+c7UXnr5NP1B1G7sP4bowIEKAAtv7gY
tl1U71B1E8qt2tYZ1F177YIn8IgUYGXRG1Sbp4ThuCXQsDXpLnKj6we3zF9K627oNklRvnnkXNFO
Il37gV7zpA6cuSjlcyzTZDX3aBAWuWhHMaqwgkUClWKnNossD1GpYhnAJGK6ZJS0wY69Yh3k4aRA
KCTRxTTC/eBuJWftFsXECV+LbivqEFsRRt3Db5/E6RJZn42gaVvLlJsQL3BfX79Fo/Div9f1cfIN
xhVJBb7bbz13UUvOm6nqthifKF8dzsPA8Cw0MtWMdo5abNLggOPu+idfeO6M0XoOmV7Kop5tM08W
Ce042r6pcCi6W9WOfKHcMUaLgN5klSU6Rg8Ra6e2H306l9Il5gL/LX4qT40/1xdoGtAJmJNiIawR
GPoPwU4QFwUnKGzVOK1+x6+NuyzpKa/rG4d/+c/T/z83fLR6NG7hCo0a9Fs0rwwH3kLzqcKYMTSL
gbxnYgHcbmphp9rn7ULL1kM98z2IMP0E94TgrMpuppVrOr29sfPpS2k3NvhzMN93ZYwxqic494oJ
+tRh20fPlreooISnAMAB/iF11uXFkAg8rTMFHCMkFi/7iJaQwnE3MapRVybCyfyk+q+Woc0KfVL+
MHNwLtv6Rk2pXLpto1VEgzUXd8SwbR1HZAi+qw6VVgHQ32CIaZpHproI35QCijY4/mbtLnSyB3oG
5QvR3+PZBQcL+LtLnsha0ZR1qc8EPGQMjlZRs0MS28Yh+vdjmew98jiI3rkRcnXpvurntenL+tpI
pdbDlWUNIk+00LuFYb7GuL+Mky8uewhytbIvUmuSwHDJkED1qGtKEq3BpMMrYchfzd3gbahZlul7
a2imadQzUKHkamaDcmph0Yo0+G68lp85uN/sbvrovQwFgtphEfVbhPAeWKu5BNIHcu2PfM8ogOAn
haj3SbIXjUcmX7lFDMv6+oowisD9+9XQR3VDnEU5glhB2qbxrF4yg4CsupbjGYNqIsdNCDULhEBT
56l8DvfqMoB/N2EEGnOyOhCq1S/jYR68SBu3srv73tbv41P829nrwjELnpVSss0bP+qlPU0fvSw+
vSCDGY90Lr6xVsQG8PAnDCu7jgGELa+QaFYbygKdIbl94+5cOGfqozdAb2SEzbErbzWCkmjzvvSg
tuN5v6h/y9lUkWyqP7vTJvk9cnXr9Z3NxDwUjzxGBAKAgHliTrnPMAVSY/iTbqsa09LEQflw/fpG
lIG/fz1ttNnGQ+0ZmsQ96eqFN+9xEsd2U84DA5rGBg6mOoV2qt8P5mO44L5o3bM06bJp+8sFjLJs
VynaovKU6gcB8e4+uXVwuLTDfRYHX15AFPtd6ctcl9csiB1Qu5PMe3SvYRCqNc6iB58ckQ3kjhJg
fPjj+t0YxU3/czdGrxEpnSLMGkfatused2sqz0vgQ6770tY2TXBWq4+6Ofpaskr1DWh+pJDHGjAT
0u55emOvObc5v1vTtdEL5aEYEzr9/EKBXUK/nq/BwUqkzS+sbJbhcqSYsXvht3wU51o4FbBxuTNi
rbWFKtnFLmjmVvNblI9MonWVKc0JOl0er7MMpxEVOzDvCRYiFzMHVPDX/9udU0cX7UaQjyx8CFvP
+ZGZCNp3lNX+tJzJ1ZSVWyGrbF0J996CoQKCBG8nDAtrdv3DP+/MN6ufMnqIs8j3iELgJROt/Tlz
JJg65iwPcLdOOmGSoD2Ndxm53PVc5p4crGInpMcWjjD785PcEh5m00hDB5E8gYaVT51EdDUDVdvI
560gzEoi3eK5Grwi83JRLwcY6Y/IkE1r2ZXL7mylmqBAFINftQPlL6QVi0t2FtdHt6KPeXDv0tw2
FSyAt9b7C3WYMiqTQqHDW3heyjIXh79xCIT1MDkqzsIjXFmcueW7xK1A6TANbVOl03njVl/a0ZXR
wcOr/UGXMj5YXghU2LsBUsFHVBMNYQ/McYkQaI/Cvll1AWawWQGXftncNVOyVsGly08S5MtXBTdO
OBOPJEWV4K15IPdme6x5sqtb9+d8H757IkbLbhBXFARMlAjjXuq/HOW+zk9E/tXR5KQRUD/LKJEn
FbhTb2bdWEovbS+fJe2XJUvG7hREIDC3/ck6sNzH5dz72TAxn9RIIauJ8kZC4SQEQ6jvfP9GBXjh
i36u618+tEXYdDYHSVu1e5O0J8tHzg0y9vqLdeEkNp65dR1iVj3SWYn6yGANFsBHeaCnKgzTlokd
NHN4Tbrg6frHjQLe/15+P5u1X74McLNIx0PEBr23PiznAfMr2n8dOrQ10X7Jz/K9XyP7n+o/XSeb
STfWrku3cFQWkAas1k6Ec9CA6dQ2d17+VAMqvf6dzkvQNw/iZ8H25SsJdY2KquSP69qLk80jA27n
nfsqOsSaT6V+cf1TLmwZn738L5+ilg1pC34lbbXqJUJxX3GglWnuBaJImend+C6f1eR3X2Z0p2rE
ES5Rk9I20mnIeWFDsoCww4Vuh8aHg7fECMyd2K00JioVjr6AMYVZsRukr0VzXxEED98GTQevf70U
/QAdIOmM4Q8jhtJJyAlqw6lU7SESV8FjRimJyvUkcExX8LEP3g/cJzF6roQ13ukIpsoBOKMCXgbm
/KyQDu02wa8ryu8RhwhU+5qyDNwny5jo9K5pdHb9WxE8FABFdNIFWmkBjG8y1HhA0Q8j/1wE0XOY
H0IGzOgv5845fENt2GFBLF3/oS4V6uJoq4rrCIgYdtVtIfzoEPMKnc1pHqs4xMTS7pKj3i3LHYmE
gsS4b1ULBLrxnzjXBvL8+jVc2DvE0dkGEZ+hpQ6XUJ89CSGxDnNDRpyQJzc+4NIoQRztTpEXASYy
GCG1cv+g9c5KcTv43f687aEHB+dtMdiTsLiQSM8cesXuHB+Fxs/eJGGkUpZZS5whW0RVvKn0Tn09
X8E3vvGunLFe372Sn7HCX16WOFFztUZ0t8U6Wu6UV2Op3DeHgEIXKvebnm4NKmCgGNuUEYhm1/d0
rCU0k9Ph0SFMiQYoEtDn67+FeuFaRttpnlRBWDu1tDX798J8qLG+X//DF9ad8UjaN8mp6WA2bsGW
O9K6oDyXkqdGW5XWo+andnwr5/vCHiGO1oQ4iDCZdnyDkhGCh4EbIasdGBscBYvI25Xd7+tf6Psl
TmVU/8eJ3MMTyTSQZyqK3pT2p3bKV60485ob++j3PwSupD//vBj2jmDlFAxhJ5NToUyjdnn9wtVz
zfGfq6Zqjt6GYBDkKvDZAiCkBK+Y7cM7RZoWB0d5jfsFHu8gndUNhtQpltaquHfVO0s6saYZj037
IC8RYkX7+sAYsgbLepKqBaHHgPx/4b6HG+M7cw5kayC05VI7u9Pvr1+3dOm6R89mHChZBlr+vC9+
EE6o4ik4oy0SUpPwWcBV86ynm6PvCwujOu76Bo6vJqrAW3kGlIXbArdic07KWcDNBaex8q2tfI8b
RyYLBWK6eoSTQH2+LG70Mb5fFRFy/PkAmL0GU7Vg9O6gu67I4G6EPSARMAY3bueFJ8yQ//yAEtKJ
35Nsu8WqPCu7Uw4qF1ku6CMomzJKbg4TEqOvffrgaQ9Jfbrxueef65vHb9yfKdF6d3rYn8vSvpgg
v25atO8TYWOhz7xz8B3Oa2lWVzeOrxfeU3301JhiVxbQ5EWsH+Wk6p8EeDPak0YesHVjTnThlxq3
VHxHMyupZcUperzY0xqKUYNZyLBulDkXFBCg4P78peq0qTIrA+s7RG/+1qs2HejRtyZ/cuQZzuqI
Exc44Vu124VzA+y9Pz+uF3QAYkLHykafbrDNUxBkcJ9XgzfF8Oa/GIeQSMBhhsXmybtVl0oXHotx
l0GodDEsO1alvP3xrhTzVp43+jxfBTidmQAv6+LZecMkff0pvNDUULXRIqjLFfS7hI8LzBV5TJr8
W05gSNtqaBOCR7QuXV307NgUsK1McnUtD0sxXBFyxC5cQI3RJ0U8C4utb9HeJmkTw2AK6V4ZJk5g
EEYzy5lF1HkPXXhLRzuoXlXlnczmkj5Onr1c/xqX1kRtdK60iIYeVD86r1LmUsLKUZOBsIL1M5BL
1dsxipy8v7EiXXiT1FGpKKGLt6SIBcNTADvYzb0TvXbWk/x8/btcWI/GHRvQM3kDwULF/BWQ83kO
lC6bG6/opT1PHf3csUNslKZxLAU6grdrlTyI8tx5b9SVYhFEPm/MRyc/6vkT4T6DAKjOzu/MHvfY
cwrgCrd4EuOEXRFfVDtwrFrsIUSKDuuG3dNdt9q2IbpLXXULToYEbstUyqSfZQU8RXASzY1f4Pva
RlVHe0KqJz5iOZbO4VC5j0p1d1Z/+3M4lHDUr/8Kl/Y9dbQtpKVeG2XN0c2rDWJ/1A/Je5Q5wWmE
saGT/q1aIT4wCHS59FqCNEQPDj0C0iCTGi09ZJZzd/1KPtebbzYKdVTJ1YmpoRMWJbyZG62nsSji
N3nI67u8P+ioqeF4T41n9SDT7/QDRGeLoh/m6V7PFkq1jknnkge46tFZKVHFJCeARVkGh1j9lQXR
HFVhAJEQNhyqRwt2YyqSzLAdhOfawhy48CXaMxXRnoAQpy6oHfmXyIxAwvKuRrvAoEDCUKyo68Tf
FQA1a3eWof2WGSKY1VZU367fhQtvxbiV2Kv46yWn4AXXPsSKWKsbb8SFTetzevLl0IEskQw/l5s7
xAdJW0LsAGsxcW8pfb4/02CR/nMP0UFiSAV+r+2gwOKLXo2CWOt69X+7J6NFzyvSJohNU9yqBDko
tBMC7eH6X7709I97Zl1VVorp8vRLdb0LlZKKzuMk6hwMBV2P1tlKSWij89iJOrnWWAYdZaYJtFZj
cifSapupChCS39ev5sLr/jkM/PIbhV6epaVcUlhI4VaUscJ2qd2QRBDD04ILt0rK7sYt/f54po47
Xb0ZNGIBQGkb4hWEuguriwjHuZTZZrWuvcX1L3RhB5FGO0jVYGIMUk76ivGoqE+NM1fQISSHzLtR
XF64Y59zlC93LFeM2hA6PqCXFqANGXMSBTrJaXaT0zm9/iU+r/abdenz2fnyId2QBIJb8SFqbCM8
qdN3L5qaFLFrzBhhv5fYLkqM4y48IgZ3+W/ZmqH19TEFpPPr13Bh/q9+diy/XAMAHmVoJa4B3yzD
dTyXRrSlVWOgBwknrfhkzlLhCdDcLOiI73ox+6XOSCbemfMG/Bo7WbYTtggUfl6/oIs3ZbQ1FZ4O
aqRla6r6Zy1dFf1GxClYoYQZ9Lfc7Ccq8U4e4Oh4FmhMn+V1ai57YWN0D+J7AoY0vCVFuiBahpT+
59ojJIbhyhZ1itbKx9ot5v6rD6TBMvRlo819BbOMsvMVjGTg+1ZN8ISGLJZWYsW+sItFxigbh/Sw
6zfm0iM/2k7rLPUsJ+dihD6Z1rDQQ8yFgcFwBmGfd6NZcGExl0Y7JVUB3iOPVSszlsNAM1K7yz1Y
iTcWhwuL+Wfx+eVhq4cQmXnGd0gIE1QlgGzoUT1tf/0OXbh48fzvX/66j4AnqRtWuYYuRNgRALGz
vHiWBTcOgN9fvWKd14ovf19OhlIMsGltTV/+LVQO1Bsi0hLYFtev/8LxTBkLlY0cOZam0doqmKu9
I8tC3U9vEYLJu99Ou18mZlL3Rnn2fTmgWKNfmvztRhr8StkKZlwvTRnba0nMyI31+dJXGetzQzX4
d9NhYLFYF/PBOEAftROUauHcAOs3y2/8Kt//6spYiFtKxNoOak33gTprEEs4QnuzlvAW35q5fb+l
KeMOmhEYhQtNiRLEmSN+K4QZJGzQuyBcgf0WKDqCG7vOhVMYoQh/PmI9lpqhMnj/jPa+82dO8Y5/
cWog7q3dV+FF6F78W0qg73c4xRyts+ReapHq8rAloC7BHWerKv5ZW/POmHdlNLv+SF/6cUYrqBpL
piYSZ7x1JE961wkQmsK5dYmkbb16ksVWc+NxvjBhU8zR8th4JABLWT1svWlwBoiTIemXL5Ezq+up
Fc+Qu84UNDhExqTJSh1mTfOaFMD9s1sXcOl+jl4oA7Q97A3S6Rpn3aYb3KWTxJxkiS0yBKlBZhcM
ZBb52u/IL1z1H7zVtfsrJgshFm88Pp8Hmv8sKJSxttWpjNhC39pvsTkwA4EPReT98CoatqcA8LQJ
hp6G5rCvs31IQjhBWdD1p1L6EuOLBxrVRDmQVMCiInMiIBtZb5DJulRQ+Vmdaxd1bsdKDr57SUWE
7ipig1joSPOkeCNnmR0H7y2HnAQVYyvCoXkojZ99Pb/+LCnnn/KbbzeWaKYS8Tu4lNDc+UtdfigB
/+RJcpBdiKrRY0nqoeQeiTaZ5MNDEmgLeATgiEI78pOtbgyHPH9giI0eliekmsS6DhyV9gaofAy5
CH3qngCJFDRSgvC2m0BMV+t9Dx7i+vV/Ko++u/7R/gTwsRoMpcWH4lQMflP6beoc0H0YGJQNDyYR
zGXJY6tpzNXhBHo/Q2GfpcVPdJgTN/oYwvc6lRa9+8sknVSiLly1qjAp1GUVPAvBoUaIiQDRunfA
hnOM8Jkpa0G7IWG91oe5SCCT4kREMz7rBHeT4gaocJFlwkQQ8Vf/qoRgiqV/JnsCwSIvXRHtGsDC
lg3gv+r5cx5iZCXZGZY5NQpbZ3rXpjcOpxdennGPOgCaUuea2m9NWuMqOe8TFxW0mzK/7B+s5vX6
L3ChV4ed8s/lFVJ3F7Uaqs1m1u6wMljz8DeQV/puS3nBllFOOF0OEjT4RbA1XhrJxu2EGYqs85bI
+i180GF+J4BYmpTLxpvWJbX6u7hs9lU7i80bD8qltWzcUK8lSUXGz4POOhImP4IZ1rjDYENBrmfh
izGtKqbFzFfgY82U44178/1QRBkLbjXSZ0S3C0ROPNm6bcuTOrhTxJyufvCfM3PmZodBemizj5q8
5FPuTHtz0pkvqtRNyip9JjcbY5X7UTvDTOH4KvoQ33d9P/WiWUzlrO0CT19ev9ZL1YUxOrcHMjNY
QcnFrVRCLhnmFummlQxgiWGrXbqvFqPt4AiYTMyrG+X3hYOSMhbOBn1ShknGGIXogmDRssjtYe30
5qr5oT5wUEOMjPZr02+0B+uU/G7uwBYPRwk96iLdaLcKaPmzi/nNKvIfUw9TpS2E633rxcGDKlon
sX/JhPBH0tQn7O6VQVcJqL8U0jAcGLJL9Ysi3fmauy78EmpkskvBXMq8y8mpd47/w9FZbLeOBmHw
iXSOGLYWminkbHSSm0TMrKef8mxnLsWWfuj+uspMvKq9jtU9heDFaonrOLeZEgW2YjnRPF9CkpLg
W37icMBxspxg3wZm1b+1ac2oREqMEYa/lHXsci3aDIQhRcPEbdLu17B3mnFyI3iMEzG5PHaVkKCN
CEpNshYYQMB+x8qzZMl5svqIVG9MeVuCQxua42QBKHQ7Rdx2E+8hKtxNqZ0lhKmzaQvyFwu3AxDS
G8zqa0i2QBJx/eaAVB9pqlLSI6SOxW74LgAJApp7LFZtl8Zf1FmBOaMkWOUGtvw56716fhcLT+i5
xlVmmyJvy4I0A+kpL5dYRWunSPUpKpiHN5dpJpc51d7aZ24/zDt2RLPdMu+1UzX9M4zyPSPK72Oa
O1ZWvjJJ79eq+ogtLNVd8R1journeCtZ/lATHuxLMeh7C05lIHfpoU7aAm0Nz+wip+VKuCMpoc8A
13MUQAblSsQdoJr8yDK/kHdp9IO001GJz4pPgHtqslZhLxinswkjiNUCrtG1mfTPzlROoP9Tv4Xc
VLhGoaf/oI4130PVFEECG53xNGvmEzS0kgkYYS6diDnVrRAxAlA03RPlxLzJ2Br8ylHWXTwRG03h
VacV75YWgVGh/Yj1NvrQqvI9LT77vB8PWqb50qw5FbqGIFeXT6lb8qACNvgRxyQ8oSj+rVXjr1NH
LhGt+j2Mz9Pw2urnGLgMqAiynQsjOvDWyXpzbDPK+BLDDwstvDY+iuU03CGDJTWPm7Ex4ToxQdPG
zKZfs2ahxfoTqhs5uUCLAWyaRtsiDfoaUtq547wTZyGC3toJE5caA6C4GJNn7xDw5NGNWbV0pxD8
uaaJmBzUAVaNPahXYro50kkaZQjJwJfNh7ij/wg4oYUXJBkuM/mKHWZv4npk7KCAy160otNKm1BY
9rnYHENSLwVXd1JmF3yGN4vRVxDjmwoUWXaveW6Nj0V8QvCZh75r5nCosOs0vzPvnMrISyR/QU9c
ZGW8dX3sm5n6Tu0m1CODc6cwgwRMqeSLKF8QQHMVQ/bZXqX6pVQva/hSTehVjVI8k5Y55610bOXW
bRiJ2i599D5IpgcIDkDGLZNOxbid5ulzxUTMj7FMFKpAekndW9isMGV69FQRjSkLx0BobftSviuL
emN8X3kxw6kLCqb+wX8JypzvtbRBHm3adVEyiVYmW41HQ6Vm0hIYwyNZPZ2o75iAnRkiGeHWaeE7
j5nCbwyvak7jujZPtvDWUNxiLNwZ2MzQevgO38emciZmFUdL4ESFHPc0PPJF50OF8zeBCxAIpcUw
RoF/bKoB8A5gPuYYBR4VSMseZ3Aa/0zeTC/Q373WWJ1KU+zKAPBTi80WAnQpu+KzvU1sqTqUQhmR
ez0KhjMCvRQF3irG4fAxAnRMmPE7lBqZe9x2aaJZgJS7KsBIBENIrx9NrV5qeQkPRXSfpvPQ/PZp
uwGy0C9+1ryYfOt6Mm5Ri9CQ5e0odNjsg2h3yl4XggTLuVMOp5Xor5k0ByHOt0ULZE8EYNoCZwzh
KDgjG5Mi6He5h6qM1nzHBzz5TX6UOFJFLpHU9oCbVTmD5i+Ny9hDM9WIBuWQhpCkftKyNK07Qyji
+A01Bpa84UefuYUFNWAyhDwHeNk+t6VvfmezblMUaQyMmFD4bYlWCI1/ZTOSb9eT08TAU3UQ101U
3CrpkjBGUbo9x/Co8Uxp34dXYf2Li9Ityn9SQcCGmQ6DkHM2RK9jGwdCmm/1OH/t04Ygc1bJflfs
YkQeTVf45hgbnkLwADOzPc2637FfDYpMdDyzu6Gd7YwhAJLEGluaxir4jK/uI+WFlTxZmL9aSMF9
aqD4Im1vcUtQSyBCT96/pgWxCBeqrGr+hqjvj01pJN/SvU28WXPDnHiDDsCaiiD9msJXDFxDIZE7
ZEs2aoUND48bdaotYMBpEjID0WXS5KeKGpoMs8DGEeyPbEYsojjt//KV9BX9cOQsNg63mQu5/pRt
MNCXltND7Ybz3DNowXwH99vFLfMDc3eZnFMj9tLRHSS8W6AE3EahTEnuDDS7bVp2PEE2zkANdF9J
duok38o43GNfAa26bhVQerX6q4gJ5i5nqU6p+FqswqbiutfvDPA53eqp7StpRB94HVwmxNOB0gxX
rTrVI1akzxqmEStjStZx7u/rdSRGnva3FigdZlqgni5DM6bhgqXf1errsrAewerTCfd08gAQYYbN
4Qzip5n+GEB3ew79XvI7mCwSaB0q1insCjTdmC3BqGApkLc8SUJ+/NJGrxo83edSgU34WJV7mEJR
cUJR0a6O1H8UKvhSmGiscw9hvhfrS8URH4DRGG7hRsaDX/aBpfugyNuPNdpTOVR5Odb4i3E9z5Qt
VEzNsTMXCAgT1TjMQe7QFKxD6XKrF20b8Y3WEcx37lI4J/tDygRY2WIMD2m2oegAZbzOqMbCxY3E
ji1myc7AezalhI9a17/Mz7h1kyeZVMFLp8tB1OV7spS78fnhE5gAvOcNjLg3K4MplTey0Nd8F1zP
+3ne9RMAsGZwyuUEYdoeG+PSAj7qd3ncO/Lc+ICwS7tpmwPYppMONARz8bmBjCrcQyXfd/IXKI5y
weKIivGiJMJlZuSvKVirZu1lMCgcgPYW4mPYEFmeJ2mjzjYcxeM0NwrLExq0Er/MfpBRSFjrwslK
CuToYzCoCwyqwaEKhdWm5VAWyzgqirn4Xkc2/NTAeVJ4ND8lu7MqX410b1EHcpKdAzZtMygS54tV
xG/G+5tt2QQMlfBUte7UxQSvzCUMq3LcTOd5+qDSu2lUgHQEkNticmQGVmH72rF2sKBebnhN99ba
AHoAMM3Gluj3euo88kMM20Yexi7XwgfuFGL8UYaGL4RfIhdfSiqb1dpZxpUxfd+KZCb3nw/zk8Ja
QnG7tu2Tj7qrLfMPA5wCJF8AwLYNa/FLShnpS/iqtbHx5XriE1Pf5te+DfLVN+80ojUNxJ+xp2Hc
cApZ289lmXE0EcQc3wrrUxbf+vVNXTjWuXV+XZleknpvYQwm26jhNp6shqOALevpbZKVX5SVrNeM
FRElHmi+FecmqY/VaMkbpRS2es0TK7SBMXpy5YsFOggM4rHVMzaQJRzEsac00AXaUnenXAcA3HC3
K6do3yB/PEx6J/BC9vE2RhsyPl3YlpTexko66v0SB4o4Pir28ICclAUp/ktaUxd66++MRk6pUnvU
31Kd4zstf4qpyQWKDRPMUvGdpVxMxoLh3kkL1rHBFUMvbxl2nGa3TSjsSykN4jr0mcl+IxG+V1UB
rShHnLFM/hRo1lXUbScNfo9hguQ0OKTx2OnDErFaioe6Kk9sznuFfjzUzTX9TKyHqLFUnIwMbnzG
C1+OTEAz54PokVJJh/dAaFhKxpkoZlLJ+26doSZiD4WBNsSHuTeDNlTOtdEeNBSjUY0eaLbI9nAZ
aEMP6rVTSUD/y1oM0J6CFl6XwxwVXrImtra8i6r+Wc9c06QSSQIvFGW1VPtNu0fMCakvasA0JAnc
RtPcdejOctLbouLF8ncXihtTKe8Cusk+qFtYokV8KNT8Mvf4HmRAZnYTxqeBv0HuUGkwRsuhTXnv
2uqxKFZQddlbGU9vMtWMWb40w2Eu419TUoEhMETL7Oe4hOyLFOkLgZTRJqxfIlAJEk/gvQ83Me9C
5mb1iRW2qnCxgGLzNMlbLL/I7xbXAc4az3dXrXeAuAOpZAyW3b+ZeEpgsbwYQ7NtEpbdRnMWIXIz
6WsSX3TgeylTlKCO5Xz40KYfHkKH+xjrhx0WMB6h+obZ7ITNP/0JblF+YVKuRnNA5+d2U3LAdIyk
9lc3hY0EeqR8VcwrOjJo4tmznlkRv5ypCCrlQ9HSixU+lV4CkHniKI2+sMZh0canI+sfGAx2i1m9
Nkm7wR0byMCUxMhpycfkmmNYO4NzovIvjRzW1j77VA0+JDshxpHyyQ1Bnbhq8hLCHi0/YsUxpZIj
4sEUg+KbPkur2RHjQ+VjUj40eJhIuiH2QVqbpB3gUIAp8c6w8AWxU3NN2WvzcFkn8xgRFCVKJHYl
sHgg1/3T2wM9Q7dH1AXIl0yK3k3/M6+/usX0qfIRLn6KY/fpeUiKyJXTk9p8gfeFspUygc7VbvRE
/ZhRf2SugjnaPvMaY6dXSNzdlh1mTA8KITbxKjOrgNCQvKpjisxNMhSOl9wyP6MIeELoCvJWEw9G
+LW8xo2dN895lkL2jPVtHkHz5jb05351OmlbP8HQp1DxtPBoWoz7YZyxa058veAMBkKfgrVon0O/
slfrZHIKxtwElF+DReAPbeZI2cAcIEs2p+yuiLYRNy7FytyI24Kc8VqLNE5u4IVzC3HsEh2JovsA
zV/Kud8JfexZEmMYybOQkDBy2UDA/Q3BTCTgpZuxYo2rNknrj5HfajmjDK8twiAWVQn3cMgP0e5T
LItVqnA2ThxdnM9TZWy1aGUngY4Y9f5StAFb+0WYVE/IvTA79vNHSN64LfPtIrqKvquKP4OlB7wg
shmJ4mII55g2+8bMXK4r8XZoPg11O5JJqZavrr6oGb2EzZP03W5XVoB8w+k7G12MtuUvE4KbptLf
EGnJ8akXPsDT+MIk4KwiC6s+f3qwnA5gD9M6Sjkno3BvsdWCSdbstK4oWSHb/kEmjwwNHdCASXqa
Hlojzg81bBCqROag7gSh8pRp9lMo59QnGjvGu4hkDSA6N1+ZuGpa/Zm8a+jjGEKb1F0OG26KEl+2
GDnU18sqySSuMq9fxm0ptT+rridHjsAvlhiVAT1VG2b8S6/Ut6aY/qKIixuNqqfg0fD7uLzVJvmr
0LRu4mLpm1mPub0sIVgT4VrJi93B7uDncsRl+DbzMfajUPqD3AgGNPxZplvWnMBD1p9K849G0JBt
De48g6Pkdv5Px6OTjq27AJWjUIS/6F2QY9ZBD7C7YPrPlgEmjFU91gnZPddAKFo40rRBr4Ddq6++
qoR//UaVXtQOnKsdq89Uz5Y3Vq3cJN+ZkodkwQ5bjxFtSgxL8cEECQfBkvyH04v7p3oSPt6qbZk9
tKxLUZEj/dO/pbP6pjyExeuPTPYA+5R0p+68PLkP6XHQOrDqG+3Ss1lrkUOxggAnU15A8bLq1PJf
c368mWobLqnjkG7LaBePdpn6OL0VC+u2r0MaIWGCKxj/Y8MtONoJHHSAFRPbD2+47Vymm8bsX6J7
4eJk0lY9KqMHqpt5iG+M2hhQ6Wu9NaTeuiBV9gUy9lT3oRiR8Jz673hw5GQbpr/C01LxEvX/xmzd
1pLXkvevHa5+JWXCqN3IcNcr7jOuVZ8rY2U5TbnMUwPLdhzk1rryUvPLGtNTrqHs1PllvB7auebq
obaIReeURyPbZneljriB3prUZS9ZwMGXDBmk8bHg6Nx08UE1D/pZA6MnO2a5eU7F1I71TxgxeSoY
5d8KKhPluRu30grSKKMfC264ASc47Nt0xzFBIM8M5WkgL2m9Fta21j5iiQBjPt109Z/BzFdKgQnK
0sRiVn6oLcwCQXfV5lAgqhJ/OvjWZvlttY5U/NXjBdzMoFgbNlRGcSSNAsdRLh7Umfr4HNbbRruX
2bHVDhWxYvJAGINhHSai4LLpLe1WkrccCNbqpwzdHMhLXjgGRbveZWBpI1OrSuf+GWNkwjAedSf+
Y0vCz6TP6mvZqSyz3oDzlUpRPxw5jtQQd/5xxnOaOpBE33gv4FV/s6l0b9WvhuWhecn1rUpYGVAT
apNedTg3AdO1xnNYVFdgGBsIzDZXGUm8WTgH4M+Zr/wsRnUt72r8Fs1nxteE9bXFri4ieE6TEq80
93gu1Xpc2DUEG13kh1uP4XsprCSFZSxVW7VFfldTuYGDmPtGmfLGS5iCHSm+CDu128cl44eHoqne
dHbJnEOYHHOZzd+06hItm6q4hmicp6POdaZU+QYaoM8qE4XwJBZI/pclu1vryrHvSPt0bM+yQZnA
OCwQd5XXJjxpHGgreka5p4TOKAdFvk9gTwwKxcPMo26VltvuVrEOMu/XyTyy3GvudekZ+uew7goU
GKoPsDYLnqB940thtFpk05RcETtBuzdifxIhJEj/SjWguLkBm6wliBo3jCODABt+ecsEy+3VgD7e
xAlkvSTGa13+DvmX3nRX6u20mpXuUPfo1PnuPvi3luljBjzStDTYjFuFYo2vr7PEIKYWUVfXuXgs
yWmNT3r00cGTLpRrGvol93HUC9arOjuU3axT2lIHU3ylxLkg2QYr1chFjCIQgg3VeJeavZ6A9Y33
I0dZ1hGceB3P+yFl3x90rvMSa8oqOJSGOFK05ZYTEJflhPeRoXWehXAmLA3ZaEPVy5p2s+VB6+uj
L7X6N+Uf6MRV2e0Yi7TOZYVPPN7A8pylfYfXXtHPdKrHkmF430gv3J1KCPh4QDaGgiHQRtRQrbaY
XYTu2jAoXbB5/GXaRakuyHyxwEbKj2bljqa/QMfO023c+oMa0ORgGx4BTq/Ugl+Z7EuxQsnCcSnv
Hayg+jSkl7h710oKuPsO1PpITC3NP2drq4h/nOgaIbJ1Tiky5xj0WtgwqswRZoIWoMUZOMbxTejz
ufoNLNytucU9cO+riP4JPx+QCHAj2qb7maqANwWyc9r6Zhog+3Sjlw6ORRf9hvpeD3drSDjFMXJ/
/GlSjmq4RORXUXPjtzl0+hnk6pncMWfBjgue/GJRcT8oEHVMrigUl0Te5YQtEFxNTBQcDU/u5Khg
9TboEW8Pe8CvNgdqoftaTcPWk13BRBlYNdEIyiXgas5LqvBanrLZVeW39VdJ3mV0rgKX3/eQBDzr
sl4C++bbhzvgRKVjsGIVR/ICgvbTUW59WVST2jYCe3nTso7mAF96T9AwkvgzHYH5Z1bdfs+A6yKR
86C8+MIOZOBKrOVA1v9l80d7weoTxUHCQAvHtPBXz9+nlRrr6uUstaqtwFUniDHqHM8pO1L/2Ezd
dgGMpxmPSDminEee6E2An+X5VZ72PAl5Q43QVgjLYqPtTmJPPItiryOr7wnFB+Myzo6o2bgvMulN
oDsMVtMTGt0ZZ0piRAqMjdH8VuEJnSxic/UBEk+OOTYHi3mu4DGAyTYZKXibhMpZG5Tey8+zHvgo
sSOJB3G+zuRGuPrXFV5St049ccK+4oSd2/VbBkvF5NMct1laOuBjKUoPV+Skm9UAMxgxutxdy5k3
jOsn5saRKBYig1s0um0dNNMOUwpIDYaW/7h7hiTC1PdotGfTDe/DbOsP42/IoOYhEGToOZDRdouO
OQXjrqd/MLgye/Svku6k30L1NPbKY4Q+Y4g+zf5jlq7qC06bjTxeuw9lAX7Jm+ailqJUeSsjKeAM
AunC5hYfJp+rImInQQPPqaYEooiWAuCAFvI5+NmzZMfSe460LylhpXT7Yk+x3pJ/48jJu+8k96m0
Alsy51dJgLLrZHMQij4XPv0Ps4HdPlL1px6+KPKCQtqknzJH6ntWmjxk9TMBoFR+QeU9P4Vzs231
45yJG3hkKrsumnm182qF+uAMsOVrYILAvIp/VXXjKpHrgRoBDp33WsU2PXNv3RrZv0b6UbTbs/5f
cYJn3Sgu/xeWno+cukkPSRzolxn3RxXQHyCqI1IYitdvPd2KEIbE15yvfHpyOxenzSANlxt6rUZ4
F+/0TTqYQ0CckBtr+T3lmYprxn11UsQ3ddvXp1rxjcVB30W1hNQP8+WMyRZE2LjL8HYx+OW3qHEk
j+fNmD8HtoXo0GsoBe0h8sO6dACsVNMdT8FY7a3mTql4+jdEjV19qOqdr13sHGzug+6PrUepepo2
w/eq71M4w71OLWGwGw41QsO3trxptGeSt074XdEn8OAYgOrE/XO2HYNzndpWVNhK7UJEdYbih2kR
I3LTy9q+Kyr1FYmdkNnxD53ObRZwiq4XdyT1I7D9g0mjG5+c+vYbGIyl7XPNT7Mgl2yLsyvIBRMU
fu+bJmu0l3P1ZRWCwCUUQTb4vJp64VHhFtbgyaHJPdF6i7+Wnps6jpgUg3gcaMZJIsslH3tEDvK/
if+4bkdji7S5FN7D+rX+KjGphOkrnZPnpccaQqdpweh3H91RpaTfzoqt5NdW30sjm7lE2v/VCt/n
mAjFk0zpcVaTOGivmoN4UmIl7jg563TIx404PifDEhyhHQkV5mNXTlT1izoX+xl8kax6TLDKGWn7
jfCi615V/EJ7f1SSQP+dWt5MI4NAbysr7Bz7pXR6vT7iNHlu70AAqraxFxDFMQCMqvpSGeAfnFW/
Go38IVCA2Aja8Oxh45jB1sTHkfCIRbZWZFSJ8GTDGW6VZtct8VYusYMPddDW4Z+Y1p/WaH4LcuI3
tJZB9Se22gV6lnnFpLqGiZRgZGPZlJGncpu9EPshJbgxJadCPBx/y6QRcPuZPldwIDWtspXq/bMM
Fzui/kfLvvh5eooTPEZccvrq3EBEidxh+RtGxSEi0rFxUXMOVP5kERnpqgz+3Dex3VqTN6K/Q+aI
P5lWizYkf7O+k2mdzObwKFWXy3jT2ao5HbNm9cN+3C89L3FBTUxOHZ0itZycqpvVPSJN9NLJ3HdN
hr0ku1IC8LLhiSyRb+P4vNhTqMVDRPrseU4WGcBnC5rb2Y0altca09nT3Ds+JPOeKOkVXUbKr9Y0
4aYK94mqRMY2wSj6JY6P7JvTAoqTM9ZB+4um34k4bUQFAKqxXbyOBrLd/SRxAWKMEDkWe9nqPg+9
dIZht+q7hcJ3f5mioBx3C5VYmlW0EpToihWIo4XWbTVpv+qU3GW3zlgF1121UCbC3UY3DpmCi1Dc
1D11vpfJmVNlqLvV6AghYAx/FLtttZyqH4OEUmaMF4rLVCnG8QLqW7itPYhFCpn0Nx6aGfHpOrns
F0ZggcTG2qszalWd5Tua5QJT37KNoCpl3R6JIIsJOgRuei+qdSPtAvSGOIEg32Uefc7JfEeT6szR
PuWUIXJAYN7LZMaUhlE0H0B2TCO/kOJ1950bj2EKDBlB5QYImTL/jCTbEFaH55G1XB04rRVuRps4
nFFdKXHQjecifbP04zKdMrqsFHq1ndqTTqO4i46VrnPj5ZBstfEDlwLdkzuHPI4oEmPIr+NybqR7
/2f95Im+GRJXD//VMwWsJLnP+vCQ2BkWfvOAW63+yslNWdN+/B9TNiUeTVHk6UJOk3q0zUMzShwl
HhmnR46RuUf9Tpk3VmAVmGzOOSL18m6NB+yDQn4W6S0P2R4OnKmY78sHZGbhV+SuTd3Tr3+q8Fcz
7czi0k8gNRNtPndROwFS1Pi8Z3v6y3Ub8ryU2eVbMrnli1S4cfKom6P4bfJrhsydi5+wehsYKlez
C1dAmpB0j1T1uFap02O8zoFQddIuqrq92tIDZNiQFmMhbsFMKiWVY0p9Hu9yz9npqOdv2Uo7nTjL
QDgg7zyVjzd/Z3RuVhcQx5QJdMfqIQKe88YGUlVWPiIjT92HxhONpbpL85hF+vy2qvwuzzgFiRrL
5fahEFtpOGw87zeZzMGCFEluV1T8ODKQ9LGYLUkf3YvE1aS2eyWYoRLfrMvYvjXvqWXzPFAEpViB
K2MzCH95+ckkcV141qPkoCl9tJRZojQQS8tBAxWR8ywcxUB3JTryJSlphzvPs9sDqU4YBqT5RfO7
gdN1pnrOvA2dorPFdlBJfOiTr/Yok7jRWNA55H0zfDMFcjCgKqirhw9LXb/DkbRE+TI9BCCNfCYC
KY22jrdR76FAZWufuSpVKxPQx0gh2/ncZ+gqyLUbgqCNTtnyaJKPKHYt8VOkRZeo73pm+dphFt1Z
p/e4z6nAW7R/QGuIif5qSeI3uvN91LDThAypA75eNwJi+ZRl1omHLwnMxPjVUADLHO4aJZk887Dg
7aJ8MoHhs9TfOdwhdfFF+tdxuBUnPqD0PoyNZxWZ3xj0cGjcredacrKIBmi1jcdDHbJORI7Oq11X
/9L4hM/AjiKMiZoTtYGJPHHJqbY8HY3fmvCiFBPhoIngdYMtydhESIIUgoJl7KVryRmCurbOLtXo
EG8nFz80z2lE4UHJzn2OIF1CdUhHfz3Pgq3I1yFCVkJAGOs9AakN5+0RZ2UnZ7e4ZjxszLWWDBQV
E7kOMh3jnfnkCOdezF2RzjMVk/7drL9Myee55DJOSVHA4Fh95RbPRELBhdOpGVcnyZTt0rwKnfP8
qMer2p8L/sIo/+JPM1ISheY1V3/CGkrEeyqSwZa4gMsvAni2WPPmtWcIk8su5+SQbDNLRRFIfzJF
eyv2qIzgYSCZGMqqU+rvMH8Va1+zFK5flfXdRdHzt+AS5waOQTPimnBUDc7dEMjV2zQDelWLB1u2
KVFONHTklR0Xwuyz0ymh5rMnkeBBTCXFBMhoDHyI3aGM/zr68Au33fFvVTvn/6DKedVOA631iDta
w5oomuZHxZEoaT/GPNspJpmsON3J/MMj09iDAttjDLoPDKhNu1J9CbOLSpYxQg3YgbZHFXce+jF0
W/l52qwecZ76xV6YH5ZE/Zqgmz3wowxviXWT5dGb81230qcKr2VERUm59tGuQh2m3iQh0EwXTZSj
j79t5cZ0V3RjC+iN0y6AxER4TeSRk/Y/vfpWKTEl/RbHCB2EtIXqX1J5R3pdFLd+6k9pId9ylVq1
Sue/2GnZtS7+qS1xiX7Bo2ZAwizXr6ljI42tu2jVvHNz+63Pyatg0WvHCe7hxaL/RPJRaattM/CG
94PGumb8G3oqJezAEsquYMjMrzBGCbkYL9Gwm+VXgxBuRRA+ad41Ibp2FLVbLhiJIYzHhO4+5TRT
tMuExm7GocXTFDH2alm7GXqU3BWVgFATcaYv1wqLdnRHfeXyRVpl9U+OMlfWlK3QkGYs1vdVfJaA
WHIiEQiqfMpjOrkEoVQsLYSsCEJY7XthVZ4gmONOnUYS7cxlb9RSDgYrDu0mNUBTi83ox736HbVG
5NEJJbWwxEczJECiKiNYNonTfXkOBa/PA1WyNoTFSM9PyvQmsL+H2mUZX7h+tuneMpkAaBKnJJFU
fms6aglQM+tGa7lOYXKlzYoyr43+EuGmgBHiEso8hKVMVyBKNOEkgg2ZxCDR3CtoSRo8j6awbyRh
sk1BcTWGNGVeVMsx+/ugJSh/g0X50kz6XzLaYZ4G+audueIj/W3qkl4JPUvz2aCDGFIptsH8LzK1
UxvX77ougWoc6UTJLtFvdZdK2nnU9hVlgoVTrEkJa9YEjsFBotMrUB5qDJohjsdt2xWHcRpUuloh
3a74kMWm3zQANOE5DLZhFqEdCp2KCROIZhzxeRsWbZJBTheHBs+xK9tLIVu2ySoizPVJ6T6t1NwV
TJ02I3bSUNKcGUXdRlPqH004GFWxTaKBAaghob5f+GJ41kYvbRlxZ/ZGyR2azmfFhPSBwLk8pQoH
Z5tTpCEFYH4Udos5OjKMknDqXIrXRd8JyLKtXaX50Xwfzb06PINQqD2pSPVXHuvI6+d0RztLXanV
p4i5LIUMmEQ0S3Kx+FL3l4xXqIhs8+VwLJL1s5vbHfUVbqNVbxftSw2XKOJ2c6a9LcDZjm+65nZM
N3aOlVBnotGbsLOg/KNTH3ADsJiCwX+Nh2gg/6+4xB+8CrLHsBiOEvHj1tsIXeGwxN5AAmGQuVg2
bzE2umEImlzZNmqv0nvjyJSSOST0zPr71twq7lsDlh7WbQ6//fiV9xbTy8qjbn8onIVteeqj5AQb
PJenw2r9qibF7oIbSivvFq3zFp3PoRa2ZvytgGEPBYcZI2a5Ifp3tW2V4pdo+Z05O4jlVNtqw68W
5zsXkZAQCWm8WVIdodK/EkPClPtkzXXDey+JgZzG9yXM7LAxwbWpthYmJCEqgRzu2C1+1xoildZq
sH7GthbdQVyw5khR4kpa+CtV5FF5qZWhw0hc98SGUzHM7UJTKv4H7YO4ZidfC5FIZwezy4isPRFs
xaEDyNvRDYWXpWkwNNY+nmc6eYqDbptBhMqp5qeDoNZmG2moR6mtqlQiZyPlG5zx6T7F6YPz99Iw
udRQHhmy8ijQjFNGKVhJIs4D6hows4mZnYnnnrIkvYbPKTSFutPA8X5lyqMgdaPruug+/SmeXj8T
YqdZ24tqat5Wop3VpFte+QztknNHqxSdljDe6ggOzSKwwA5pHKhUbicpEzYVKQXl3vPKN7SXwuI/
zs5jt3EsWtdPRIA5TMWgnCxbDhPCdpWZc+bTn091Jn11ymXgzhqNblMk995ca/2ppmRrRVfv3/v5
Ta1WMn2nAp2shmkTUp4gxBKcQH9o5MNoWNQ6pYObpy9rC7nlJ341Ze/1vr4j9XFRUyjnBlW6/p4I
FR2MoDtj9pyXyZNkTvpxAuZmlpDSmt/Y21KiOGl/NMqTHl6Fmin1RsyL24bLI3wrMv2j1Floyguc
Fq9LEFWJMIhDpfoqofIndm++REGwVCLAioopXCKqFgnrJHVK0PbbrwYZcjNS41gXKBx1f+zzX4n/
EfaMO9nC5vQbksFAhZ3F2UJrmVJMIm6+ujd3XmOdM/HUq0vDP/vSQfHb8JQgz1NgIV60cf4VlT1R
Nc3VvKUM67+1LDo0Ub/UoIvhtufBlC+Uoz6oUIFSgBWnLe2kfYx02daxfiGSOoWNmyjtqr0x7zAC
ghsyWnB+TTdqU0YMp6LaTyGEJ9irpkxKl5Q5elivdDJkUI4BfUyYV7G6FgNOA7eiNgefEEH2hJWV
CijkXvj4QjuBwlXDAhHpusu3iPSQTOJ4Vd06Hw7zsCYeVzaPZNfbAUdM0l/7+gHQCWgZg+WOCQ9J
VxakUwvtpS1ImteLfNZAaMhde+uF8JhQjRN5MApv3WB5HNrnSK08YXhSFRVDsQFtguLkiaCdNWq9
jHCftG84adNzoJvaqq3n+kBCW+EWfgduKp35+70cknB5pEBm0xZJu4voxLJs3gcSFkbMKRSGQG1P
qmU8Hc1Uv7GYpGUmrtLifZ5kktBUnH9lW5JeW7/YWGPKfSB1TN4NA+4U/2NzGweCQxJd0EGAlRvy
Dhh/oNUolDRyGIbPk46ukElHOm8s/FDl2cnKEIAEh6PMDAgulWl7Y+F3ZuowSGE3QrSP4mUYeCXK
7oIBdhKt+nIy6e/WFRkaozihbumbqMSUBUA7TwGu1Zb2s9KRuDQTMwfF6/uvsDLMB5gB1aIP8+7U
hUz0OfZHcK0glCZHFNF5WAyq4p3YxZXdl+rVgIaCwKPQtVOZK8sIncumRnqKcEXIb2kll16g8O4m
kw07Q6IkXDl0biYCL2WJpc80PydzL0DeWEkt4fFTxnSkjtqlHOxHvPJKQzUXlRwfc9I/IYh0hB5w
TtEuGgLIgkiaaJrWK7kXoLSOzAApxM6dEFyCPnWmUTF37Ti9jwJzQ0UTSREiOD0uDOuhknKicMcH
Jq5J/VzfOuVGDr4KvIzbSDopFKJqOSR2YRknuQFVTo+y/whLPXWT+K1SvGR8JnVSc8vq4ptnBd8m
+ISdKDiReR2TT5/mq66ew+FV4nALzcdWfx41prrSExm+UPhhBD3HKmCxwnUcls3BGtAO+ASw7cgc
qq++lkorIwrldx/NZQZwGsxgcoXvOxbFlXjLPaLmIewW5Loi2Sk11kOdqO/tXLkDrkGq6D+OUb9S
iBbOklF6FM1ffifYfBYIfo6uUKSkjaZDyKiV0oARPAgftRigQInfmyb7HRBj4bfP5dysK7IkBMYL
YvcYjYxkQx3CTaOlySo0RpntA6u3EJ2M5bfgHMJ+X0IIEOxUfUUw4BQqaH8VeMXKZxaZe4YX3WyK
wMnUJshyoL5xjmsFB6axzPMvJdcBGFuzAMjstuIYEg2bfhbDs96hE2Imr6oW37tk2UzZSmeKF3Tv
hb5vu/ARJRZ0d1iIPY+b42F46gaooaqY063EjsZERZ5Bhww1WrWU0UzQmU0Nt7uJay+vzsCyKZ28
Zb42hvgQ5NZbdot9qJlf6hMZqFN9U/BDelxmWX0lss1pGLjFer/H0CgWPHjjQUuKBIIoGMwqgAgx
q2TCUoLfaOoW3UooAG8AaGcKrBdNh/5dxpr/wuCXA6z6rcvlR8+bhcchhVBHcV5JThghMSYRHoTu
YGajbzf0F85UPRsxRUWqkFw4MOXEbalD1iXd0iho5kh3Pd9CiqVkdtu+XXciJJDZ3OJDukAcO0qQ
WmrTTttoGeHvbMmMZ4TnKeCNVdK+NHaMIPd1z+Db1E8kYq+gT2fBUL+MOL3mXYF+CLYaDlFGyz/n
oB80y9O8VA1YfDUbS2twZPsafAZ5xWi9dEkN9BzSdQvodDNdZS6jYlYvOyPWQAdo7dW6SS1zNVsV
49dQ3eUx0z5qIYzOC6vaKx1MM1OqIRuLG1+mGI4bJ44Jc4oDVmEj9tSlKFEaDW56aIEWqv5ZH3QG
SIZ2EAzzYiSVLfmHghgPnYpeMUOPsMMqMG2OsW1iUa8AgAXNc5VAThnGVaEqxwnGKNoLcMgJjcVy
GH7LlbHNYstVTd4w+BfXe2S6W2fDKugr4moZVjRw+PsngsU8LX7j4F9NRbaNLGPlN0ua47Dba08+
nJ2y1G+dJpCHZPvMdmejt6Fhb0L/1a85HVkokGvCiOizQPNa0G11HBnFmk8lriTFIOwl/aRD9RbI
wW4gh1bzbxWmVut36yp/s7CfRON/q5wGuHH5L6t7FtRLZ/yCBxZG74EIkAKPjSAb4X3A50vVLW6V
iUaNp14yOUNJHKUWwx4Hc2PEn6gnJX71hxPladEywyrZxZAuBMMTMf6Xi3plhYpX4wxnTzcsRhmD
NV36EpMClCTFqheeh4qQCQygrGgrj9cSMZLcVxtigW0zam4why6ltZ32AsPI26YfONjjAQzm09KG
cKXK/jrRjLcQB9q+SpejoeJUjeAtR3iTQciTSTpVC4gJurSNqINUxJt+E+yb/jIM0bKckP7p5UZB
QoAo0MXu56bm7lSeFCkLKV9Y/uSCHrlHBF4wLaNNCrRxk8D20JjSZeGl1j+E6EIKHfoi6Guvk/wh
l58GuLxUldT9rwXZ4KSqEm00FijEy/xVKuJTGWEx1SjtSRqNp3AWUeFns11a01ZIt6WlO0aTI9pc
S0zFYrrK23MIQn6mgQSx5j0haBGD8BekJL7HW2bH7C1Oz8JIiNiGfp4AZe678hT6F5qZsAAU3mbB
TTbpVV3stlr8qTE4HS6T8ES9H1X+qdeArkZk7GIwQLb2W/oNRvL0/5s2gQeuDcNZhJI6w7S1pn7V
0pyYZkRopJkf5GpyZi3bTKEmP/gm4w4AYTSTEQnNZgcDV5ICzu5UWpba9CmbxkcuvxvpaTY7O60F
CC5yAyUrs8gG0MZ3GOxFYrm9D4ncH0WmysWtOir87EmqmebTAjtB3Hasi/yGhN88CqhsxnKi18Vb
QSHF1p7oiUtiuEXTk+p8aUawS/NDVDEmkWvbYDfjraeSOptkgMut6W/GRLmoceglpDkE1ogQY1nG
S0mAWQq1vSN9vV7m8UEw/QfEEG30OQzGOZhetOAXUl+gfLpQXRMcOXyQtHMsKKeGOXttlAdhFG1d
Nb1CF/UHY0xgQoWG4tHEmUwiBw8p4ls0oLoayHnNzFh9N/xkPkR9RaJwOvxvuS6kkEolglIzsxIA
ziqkwF3He9JGbw7hHCGYHPNn03yH+TcrnyVgAQEqYu9g5W8XHCjl1dTnR3qmtc5XJ5fARqxAPPSI
oIT2Y5yTg5FupwqkIygILkyRVhiQhqZVMk7L0AwOAlyDaoz3Wlxu5EBDIzNqXlfKsoP+x021iqmT
uKl8pgZRGV7rRHRVGG0obPE9hzFcNF6bDYeg8Qm1gdg3T/Dy59jBwcZJiwEOXVNJ7yWBeiGjFfy+
hOfGqO3O4kRdYc7I4HotQ24bcBPUUas5acCQlqTGVw7eTno2p7Xq89JsZJYU+w8zgQ8jrPUHCuwy
uLA+VOsMn9ts1hYts28+lrkOGnOZdW8sdi2VhFQxNFDb5WD6F/ZXLuqbWfhdQJJXxsSu1Y5dkpYQ
E60SqlRcCo6kmK0dBQ0PWMqzTdoMZG8x5I1jp6ZzDyKnAq+phmFjlPoDRrml02jFuWkuU7hUFEeN
lG3JhFhSntqqoIQOaATcIvWVRVUhSSs8EvHAqUY7vVns0K0o+TEeyaiBA+hHa0LBloGUEP8lzZ+j
/jBQm5XzyRJ+ZeMzcDgt+k0Rit85Lm2aOdt+QZgZMOykwds0NxXMB7NZiaH00TclJGOC/hjEyPnG
7H8Fygz9nARMOWUWLvDts7BHurZFtB9j4mX60vwIZ5o1X5m3Kgj+TC3RjUf0LjfHfnfiQz4dBTZ2
L2pIEaRF1I0vSIZa61ekfEn6am6aExFpIJnAxBN6Y6Ei3yt3FBT5sVbv0/lUq+kSV223BjtSsnOd
vxrxdar5DqI1N7fpAJe9hi5OShcGRElNMrV0wyu8wkA6FTnpjYUIPqtRtMJCa2ZjXwtfirTUUnTD
eo0M5kZS6qISbb7poiAK8ZZq2lWAajGLCDuZV5ME/xfFrQf5WdYJZep7p5gPqp7zH4PI+QAiEd9W
oWK0CBEVSWKerqZyl8k7mfpGJBx0g00Zg/3FjNmNQWJbNF9vwFfgFuUahW7EVFJbMzBS1WXbHyvS
mRhzBRc1cKucIht2tvq7upkGMxgxkycBdgc8CZhK4Q4y+SJRPkz6Z9AE+FVCD/Bao9AVDl0IFQWD
8QQynkVTLiu8I9CB6AiiKWh8XmFWVD6hLU3uDdOwKxvAjX3UbZvpdVKdmIROOdm28bkZ9zqEUTk6
lqLA0gyT1zJT14Zp8vQ+rfJUC/lGN0B5awtWJtJI4YOyY01bzrgPoTZzJLdJQ2duzU1hkRNGEqdF
i1u04NqjdhXVLy3L4XXpmyiYn+Lq3ZK6DN0KUodqkBzUqc4kt9AfkqUQQ5A1SRLjjroP2nTePHwp
ptNI/zrVd/O2fBL7bhcBx3QGLoL1VugDZGICyc7BYxDfVkV01qxoU/GkZV/yQF1spe7WrbI3xUmz
zYISNg4aUoaSldg2BJXdirtHMyheEGpAAAAQ8OKGD6W89hO8+XoNUsk0587Uf2iawrioYzwQlEvM
j5in1nT+Q5cgmrRla1pL4jQ51aCe5zrfFXGKj0lIFZb3LdMVvQ9GzzdbTKgr2t5q7JYz1slKUqPu
ZPLUjc1TVBfs9iYQCTDWcCRRW1k+BYKkP93sy0RHp793gl7r1pbE4CCwmCWoFrxNc4QmigQKSYow
PVfzEWpnIr0kdWHPDU4F8OErsOdXg0/7GFwqQCAN4YRVe35cv6vtqdYRS0zowYYx+503iJ2nxqdG
7WD2S9XVwDa+zjrKr6H9DBV5V1fSxrx5QZQZWW/DVi/MaFX055rBMZjaLCWLgCGYCXBsSHwWkcyM
muZV+i98i3Hrice1TxAZEmUrpIEL/bPVUybl5lQe8xqSGvr6ns6zEkQNbd8gHf1b91gChSjiaypp
Lxj4CEW3ztL4VQnQ4+bZ9GDg9Hlharqi9GzJ1Rz6E3GeOoOqdHYb9lrdPZiY20Dbj8LPqV3LkeCK
smsa3Rp0ZVliV1Sm2SUs5x110wxVLfIYVbUYmsLum9S3IDlmmRNAz4YVGk2wG6ZThMXlgjob/wCo
v6FgnLJ5tpXBt+PGDZvmU27LJXvJ6Ztw29E5KYlga6CPRgp0XflLmclQOF7UicJMv5hMXZ3Gn2bb
yFJKbDyehKz/ym4LLvIs3Vgq+g7CTuVfBlXzqB+W5a28YOpWlW9IfrvBM0lswuQm1pmRc69IDyrZ
g0RkFqDUuP8UxlGEwxfTX0hEwYg6+mOS40dKCSRv6BfDKHXmPOc7PjcHYxBumsgz050ifqwqD+Et
WvxTBBg60b09wRfFP0DkrsdARjfGkMELskezc/3pQcKTRVizLZG0lpZXC29DC7Em9jrNHus3eN9B
cerEh8bfhMPjJK17f5UEgjNGJz/epXBPLWeUL2nlTcOvPHOt/D0CldffIg1w6tqCokavIWfFcBVT
18BfetjLDDiFPIkgXZH9Qd6BmZ3GjIm5Kd1IntEuMChsjgmHhtWfdc3Jx4NMIq1KlB95eIH2VvLt
TM0DNbAj9gegyUbsnqpw01nPCsVyyRw87f3CbSzdP5rdYMsNLy1C49HJiMBoVvBCV4fOOFoVjnYN
LPsiNdStchPVVhVBSR2wuF1jq5lJDZVoc7A0qD0zCVDxnDFjzJRjW8PGUopp1QkmSFTRbHyj4Fjo
JnnZQ8CyK2RXUvZciZ8kRy0rtCRTSTBBPc8Y4PQR/5G2nRR/LcX1ui6rVSqglkqFpYQIwMQRJtuF
RGtZoxvOv0LTNv34KBatxYhZ35QSoeKGBHuaqebaAvRvGOuVw2uYpO95LlPA6GAb0lKxjEtfUMVD
B97WGgUReTFIh97yvtyFIk10gSY4Ds+9kXP8TksTj5wxW7b6UZGPskLM91YEgRSNXUqr3kx7U5MW
WlXVG9UIfScOtRewCQxHgLnrEMMlgMWQN95L6mcgm6sYjVcyg2gTn9aBcoS9whZXFrqMJgs7KTH+
yExYryHQzCSrS8a3pUpRa86bWkn2mdJcIhXKr5A+CUG09eFmaEJw0JpIWZglIrQ2XllmuJJnBBH4
hI3F5GC10QMA5me8fxZKfS1j9AyDWwg7v0trZ8o0u7zJjxJQ4nPHUu05XJWbUllPOOiqSofdrSuE
x1ftA9NtoPmCxFmEK/KIWCBqskVXiS9C5b8KMbAwyJSu43YQar90PtZ16koQ861mPZKrG1GuhNNX
EMfb3ILBjlCBCkorGNJNN2ZnvuyszjWgsYVS7vr6OQyifQs3RxOZUtzq8xQFbq5bG6neJ9GjbGCG
ZsAFShjsgqy1lROjiSe7Q0Nd2AjXQK4dC2SgTUMIG+eAXwStOyY5bZ7BdvPpV2VBAxGAZDB96ScE
UWa2I5Z7UUMw7SIoRbACFwp4YJbmbqNWD36RH/U0JKGxXo+ZeSq7fTxgqtR1vyHSxMLKFI5BojlY
brxIfrj1M120kxBxAlU+MKS1YIa1T3w4TvEIofjfRlzfOKLqdx6SZRL3mihrcOtULxQey/ah9a//
/tPSzTfxbz5Xd15tlRqKU6rI0lYUByIORUWu95McxpAENXAbaSqr1y4ZEK1qtUatHYKG/u4CE8BH
nUN4AT/8jm8sLPWbG+F/XF+TVs7r3oI3M4+Hm3tpitIccM6bHZhXKIhkt0ptwlRAI31hHzMJEH+4
tPHdI7izlKxbRZ91gzN7VPE1xVVLD3wRqdzoMmWDx3xJLGD2Vkb4SvzWtlfWg7TWu/exxYKg4dUL
1bK1UBGi04jIa0xlNxasX3xfmnDFzmJklvM0b3GRCazcs6xNtjxRQ1ncVPUQTs85B2TzrlTSKoKZ
IVrIv+NAfw+HJ75uyJIQS9om2i+/JJ9n7laxJmxStYH47k/23FFrImlnySmo5LOFHjxiHG0QFmlV
7Ll3sUfwmK+qrl5JSbvJQwGWkNqANynhLwIHbbnayPy7MUUTp4Cv/vuVyvo371S7Ob3+552GpiA3
ghEou0DuV3g1iXAdhOolMcOX2iDP3FIY0wUuI6wbGAS7E/ZkFA8odchohhE8M8Un0U2LNx2wTU8J
tqoUu/yIm+eIGjXDn1I7VeHJktKVAeO5C8pdP4G2DNhRipp8gO55Gj7F8inVtuOXNt0uYGBcNa+y
/CFWrgLeeqULqyM4Et0XFjeY/CAPJkKf5x6eWq5v0H2qnQvt70xqjGtcmM7O4RO5cSI2EYRHR3uB
D3vnGJRCILG8wE3w2kowo6HFINJzZxXtsZcPjH6X4m58uMkKmVd+DQacDyR4Nqba4l75xIqtPA3d
u8L5xBnOq8iSbQrwMZdHsMexRO8ubCAm1ua4GDDz6hc+nkg5cwCmK8PVeAbG1JSdwnFO3dT1K0b4
CL+aYa3jn9ORnYw4IVMeR5xDoVPJv5qSJUcv6AOrazOcHXMePjQVXm7YkVc6H5DqcdKGobwQRZ1l
FZzSOkAbo15TWT1F8T4o4IZYxwwaHsL8mFFJ47bTupFV+IwXUz50/m98xNvxqIyVq1Ufc75FWgNi
e63RIun1IinZDhgKoQ6RmOjIl4QFLFWXWo06bIbNi1z2p7rLP+TEcCxqf4lPX5bT6+DXhkfCtE00
y6aijmp3RDFP00UlszDjD9nPMSIovRCskTCcMlhl/nsjHnIKStrXUjVxIsUCSsbVA3rPKknZ48qB
s3xmSq1AQc35VcmwhGUJPW0mFlcuKZYUrPyV5wlSPMqluHmqp02Xb2WQ9hrOL1yyKkb+HMWcVlr3
ZWJe5ovI/tTBJrNGn+mKk70Pl98YT526zwirZqgfrC0dq5iIDFRnMLZVgx4rQSEWvDZy9GKG4TXJ
V7loW+VT0p7LXHakPngQqH+yvkf6i/N/btphh8KiUcLlWCQLSMAlVMAuKy7/3s/ffIX+T6oRLoQp
UTnyzk8YykQCO5hFA5JdYG7170v8cUX+y9dIu7my/+fEyEULtiOZhjvGmrDrMa6qMTSCyoW9ItGR
CxOGVRakHujsPgdzJOhLiEiOBIP2Z+gPo5P1hxlmnfA7IbcniZJ10DAsrQXPzDdhwiuWmKaUcDYb
uuSsd7TMchTIZtGNHVvlS5+ROXULvlRJYz6E6ackXcK4d+gzbTZ0Le0b7HWUhuFCEr12+aGA8oj+
3EpZr9JbTepDN3qWcC3DTykRz/XMqDzOnD6E0yLh9WnFjLiEjiCAa6Wee8Jn2uwAQDmWuEOPb2WE
YS1G0R3jxsnaCBbYON+h3ZB/jvOTXDPmDLNDPUL6pnICWYgZ8kZpafxgwGl895rv7HM5CHrTmkoI
rHjPIMrBp1Lo36OGqh5uZg9tVwffDClP51Q6C+oxk9C445MJ6j+E9QJKz6igs0yY8KT+fqiML0GF
zZ21N+nJe8naEWmi6Vp6HMTDMzRr7CC2IfRtlCRJB11Tr21Yq5VB7cYhmKylpgGc2g/Cpk33grnp
s42lS5BJHlPwxRQqUNqcy2k1xc2pZ/yVWgATZdcu01virBaGZy2yPgtfswvzV+NvfchNImKGrL0w
AXfLdjwn4/Ch+P1KHSdbwS1gTLH4lYODOr+N+Vpp98b8Y/byN/WGduc+Lra0CJreMPRsl6GA5RYq
wRdBDZ7UAGr9xs9wwESe2//wHf7GV127qx4574YJsFfctkGpX4w6aY5MziE4Z0Vh4W6c55gaEM8L
HSTB0Mk0tB+8br8z2NXuaktRmEWlzCdlKzQ1qMPs514y6Reh46uUw2LJjZGY2eioiYQcY9JdiW4v
NPDPBsr8jqlMQbNviZH5w/HyJ3f4b8fLXZE5hFnTB2GlbMOhEVCNpa2v4OGcC69RIeI+E4FS/Bpk
mKVqbzCS1mURXFbDsk9tU8wIDHX8rJP0BvSn5VrHTxk/v7zJt+2AhKdK5Po8GnyX5MJvHgdLj2Hr
DRJ43+1YQ7YcQR5KZ7woOrPxf2gOlG8chbW78rWT5DgWcUrc652Oe5hBh1h4BSZwyDrszjeACxgq
i+WbABdPM4v9FOE5Mh0DJbpNj0GZm+h33mWXMp2WKgTKDKpOSFCKSahGAAuurrvVUDNcRjc31CWj
RKzmjIiwMv2nnKzv7uHOaXhULVJ3E6vAqmZgqA4DwBbf/Xf8cWOGlpg2mApaJXOlKbS5DiSuEmbp
b+1SnqP+fXgSqBBBHz6GA9sKe5HlvBUgV3D7MGG5IZzwsfX40GtMAlZG/M50BTtMeWE9t19JuoMO
yzr8nRJFRRsIx/C5xlledYVPKgoBfBjXu98QIITGTTYNkme0mOReLOG8tjmWTovqDQlmLS6yE656
puomzRlbhTkMYDRtGf7lP/h3f9Ot6eLd0dEHkimIo0hwyE46jjvzhGnSKaGd37ZPgvfvj/DfE1B0
8e68UIMaakyCA7N+7g7hdTF4wg/G4N/kLuji3YFgWEkkCDN/WtkZD/6uf0bB64kfwZf6QzbJ3w3O
dfF+L6jAM/iREfWzpzlw0P8pS9lBWvzvR6P+/ejWrLsbkCTdkqQ0mXbKonWS7RHN/A5LRkc7JPt+
rXlAhHa27pzCHlxcKReYmXmjfUDJvrTOlXcBwVlP7oVu7rC52Zt325/emnQ7w/7v2aZZd1uo6YSs
bTpmxqi+V6ENoX6B8y93r2wwcfphbch/36iM5//fAq0PtDQ0La6Cl+Oyu+breoeS1UbLfrGecnTq
jFdt38XG0BXW8Q81yTcfEs28O7dHM+1yta7n3bQZDpaH0YFL5p+NW4IruV/Cr8gLN/kPF5O/ecfm
3RqyYCC03YzdkrmMthq9zx53lRXSPkJoTnj0u/O7+Ukn96Q/4xR0kXfND37r3yQvaMZd6WUNfZEG
oA+7zK3eRNd8/cRvz1lLC/3qZRtjG3vpAvNP11zlixM0AFt2PiW7XRpO95F8xLbx69/L/Jt9qhl3
y7yCvBN3MT+EOIPIFt5x8nXxUH3Wean/voR8O03+slyNu1cqW/o8Z71O3bijZ9wND82+Wg4gKFt8
+FfWXn+pTvEKHwqbKfQyu2oOuKonnf59+e8etX63jnMjR85sElEA6csx3djWFvQCC8PBh9Jpnd7B
3cAWFph5LDI7WIPfrHVnSWKCDatmwxJfkKb6U4rP30tuTb871TOFMFDfFAi7XMKGcSAgeGhxbeQy
C/2YODQurvZTCXR7hX957vezRCpxM6Zzgpl0aNfqRnPSx3KHDoXthI/ZI4OqpbowNsGJzumRT97W
cowfrn17tn+79N2qgkubznnPpZmq7DBFckY3Xs1744eExG8+jtr9CBHKUdj3FX/fQm7/OF6MVf8s
4NG3kPZgXeYPn5jvNsd9+d4KfjrItycIpfsJz/J3aTW9FgjMDrH779X5zYO6r9jlQex02eIK5lly
HseFeiR6xTV/OuC+OcPvy3KjFsagvr2HeK0ieNoVW6huXr9WnGYfMWj3wA8tmzWwnk6Sm4529vHv
+/qTJvmXFaDdbXq/NgbZSrjylC6CQ3RVvOoBpGaTL6dV6eC452Xv6UnaEl96Ffb6qVhGTzRCV2uD
H+YhsBNn8IK9sazWxeWnxyF9cxLd189tbk0WcBTL5oIVgFEs8O+1+XSy+V5Ep1izFY7dD0f8t4vn
7isti2IhFrc1yoRHqB3dth7KKwZgCKz20Q/7TP57FaTdB//iMYpR+shFeidx6ZU92cU12Ss9HCmX
swNgtggfpnW7VZ1q19rhvl2KW+00Ld9St3z697v+7k7V24/7zyhHDmq9h/rNNvHgObi/jWXvIr5e
/3SSSX+vUzX1blY0yGKXNhIXaL1qcbuvZqk75iPGTQtmRzaego7g/Qp/2JPf1SDq3SEdCkk+YEAu
7YJr8T48zOvha9wZK/0ifhaPmJ5487W7pL///fS+6VQ19bZY//P0AsZTZq1yNeJWlvrm8WG2cyq6
B6b0fKAk70hK65EWbYFZm9O418DxbfOHW/3uwd6d07Elm7NVc214LW5msxndnw5P5VbK/OUEUO9O
gHZqYlO/rYrWwzFVXc4e8IODqset1xiIPMB7t+nWXN3WVoonLWo3ZtWeCO9+lx0oYQvxqO3HLVU1
5GvnJwjoTzrv337WXc2nKtHcxv+7Y0B+vHHXXftFv5EWsKPX0QpoxVWX+GAkbnNlfLcYv4qdf+y8
bDe67XIFl3otO8ZS9hhHucMKArpn/FQp3R7N337b3ZExpwnqi9s6r71g1e86l85yVbqgCbQYiDb2
9SE6qS/wmvfhUl+advRDsf9NRqh2nznM/C/XekC/XWeTxXGslljnuInbPQXuM+XnclyqnuhJG1xD
flj339Vlyt2mFkKpMRKRSzJYWaNmXF4l7rpze0e2Q07l0ANRWfzGXf/cOITdLspl5bbO0+iWS8lu
1uHi8u8d+CeC9i+P/c8K/s8OLKsoLiaFXyId4eG4+hIZ2RGWv4PR4bpxAntYG+fqVO7jH+Z0332I
lLs9z6zM75EfS7tiMbjZIdkU9lo7u7KTupefVtO3t3W3AY0enxdphPkxfwov8yNQa4su9xcWKO8M
QVQ8Ph0o69NauQxr9aN6/v98mncbTLLEsq1vT7N2sofpa3ZKlnB429iSDe7HIYbJ5wLv558e5jdd
nHy3kFohToy6N1hIEpKQhbwPHkov2asX8aXmLV7/fV/fndPy3VfBN7Q8E5ED7KCnkRl06A7+tdqT
d8Qnyeke6xVerZtoDWvqq1nJKzjOXrBE7fcU8sn992/47sv0p8X6z0pVoniehY5XOnxpjr+nplNe
4lNMLtUSBKv8UjblQ30Iz/rDvy8o3z4Ef9ka8t0aCnMjnSOTZ3vsL8VDe7vZ5ik9Dg6xSl/WJrjk
y55Hvi3chHQlqrvqWD4VP5RQ340g/vz7/9xuhR1/OxY8cn0pb9o1zCu7WdzatZlWLXx/fxdXszu7
t3O4/KGiUr8pmf+ckP+5JkBwMPWjytZ8aHdhvFPnFbPJjBIWU65T9obym37JHo7is/9sbFqTvNor
yTsP6HNA3xVzAVwLn1+3ITl/KdcU2sDG/Cg1B/VZy6MKz9kPy+G28v7ycu4jtYt4DrCm4KcyvHCT
x+iHHSx/05T8WX3/eQSBkWfC8GdDfUYPQOtrxZMx9ltjIQov9lFhCPmo7c0jzi1PuoPwzSnpI7BA
ZGDR7nGk+B/Ovqw5Uh1b96907Hf6giSmG6f7AcgkR2d6tuuFsF02k5jF+Ovvh3ufc1yUSW5UxI7a
UYMRaFhaWvoGV9pFC/XiudxPmSy7wZQCVlSYA/0KdT6MfGDLNl+rrmdpzjukMk/BKlwXS1NuJph8
Ruwv3y71IZj+gPgcdCtchdh2h3Ww1lAZ1ZwzSDk2uPgWPHh2jYOuOPoLs+4z8H83lJNEjPcVk/Qe
Q1nj3n+M00QGKMuOr0Y1lL150+zhEbUnzxClOYZn0JGuyzcI8/7Ir5GO4BYfBDDgFJ7ELjmWp27l
7cEXvBwClJkQ8Jn1f+mRXAtkBVeU2B3fIBKQ54706idWeSt2BBTGN9mDj8sqW5h7c4mIPAnmXZuN
mulorVw3Tr+CbxxCudg0r9KKbd+im3HfB55/L92JJVfyz6n0TefLk2IcS3CZmQL6fWAuCGtX3V7Z
R7fQ9HaUnbYWLm4o+n3q/ll3ytMcT0ha5GXF5xn0lL0Uu/bev9ZX/MV4Gh6aH/FCR35G6N8/ipnj
4v4ybIasVUWiwo0YYvVX5YFvA5s7hjPYJuawhqIXdg0INFjyHpiZTezIj0uTeaY/2dTWu5E6QKAD
NF2eKUwsUVdFou3/0G/STbcjb/TFEJbHlmvG3x+CwQn69VOVMuz+4/INWfkT7BBXg9NtgjVH/gat
eTd0nmG6aUMfZWG1zrU3mS+QaelhPoTvA95xa1p38Io4LN07zBymmTmJd8yQapXLeLhAfbC/ggij
FW06XCCYC28/U/Vm05sNQE9hcTRO92ad7bpNeUp2xS5yIK171eybvVjB+e0ElOsq2AE32e6jYiGU
zNxfMnOSTahN1YqIUjhkb80nDkUGC0X3wXPBz1BgVAMfIeiOoyy1gXOACjlpuFVCKvDZh1sCEEN7
Cu8UCGSggtRzR9Zt3YFU4nlhXY6D9916maStehsVuddiXUKSQllD73Xr/Qwh/XljXqV785o4zRGW
FQ5EeRYaHGfndw1OAkEBpLxRKDISjYfhEP+AOgsUb9f6EbKYuJ+1zC2YvNqVcMPnZL3Q5Pe5DZte
6YCFXEFjBE1C5eY63oyjDZTTDniLP4w6U5d63It3sUfQAt/iDN1ei22yo4/dBja7B+ACNvkGiia2
ugOiG0kbdPDvFo87cx83iQJ6qLdt4YGIq0JVPbvLXPiogLSc76F0FOyDpXxkrhn2a7Bhvuf3/bj4
ixVyYct3ozXZ4jLDNW4WRmlmYkyvwHjR8tjIWkyM1VCtmif9RHbxjdgCUrEdroMH71ZAs8XKX7KF
eTETz6bXYL3aAKshR2OKBQo1yMNwcLS696VDxEy1nhmTmc6kZlD6rBmvmeMb+higtpMfod99Tayf
l/tspsv08cu+bHZyEzO5UHAZjDwV+pq3zQ6IyCVUzcypC6pXvz5d8eU+yMEMOkC58OS9wMAzs/lZ
u29vfMgpWYrbgVIElV14Qbxe/p7vM3A2vR6E72gng6cnHxqoOyIfxFa9y7YCqsLn+o8OD+wTFPal
yyIQYgNpdF+uVt0r3wdsIcjP9tYklc0huWfmnSEfYFeYXKV3xjVYc97BvG5s7wAepAtbypN05y1c
0swN/SRuKwSqeGqJ70Dx+Z6dy2OxmKt9f76i0zqwKcALL0mvHzwTmlFFfGUQiHOkHVAYl4f5+z2H
Tku/Qm4Ko4tb/aBIoxJqjRpXEWFu+dLa5EW9sLxnUgrKJiOSUrOE+/IwHAaQH/O2dlh/D7AdWMj6
utVg+V3tjeGVm0vYzu9nL51WfuusbQqPQwOrqeEoDaM6qdgl4GHAYwpeCq2Tk9pR0/vLfTg3SJPx
pyBaMs4BUwAayx3kFwrZZ22p68ag/vseTT+LBF8Wic+0vI8ZHQ6Sr183BRQ64ZV2+b0/65zfPPuz
QP3l2bqeGJkW1Lh5LzMYmMQlCLZxYGrChpwaXG87bVBXsg713Bxk+5PSgfgZqvCcgZd3sErUAFDZ
YYjheUshIV6DfODxzPStbpBryAUReAT00EbJGWR1SlkK91pF5C03AnlfQ0De6QTU7BoIO8N7JjWe
GYFlmwXhNGhOhIOpH4xEgd2f58ERh8vmzxqekzbPOyh5cZZBxhzOVJd7YmYVTGvPIEOWA+RG+oNc
wREDVrvdABopBRhAXQJTfX+GpdNac1iqGnT20ERA49AtIZiB1CBQV40O/QlV0eVV2+nVkTS5dwqD
st7xBEKT8FmMoHCYD05Ux91CAjEzX6fF5qBPwD7VtQ7jVgDGGu4M6Br0YWFf7sy5x0/Sk6rxWNbR
pjuEvASBBKaJ1bEh8ury0+eGahJJZBEmvIB4zEEzWmYx2fxRwUeQVO0rb6KF6TAXrj4vDL4sDGiy
BgMZZDTSA7kLcAqk37JmFyUMQMZgb5jDaaC9bsEaGFYhYG1f/raZtU4ngaSo/aIoPNJBIvK+Tp6z
6PRHz/2ssn35HC0UdZFm43MlkCuNdRinC9vHzBt/Xgp/eXIJMXW9TPDk0ehHxLetvICvmJlEnyXw
rw+ucD6UiNIdVD2w4KjuEXgPu5e7Y2YKTUvYQeL5Q8NBZWYEpS0K2qAGqe03oMAvP39m8/msZH95
9zBtB1/QJDtqkAby5cGzFF0nW9bATimUqbGLUyx8k4NNmRH4vl1u9fsshP5WJ+cg2g8szY51WL9m
MVXBYKGJG3PIaWdxDY0reChebmquAyfZdB6GRp6qWXQUNBt974oQdn6F8RrpkOXIIWS8VPn7/lhA
f6uEd6GpUK+CIx70hSB5xsMHvdtLPfQBq6cmyBfub2Zm8bSKXSQSZwzSG8dGNsL7AmOy98zM21zu
rZmp/FlW/jIdAj/yTT8voyPz1014FzUnOV+YyXOPHgfoy6NBHQRAiPHoKMEuLdE7WBeuivKP0nP6
eZb68nCT46AZZ7Bx6s3Hhj9zXCMEyduf9clkBolENb0uTBIoFZ8biFvCBjNA8eHyw2eGU54cxZio
m6ZJleRYiweYgkAsb+HBM909rdLqXpDXqYQHZ1GgbI20XEMUjzrdqBF3+dXnWhj//Euf92lu5EEL
Ow516GCk91ZBoFH82Syf4qEZz/vU0If4mMG5RCInyreXX3omHMjk15cGwZqVWljHUNtLMI4AxesM
TCLIKKgpebjcxswdAJ2CramCg5ARhfGx9aMcTLq06U+KlNZQwADZQQmAnB/80czQzKIV+OjtyhxS
inJe9xoLQ9ooftMuLIy5+TWZvKbqBXWq5fxYdSeJHWi3NL++fzCZVq3zQakDIyn4MYIcSqE/iGph
uX0/QmRanq6VdBgCzYyPxiC5DOLlJUgvIexn9aUg9/3uA0Dtr3Og5qyU8hQt1BKQdQKq4GdP+hAl
fMBo5FyeA3NfMV0cPoreihqieyAMWrPb2AMNEgzObBALy29uAMY//7L8Yi3rNaULwPsiCa5NBbQt
lugIc4+eLBJBRcOhEMqPotdQIUrIIxBXCwn9XOdPJmQng89eRD4/5nAtBpEPzHnCIEY+RNpKFTC4
87j5Zz00rd/qeaLVvsBnQGDJT65qaAJfHtyZ/vkkaX7pelYlKJ5Bsw2EIQJJ4ldeLUSOmQdPC3OR
JGuy4cnxUUrBrtZXJpUWXnkGQ0OmVbmg9UjPx4gKvJ4Hw/oMRGEVSRdcNMDiqmToVIbw4U0THKNb
6IQ5ktABI9Kq+kpUGXMzLjJUOwdv9Ud9qE+mr1lkugzbVX7UAxxdcZbOynLhW+d6cXLsCnIZYFqG
lSHjqJ/oCrytvYVTz/d7HpmC8+WE9iU0gvjRHDA8qQT1T9rkHdxk2sK53DFzTUwOVpmsQ0J2aECb
geI/tDQh+6uhrrB0Cpp7/GT9JXXaZ5Cd4yBYo0i370O3DRbOEjP9PkXQF3VS6R3HowsBJXJpU9fq
wojOvLQ2GdFIVrrBK3BMbyRHUko7lp4zCKpf7vC51ya/BlLaSvVgQinvIHIAZHUwoJWby0+eK+Xr
k86WDBXuG9DoPECs/yE6Zw8U8C4KZYqX+LSUV89APtiUscFLU4nUlCuHYMtWxb2+15+6bbwjuQWf
Qg4/ACvYFyfebgwfEoILnfb9aYdpk7xV96OhlmXUkcUWIKfsXnH5pn6Fmszlnvt+l2Da+OdfIixq
FVEnt7gY00EfvIVgIEzY2WutLzx+JhqyKbEkU4eiiFvc4ehQ831Vjy0YZ5EFc89rDxFxDeGvA7Dt
CznY97OXTddFL1K9kStc6IwX7QBEL5zVPkstv5dE2ZTWkSUNLARjHdc4O/j9rCA2tgt34i49QyfB
hdL4NXQeThVwylBms2Vwc7R16MCgBTfkwwOsAlewhtwuYaM/qx3fvc0kbgFdZbRmNGJygFFO1/KO
uDFAKN5dvq8PADzZ/SpYix38nTftpt5At92BsTBQuerz5TkzMyWnoip5C2nAQoIigGmBQX4VbuH8
c/YWlvIMLYtNqSdQW/ZopnfghhwGYLQ7iK3d6GsTOONy365h4ncHYBnQIvBS/fCfu5fwBB2Z8qE6
X/64GaQPm3JTOshjRn7dKoduLT/UD/WVv6NXAJU56gpKcTsojr5B2tpNb6CnvnAIm7ubmrJStMqE
nt0IfRihxnAD2ulr+EftQ4DJhC09gzh/LdylhOCz5PTNBJrSTeByDjWhBstEWT80a1x/HsVd4UY3
4VF9hcLTNjsEm2ybrIGyKF3fjq4gYLiwrc+EmyklIy/ABq8qdK7XOkBrwYVC1DdQ1UBF//Lwza2O
KScjyX0xkFLFxznsftjCExui1q53po/jLR+AEiCA9CBnsE2EubSLxg90f6S4Iq0XXmFuM5rea2m5
1OJkGioH+SG4oxuce8AzqyCnekREWOjI78uJbHoDxKvBVPMceDTZLm+13XuzS3eNG7mXe3Gm1s2m
FxODFhE1xY35oY22qgf32mZHd7CthzYW1vpCI2NS8c08nF451B2PJB01GQB+mjVs8ax8q2ySbbT2
1sARmGe+0FdzmLMprN3M/EpGj6GzSks5KbCbgvEnAkqyKbdAUu6B/YC9gFVu0gdgz3fioXTju0Wk
6Ey4pOPnf9liiVGKgGXBCKrnCdTILfaQ7o1DCC7niKox7dCFwuhqFCB81hdC9FxEmV5WZDF8Mg21
HAEvzdpzK7c5RHfhHm6bDvzV11CdNt76g/6nQznZk/pexl13iunY7roTatlHpNHsLN1wS7HlR/Pc
L+wOMxUfNr1b8MqqgD4M9h7htKvqBh5gx3eBRohjbJpjsBSQyfdTc3rT0DKZjEjFkQ/LdmB97ADz
tA6SC4+qtbpQIftE6H8z/6fIfYI6v6mHYoSdkRXUidGIv4qP5Bk6a1ANgJhruSdb3fVvuRvd62dp
G8BXBjuBufAGc8t8eukx5HDZyMbPrMEqgcmsDTMfC3xDe3GNf5/zs+kFRDmosaF3+EZpU1neZ2dC
wmcHHhNozL0Tn5YArDMB8RNV+GWVDdKASgrBGhfVCuBSaGghMQnP5XXyeDlczWxdU9C/6kEyK9bR
gLaDRJ89XHfHJULBjHIC+0Ssfnn53gv9JG/x7OEW5sr77IqswmsXUt6QELla5A/OxFt57LovraRF
IwlzHG2Q29z8AOukPb2C6u0aOjdbjm3wckfNjMS00i6ZGhGJgWaadf0CjSZrBOHLh6Vj2Fw0n0Kx
IQDWMGXc+khvBWf/Ftf/p3gHf4mn5KV5JE84WEKr3vaPEPSDMSEU1Byfj+ZUlz9vJpzL4+HjSy/y
CFpdQTg2D1ZkcYU1A0FtpGmXnz53yJxqn1SDL2lCQuCGjXxArPYhXRu30BFZGTDYcoadsPW7HumZ
es0XjjczhCw2vQOoh2CADQWaJK1jqOtwo2wgewWrEBJZsCxfk00JD3QY/bjxeRS1ueoXWp6D/E4v
CUgq5DAjaLl7A3cJerEQh4UeIQzHXHbia8mOHkAOxpeax/gOMsb4D0pVC/N0hk/CprcHZoirgRgE
Xhzr/B8ZRhMWMTbkLM1bf+M5/XPs9sf6CDA65MGs9EaCnrkF18hjtNfW2QYuJhApel8Y9nGj/GYv
mMLv/QB1NEIRJ+Fh6qTrZj9cV2soTbrVbon7PjPOdAq9LxUG3UsVUOLkynxKG/Sm3RywVB6gQ2Xz
fXHw1uqKraE9poLQtHAm/74+Dw3kX5dLj9NGkGn4MPMUgHhWHZaQ0TMHRTq9XYjbMoKDKlKB9EBe
cJjAzH0Ub3QNjBJEOM/FMbzHFFpBJOmcHUi54XCn36nP5NAvfNpMkkXNcdP7Egr6aiiCUsVBqoEO
MkSf7LyyvZ/yWa+sYTf0lv+mRlb12O7anbaU+M9UVOgUJt/pkuz14yiKp+ShABsktbQ3zYGF6Vas
5H28XmT1jcWz3+ckncLim5wqQ9Gh9FTfSOB2W1AIxGaRHgtEhqVEa66N8c+/dKFRaFADUTCI/gv0
H2B6BH18y7fvlaUC10yModPLCRRL+6CGhvRBv/VvotyK7toP9tBdF5BMCqHPPdK0lHO/S4+Q2YI5
mZMel7Sg5iaIPtlxgesIiw4QxwMcfXfkI71D6WKn2/2aX0EJ9zq7S2PrNrpfiCHfb7x0eqkRmm2q
QGt8QDbnb2QIp7SrHOhsf2TQQ0UieEGaDMme0m4tZ6HJ71MKOkXrwpiriIVqACOHhEJxpBtlkzpI
8B6KbYDqk7QA/Pl+z6XTyuuQi7yLZYwhaPE3fO1vtU11XopQMxUf+lsNVKNmxqvxI661XfRsuEi3
j8oWnvS7Zs9PCaTALQl07+Qn2y/GjpmemxZGYz8dEt1sobRkyfbr8NhZuLDG+Fy3FmglC+MzB+bU
JsuryWOeJakMiO0pOJycZOeNiibWq/MAuVlhyS5EumTrUbIzy/iJxGnXWre1Y0CCJ7R998O333yQ
+uXEWqpefg7ZN0FlqgxCeqXIhtInEHYy13QT72DIcRiPHYDfu5J1Z2BHYra2Q5YNqr0J+09LwpaY
rzWEOqhrIJvzwOyEHNYGCawVYLalVouCDtTA0YUvFHpNkN20sY2fYOB9xV0kgAfP8mAL68IGZ8vd
elPvg5WxBj93ISecYRDRaV1LM3yv1DJ8FY6lNjipLnHl686Bg4pAWaF1QltfaVvI9EE8g0HRKbbf
n+99J15D538PtNQST3QmfYRz+6/xNByACIUuK0EeAb8dx8RJZewiDXSt0K7WwNCug6V48/0hmbLJ
9X4Jeck4HtvyjtJtun2NnHP/1thw614tTeCZ7IFOkm1Jo1okd35/kIpjHLukWxumGy6t/Jmw8jma
XzcfvVTzsgBQ0VcAv1tBzhbujQrqr8FKGxaW4MwXTFUAaqQHiQfAyQGGmjJd94oDO7+0W5h4M18w
LSHArabzo/HpJszPZXAaV4aCVNVgdvuHzD8I8f86pbS6zoCcGaIj/FTjK/l+QFkYBnXX3T21+oVc
fGbrmh6AWx0AcqUB2A4ya+oqhWdq73iK46f2oNmA8lzeruZameRrKo0aGDCNkD4IkDdu+RPq1GDH
1J7VIRVeSuVnUprP0tWXWdUbimh6jlaiDMKlDtLCChLV0GDXrFraeTAHXCIuzn3PuDC/tBSHIkYC
hZZg3QXvO8g64w7SqFa9Z5Vs8WwyM8d+KxtEbUUJ/NeO7OirsLRf4QIvPsvFimULa2SmYk6nR/pU
az21Zmiiv46gZAPJhvckXxO4aYz21rYGocVs4YA902fT83UqlW0E14gYeCFHSxxZhRGUBeYM7ZwC
13RLaefMJ8H3+dexqYKeG8V4R5/XNu5WOYOrGYy/rfrNe6rg/zvAb311eVqPsf33LZVMTwQBKhJm
OcT8OLw1d8pr/uE9we71z549WfzCAwNdD4HDqD/YathED9o6uL786O/nFZlyMtNikKDngNeGVWaV
7XGTeTbTff6yBG2ce/5kKzTrSk0Nf4SQcFu5Qy1D6iykOBnOS+XCZJo5jBFjsgU2eRYG8mf3qCCV
VS85at6AOtIf1PafjQ10SHGJdrm7vp+4xJhshagJ/T0SMkZCutIO6kd+NJ2lCDxTWSfGmKh+CSae
WWUarzJ+VImVXVEUYlToc9s13H0++jsG/yFIuzz6C+yDua+ZhC4pa7s27IHsipEBPZR30g0MY8c0
O/vDBiYTtzPKFghUNJDC3NfYQlEPIhWlvB1elq7BZ3tsklzHENEzaIQm/JfuLX2LP9hHdS3dwORI
KK7xJo7K8+Whn6kPk+k5Evr2OoGOOT+2H/Fgw8cE7sKRRW8IW6GqUe6C9yV5wJlFM2V4Mq3KBM2V
+FhwC9arwZN/r44eGRYcuBY+5vv9kUzPjJXcwtNZA2osfYMLcod7UcPij+RNv/aesNtfbmUmJk5P
jImMWpoGVtCxvfaIG7owaupektvLD58L7lNQTleEqmS0cIAAl7S7a86wYgC9QTuJH9Wp+VG9LjQz
01PTgykvQriIx/gIjiU5rHrY4QJK/QqPzxCsRWZJdGFMZkb90z7ny9rvQs/0Qni5HCGJH7SWKiBs
4LaeFb7lSxvJzF0TmR54S1OjLKJoA/61ErVxFcoDhOSVXq6hRN8GlvE3z/P/vHX/139H0Y73fpZW
//4v/P4ty/sy9AMx+e2/77IE//3X+DP/829+/Yl/H8O3MquyDzH9V7/8EB78d8POi3j55Tfw3AxF
f12/l/3Ne1Vz8dkAXnH8l/+/f/mP98+n3PX5+7/+esvqFKZ2N+9+mKV//f1X25//+gsupl/mzvj8
v//y6iXBz93VZQxfyrASL7//2PtLJf71l6b9UzNwBWNAmlzWGa4Y//pH+z7+jUr+yVRZV3STaPDy
oiZCZprhcvpffzHyTx0QFE2nqkFNg41vUWX1+FdU/adCTNkwqaoCnYbV/N9f/8sA/e+A/QNC/ucs
TEWFl/klg8HTUbSiUP5QGMP/lCnlsvF8mnIVLtkkL6t1y1htB4qpwMKgVd22COqFetKY8P9vxvSf
9gxVxpdpClyxp+uYAHiTmolqrJK4QOosCW9wDMn3lojUk0n/d0OGYpgy1U2qTy+NSFQYmWQQA5TV
rk82UVFX3C1YqF8JP9QVHBUkGPsAAwRWvRJrnrLjsUlz+E+BN7mwyMdE4ZePZooGmi26lxkqunrc
kr8sdsZCgzBVg0S6PMQbaH34d1pkpPukHxDHvky/vwf464D+GlDw3UwxMJA64Es6jNumJckOJtlF
3cNUtu46CdGrkM9CDcVWNGbyqIgy2KfBAOEo0iyxGia78n+axoyV8YVU1YwpSz6Sg1hVtMZc5brS
HuA5GVxjSyiPWpshdCqNjEO4oWjdrvEaiHWhn10O48e7qlNhliPnmreP8iy5v9whky3879cyZJi5
QVBGJp+Z5JfeV/I0aiSmmis1K/K1EQf6JqU9PCd7AuNyGMPDE61DZayExbaU1x0clqV0T/NCc3rm
pUsz87cVhwGCfzJDPxkm5sIk60sT1W9VMbr+Dj22+CguNDgRRSVcldqkbbeZ7w98YVL8turGNrHW
TVx0Yy38lskmSa+RQUKbXSEOnIMtpaV8qWT029TTDBwkx1An68iYpgy7xMwqQwo7daUHeUmvaqUR
wTX8I+sU5plS8tZJSWxuG5Lq+SaLk6pYuBUCin6y0BBUTPg8Y/qZQFDRaVEjkuA2W3oKqm6djBqz
BZEbAwdNncjEhgdO/dIAZPKjG8AnL5QmvGexrJQHaEEXBcyh8uwFxjX8nfujyRoPEhVS9HJYQ/jN
YIrpeGEVwq1Wo8DdJ6EUkFNKNEggRnDOXvkx6++4n8jFfW8I7Zq0PdOthPnkg6VmJ05SldQyrDTB
VbuP4Hib46q3K3CoN9K6V+Ew3ZdI/3TB4VQnBXFVwsKbGDBCLRqcXlmpkNzOFGoeQvC7xEqq41rC
iWGAOBARmjhHcRiii3sfSGlNZYGdEpm2bkaqwKstKSv0ZAMoj6adCnDQHoD4DA96343+nl2VFOZr
kmmq8C05g0wELOpzSYdJUJCapZPJcQvFg0oRspMrpIGdE5QI2AfoHKy/bUqYVW8GueLVOSiU4SPp
c5LBETwJ3grZ76Q1DVQmryqDo1RmtCFcrhqaCMXCqgRhsu0F+dEyHclW6gXDj5CICqpPQy11awQS
eHyVbS6eYyibCUSNBKSKrpOj53aQOuZkTA5hak10CkkJZbQ5JQaRjL0WgvhhtXnhC7soEAytpKCh
uZdDWoo98c0IFVrJhP17NBAd5lOSXDGnCmiRuJrXMGmTq0RaJwmp+6PQW3YkSUXgxQAOhm8BVKnC
XtbL+YbruN+wvEFNoLtZCS+AuWgRpJbXBIG37bMKHC9AfpqPMjMDmA0jLGo7OVGzTof+AA8eSj0u
6TOhXlfgq7U2OAcqFMNXlJeJelMpXgTtjKAJ5FcoNJtI4NsyS2/7PPSUvapXinnMdGKGuovh6SI7
wsxoH2v0Xuf6quDwlpTbygisNkNskGBIVODQP7Q+rSB1rCMIoXwFyZN8BaZVwxAlE9HaRedh1gkm
kP8akQ6zuUxtUUarY+a96Y0UxruYd4XvDI00OhVjt5ctIZk4snZVA6K+bpAcHz70JpxSTNgVrbIq
F4E7qFxDhb7iirevOpqYdqSocFYvWRTeKfpoj9f3WevUJlNjp1Cpr9tZaGprnhha5HoFdGwdQ+MC
bo8wjCvt0Oxi7iiCF1eZ2qB+GaZBvUUolfAtzCxgoV5wJhxqDPwlpJXWu2YRl9F66DiXYe4WQBaD
KBHZV9pgYIXKon+P8MtL7FGltZAiKOQJ01UThz5IU2UvUmnI4Fpmpr41tPrAXQSMqvkR0pRggjd6
6792qd9WcLHsPMiZKZkGdVSjjZ9NXYnhAaNVHa63uiGAxHSSazJs1vIKl1B+1gEdSVu5g88QPMrH
ONYeWnjBeq7vUzo4ctKi1tjpfgeMSMxHtUcegTWipwGFOIXINSsUaYGLmUI3G6uCjR1uZ2ooDK+4
h5610zgmLvy9M2prjRHqVsHbGA6jKnhTFg9liA/6YXjFSQ2PuzwPZdhNB0bfOKE2eLBt6wvlJ/cY
2bYhinrYvhhglkNQ/giimFKXD0YxuCoV0oeUNcAIaGXft1eFH5nCqqTSb698X4GVZhvR5sBj5Acw
+dML6LcWHuzHw8RXcXM/CB8wNqsPEyOyMWgNhwZIEd9Ck1V6qRLNOIVp2HS2NCgNcKxZRmq7Dc1I
OGXGwgdDGdRq5RFjDGRenGe3nDUR6h6B5/F9PxgigCmgEgGPGXEBtfy2ze4GDrfbAxloDjlTITWe
A/d3HPbzMIdNJPXynK8raKp0rpE2Zn1omGp0rqTpcK00Y4q8p0o5f0wbTnon6csGJw+/1V0ORel3
hGVTAs/TlyDEAtzJTzNGemwjVQYVSgEkcYBtPW2ekHwXJervjKYrhGFF7MOUpt6m7IZS2kBYoKLb
QU+CbAfrtlIFgZgg3Fj6ELDYbSW11GFPmpY5zD+JRKxYy1MIPbKMBgeaS+Ldl+HefDNQmJeNLsv6
danB2cdKBQ3rA4QitWNutAaU95iHe8ASv9waOa/hxqIWsrBMkkYfkprDodWr/OJk6rlq7HGYLY2j
HDJ9kNZEK0pgCeqGCyiulUNYrdWwa+BRnxcAhoscLO2q6elbIg/ANtW8NqA2g+iHOzruaZ0VGTlc
PNo8pHZvwgrTirQUnxh7kblNBxlXwwIqGocM+Qasl6sslJ0oC6r+pOt5Lu97r1ABS5F4mR0KBk2B
q2yIg9j1uQnzhRZ6DwN8jQFQTskJrpPt4LAccRIWhKGSxBsmaGuaTlCKqBlw3g8IcUTCShhTex1s
4tCbfqQD01uIWnnCTiEahwGEo+3B8stxU8NlLrpd2YZB/URVosL+N24o1PvyjhhuHCvJNtFYGa2S
thD9W69XenpSNB+GYyKX6sJiepHBFAcGqHKy65Q8rE95xGXPaTFtH0ugFiW7aGmabEM95MSWuqi9
hVGS39+LQE27YxMXnnROSVidIf3dwaC0UOD7liWSepRKjwMEigKqBCBGEvq3piT5H0k9JMWhzDRT
OKQrYds4NDmPdrBm9Ks3j0BPb6XzLqieyhw2fsBUs7Q9awWrzp7Ok+C5VkLvMWQSjza86MCx9EAK
V+GeqcE7lQZY8o8ZTLRhbx/Lfrg2BmVAahhqN0Lp0M9dXXr6Wo4VP8VaSo1TX5oGsash9xG+ctMH
n7YQJDopZc+fgtzTfVtVKsQUz/NCGHcWfpzDCzWuoTGqGZ4EDTYZtxlZYxbQ3NBz842FUXMPaEiq
rSrJNM5Y+eRVlyMwyAapgiZqp/U/4Tw7XJt5FGuW5NHyNioCXFcN4VBcRZ6m53u/izr+zprMvwGy
c/AtUXM4ELc1jKAtucGGBJ2DQHqFnTZyvjrWObIQfLny3KZCgyBVmIjytlID+RhpBownhcRQildK
UgorLEUiwYeda6bDaewhoZCD5DqUGxg9N2oE4mwTVA9N0XvaSnADgEWdxqgeF1APhReeIZfFVu2x
t6+aXofMe5SYcmeVIWIBpLdKCEVB8CFQbN2X88iR9FgynAahrnWQsdDUInojmJ0aXggh2IjB49VH
JaKBcSaUIhDrafDA4xSjy7uwvZNqWnYruIXGH4rhK5ld9AmsFBtjeIpqzSxsFVseYA4igLoKRggv
5MuRfK+FevmSQWifQKWEKE8DdBxSWw+G4BVHtVwc/QHZGbSzk1Yvr001E7nbpF4MSGTRaeIR86Ey
fsYMd8nPslyQeovcETbiq9JrfCSqUeeTyEkqFqlbrfNgsYVN3FT7TcjVIHtBapRdpRFY4DCOpQE8
lxmn5m0TxFqwp3WM20Rb7U0ZfrtJ6nnuYEBKCQGNE7WE5hbybBN7ZOrL7yrJDWBjEt1DVwsuE0sF
DfkQ1E37QxriEI7KbV3fS2HRAgCIdPVVCklZr4uExvE66LsEglxSH9//P+q+pD1uW9v2F/E8dgCI
aVWpVKRlx3034efENkmwBQiCIH/9XZV7cp6EWKl3MHuDTPTFEAVgN9h77bVYWdoEgpGJzY7JlnaY
HEP+Ot5RlDDqOxZ1FMKlm15+w7goBel22S/wqnSlEv97P0HFNkhBPYhnV/kjJBhBP7V25g8bNpAf
QmnD5aAIU8khHMr+spFWtPdN2oNtden75DNYeAg77SpNvlZqDr4g2KT6brAQPTrGNZ4hx3ZqzFeW
CgONRoLJPPQ8G75dhZlBENlXFtEkSYca2tEdU/rM6DYDJjcKYExlltjvlQzQLK9GIciZQyL8zaDB
l3K/dWJOD2OyGVCBlh2ichvOUQRNaK6r0xRK9keIezIfgwlWft9IjVZPzDuLAFXtDHzziGbfSTPy
h7RkvDwOiiTQ/xv3BXnl1MQQGppm9oY1ewvCUa6z5rCySH/iw9RkZ823AQ+/pFH0mIAi+cu4Nma/
q5Yx+qHHAcQM4xAu43G0gotLrBUQhoTqPSx0EKRfUO1L0ksJO35V65r9JLHAXxDJaWuOQvDo9UKm
EPiAtsH92NOJPizZ1NozNCJFnW+gzvgZzSFczZw0Fr+2kry5T1Ibf9KcWSCDdbCsd2JrMLS19w17
2Mcog/40a3uMQPJkwSt+jVb6stF1x/JeZxYH0KZzDBX7cIYgbwb3YO5MKie8mfRuhmO61hscXij1
wfKY9IcdkLkUzoUFNeogqb2PWBQ051iuK5CceBiHhypq608ohdTZXWAJHrHdWOFGSdWY9FRiWvlb
IiK8MZcdgt33eljMFyPaMDkOq9l/H6ww/ISr2mKUYhNQGpdzvGenEFwYyf2mQ1QAEzUskEoYYtl9
7wmthj/CLrNdTokKyaWWaR1cakHj8q6rkF2fB5LU6W/wT9QcCX5AT1q35t8N6/+qmv1sqfpJefu3
6cfwTqsfP/TLb9P/D0Vtgkrz//mrbPy3ovbH5ocevvVPyuDXf/G/9ewo5P/CKHZEUGZBlQce5696
Nqpr/0IhmaKWycNrDRK9oX/Xs+PkXyh3hdD8iFDqjCIW/6eenf0rxc84T8HcwPHgByb9ry/7fyho
Py11gYssZSiKo7L8tMZKk2Qb9260RTmgbse+BVtyebQHv6isPrey0wa2DY1UN3VrUev1DzjuPwJZ
3aAjfG7p688flSYnyA+VYzDYQgu2HxoZvW2T3txoyD23uFNoRHcBjrITa8FI3Z/s2P/W4UV79tsU
HOfjL+dT0GZrXK8FYQu09zoMF3V4b/ot7nSSwczRjWrBl4MXszwnbQCkGL9JSvrcvjhNZIu3DpKG
GTy6YA3Ba4N3hxCgeb9vd0n+qqYWOsMhFrKSoNdHRH7B2209ee2MO4y3lVtDy50uRZtBSyTr7mow
t/7z0k+ruP8xIBc2t7Z4T5fthkmxGLrYUDBp5vl+j1Gf/qZBGQt17q28QjpKE7xIhytn3z//3meO
w60ax5tWiKylLqxCJmviBO3pZfPbrz9h4o8MjHZl1G1lqgtqmuZ13/fypSLpjbrzc1/uOIapXTLS
xMNSAFb8slThWLRtZX0YRzLI9z01sAzU/wtdQl0EveVvRVcv74Og93NpseMsbbYLO2x2KYZm/YE3
4yka5+9ex+niI+O4n7q5T5bry5WXb8g+dHkT79V6A2Xy3KZfr++jE80Wo/CqqZciQT3inusRfBBL
fatj98zqf06+PFqd4yIyoSdsjA5ezhGeita899sYxx1HS7QMaAUvhWRsowcwXAyv010bv31xxz7n
AI3mBYXuYqkm8RbpU3rZInaLpea5fXE8coUCah0GIz5eKrRVUIY7deX+xm9nHIc8TXuFlzQ+XfGE
y9NWRtPv6Fi33/55+eul/r9d2P84tj+HEB6dac2Amp5COJi4CoDfCLq1LMAO1b+VO99QqCBNmP/z
b3pml/5skD76TTbcEzaTGd5G1OJFlA3hud/ErQ7vc6s7IbfJ9E6rNdHFgMdQcy9F0/xmG7bfIut+
bn3njNctK9c5hMcZZhUDcsrMQcvlD7+tcc4YnRaGWlKviwmzJl+CINo+g2cvvhG7nvl0FzCruRHN
1uKIJwweHVeu0FEd5Ot//vRfApvQunU8TtzJbVorNhdCkfWn7Ej8Yph2DIdvMhbHfim39syHhHjt
FHPZB8M6VluvtCpkwF8m6MkcFtXd6In/ep/+zM8fO8+0qqp6Z5sqOiHPtLRojdjTP+/Sc0s7IUWL
OU7bwKpiH+ZPgGTcBXq+wav33NJOnB2naVyTBl+NQtLLXmNWSKVegZC584SkntqtJJEukin+vrbb
QxysXl8N/MHTQLXSSc5ZilASGpAv2fqn3YUX/R+upLPZqomrQa9Ia7psfQH40Ps0nt75nGPm4mbW
ZRVqmjJdcFM/iNDkW1/d+y19Pd9H7hGgoAFrV0he6QjdviX4QtR2C+3260uSuSPVNeOjmYBBLPQC
ksE9atFCW+Ppk9+nO753icrOalHNBVf3Gwab4rE9+q3seF3UjDBnp2NVBAJ6gvMKlAE7+S3t+Nwh
YklcA35fDB37bbHNhzGLvI4SSLWnR2lRHAjEtOOrNfSz+5C+ry1Gtn2+G+itp4vvTLfB0jWqiFpy
BATxAEZHry0B7u7p0g1HtSmigyoqNn7jkX4rUfr0/GznJCe12WAEw3RhaxAormMr7xd0JO78NsU5
zCmOaS0tNiUh8ojBjdMiYj8n6M7rGqDkVD+0qiDTwE6UBd852396fbY7ckAo63RCcb2jJPlab+Mb
MSqvoM8yx8GOK1AVbVapAnuDYcMfnN0awPq1L2HujMGUZATaj9jrOthRnf4DxQK/U3SBWNnM0DiA
Km7Bhup7vdTkkKy3wMvPffX154/c67ZaJZZkVEVsbXfQ/fKjjFIvLwXI6NO1sxQjKRLF+oJt8b1m
0V0LXInfDXFMks5ThIpip4pxDV8bRT+XfbPc+OxrPPx76s8y1yQzDOoBjIjaAtAM4WGRXVsdedfL
H8D1kP6Uikx5vdeZO4+atf0CFjuiCs4qDRHFjvOzrkt7C17/3Ok69r8N4IsOI6xvNvuSzPFXFpO3
Xifgzjrwqt0mO+Nw5wlktXzCVCbaG5GfW3QBqdU8hhp0RAgVfMhpNv+2mdmrfMpc4t9156ngPQLc
vgHflPXoSwFkN924PM/suDuYMQq7g+EUikUbWosVUGdJ2fm5AXcgo+ckqnbANIqJgR8azXQFgF78
0e84HT+ARGiZwQ6tUB/MjrN9hyTr5Ley4wVmtDBbrrCympKjnMhhZDdYKZ7ba8cJVKEJMhuV2GtK
QRZH2fuxQ3P9nz/7+k74hRdgjhcITRJW1K5zUUbgTsDEYSL524FCOuNjuRD24Z9/yzN/gjsHvo5q
BYZllkXW7xz4UPh3am5pqT2zuMu2yxV4h6nAzqO3fWmhDCWz0u9Q3bmduO6Q4TMO4U8jT8YOF2hz
ei7tvJzbGU5Xx5kswvn7DGSEEH5X3B3TCXc6h+OObwZfOUA+7aUBUu3GbXlmq93JnHQRhgwjw1YP
NTusBuQ8rfDMP92RnCEF0GyGhELBzC4uEuCf0zaK2C+Uumy8C294CRFeXMGBQRwsObR763mUjulj
XMCu9Ygdt5k4LxIUt7b0qpoxl+sXm6sB3oft64Hc6y55iPDO8rJJ6lh+ix74Cg1vbIilJzG/4+Et
mZ/nbokTjqO1WlgtsdXzGp+mLDsPIvCLOy7Z7xXJnIQN9iPpN0APAOBgt/KhZ76aOAYZgrYc3o/I
Yunak43hC6vI86udbFymQ9dqAOlRSUmOS9w9bKb2uyDkmt09SmwbENAPgiayCHYRv02TZTuoRMRe
q1M3zJcWo5Ga2algCirDgXm9Vfzsc/2oG+aHVMhUpwjzgNAEhxrAwGOwEa+QSV2VgR1QrSAb0QYM
O/GQ7epVVwvPLXGMvRYyIIPEWWaZ2ID2mF+MsWeDlF6BAI9Ps6LbggLThjuoF3FinXy9E+6XJVM3
1KsQ8PItFChwsqTo5fg2DoNvfofpWHyyLUEi6YKYA129AwNa9DivLPYyH+pGYUhuQhehbnDHk/Ss
Wv3BMOKVmFB35G5O1iSJaTAV0Ad7ZyaWy1V6xWHMfj09SxXHGOYZkJaUAA8OQAC2NykWfu2qMC74
dGmo0jK5p62EACMePBkI88/DWiuvIE/dOMyDia9ht04FkJH3qL/9AAn6J6974gZhq3oKpC38icCE
yzw0x0BYr2cDpY5ddlqim6orZMmajWC3aCIA1aXnNXHsMgrH1uoY99uE3ZekXx7SKvV6p2FI6+lZ
qg3KLxsmkAqe9Cc+9W/NXnpFeOrSbcVSSEwyrshLWN39nmBm6y4eMZzidZZuKI7KeeXo8COoAbB8
7pl8tSlN/KKDG4yBQonT3nSyqOI3PK7v07nzXNkxS5Yu0M0A8rlo5bReMJSEKZaRxF6pIHXDMQeW
u1UTLgqny/1g9hc2kvd++02eXhTgTaVQDBdlJ+JM4vANb/lnv6WvfuZRErEPG0WVI8JXQ67W2vY8
8Oqt39KOWfYjwdSvgYNlYprOep/3+1b1xqs6S12lggog45EPtSyUJQ/RFBRTV733+3DHLhte45Eg
e1mQK6g4be436tdYo8SJlmVoBMOIBb66BlaXt5gJvUUu/0xkcKepEYOHeLe4JBWllygE0WPo5wLd
Gh5KgtUwBTjIrdFfeh5Np65JK78I79YHeJQBxz7A3Pc6PI5J95CGt15QV7v+e4GDurRwFmJsaPMo
1MEkp+nXHo/Lrw2JZ3UOTUv2C8/m8PUWpsktFp7re+EXv9DFis3rPrC5k22B6cuyxsRRVT3YSnGM
FcYS4tSmG9+izFqCzoSOnZ8zdkFLsezjaGsU8phRi88p3bfhsLdS+NmZO71eJlAzKhscfsbT17KK
X47R6Pflrro7pLzjLC35VAxj1h/xiPnakWn2c8eu9gV0RzVI2Et4HxAMdEP3KmGbV02bpm5KUM4L
4N347nlWp3Bm8sCT4RZf13Nm7DgfppsFA3fYb700PweTfNASg7z/7Niu8eIX99PV6qjqGhN9kIAo
MD9z7Aaq3ppE0E/ltvoFKleyHfXsPuaWTUjXh+SQ6vGbMOJW//MZc3Y5OWJKm22LULXoWYwrnnT6
xwTS7uFYlZilOVagQXpdjqOn10uun/EoMjalUmI021QkYv4UbfFLtmgvUBqoI58urZdhqjimIIqd
T2gq9Ko7YGzTr7NAXarKsVFNOeNWFsNKk591GEKtXWES68YleuaCuhomEYabFBNoi25k2T6EpRVf
EtXXfmbrapQknaSKYXql2Fc65nEUiMMIqb3X/2wAz327Y7k2mGy3mxCR3czDPQ04GIIhzu5XH0gc
091bNKN0itdTbSzaOuR1kBg/l+MShHIUM1YaoUJVrpEYMIAujQJB/X4jwv8JQ/2FZ3Dh2RgcqcTQ
8LFYFx21WLndXul+Vs3JWmPmQ8aW8T1KwPKtqqPwwyA0WFRo2rPvGealXtQ6YeI8tJq/AI9D8CHD
8K09EOQNb0ANOX5psw5aj7IJ7XcdEMz6ItDPkEFCOv7CBPLKyDKZ8v3MV4wweR21Cwkf5DylfbQP
xZ7IF0pOYLbhfiUmF8vb2NWka2d4jrzwR83BPzEGf/h99fXiPnI6HR8HxVssncYvaXRSu1+odUXf
gVrXplFYt7LdMQMNg8YEt98nOzZlyqihUNLiOWZGszfXaPUOz6v+q9/qjk0N47LximJ1JcXJbph+
a777reyk4lHVqs5UE7YarNK2fJH1fogXcK88PcRSrBOn5Yix7PkuCLsjw2yY1ze7UvBxDb4sjHbz
nCQTWNiyh1VLvxvizhtgcJrIZcTSERfnZN5PXTb5hTt32qCemhQVdly+gSzVsaowu57t/XrntyfX
ZOeRyZBtbqo4ljxvqz06hQaS7QMoBPwWd+xRlMs+UMjU5WmgDoycKb9FAfxMKHJB0VXdJbNF6yhn
Q3IimTys4r3fNzsGSXYVky4acJKtOALtduDrF7+VHWMUwq4ZWHdozlLSgYwCeocRBpA9L7djkKku
g471guWpDOdTttT1Ya8x7ej17S4WulnA6QZ2WpoLQpoXjJD6bthlcyOAPnOaLhjaYk6UdmyiOdcJ
hLPGrnwvpfW84i5mlssgTmdLSZ6t14H36CxF7Gc9LmRWqG61uzEkj0JzisevDWiW/DbcscuGZ9kK
aiSaazUdxvK73D0zUJc5OS0XcK2VHVbWfDpVafRWRFPmVyR0AbMA+netKlOSi9X8Vu725bzO7/x2
xDHMLdkFOO4IyUMJEhEtITy7jtQz7XdFhKqBNinZV5L3JHm3afFazX5IKOpqAkXZDkKWFksjN8lV
VBXqljDJr+2GuIDZ1YgpM+NA4Lw3yD3Ny3Ipu/q/43n7a8SFuDMDKmYiGhZOcviV+gy9Gn3SY197
zbmR61Tv48AzbwIEPD1Mx3BxwExRQXTrle6jz/d06XVdt4SAKCSfVvCrBVBmTL0cFeGOVVapFNHe
bCTfogwajGIJ78DGd4tS97njvP78USyeWMDLFrRtcFRX4qwRXDUhsiyvAIFJ/qerByiezjEIOHNb
k4dxEZ/GPfWKDiDeerq0Tuu0nntY/bxk4hueV2w9rrMIZi+vgvnwp+tvNVjTjN1tzsfwUs/xUXe9
V+JGXCDhXgag/CitzSn0TA7rxt9T6zcQSVwk4bCrK4PJYnNLpvpuait51iUbvapFCLlPNyXC/C9D
BRCt40TAghS7PgBv7Mqvi0XMFW9mdq73asFgFTNgCTmnC2ZRNxsl0yG1jH834HcDXU+Y9rPX5QSp
5tM/Ru1lDUZHNA003m1rOv9egnvNc23ndrYl6MXGbVVFq3Zxt5cZP+xKeA4tXBkNHhutXKKAqgw9
9tVuRZ/JvINmg0/EY267YxN/coFg6XGxb8Ihfscb+l8x5/7l25nb7uhVw6OlReNK77KgHYgF+8DL
WMGb8HRDGpWGJODosUe7SI+8aecT6xNy8toTt6Cu0MAvk35CDWov2dEysh1C4TdLxNySerrsFh1f
3EJwjl65UKYDnMEt4v9fe3fmltQxT9DGZgdKj3eLjk97qFR0z7sRuA+/rXHuOQTS4lSAALUAOvoo
m+QwjbeIxZ/7dueSB+XM6C5wE5lBI2ZrX2tpvGIHc6vq5TKJCnSOaKF28oWwChSf4Z3Xhrj19DmM
+So0buIchCdOq3M19G/8lr72sB6FahuAW6sKe1WsZO6OFbj8xsPUxcMffss7yZEA3wOYi1A9z/om
eouAbS8zssgffqs7FprFJe8BxwK8QcQ/hKo/B1nml2WAJ/npxmy7pvESoSHZzuU3GqhXM96Ofhfc
rZ03dQe9CYJb2Cn+I2rBJBlD1sJvT5wAFJqFjinFgY7QZYzvuOXTdrLgITSeN8axTqmzdYg5HBeY
vmLwVvf3Zhae18UxzyZIui0aYUN0Xl/tfYkaAPVK05lbOh8T2VV1BHRQGsSfFMmKxdxC/16zt79X
zcEm+/Sq1ElLg3JCg1l1YPx6E0ktxTlLAtyX/krzDCrBnXwURjNxl5FJp6c6mWfj94e5FW4QGiRd
1qHh36zyJ5hO92PCpB9fC3irn/5pgRBKm/k6f6nBBz9MUV7vqSfc221ZZzxYOYj90MmT28chyT4i
PfvsZQVubV4kse3NhOkUPu7hT9OsVwK3Mbg1M/FMGHGJMMw+g3ZNAuSDqaajDpE99tr4FcAgpPJ0
z8G0Xcp2wLaAJe61KacvdZh4xm6XByMEU0o9TLgsWUYvSzl82PUt6dTn9sSxXQrmIKkxhVlYkLPa
unqhs/mt32k6JUEd7M3U7oDLLImoMcwIvluzeI5huGX6wTRdEqhr9gguyglJDPpdfr7YrdPPUwU+
RIZ2XROSz7Fh57Zb/KzerdPzZej2IAKyb63SiyFrf9yG2u/9ztxKfYdhOvC8oHU8xtVr1Zcv5zbz
Kmkwl4O+S+d5NA0sZ+8NRDAXCUbmKPzd6564rEDIY9IBlNqwej5+7bjslyMQUON29FveMczUboSt
A6YatC3fNCU9oAvrlzz+qdLwKA1rZByp6JqXplDJAP93Aorw1I8Pgf2pGvRo8TQqaWqg2FAA7FyC
opH86OnuOTTxp9LIo8VlUGkQnYayiFn7FjChl8PkV/5ibq1+2XUEiTEsbVVTTCWS9dkPlAjNh6c+
tsuUoRgSmwquy4+xFW9jk/g5K7dKH6Bmt+oSRp8t4qFc5o8DlJn8HIpbprdzB7LkBVZPjPoOH/Ag
+8Evl3aZLeYY3Mtcwea1bQCJqF702eT3kHYL9WMzZ8xqIHboDqRj179a1vGdl0m6ZXq7z1qIqMWY
h9DfAUh5Ve03Be6eCWggXnzyNAJfKGn4js9OuSn2KngF4jrPc3RiZaB1jakoWCT0sd+wqX7LeeDV
b2FukT6bQBy8J3CwyRJ+qNPwYad+9kjdKv3ITZjspgeWToYfZBhAlSue/LIeqKw7u23jVbTXgAaC
zPOmsLhe0SH2uSbUrdETaNv0wCrhzTJmwd2yR/xzwNbZK9mkbpk+KglYNxXiAknLe7vy32oMXft9
uPMK7RMJDrRKToUNqi8mC98NQefXjnfJfQyxJuE7Qk5MZrDID1CjrMxWe9k8dYv06QQqalPHyE8C
yF0uaL9A/oN63XHqlumRP4CxXQA4B7Dzu0zz97q2X/w23LHMGq6pbgDeLVZDIcYLDbiNqtLzGjp5
LFtikVUrruG0m+aQ8nY5UIjVeH25y1PCgg4dtGv9NrD13dzGpz6L/A7TpSkRoErdAoWCHJnX7QD8
FxRqQxCt+H2488ZcS73qlmwAtbXdfCCWv5Zy9iu1UJesZJgXMpcV3OGyJCC3bMWhaUI/3g/q8pVQ
MGjv4YLztLM9V6n4oCrPJnF2DUqP0irTtlDRaJBF0LSewDxP30WV+eq34U4eC8EWjHwtePGIFbq8
3drvd2mopd8lz+KnXw7phLo0ULMpGtjNGtZ/EGg1e67tWOcalqLba1DPIMJFzWFq66o/6aqcbpVy
fh3zaeZYKLcxiLyndCrKUt6zzbwXkfDqVIBS/+m+rH2taX+tagdQljjoeqlOgZWeCCW3/Vd34NYv
ES6KWpIHEiY5o75LO/YJcoUk6AADK+yYiIOc6u+N6Wsvr0WuGo+P73mrVwkS0QjN3Gmq7xPARC9K
Rx98LjrhzmnudUabsA5I3oDLSpSDPqYD9cvFietvs85gY2IsPlYS+n0IQcc1NdTrphPX5XJJRxFF
GcnXSoC9JYVmCS5NUwm/EhZx+aHQIWJoEak07/fpZHZ1jGPu5dCJ63M78PDLcOzCfC7LYxSVebLG
XvkQJseeXpcNr8EVxaAwb8BnL6HnVcfc7ya6Hhcaw7Yb5irMZSDfTXH3XvaBl+lDsvTpV/dD3bVT
bfY87uOPYP0A5Vy7el4Ux93SBJIgbM+2HCzdBnoF/NPK7Bsv+3EJotpemV329Z6XaOLEQH835v3c
9n7cAsR1tkMrbJwIBsjCQl/Sob+beeiVxhGXtgA9Cg52MmHzJYTEve7uhrr0SoaIS1tA+RrNQM2s
+TABEY+xw/agttTrKUFc2oKRYlYsbPiao0kJCgDyclz82tmEOZewjKEvt8/BkmOi5cTmOm9Zeu91
T1zSggUSWHNjapM383ZI0/gQkNd+KzvhYQTXnGVQz8gFtXciK8+m/OG3shMbRLpN9bikC27Iur6l
OOdLNkEU02v1vxEWjElvkzpcchNJdqqBILhLVr/uPrRkn7oTdN2TGHJNS96t5NST6CVkfbzqkOAf
fLo0FaltsrEy+ZQsr+ZlPIGGws8JupQFJpFVSuRoctnP3QFKEXnQZT/9ttsJC3K1sttACJ/XhOWr
Ck6Von4+0CUsyLjJQCiNG2ghE3fohm0416EOPPfbMUpiBUSHw2gB60Ri7gLOyaHiOjr5bYsTG3op
wAwc2iVvhuDtLtZz09Lf/ZZ2DJMBiWBJKJY8Ctq8jIc30I/86Le0Y5kbFHrahuglB8PU6zLmH+PB
741MXMYCMHiaBfjBJZ/a7r5btwvzBCIRl69gFhCsWgN8dRdDAXVg8YuqY3947QhxrDLqRInq7LTk
Mf1chetdNDR+SY/LVjDoTiN/41gZbeq9X+4luQW9o3AZf++KExfWFw9dCimOFfJj47TxO9Yr1tyZ
UsVfKkyE0gODApkfyBzC70/dltVrGI58gTNPmhcx2DKhFejnyV1An1hSXgOJoHMOCb0S7/xQ3dK8
/vVjk7jcBeWeTFs8pjrfxFp+mMOpeSh75oeiIi6ej1LJEIQCnSd9HR5AGcxeJHbc/EK+C+ljtRGL
IA087nAFNfBTWzV+HteF9CVhmq0J6LvzVdP7hM8PIGz0y91cCoMRQ4ogYQ/mfJ/5ganyMrXs6GWj
LoHB3mICLllrndOvmblL/q22BZ2s6sf4+n/t5bFw/TN3xAUhMgpxtamDQn1kAoh5idwu5Qe/L3aC
JmcC3g/Y5nwJGBBU4gLc3a0R8+c+2zFIKKWZsO6wGw3T5YsVVnQJqJj9oqaLQOwtnVaoE825EuQD
xOr7w8Dnxc/g3bF+aFnJEDRZOq8CkDMsqvkwQe7U7/2aOmETQ8YJBxx2zjPeQ6qOXYQlXogASIY/
9YF1zUQDSWGd71H3TsTqRDrrWSxwAYiBhc40xJJ13pv4ZySir+MS+YENiDvPT3WmMsgMz3k8/iC2
PbW8OXldcHd0n3SLjEuNzS7H/YhZ5jPwRn5x0x3dX7ctntT1Qlf9vF7o0qo7kun5hnO9xvVfhE4X
e8iDIVoYkBIInSIpVtAVfZNTT6Cn3TYyvdPBXEWHRIL12O/OuzCvdbarmEBem/cBVIDVqMIT7fxY
vYmLdgyhVw4SqmnO6yrcD1O2yCOEp7yGsIlLFNBrmQaZ6eYcquPQjqZiOrGhH/zeLEn81KbaQNue
KtxNiCiFD13EkAIoT8Jg4hIF1OgA16ChUTmPoMpX9/1nCNL7YYaJi3ckQwyS9liqfOQMeq5vmoq+
8zIrF+5YWalTMP2pHOqZh5Un39t69Ct/uFhGXTdWDQJLqxHkh/DEB7oufs0D4sIN1y4am31KVR5F
AKd14YOeR7+A5MINkyzJVrOMKs82SHey8jD0fn1x4kINVwgMQ762V3kzlud9+hGHpZ8Pc3GGoc1A
gx1i0COKkxO6+cdMe76zXJgh3Zu4DoCPzFU7HBZuD9k0+OVZsRNBoaHcgptwl3k/VtXnbLXN6z2s
4t/97rYTRPlYZyX0sGReASBFuvLQW8+UyMUZZnqrhwUq7/ma1frUbos4QpHd+t1AF2o4LmMAHlis
LiNx347LBRxKXt124kINgauvKl51PWJdrE8QSRou9QK+Ha8dd7GG05VsMtmHKo9ABYBU7k02eU7z
uVjDZu1JU4ZWYE49Aq1OOXTrx37eez8qYuLCDeFOynKusb7Ra3SSe/t1CTrPCqJLDJDWWQIK/IBc
zMwLvSUHBjS/35Y7Ua1u+l2ZtGGXMVhOa2yhatABcOi3uGufAAgtwZTSSwox6h20AzTys00XaRjq
JpWyacxFQln5nNXVfq+3zPgliy7YEMwoilWkMpc2oA9BXd9xM7322hIXbDhmc0Q0itgXKD2uh1Dx
l3HZeDYKXbhht65zDF4Xc2nU9l5BhQRq59wz73fxhjzoUZWYr5uyVFCOY1kOUm/fL3fenwnUrtLV
8uXCK0xLZfFKj/h+vyKCiznsy9oEnWVYvCzfAVf2qVz9ckIXcqj6aZi3ITGXoJuOkahPzDA/w3QR
h1Ett6Be4wWvwvpk4gzkAN/8rqBjlYuKepPSzVxCIr50QX9eW+W5H07IRJDcVD2u5kKkfTGZ5sx3
P2g+RLCfpt8T2nhxXUtzMaIvz7wKooNJx9jrwQzm/6erQ1YkEmhxmIuy7CRD8aHc5Qef7U5dvKHp
W9RV5GIuWkcv46rCZF0c+bXXUxduiPTYdFCRxwUk8hXnbES1WXm5qtTlBWBD2Iyybs1lnfcjftF9
wozXPUldvOGswpY0LQ5z78PgwOLxLiC7Xyk1deGGgRHlJMPOXMYZbY6t3ekdpry/+52mEy+h7mDI
AjLiy2jl/d7TAzbJK+qkLvwlzPSIOjmWZqQ9dnNznCo/5ZLUBb+UKtoka7G0tfuZmyvDPvc7Shf6
ohYZYuoXlgMhV30YB/EhC5XwSiBSF/kiwYlIlB3MZRDhkSTL3UD9cqrUxbwIElYmwn8XvpY/0bw6
1pL+8LojLualSbnYBw3DSfb0PIajOWSotntuiRMph36blRC1ufSjeBe3v48B8wIBpy7oRQ4jj+cR
m52EFjGB3FdSeyX2qQt6CTGrNYoVm93MQKN19T1I/bweO6kLMRxTIHQjtJIhwz4cKBQ1KMj1/c7R
CZQqgqW0vTCXqtlPLcv1NHoF99RFu3SxGWMTBMvF1lAUX+oDhIq92hqpCy0MpdpkOMD7VVfF2iYD
PnL3lC5J/4ezb2uSk8ey/SsT38t5okcIcYuY7gcBmVlZl6ybXWW/KKpsFwIBAoRA8OtnlbvnnPmy
O6JPZNhRrouTIoUue6+99lrnzMK0rCPll7jvNB3fmy18mpu1vmy0z4VF4oZ4EMnCtWVwY/0kI9t2
4ZU/q5L/iz/b+HKLCBKFg+1XvopfffJy0QQ5p/9MpYzCyWGCgE+TQ8aJL81w2WFwTv4hfSRH0yX2
MLgwghMACHmTMt6FVw/+PCIyUVFpP8Nt4/s2Bznlhc2Nu3C4z47IzwQ7XkbcugnWfe/W/aIvo4ez
c9MSP6bUxfA9O6DCO3D96RuRlhcuynPnMFPFAuBGYA8jU2lm2214cOli/k009RsJ+Gcgn53TgNJp
Q7qkiTkQgKbkQFY5eneyT63IQn9uxFMDfnGCKuS4yD0E20eI0YTLPO7H1Ol635C2YpysqVN3cnPD
UsEQs2GXQYvs3HgibHBezUtjDr0vwAP3/Q/Ykb1ftEzOnSdm5YWihfngYevbbywsayDFl7lLsXMW
x6wDJmOqzCEx1aFqkor7w2W0MHZO49i2dlAJRKAObu4pH4Z55eg0SS5bJudEDk3Kym1+9TniSvE4
Dj7VcbfLpP/ZOZnDzoM204Axt1iLvPSFzqYk/LjogZ7TOWwtZnSP4tZFKF/JtFwFo/dvyl0MO9C/
WCXn7I2ZVpucmcB90zJnLjik8WVyj+ycvTG1U7tEBlOF+pplENzxs01dVrlk5zw8MYcRAhBnDn4T
XIe1y2ELdVmwcM7DS2aSjHVqcOl0oXwJvSsFnfbLToJzJl7VluFceYs5KGILV+MXoIvyMo8pdu4d
FJWBla0YzaHsujYP57UtlnQMLotXz9l4QsSkBWfuM4mMB6QeLVtKCEpP4rLM5txDqK5bqXzS4e7x
ZK+qepA36bREF+Y20dkxadOlhNcuFtEwf4EJ0q2y9WVgxjmXiCx9E1aYIgcx6W/alfd4Bv9mK//M
Mv7V8jwLieclomWSNEClUtZdw1qkO9o0WAlEZU18UUsSO6cT+VDBJBMJsaV3ccKXzvwQc38ZJM3+
iVBUwe+16Snme1jvqfnmuuSylXTOJ8Lp7kE9Flcm6VpmdUAyAtmRyw6Lc0ZROfV+3224uIyHWzE0
KL0MF1XN2TmrKHJK6xCSyYeI9V7eRurkleJC4OFc2ayFU8ZIlsAcmk8OAUSfv7eVujCKPVc2m4Jl
G6uemcNaV7dsbLNxai5bQuesIjHAWCIOfMzBsqoAlEqRwcfpMmFAkODPwu8x0Jv2MSpJPx06GeTI
6S8q0LFzUlGkvbr1QCo6pFWzF1GXJW10EV+JnZOKiHZVtMKzCapdHvooZi6ry2oL7JxTFDqTNFDm
xzRxPgdjI4kuwrrZOaGIRuOgRg8XniHLdOuVacVNHV3mbcLOSUV1ahMSUGsOsWiXMp/6oSt5L3uI
bl4UaJ1Tiyis/RKYkn0+zT7rQ/slCC4T8GX/xCsK+2GtBgQsjWtpTqU7LDaVl21X5zSfYYx7WC8j
ZGkbtl+mlMuUXDbBz0k+nt+gxanBpYMmPgJCyWV/mX4kO2f4CDgLbHMwY4J7qbxVosWYNyiNXvYs
z47OT9o2vP1Id2BB6R+lZ+WuTabkssV5TvHZWpaO/jDg6pWsCNeN0W3m2nK4TJyenTN9Qm/t6rDp
u4Po2oYPyCf6tbzsxD+n+rQTHQehBnOw48bB3bpWlfxy0aifs9lkbVIz+O1wgDKl3S0y3DKPoJv/
squfIUsr8MFpbFJ3qFIA4KG+j+rpsmP5nEa0BV44qn5zh9l5VQ5bmrFwmlwY9p8zicD1NTIaV3fQ
TfK1BOzLu9Bddnaec4mEgtiAT4f1AJU9AweYme5Nqi7rQGbndKKRshEVV+EObbxOLQenI2izdFiX
X5c90rNlKjsNTzaHR+rhlu1SF9Hw7zgi/5rKyehZdVQr31ZuxiNF4XX+SPF4WVF2y/hDD6yBrQ7k
K+uv3ha35rLM8ZxmtDnSr3FK3CGaHj3jweXlwqdwTjHaurZkoHK6Qwjdisk2fAov0wxg5xQjb2Ww
Jk4wSnIxpzr29/6FojXsnF8Ur5vXTpXvDkgx4Hamt4ZX44WgyDnDqGQC1s9mdAfBKvUF2JFn+TrS
4N8hDD75Xfb6F9nXOcmobgeoequ0P3To82XP0A2WxzmavfBGThDlfoSvkd8/m1JVEMpdN2X0m4uW
YIXvoOibueUVql7dwIEk6u0IKRn4abitlOOT30bhcO2Pja2O4zys051ZyyotFEG779UEH58x7xoa
2qt1ipbklkFCzC86EUBzYQ5LSLxzEablK/NCmmTNhi0gb8Sgx9yEEbQvg9RrlsNUAYy6Z9R64U5N
hJX7yIE3db/0Ccu2cHWuQKXyOLeUfUUQZd8Z0dNt+LV/6Ar5CLhJmjLZGbCdf1j8tjULoeQRHSC9
BmuTICHJh4d6JPwwkOWU6O+v4nIXrJrpJ7+m88fm4KUEn8V2CKBZAm2HK+2CsP3pdxuqXqHXtPog
67jevta9bNxuSiJv3cVoOx2v0MLUJNeeSefhNmzDLvgOT+TVHgLoIFRZEk31F1OuYZmJEJTEzPq6
b67acinHuxb2eutzBDnQKlcaDX6ZKtMuymBLHord5G/CHD+lwmVOOrWyEyrM1cJTQb30fcWgj1ch
NRZ6lU0a1C9V7QS58hZ08ecuklO7S6KWllkaoD5QRLHzTku4SVZAimBNMsasiE5rVXWPC61rXZTS
duxBQ10BdzN13acXkU5INpSmSbib6k7tCOwugpOSdGyyAabSqE9tM+wMZdei/SZWCwj/C7Oll6Vd
rKd8c2ChZ2SZfNgsDyKKr5jPtN4nKQh2fGDp9nUxoGvxOkh6L1uIKhnfVhurHdxmSVq0xpZ1lrjR
vtim8WGAJ8li90EYefGvDfY1wSEQvV/uAx+65Nz2AcR4PHi32EwM3nKMiYjh3AvKTJltQ0/f8GsM
RJ3jZj4i0e8jDqO03rzaOjGKA9aN00MVGjLDhYQCSXcMq4hPXRDZe5uyVUhuaDlvvG51sOahE163
sypZq8yUkAKDMs22iUx3Gn3TSxAnphh7Ctosa4ioMppIVe4aYZjLfZDp35a6dDP3iNYQzehqK/KE
qHR+HiyLXwAcCJn3S5iOvBWLWPYG324ONgmmjVfNwJITSgeR4fBEXfRetAk+HyR0wiX3oqGBqLyC
u4fLR2vl+uqvqQSPD8bXtf4VV+mY5qRqbXDTwDPuF90qR/Ze4rkfI/RNvq+los9+0qkImEXljY+i
VBuBu0S0bNehXGBQmtVs7P1iEjRi90u7hmRny7bprlYrqN7LJVYDN6GdT8Nsm26HtRXYTIdj/3Op
GJA/Af9ce4C4j1fvvXUuX9IILdy9JWyA19vYxl+WUHtHNeM7vIKlQ/wy9Unb9AVM5RqtisXMrHmo
ItF0H6jm+VEBTwmaWHCJRRAd3RTAUpV3cxnKLlMoC/UBj0hQrRne7Dre9RFh837wGE1u+qX/nANe
XGJbKvsSjwt5oXhCG1vlPynrVR0URY3wB94PJVC0qG77L51PSPUzGYK2/GlgQT/kZBQIsauqidrr
Ct697qqL/K05QYY/+to45QWZIvMS7kYtrbnDbuq5jFVWRztUTmPK4b2m2i9oHwnSL6X2xTHpUddH
S7Qw5bGPXPTRWNqCvcvibrntug7hAm1n8xKFqYUkmrT1x9TM072WTsS87bGivMxsVLVPtd08kfsb
YgwOe6YlyCvES8Oe9JgTxItkcudSUZK98uxQFjVCNS8bkrgMihhdZmVuksrTXMYm9Ira85a3qEu6
4UqrLQ827B18Qb3zc3gfaTrjrEkQQErBuBQrfDjH01aaoq/Mg/LGdCuwJcS4wxK2BejPSgQju6kR
xL/yQMzQfh6gw+XrsIbAy/zIpG+jH8TXSaCX22j0an1M46oN9iEM7umOYRFMtzgAj+3aZwN84Kyr
btMlqtBVUrPtNom64QawFk73ALwRmq1xJ+qdVvEi+cqAGHMs0PQ77PrWu1SyJs7ggfqN1kP6M0yH
8p32pO8e+rjaMBMqX/pZRKokd4OvcCDCKQ++S6uAYRmFRJVqqnc2J7uZKXvsOjIUANBlDh2brtCT
2FfOHRipdR5KlI5MHOzHwCc89deTaN3IA7G1PIUzFJfwd8G8rB8QRljeoBM3s85b+AZNApXGWy7i
yHKhY31TU3rrfJWH8fgqFm/eUVJXuYVaUQ4J8ZstHldAeSrx8gmSa7lo5zST2ptT7sNEa+9KmN9g
d27i2zRpnu06Wuzn7j0WYtrBrJjl0ayW53gudT7U8LaFssA4ZOnkqMW0TUpsP6FzR9hZUQ6FpGfF
kEF42OFxtHVf1sTDflgOKWd4uBk4FD5n/nrrr2Lv1+42nUdSwPPaQdy0ldkUqypbDblrIvsNwxgV
A2zbDgCy3iUTWxEESw5aq8jbtf5IF1IVnkVFOYEKGQIA1+ykk/u1FUNWpmTKSG9xrFj/nrTJya7x
MejBFaxCUHzglNLxuLT7lg3pTc+a21K6JY+i9aHpxl7tKud9Yw4HgirV9TRvt34pNBe++aIXlRxN
lIxFuUQfqprvhEK5OOswhmGjJ6wE7bKBJDdIObfPEwD+xW7W2II6b4I+FRUjoq0gDMxOBpHiiZNz
RhvpZawfHstYxAc6CZgHa/IAHCuAtUqTBZL2XNmR1z3Ba+IOXQgzmoeKJmTqCmBFVHJ/QY+JAujM
x64J7yEmH+OkKXO8IdHlGwQ3Je/jzdxT4UcfS1ROZZ7OFX2udGDXfJgbFB19Wqv6xg/9ENjBbP31
boO7Ub6QTsi9SBqpMrw/n2ah15b+Dh4tvjsSHfi3EfGk5kygF5W7USc/9Bp2eV8HXnKVNGX00rdt
6HiwTu4VIo4R2aXjUL4sTbMYxHzoCz2mlCUOM3OEganoq+1LylAJLRK4Ambt2tEX01V65GNdjS9x
P4iPUaDyc922FqNjFdYUltMQQw26qjccIADK7iLPNevj2KWiO8aCJHQ3UkHAuG69iRW9P7YsT5pO
gO3ULeWdCUtj903A1Pd2m9QnY12yDkRkiWlFe7MuqC+tqc3F1OBeGdplmocgrfwfJoby2xepSWM5
7QG2AiNdhlfStINFUJVUzaEq++6rnlbWf9NTvHxMUOWv+BgFYPKPiIhRu1o6n+Vwz6XJ/SxbrQtq
G5hUqW5t1CFuB/1EfFaqotcSE3KwCdo5RTVB31TaeDxNyyI2hCbjpHijne3u+6EXddbaLvCxsdRk
4kBYQ7NLTbf5fFRiHTI0PfunAZ7Y6mmA3IQ5jYaQYdcTa+Su9kvEhmmAruNscRTdwHgX3bSb+6DO
mSbkgKCZpmuOVPAGHk8G/GffP0LWw8TXsDKmiMfCbRuLBvvMC6HB5n6Gawm6p54Hb9qPPQxsc/QF
1+JBQTo0uBqChJUYijoK+Dz7UmYkpi32lUg4vuB5NocQhrQwKnUKzXehqOv+wetcV598P+qqPETI
6/NJQwHpHnkLJLyZ2VhSILa+h9Faha4mkuAo3eZ13XIbywjeHCyUx8QXE/g1UWwlaIAmKflcb8OT
s8n4xgY4Yu0b8Oi9LKqhaZ4xJZcP7SWScone4C/d6sGDrxuiRhxgdo2oJHJoosjnCbE793QyXk+1
9gqFg/yN2SB8NoOnjlCFQ0JRd+6IrdCXd2EwsZkrNTt2TKWoGVKAGd65bNs+1Byar8jqkpg3/VgG
2UjJgZZCFp5a2imfvWRg+4B5zmV6Zr57mPx6WrNAN3OOvS553awqYakLyWDY4vR99+qROHFF2yAW
uBmw824nhXCVWygi7sqo0+SdTCbYMiQ7dbefvFXpYkt98QjiYFoVm+fN/jF2qLBdi96uz5CFlB/g
ecwiM4Puqv2AcKtGPWkZ/Hxjzc00tws9NeozMOrgVLAcYJSmf6a0ZtF9LNhW9Gtn4gzVv4ODn5/j
BoKYmpceuw3HLUWGGNfAH0HaXA2ANhaw3EZMkExWSiEeg2/Hw1D13qMaZ4mTaFLxQ7LE0p620PTj
/eKv7Xu3dI6ir1hLj6+S4ngyJhhht9lv9C7s5HxfGdVDnH2pXmW9uuG19CM9Z0GJNrMgTTwvxwKA
UoBozOcOvw5jit0+mcbMbctY7Re10eOcTFUNobaNucxo5MIE2k3NK4K6JuIdozWUznEjT1ua1r9C
KZcHwOXBlyoOF13IbZJXBuq0CJKmaG2wICOPHCswf/La+XNRxpM8SFTquHQbrXeks668VrNx4q4a
ifgyzOEJQtaMa4rmXSonWcQQiA+ypQKFr4gCV6lr0wcLRMKaYIKknFjR5SL6VBaTY6K+s3WweXsy
K3JDk3F5KZfAu+28mE15EMFggrdoSYoP24i8ovCHIBhvS0Plu6s7qThBJLsUY+jb5Dry2/iwpqoB
m4rOAzgXfiT7og8H7+uqfMYBIsRZl4TN3gbt8Emz+dHP5I7ZHob3XhJtiCma2Mu72A/EXpSDqfks
tvQhXZrtTYdaHP1FzHdKIhPkqWv9+jbBGb6+Qxp2nYttxRm4n7q5Pzh/K7/3nV11MSxxh9NGun7e
daVP+hMwOSTlM0V4CGlQ8RM5dPOkzASmbbVFhyGZ56cRm+UVXYMyuiZuqtQ9YPz2l0jaFL4tcp1y
Orj2GIQl4hs1jndTKmDqFsYetrE+ZcHrAN4W4xQCgVsxuE3fTX09iaIMl/jkQ/J0OpRiQlrariT8
gZX9CdaQePUex8E1Fglt2t90jesPIbXs1YCP2SK+SuelaH09YlbhUKy5MlV6FcFDkfG1jrWXuXSY
6bVQoUjzIe4+j4SmevIrfadmFuRKbcd6WwcOHV3yyOphu+mJm+0tDRL3vOGsGIpGLGgxHyGEUAy+
jqOr3jpHj52w8bM0q6cx6LJVWRox/ztGjQXHKlDdRkDtH2hnsOuY1eXlMsz3EYuxj1a+Zx6kTErI
Acs2vdbN8gukz2h7M+hv/9XRGVaeKEMqruS6Zs6DC+R+EetK+ErQfdjF0zXZXBGyxq+KtpXutqT1
wZXt/doatgCcoPEVDn9QziCGR7ow89AP9XMViX+Y1808VT61KkPH0dhwv/HNcMVgdlbniWHbo7d1
1ue2YfQN3Hn1baY2YAfS4kzK5iB0w65e0QilGpiji5Uut8bOI8Ivpb29DYF3ZMu4bPJI4HJnr1eD
omzGRkr7G0+RBIO/SPKsSjKbuzRE28iOoi1leAJNWpusXdbWPk+Vrj5QZJh0jiN4Bgyjyx5X2dC9
A7VDG9Y3nsP408BF96FudbPTwwYxXmbHNTyEYJBSLlJYFvOl8tmpTqgOsxkb+y3RYnmTVdPG+1j1
IKBhF6phsQttQj+vy0r3O+gWmW9MOlR5iVbYbSbobKhMMx8n3wjA10dNXNLo0MfdrK7goNUMV+hF
6Z9ilfrhdT9WDSY101U+d6yreYsDTXKE8n16XANLNUedB2ZHirRWviSfUrE5zoy+5CHMs/SOqZaZ
fBzbtNnFQWeqO11qgayHzlFf2EnO7xPkuEjmzxR1xlkmNsn8oUqeIIZWi2zworC6IQEQjWckAel6
Fdhg9Z9pCVHhn7EES/9uSdRkYYu2lHQ/zGUz3idt2we/trJTcg+BP/ExT9CXvfaRrW9YuWoMT34F
gCCXY1V59yXdIBHCfYlCBFa6SUYcoj7ae3O7tkinnYS3+tetpjGUYCYa3gVAN2nLPew67J6GHTmS
ro7nfImHNuCWYDCuazTHBPuapoPasRYj+HVplaGFK93K8jmuO5xvy9R2r3ZasbuhxDW4kw888A2V
kGHlIlGkzOCcPIkcgqfzUxtUIc216CIwdhak0xyHiHyJbG3GnRUekAM72R7BbmT8/k51aUlzscRx
9eQ64vUZ2ivJkvXj5qb72NZD0XYWaSNSkFbtRFL56QdQpHApurgJB1StEGhzAzyqfwS7de6hGIkX
XDUJiajipbZy3okYOObr4JeS+RzwBZo7sMgC7zRoDxtta2QCDR2vS6sVFhitmW8UgizpeDRTKt7K
IE0lTwlTI59E2r9Jhc8RIdXhwtt2w/uAp/b4BtA7go48aqFTVtYjHlDbxdt4WPALmlw7gqa9GrF0
9Eb0bLpD04cmfEyXdhFFVGKOc7rG+p40ZFI/ktGD6FPf1GWd1yuRMRgFFC0fJofhiGPfTbh56Y9g
1j2Ah3mwdQHmr4f0qVUTy2JtSModQvH1MhbceW/wFEhVV0L3BxPp9tClY3ICVsYurcacUVVGv/c1
LOH6QzIRlzed0nzrZPh3fsN//knSyPztv/D1Dyh8jVUpp7Mv//asW/z9r8/X/N//8+dX/G3/S9+9
tb/M+X/602tw3X/83vxtevvTF0U3VdP6YH+N6+MvY5vp9/UhuvT5P/9/f/gfv35f5Xntf/31jx/a
dtPn1bAjdn/840dXP//6R/jZsPmf//v6//jh5xv46x93+j/at+7/mP9o3rqf//S6X29m+usfQfgX
n4Q0QbabUpqEn+Wq5dfvn7C/pGEYALT0KdLw6JPd2+lxkniR/5c0ihM/pX6QRLH/WTsyGnvh7x8l
PhTckiCOoU8OI4I//uf+/iE69fdH8q9FqOLfhbj/V4WKaUggJBaRJI1CEhNE/X9mMTXzYj0aKpet
0Cysq5thDO7KXr9j5m9c0mbXieq+CqIvViRHGJMd483e9jUHaf0arqsR3wj5Fvd+nHnAs2XgfpVb
sMOmeYN1QqIt19D49CuMFf3uCX8FeKpLble02pqhG3ebMTddGNa8TOKMsuGNsj2lh/oprU9GIcGE
5ypfe2xORaQzgIh9Ppo93N6G5P40RRM41+jHzKS8QYEDanesaBEhl4WYMurzxXJv2q015yYu1roA
3I3c1fUFYXlv71P1UNm80o+ivq763aCRjyKO4omK+bCn6m5Mdym7ap6gv5TXeXMS5cfwJSCPKB8R
IKEZPgYq5M120+yaXfgCuBYBWPs9Qc/E0wggUPFnz88IpI3LzFS/pP/YPaH28Tw0d9r7SsFcRpWU
A4JCtQQSYxtvaH871HsyJvutzoznECyjiRC1JNlu+VXjbsZ0gD7RAwIUaXeDja8XHyqWTWZqzf29
ybuJZk5m9nX94X33vq8/yO9/ye9/Pz/Kt+nj7x/lG/0xfdAf//Nn/qjfwn24Zz/mD/YjxMmJlP0T
A1jvZrMT6y7dD+oG7tufVgechpTjLObBsenb781dbXZkweavvw2Ub3HeAqJ9bd5YkKGgwNXzkstH
R67UVEi6536mYT1XuDaHjCqKJos4qTbzQ9A7ctiBRfoEsNJtJ6ieB/QB10IRGR9txVt9SsZDHGAT
W3nEW4oPXbiTXgEY8JvLEiCkiAWDNduOkGP//Fc9oQ9jhHAJT7/PGTtx8DCyJHnTrOhwKn3ft+Oh
7n/Q5BTC/0SuRUD2CAvjOIvcLmjy9R7vE/TBAYWJKWfPeuHseb2X7wJImLlvq+u4Ozp66K5FkPdQ
02BZAseDqHksvR+lObXRDb1q7K7c4+VafnXu0QXfw+54Dyit9l4xVeHgnccszvwSCcgyZ6TGHa56
B5+QvJTA3ZE92flKqXzVKOxcjyFgZ3ePkkww78mWoZI4eEWHN6zDXYxG81snSeYliqMFdR+K20Dc
9jfw7HY7dtTTTfLwHSU5YG45k1l6giAaksdSY1FnK3023r2ZbdaCJDiNeU3uaygDfcjn6u423wFz
OyYfO3Smae9uebv1OIppKUe/TYf8fttV8qE3+cwyc0cKaXKzFWlwM868efZOM7LTMadrEZaFWQsH
TGoSx4beqPZDVAggKepgBfNuloxNb84ThQE3hJFgT0OYPHshD2mb974ES7zLxork8eYdUnndTHXm
V+9lYnNnjmN9o6abrrTwFLhJx54Lj3zeWzoV/T15K0uOiJh+BZVweGxhs5gwjlJ027gCRR39uEVT
Jnub/9a3wgZzouxYG3Loflb6msqMZdOcdRVwMGBOPqYUGjN+nnYQVcl7PNGauyvUzgPkfZkffwdQ
l8n4V7p4L1O9a0IEJ1drcN1CRLNBTFU+S/+FJSHe6b4jO9V97chX0hT9fL3eJW+0RnQiDY+9jG7H
pbkOEHuRpLDRwlHQbO7J+lxTINC7ubyxt/HLgv3Q5/qhfUhRo0CixYAlf37Sneytuf39bXzv7z9B
sQ6fY6/aPjc0q//xNzSZ+aVvK0AfyxU2xu16e1mXHvuUcgTCon6eTDlkgO4HdhdCFH59x7QPwHFy
76YBkGbuwrXBTHrxSFGyvLJYUxCamEiDjQ4AGHlHwT4vvcd49LKyvCp7jzPcRdxdGbQgp8C/F3jg
JetR0B2K/GP4pS3EUiwJlHZiXm+2wmYdvRqCfVWiZ/QRo9r5AKUwMRYelhib94QjcLZ52vItpVkC
aQA+pnttOGBeh5yqf20WFPJyVDvnGDU2xKFv0U39bpdsUEjRhlup76Lyq8aZKEqedocEKlYx3+Ru
u0MbYssyUNEcfe1Glk9bm5XQdIRle1ElWDvIeRO6Faui91Oc4Osa1RVUxdKiO4ZYtNX0wkJUUFmK
6DLc0XgrakhCgZLwUYZN1tfYYoEN11ZztCzkin4RvnrHaf6tbhjiT/j7sKTKqlChZkzu22kshI0y
wlC82x6A6+dJOaOcEvDE+pll/pXpogIiF9dNRPIQwlawgchbPRbL8rGUN4l5Ud6yjyLkwnBZ2NXp
vRfYtpA+gG60n+ZsrR6qsGOFl6SFq7Y0G1MPTglwPqXp6b+p+7LtOJGt6VfpF0j/JJCQeQtUUbOq
VLIs64Yl2RLzkMzJ0/+B7O4j15Gs5b76zk23LasKSHLYO3ZE7HxER5O5AmAvUt1caIX0EHIUwNPD
3Bn6aUlSvyPjPaOAeRK6G1l2ZWfjbZ5Z3/XC3IXmVVT8YAz/UUh6VT0V57Z+emr3D9X/QNBJ0Zjc
+F3YedW0kOL/te2KhwatUf76f//8Mf5r3VzGoj+/7kc0Sk3rE7pmINqzNMuEegrEuB/RKDXZJ2Ra
moFYVIdObebh/4xGTfMTPKIMBJz4d4gzZ3nRz2jUND5Z+BLKKTjLQIlB5PuDaNR4YeS/ikaFLgxh
acIwNW7bOtUueHuy5JZOaFJ/Zn1ynbYAjSW1yMJiyWOJxHYRgRjr5Z2sHtukFdgpbRiapyaaDehV
9ZBqOFBaWeAE4hk7gEcyoW4H9K0AtLI3TVgiWXK6NY1RX8DHrFt2ddutSFRzL89D5fejEa8mpK4L
pgXmVomh3FGF7nnImIQ/wdnXCxvzpJrJWg40fTDsQiG/jXEVwEzLvE8qN7eqyCvb+TAnSQZ+o4Y6
ZjM03lBXKAz0iHtJBePhqsKZMJXRtmxL7lEBRo5CrVuExb1EQ00HjbziA09ZvbZ59kiVceJFvovr
5Hs+xY+xXWNV4wci0G7NSIKW0oBDVE5fm4w1TpPKcyeyHdF44xjJhP5/46Q5PSnvI67CRV+C+D+x
qloOwiaLybRSz64QNwJxeNZ5sEESHGxstGkFwSZ9jFQn3CYqz6Hd78eqkY4dtxIcD/jAFTWArq5J
HtEwDWKCUMU+j3D/Va0lN7Ki2TrO4+iKt1OLmk85qW3AWuUD+9KxU5XHAg1gPSB+ppeONvdzgZcE
Sgu2h8o6dKlUvrJGFMLutRZXa7ICFf+ics2Bc0cbMArzj0orux9UfS5UuA2mtlroBX6ZsQIbj0yY
a/TkG41p6XGq4dim7T5S6eDVeWQvwIHMHB5ZN10RfycWzqemzu5RFK+WdqbGTZOhHjDpo8Yc1aJa
X3Zju+hrotwmkNIZY63ea3g9ugjru1GLLDw6CvV1mjwHJugwar7HLrsXAtwwEdIMMUF5lBPeR5wg
gkeLkuq+SgRblbTE2TUZdGcUILENnJkHNU+d0Wj2MJInjkBVd4eySrezLcSLYFkXoFk1dq5fZxBE
PVKqyVM8dXfgIfl63HFvEsaqlPFjRS0OvlN5jqx2PFRjcd8E9Tkwk9w1kuLc4G4T2dwVWn6kTQuk
dRijZVOTdJHo+aPdpd8VziEAuVnkxaYBuxejGTdFmZlLswBPR6Bvk5tHZBPV1VkoTAV95sK1Rfod
aOUNtemJBarwGdz+ltDLAd5OBYZQpcADtbzxSh1HHlAodtvFSbFLArvDCZ0S8JZUdtRrtmrnSNgI
kT8prDPQo56Zoqd+ruQOXYZpFxfPrLKIg3J85gKdwyREB2A/JqZaBjkB6ytB8UXkwx5d7O8nq9I8
EhblKkswtGNl94ULCAti1XYovYCocGdNDLXSgFmLNpz2A8OcGRnepxbbxjKD0hxj0dJdNcbjVaw3
hY9stvFEGuD0Zk24KEWtu0loMHdA5x9XS/EFzJCDh3LktJwmlTlFJO9QCq3cTlkhYseg8WUZRt/b
EvgT/NE2AYmfA276DN0tHGqDxWHCaizsJTva2BYNHa2h0GrF9LJmKnwRYgA6njUeJH7MlaIw4QQ5
3WIkrQUsZfZZopmrEsAi4nOlnIghzdea6Ds6au+Bbj3zMetvswQZPmKPOQQKOBqs4dYaEeXukLSF
34X6CP8PNG429Pou5eEjCpkPXOszjxgy9oFOglUSgMBB5+7OZopMCAAyAjCFluMcClK/R9V5Ucac
OAkvNa9S6IvWwb9llRpFdcW5Ma34GMi7royyBVxVi13eF/VjVYI708dgfgaoa7zMG4bGm/NiA6zO
saREPemopdRqpVFMshH70YpwpTlmHAufmd0PYv8fBRj7+Bs2ufK5vQwufgHB3v2t/4O4l0Gtuafw
+8jXuaof2kz9DDea19jXz8/+jDeo9cm0QdrVQGejtpj9En7GGxQYF4Vnq2ZQWEfRWeP2M97Av5iW
ruFDGuWgUc3K9J/xhvXJQGc8fA8iBGGicGX8SbzxYjD4n3CD6BRtPC1uXvZPriP05lBmZ0PyvmlY
8Q2cSC/XA/ADqU/qEqkUgKbhqgvFB7LSWUry1gUvRAM5DHkyvcGymTQDZB3h650mwT2Lb2NVPb56
Ez8xvtfG8i9g8RsX0S6gPC2kQ5Shrr5Ou+thMj2zaL0BviMw+Fz042MAChEYQ9vamFBIq90WB7IZ
fGTh8NLY+q2rA7L8xZ/FyqmKzZSstWTwyzwFc5y4ZT0hPcgRXBw1M3PxwE6bRi4Z812RfyDJenlr
b115Vmq8coYBKx18Egnbe4Jtkpd+W8dr1gNRCdW20/rjIO2tnVpeTSSSs4+U3+9NIm1+168um5oy
lIzLcq3GhbjqDtlV+wV0F5CEwOX8Aa1jg3gbp50H761Hw0p4fQ2CIl3bTGWwLnrgSqZAoDj4qr4K
xeh1pfAisPz+5exB/P/6UrEaNIG2O+N6sAA9KuHEHNTaQEcqHR8zhnAzmHxsw0hLbsB/Q8RcfyBw
efcFIvt5fWlrQoPTiQ7tGjVgv9eO7WD7rA7hM6Whio86TYMRNbeSw1Pboh8M7bwq3hpaIP2vL8rF
SErNntp1qmtONQjP0Eaf9KYvsGTMESQFeNnFw0cdtd59yIvUpmea4rLlfF3dVef4CUqAYXRBJAm+
1PsAAMWH83L+wrce7GKvSYM64UZqyLUgtlMaNzktgIWKl+kzYUcD8QiqliVNjM/ahxscfVGz/vdl
kUr+Op5sQMQ0BHW5bpeW7ca39K7Yl9E+OseSL6NjsdY3Q2c76eT2Xv8tsDaRkx2KPYSa4zYOnG+A
4CnYK6Dd7NID69zmNjky8tDviAP1AUAyYy8fykN5nXULkB0W0mdsTxZITMDNPpSnJFm3e17RL5nM
3PELWfTON+5IHWwbUAFWrbFpTFfohRN/ba/764bv6QIY9I63ru0362ShVmxNtoFaj8vRM10jWCq/
3pSLVluC1bcuVnWxDJpv0b4+NKs437Sr+iCuLXwjBJXOeJNfk2V3JY/Sdor4ZAaPyRdjF/oclPVV
uC1XML+jC0A88jtI8BFcY73+0QT2WhzIZoBwzK/9wreTLSyX/t3OCGLTr++EDjlsnonS14j8UCoW
qKXEK1ST4cLeJ0d7TjyBV6MFhMPx51hTH6ytF7nUW5PhYksmxiAlcEJ93c3LV9MB3guvRr0g0O+j
IAZ7EASz+j6G1CTAttK3FTB03VcBc9oPV7j99koAsvDr46fWiM1T74M1N7caygVaDkcowF6DSDbN
FExgUzoQzHzJBm0bQE+0KFm4mSIwTBDFo/V34jQV1RYz/2LsB+hLwBVEYB1rmjOqAQSRsBdrGctr
0LbrEBURRMb9ZuA0XiJIX8i49nAmdp7UsytCAAcORMvBPqC7fOjAOgfhkDV94tTcTbLwi61iTDb1
OQnpGk3boiWQl7l2or7GRXTVoKaTtBkERKF5HCnbq4J56LMhl0ZuO1xOniocNCDJD1EPWU2Se8i7
z2UE5xPaMLAZ8pUGiQeKYWaHBIYdilK/EsXgthUw83vaflDKficMMS4dR0HpE6hcV8E6iFeJvBMi
fORE88a4O9pwYELNpwVaq/ieo3xT441jH/7gEHt7TzcuHUk79KPoWVoEaxrIx8igXsGhmTAQAgS2
F4f2tsRUbGvjA5ujdx/14uAyaw43BS0P1rLw8WjAo51qLorh1HTK8jrqldPE1zABxvYermzb/uA5
34k9jMt+6RMQrHwMSbC2ZggF6s2i4k4GumpUcU8k1dactj07FeX1v4oOjEtbU9OAZMVgdbIp1pUQ
m6ypPxPwF+eXmpThIiX7vs6OjOKktvTtFG7E+vdXfjsCMi5NTxWBxX5TWQnYmGIrTR0qqH7bCIJI
QG0r/H0Og35/qfdG9dIFtdSGjLdZrK9LpR2jQNtwdmOC5dmFzWfoURAZoUM11Fw6ktIPLjlHG29s
lJfeqOPU1IWB4V73Qbsl8eQEwzUHHxuuRQsI8bYxdsNA2VcvCABuBbWPjzZp/cVd862LX+zSZqMs
MAgR8o39Nh3EKsiqJcfhkJRt7lBIixyjBLyYYYtK52JalG7zDEB/DXu2+lBM43bKhnUmg6+VUe4M
HRhh6oNP70gjcUm70q0lb5apsZHNsiy3asJW5Kf1EvTbiC5JG7gRVKVKXymkJDoiAw7u5wjOMDat
CG8WzYbl2LmFhQIl2hNEk3SGa2PaDtWjmR0rBImR3/ew1lsXfBWCcDxzWVc2OrqNixLQq0MAfCKg
I1AMBVuV3hn6Yci3gXnHzOtOvxHjl8p8bs3bvDjT3k8Nv7dBFFuhD1XfrDW21FByTsEW9Ok43zQI
9fXow6uK9KsIJSu2ZtGKVEtAZNAYOlUAcI9U+q7nColIjwKuXZBVYkCFWXco0dU7A11QumA6UChT
BHo7wHZpZSm5AKLiGnG/TDux7kMv6uVhVNCGJMYZ3Wr8Tq01bTqY/AuIGH0JTEupVRbiDMVybytz
m2Sof4vYj/j4ncKaz+bqLLIIgj4DctqCXquGfzbbA+ilayOzboRR7Asj/9aibmpD/kVNiCrQQVY1
1gJkKy/MIQKDXIQKsqCq+TYQvhSIcvKm9qqkeJg0AS0C6rwxmA5qUthzzM95lvgTKuQxTLeARxcZ
wB1tp0XpTSJttMRzWPYUxRJ8/tJpJADI5zhcwc8hE14GVzGnNoZ91PFFwmpfK6EdyQoINgawdkMk
daMAG6DwGBQ8g6GvQ1Itcn06wif1pdTeV+B6AMNn1kbG2ZZX/ESjelW040J2hidkvKgid4K9J4n0
FdR052wsrpK+9xLQl22qrQOBqr7tB6Och+YKOeVNm34xUgU0lCInsAGnAuK/TvPhW1WUbohSrZgq
9KJAi8iq2Vvo9KMS1GpNezyomD+Z+njuwOYAiXVmXzklTCFdO7f2vVrpWrwZQvM6Hc09kL/zENqP
kMujHxQ6iWj6KsqypWJs1zqppY4yhX5PslOvDWBypxDyWutB63wGvAIOeCsSlGtmAr63+cqKjuAd
L9C+cctbuU26FHSLr6QKsH7HUxRCnYFwO0jAsTDT+AGct2UYARGAWs3Q7rCzOiloD0V8pFb80Tn5
3i53EYhBy1oD/0M3R6nQqG9ccdl7GakXccQ9dMP1p+ccTM82QEhlQdL+Ufb8QmJ6a4O7SJ/tIJtM
uzH6NQeFIAiDfdhigef9sky0g9ExzGcgxU0LLTLEQyXUQWdId70QAZ9mnSUc0TgKt3YovSpDYbWC
G1jboR0VCgC5dMtglYDYElJQEY3Jy3jipnbqmMVNU3zVNEQ73+NBX4gAnBZq4oyE9osTfxac9gjR
xq5ZdLqCjeYp7I9VcZ3anQPysGvf5MNHrrkvvZDeGoKLtB4+jGhk2Ifp2oDkUQc/JQPX4qbQvuKE
cRiyTj52aPcIVUkIiow6NoK5AjEr1ArwKT1141orXDQTcwqrwuEXe0I3dojcDrm0FicopD84fF+C
8rdu9DKWomY0mSxFxzJlrCMcwjZpPS0c/KK+a81rTRzqKXVtWCil+qnW6Q7lL0ir2h06wi3zwQYV
BJ2JqmOs7/toO2CS6dtMkxsoxhddVLtZ6nYdiA7ZndFiuj2iiOjKLPAbNHdN0dJ5hGFiAwVAmBae
FaAnMJZ400feNIvpwN4qyALaf8ihEmfeMWR5k4eLWExubjSOZnzL8uc5BWAWZNeQajRjCsmD7VAF
yrWZO7zW0GwUJYn2gQz3NBzcQd9VjEG3rE4t5Ol6qjl6fUrbdRat9eTK1FGtnFLAZ5iFEB2jReyu
/DJW7bLU+ZJD3Rsn0oVy1lUgXhX4+lpnzhhkizC3oPL8WrSgqNk3Jk5vE6pQbLrdVLu/j1te/E3f
elvzSn8FfhG7CI20QSe+ZMcT6peQCPiZbh1VW/phOlcg16w9d8ltOEDpNn6V0YnlICMMSKWtbjGB
440OgTewH1jybJugvAD5aJ28JFmbwVZnBnbRKCM3rGswl9JFl841pw51n8BP0vpKpCgSwbUfW5+T
W/o6ZwEEwb2H+qZnKMAHQDuHNnWLNFzIflqZMnUTi0Eqk2+gw12luvSSHOcqKxaTLBdJHKILb+hB
1eBA5ub8fpxeerG/NU4XqA88UGnFUWpbs+xr0OhuKq09Du+tBlsCM2xXqF4dZCxOEIJ8r0h802l+
ZGt7HS8OgpmDUct1b8kTrdcmpnmiyNVklaiQpp8hbfyi580aUlCw6HVw7kvXEqnLijmJ7kPkJF+t
pt7BoHLLSbkydBgPZw+dKFyBs3QKU29UxOcJKFqYjaogVySTV9VggYsDqp6sXdl1K6ruzRJoH6hi
/VguUD3cVzYMROJqBZNOH47ACw3/l5qFoqjla1HnJbdydtyZM+byHCTg1dTQK4BFiHbBk5b6KYMM
GyTIAPWz3w/zi/fLW8N8gXmVoY6iAYpNm1haHhc14vTm1AHA5FDfqfZqJPhxxv0qZJ5sxOc8MBzE
XLBIbo9SCf9jWPHFeu2NW7m0bp9UH6A4Tcmaw+4Vm5ex1dRVo0oKOBP1vhSGKEaW7TJ7uEH4vTam
MxqTpnzLoGLDC4GKvD3Vjg3F+6SbmqvUF5V9ntoElieAFYb8Me+mNWD9jS4c6NcQg/L2eoInxcaQ
KNqJ1cDWbXr4YGDn3fetp7lAkOzKZHY7ZNZaghABfdmdAUSrsryWwpTE6xNrW7ThLWqQ23LcWgbx
prb7iLX+Xnp9aSafTpLC+r5HmQaAsKK6Jwu+LSvxkJvdNpK6U6h+a4DPML9GkWRbGJ44xPzJa38X
fH8vH7QvwhbQySyi16G9TnL7CkLsrSGZh7rmMUiA8ZdAK2fsamDHqUxufz/g7yAY9kXEUqdEaHRU
bE2R1hYoFnF+nPP6GTnJEJpAbuSA2vL7i707wBfBgRZrcMcBHWedWPKzhb2ZBRAqsu96JLaM3+Rx
5ZXMBkG0PhKmtnYEMxHkQb+/+juZ/cuW+eoI6WVBQfbQ2doCp2/ILX/qDspiHlpn4zQIfB1i2N9f
6R3XdsO+OK30flLQYyJPlOoKCkov4flnDc84jyxEM3793EjujhS8TTQ584rYwjmA0DQxPjgH3kH/
jReI8tXDQnNdt4Yx8TWYbz60Q1CdGC5NgZVjPCXGuG2pr2fcHRB6pLitD578HQj00g4/y3paD6bi
60ZAomXfzWtXBreNbiPAmbYUQ28VxBur9CjLD8f7nVf7Xy75kKmZ6Gcs0NsahFLggE1xOxf/HRh5
OATUTouCdYGQU3hJF24Kbp7G8A7WMvfoMXIMgUcbIFSGwUfFrXdW1aWvdyaNuIPLlFhXmf4Q9CAe
m2wba8wHMRdBv7YFnWdLA/bRfJuPnTd2zUuzb2nAJ7/sK7GGW9Mj2jRAQF1vwEqd9ytuRAs9Zl5Z
fomRDP+793zpAA7ng5ARjhnOsHJiU/NAlvaM4S4IuRfpzXFQAIurO2n7Ggn/3V51aQyeRx0bByII
IvZ+G05sm6Ba1mEFz9sibJ+3GoqVFKfuB8/43qhe7FYd07OsTk2yDgH9zRtGiXU6TgZOb7WFQ7ET
mAbWL/UYC35c849oHjcfS5v+lzgeFhqJ2bNH7/ssj59E0zOk92X7UIBo+s8f/5tn+s/3/YdpKnQQ
OKhuw8DYnMvjfzNNwUGdlUuabVP4DMx2vn8zTY1PHEopDdaSFOZJF0xTxDya4Ny04HPL/kz3dIl5
IhgEXRXmjXAlYTAg0y5dfy09yMqwgE0JkeDeK31TR8UpqSnyOHD4E2ZsKQ+X+J6tngb2osnKJ/Cl
zgEvb2H+sKcznyxpgPWRPZodXAdTvwzbyh2KAQ5H8W1aTpYrqzFZWkGyApt1BOlyZlGWIUA/dVZ1
Cul7cYua9tqW6p6XbAtLpRsF8hvyGYIOnpPhoZ1bA9Jf+dTDkceBU0bmsFbcGAk950QuYous+hAU
z1LWs2WG9Yz9/Kprjd0IzTRsh29Km9yADQyTIpQIeLyS3exIRlb1mH/NkQSjWxSye6MMIPWC5Vme
lk+1DsuoqgPRqh1QKTIL9AFjsS0dDbVZGIm1bl+qe3hD4DNj+pUgmIWpS155oFo9Ags5mzZ+uaas
dxnO0qFH/hka5S0fNFjYdPxqPmEbBv1Gqr8YWq6gqV4OuX3b0BHCBQEJFyC6pWkGK1Hhq5oafUcH
czjDEXE2ltU3QgXP+oBKMNxNHIKuK44QGNsRICIwQXQjB6cMGTLMLLUagXOaQsYtW9L76Dp40u2W
wZ/gxfXhFp8F0s3hbWDZ+NoSrD4O2hhr8WNu2gcwWaE6iJEv8URKF7rypwSdiBxBUGSGx0vm2Cak
FmMIFUtW401MjbxNwunLYAQLpZErgILbLEGOCrOxazJo31gJah0fTelQnTLoJOpr2lk3mugOBNWG
QT0B0z3GYfy1oOnsa1E8hVKCGMzBx2ezJjh/mvI69KDlK+eUqkXdJ5lNiCqQDptErMZEfRGJsVMJ
uPZdeCxj+wDrBeEwgzx3UePDMvMcmoC7GtVUoA2SeAGp9sokRQCztAxxTwAGdCKvJSUr2mtf+kze
phSZhl3eQj57CiABVHpxTUvID4Yyvw0mddZFFsLNbzrDSw1+H1AfwGEsc9FaKpi9xIRrRQBbe53d
9RzqLD0IVhpgTRaZO6EDgAyaooJPVf2UUrzhWt+SKD31IlgATHdtI1qBj7FBk/KnnqerlNMFT/I9
jedXEPDTaPaFw/t6YTcB5Ak9cxLg5r0tfUtSGGtCUNV1wZWBnMzFGvtKkhb6i8wZmXrWaeP3Ollp
4GtrEPyCnfo1qLT7AYRzDpSmG7ITaOCZOwxQ9JBO3MjB/CYqCvicras2f7k1eDkCViPPaWRu7Mxe
VwSDYw50Z4roUWnshhp0q/o89KbB3GRauhJGdd2k41mTZMWSfKU4ZgUxo8eIVNeaPt6XA3/ukZcP
0thour5N1HSflNY6Zep+KPKnsdK3A0PW92qTP/6IT34hkM3h8H/Clp97I4No1dRxQvzQjL4KVsG9
i6GfGafPxcwTDWR1l1Dw1nkBJ5gq/DaMgF5sazkFxS5sm7sk7z3A9MsP7uLXlPPHXTDQmgXEBwCy
L4N2uHGARFDXGu4irxZGGBBIudhK9gTlkmwnsvKcQHeYo/d7pYJNWYODHcbPbZH/KM790eH/7sn+
P8vx1Ge73/fP/vNDXLR/7bpv8cNrdufLp36c8ODCf+KwvRAcqhDThnoYb/DHEU8s+kmzBVQLUHQI
MEJfszvNT6ChGyB3WjjoLTEnaT/ZndT4BAmyAL1TsyzMPtzhn6hJfo32cWPghyLyQDdBroE1+sJU
fDWNYZ7RBlXQZF6sjKWF9hICqCzKdVoZbQQ6sn2b7XLPQyTaXYYsCfx+o8n8VJXbmNnFUxYz7LB2
a6sTNm/oA1luTg+w6I12cOoqdmhHl2TeVEq0rdEDGBTpIwp8uTCPKdHFA3TT8TFUATxI4pi6YGNH
ct+oKHckb1FIRlmbnALZRPcU9ZplTnpVLODH0d9OvDjF6OSTuhqOp9UIq7eXN/lHE/q3qqhfJvVV
/wQZTP30F+RTzV/Lrvj+AMuS4pLsPF/9H8n//w35vv57+f6xw4OVf13H38pfpvj8qb+nOPukQ4MP
TZ0OUz8Y5/0TxRLL/iTgQMwswAnz3J+n198EZg7BFEJUDoG7xsAwxkr7e4rbiHBNRqFfRDhrGUgN
/2CKvzi8/2enZsyiiEIgFzNAlOYcTfmwk7+a4ugSHvZZ0uSLMoBMqpq6wTObHG4Wup1hihVwxpBc
szdKt89c686zmc8C1lfRJsvAlodyCnywuJYOrKe50yeE76wMx1VZd5ADS8SrBQylu3R0YvhOXoWQ
bG0k7NI+oD/Yvxw4DNmAxXW4EGAr0aGwuOy6M1QmjQOc5YusDGqXKPiy5LAdYLnWuETC8rpL6PDB
KTcjaa+HjjMOyBtEd51R3bReoORXQ4d0mbSFKuAUUGmpB87Ss24X90LLhw+wlzkt/d2F5od/daFO
jFPMgyxcQDxzXyfQycBp6ubV3vzGkf3WNfA0cCGaZxcym1+v0XYGKGItShjwRuJOPTSDR9q6+uA1
XaBX83viDNu5ADUfuZl92e0Oll9aifZ/xKt5ByJplm3LXHwJYuaLrr7r6+5z3VCYZrV0mUz0lPPx
+PvnxHK7HEvEA8KczTFsw9YucH54uFFRJTGBxqbcZbBp2k+tLiGra6nXD6iF/f5yF8jvzwfmWPiz
4kCHLvLXcY3ZZEBVg0ZKUSeVOwupojxE4BzCtCHI7KtiTtBqZp4YbHx7S55/f302H6GXDyxgzTHr
K3Fq2peUJKMYiTmZQYxKY7WB3dohQwK0MK3kOeyqCYZzDEfFUMAZASKs2s4eTSN5NuJsV+lzySCH
Dj9VsXBKDZplAxXWY2dyVJzYKbfzHSfWYUrSZ60xD0XMIW5TiHBBbRydskNcSeE1tslFEx1TSqs5
Y/neZ0h8aw3/UYFxmkA0RmoTnxmVULlbNw2gvLJmJ67hyqYdfk7Q39Kd9Zt2ZcNwdqobb77a0AYF
BPz4RQHbkLCwb4ayNJxqpCfUBB8DSqEp67SvXCXC6ed/AhGcnbUA4jtLz2qIvOABYTWj7kYJLpUh
e3CRxqceUdp0MuFh6sUNvrrqoZpM9FPSwDX25cmgNdzD00dtTTnveTE0bgUZYIRqy3Qfp81dWpR4
KjsZp30BTfcwAiQlZYtKPrMO0oAqfWLWV2I3xZcW1lKeahvhlmgZ6JA8SlyW9iguFQ1EHgGcwguZ
P1qZfRh7fmBJW65g6D/tMzB9QPDgN1ZgjQ72cDgeV2bv2hHkTMwI42URF72Hk+dA4VPv6AqWmSOx
wRCxjVOV5o+pMm71WNc9YTd3QQ5KWm7jFmhcqM/zew1sROnQnTvZmEVXHRKpDH0Y3A7lSBcuY9B/
VSZZANqfMTNIucd5kF+GcTSRAidcAjlsQ/XZDg19oSEX8ZRRimUBm35fofW4y5FYiiiDrKpWypcK
CsMqih/h2J+4Rtoi0IKlohMKcCAaEk3LAU6UK7QpO5WZxbZw1ISycRoZUhh+Az//aVmnuFIyCbUH
V2N0JDFgE5ZK8Fpy/BWuV2SBVPiZD9WdHsGefr73LLQLXyvsdZFPvVuO08PQ689WQG5AHauWUYLl
qsF63ull9GypcFqm4aC7YaOQkVK7f+rivkUuqeQK4txTbsVwvC8hEI4N3HcqYlhGBM3dlBSQzKNx
Moy4IC2dfW892mCcBPpnLSGhVD50nJg1RXs3MUwAwuJnEpqFXyrwF0Y7XYygEIIBjETKzvEyixqo
QjO3hMoEPQk6J5497owkEp9GajUvGq3HFw8dfimo8ON5uXcRjLJUb0DMQ8zGMSMUx8dOcEdBvcd6
LDI0bniMa+sQDXSvB8OV1MRN3s2OgmOT7qWBCT9h3/bjQG+cbjBPUwDBqmxGjmqTdSgKCv8vtEyC
lb44zMrjLMFC0q3w0RAYGJQycY2gvmN6uTNJdQdjcfzUjr/YDTo5aQNeGCzUK1cXEblJ0G5sH9mR
AtsICBPr5yVqT996ZA3uyPkNzAJTeFsDp9Ixu+efGCG0dk32WISz0bNp3zQRJYt5823hMo36bY2U
ExyQuMKi1bE4YFYGTWYw6yPrAA5RYEu0+oBKb0kgfTCxZcBLe9xUcTtuxhyUOQBsBhwN4KcL9Xx0
MNoOfQDMEK/Thi08SNm4SY2QZK9NuCewQrFEq+yRIW6HlWoEH7R4CpdEwhy47sv8Wz5F63T2YhAV
VnyT1He1HT32RndX5/VdVs5jPwsgbQtgWmRjnsBOznBKHj1nsZyWL+uUVCD+ZNrko79BDCobEK26
rMtVxaGVTEK4PBB0sIW7DbkBNxCTi4gNHDlB2SxVet2bSXbb24FC1hAkys9E8KQNGFp9hJ6dmPhU
oOmnLIU9HY7M4KFJYOjM5rAvEPPWKEfojmEzCdvsnIFW1gxyoTN7uKIt3uUUduMRrQxwJ1C+L2ph
GGuzgOnjUGNqB7JtFCiQAFHCGGr6rCYPagyjo8FzCGCxf6MTLDb8lJV3VlyYWDbcAjISNNWShpN+
TacY3Rp6ouptbyvstEZKcpjjo9kCfCPhqI6uO2T1/8l7jy27ja3N9omggjfdDb9depLJDkYmkwnv
PVr1Gvf17pPUBCWdQ1LnF0ujOmWGOqnkzg0gELFixTLzK8FlHCR9XP1YXLmJdcLSl8pdl5DK35Zx
Ql0bybKdIN1/7IokucmFqnC1TnuxLFq3VYlG49nqTZTSqHUDe6ud+qUFLtWKzbMkmAtpi2i9CAUw
Fge5lNc+FvL7VBRepDYHOJJm+/vLwEIDwtwEV54l2Z3mltqNJq+DVFImin5YLFMB+KKK48JdVrl3
IuKyntFO4qc5K16Xhe15N05NzQxW2LDRzMjYqbpP37ZF/Na7de5kt+ppdO7FfV+kqwdcDM5GaWpX
ZWMeVlDjswaDoWwTDwTb/aRKA9IB/XyjTUNKiBYL/s1G5Kl+FfumehCq7JU+8ejYxEQth1pOPUz8
vqcUj8VEXUmmGzE9g+bjso0UqwCuHBv5tlHGS1cbX9SkeK6M/JSvVNRudG0daErAt6hKy8smKha6
lAUnY+K8MY3JrIn0N2lpjsh1Xq6npRXz87oAHGgis3PovoqogelDOZ8esn4qPbkQR2dYtOUWOQ/g
V/PeYt5g1vEoP5nV/piySG3Rwnos8nb7PKYWhLfkNY0Zv7xL35uYT0MRZ9HuDsY3d6GSuk+rnr+2
xM/Zs3rF1cyp/oWn+GOmc3cULUpMFIXIBadCEis/OopKyVGvWrYEUDa2SifsPnMljGb2Pqc0gW+p
gUQFYha/uO5fTk66KEsyYDkOfxr6C3so77vDRd0Yjd7TRw0gmN1xKlC74zAbbkb8njUsayz++9/7
pMZfHpVLGhJUOk7GPOvPmRPYjhXKSwUs35XliASKGpLS2e6UxCKx2m/Po2mEbYa523UDp8i87n6O
vGFpSgvqwzDgmaKXk9r7Zv6N4bCpLGJ2qVXJX5cEG18yuafKpMxocvrM6MJaLt7bpvukNGzB44bD
nSl3y06dtSA9I+BBM/++H8nQUN1pUO9kFZ9m94OEjS2txDvsRaZNKmO9+oLJmUBQxZ3Am/7mbExd
Q1GUbD6aPe9OwHDmeUf4e8b49ZV2bTY+iYf/aSFd8VgTewLKNGcVSAc2iy1if/ndZHMYiGcs1kz4
312WhPo/q9/x0jO4jaZkkyhkzJVlrcLucfQOPvTrqM80zOIHKGn7Kde3wcWri45xpm2/UOf7pgH/
w3FUFwkZiJpIgzVnuZ9PFAt47rGXYgGO0XSTpHvlQXJU1Okuygvj0EiUbZMXE0mdFA4O7EUfhA+S
0X7K1ATIbEV2SsUB3N8Yrz6zxa51qxGMbkdSYc53jp8s2UnfhyCQv1CbJNAOI3wkPPKgNd2plUw4
e4uGdGL8JPXjWyYXgRQb8WE/uJCOeW+6DPRWmR71uMWvL6blqglDjk4Is62K2Omh2YfzftibU6zs
bqS0TL0qFW8qU1YBHDpbaj/kNyvVDiSn9vSNpiocMwr4A+mMssNsUm9eNmAPhWZTXBCIvys4/qMQ
2/9Kwvj7YNr/ScRM4reclDm2/9eR5ctL8bK+wCyCHPz///f/r8/3//O79eXthQxz8PJaly9/goz6
7wNz//ruf2eYiSBrROaICewRuD/DzzvLyCTmDENzJxkpexXVvzPMgC412YDGDF5I0zGYf4TmYBlh
vvlGw5QtzbRM9Z+E5n4MPhvEvXWS2+TYMbwWYbGfIhWw0rtCrsTuSY/oVG3FU6nqTtPrbHujwx97
edn4Wf0rgCzn4B8iBr9fGG9mj5+rlkLs+8cdgYC73A6DMjyBMndxQ6k+Vp9SKwf8hX8rSqWLUHyL
2M90oYF9guIDcafuZ2Sr4JSQcfbnKnd6tT+qi+7JSfkZqLibUO8Jy/s+Q/SlyEYnFptwbpvbuX6V
Sg3hlsrWY4IKRf5YN68JbT96W54RqHP7Un/M1uli6QQULLo68qUGWEIJ4bb4SqY/G0OZHDTVehQH
0TgorQjRfc5QjWl8sS+u1rbr/aQvSqyN4dSZj4hWuXHXPLObPrEVh0o7OEWaviWkL/MkvtO75X7S
R7okqMCxs868zoXxmMJ/3b8StlaIx4aXLsxhDmd3tqboUBHA91QoEAI1R8vAYOW9t5eyLKNwzCjX
GlDNcinHPldi9GXFVQvRIAgqIXtLUHDyALuovsG51Ioi4qvb52Uly9wnQkIvkuDJ2+QSDH4S6dZb
VIBUhgL1blAhHLUUxlZdTiMuCCYawQ57BatR9MeGSq1KLc+SiT9By4Cari4KD853S+8/BA6/dWP+
ezv4Nl328LWOC6MyV62fHJe2b8txkYTuSTSJzHAaT3Z9kXale1W7WyNOLoo+34AgfJz0+JRYhQul
D166cU1J5wJfeUDEyWvXhSxv2n+KAboVA+NVN34iaAHF+U62RTDkJkdLVVRQ5LttaDh7WuFKnRQw
T7rA9fa2jiDB9dQUJLz2TD/TbPhJikZqmCL675ZTW1W2MIN52d/Oxiym4tUBtESvtzTei9o+wdHb
SdFqITY02UVBdVdCJ39SfDaoBc8L7dz2pIEnofw8T8CKRo3UPzydcW2eC607blN+NWQtGJX4ztLL
21I2zlmx3MTKctO07YMVR2xHwgllpackpaDakp+mLvY4HxELK28NlsmSqNdc7jxDXS5T/IWN2NHL
8jZuuFdEzQqL46vEDJEGqKJlaFbjkQl6TrboFwrCZNT+agfIXCDtohEYVqC0/WgHJpQLymrW+6fd
sWp065Fji0sNtLcSqu1EHKJZglq0aG4zZJdhprujA4Q7+bVaoX+43BAS8bs2O6fA/sQ69hAdg+Un
XxpA6XPV3O4xFnUFn1sY5wZdjVHRHbGgY0GQllPXtqG2QJKFGFYuiMxRDoJqjts3w8cIS9hHpZ0o
ql+x3jJjPaX5ZDc6snhFd4TR4Shd9holxXmedMrWk4zS3/lDB32xQQIvRfOkJlugo2mVD4NH4YaP
moMnUz+CqIA3cRJsBzQVln3om1u6bQJkeS6NNdkLQtOVmLsGVqgeKrqf+0usTDelQuE6/RmlsVBL
tlGC0qOeM19KS/arJtnsQSrtFmg4S4LaPeuatB9UfbqJ5iao8zcLUZcNr09YDNCcXzqZR5Chf3Xd
cezBeqMqnO1YNIp0wkbB8kfCL0LjP4EXfl/JEi3hOzWapL28Jzy+OwqQkSefmTb9E2N9GQdMSqz5
8arZvVoFLZWv1qwFZhTfAa6iedJyhaxBEmYE2ckw7rjRqn4GCOZaaopKZEHkAc4dpRse8jVBpINz
nfOrWYJXrcePhFNDWVGe2ij9sq8SmXVLKZLX6ZMdrbtwhQk92fpF0ubH+P/vz6hQNwZRCPoP6J4f
n1Et5NbQ8214QuGzRVir8Wd5dNZuzul8yX5hG3+iF/xxNVSqQB9q1Ln/rFI+CZ0iNDNbqVoPR8hl
YHUNR6HKy4hPQ6s9IVdJRYd27kAGLYjGiyPMMWkikmFE1S9yLzsC8rtMwLdyiP2BgYIj30XR3O5w
fPd6FY1uImWe5qeZ8pota0PBoiR831TbSqflVAcpiJfBkasz1GBqmmAeNDBkmleynsR8dPRav2aD
ch0KdlT4fslonGvwY0tV3WZVfGqxqOg6hLWFZshU32qydZtq3Ud1i0/gxugJlJ9IU9/rA49ZreNH
VEquirB86Arovq3uxVn8VpatP9FlYa7jRSw0R8nTrz27tqwvN33GRXCBSrN6gIs3Hdp4JZZptL2N
qPoHic+gSd48x8R0VD5wQMzVrWXhsRf186Ikp6b4h9m5fVh1WTUVuJfiXnP4cxqwkRD6TRKGlZBg
QKm0rxTR76/uH50F/u+rHzH2yo591/mvPf3HFHiscIZ2//UHP/7Pv/zDj5eN3xQYXJJBepEA8x7D
+KNSVFZ/g46v6d8AYUhKYNL+8OMFExIYZs7SyMpxmCUf+C9HXrB2fpimiMBpJNEEe/KPPHn4Yj8s
PVLTpFQVvpH9VOEmvx2pv1t6qqyysJWmOY2UGH40KxXGcEq4570oRg6YOwLTEUW1Wu2YPA0aFR24
C4HjftYQxE2J0ByazCRMCiMz3Oou+ShGGxDkbezJpyAR9WmZo+RtVumIs3IZsRKEumhK1pPMlZqq
qMirFBNbUJkkt0PWRcdUpzaKI7pMZAQd00s1IsVBeIVMXW0YdLtVhv5Fz6LyOgoE8kpVzV2KvQpP
Hjt7HhKUKVW1u9OUYrHFBb7dPI5Eg0cC9pWl1C/azF1EddLw6cYCwtgqNZx1OID8hg6nqHNp09xu
5nXT39AkMb9+u5c+MvKIPm4tMV1gCqQ2EgJDq8ZPyzKld7XRkpfpgcDjuOV8q4kaD/GXkQb6jsQq
2Z50u1ByU6N+aSwTTzglb+Io8XD1tEeUILT8HgMS2WBoE9kDxAJO7LYXWF4yVGeRYszy1cuW1kaF
XY7R203l+y3v9HPcD+XjUMrNc4rg1LO0SEsNFVpYFxvBokpDXLEhD6fO0dHKkEnc1JhQNTrRowtD
DUxhzEs093Sq3tTLMUtHurqnqmo/SnIdQY2Ro0dSPSXYNVprgpXWIco8J84Hkdjm99o0k1eES6l+
iKYyuZ1zmUAyuamxIc2x9IgsmtrnrBGNoEfU+zZZpv5RkoieTFEOPmTrrTCf4solYK+EolWCaN0T
oDL1o82gb581Wnje0jXTEC1Jlf4GhVNPRJDomXKs5brM5ODWUZ1vjIpYnIa4LKQGs7xVKYh6M/O9
6Uic5WdVlPLbBSXI53nMFXTwVsCwMUcS4ufieoqjb33nkwcoJ7kuaWZe0BCsPy3xIH5qk2R9SmlA
vRWnJAFsw0fUXM0/TBtlr2NESMw09lpMCnPdeiZUKiRkCCrBNH21WDvihgRwV0HPXWvppie2ppt0
z++u+HBuitL3SzIR1iySCMEzkCRb0Pesh8rSyf60OcqhUlQ2z7pFQFgEfXTREJy+LfMx/rxBl/Bn
kga2PLA2afIEsYG27gWHP78oYF7vCsKSxzUl4C5tQ+qrRDSdQSML2eqjdopT4Jd9CTmqILN1EPeU
4FzwfRMyZA868i3eKo+QQ0aju01kNHfLtBA5xHWfrJ18CTB7vSjyWr4XVrVc9WFNLhHOzlukpxBx
82Wy+ywTAwLm+aVYczyKVVE/FCux48Mm6IU3FwMK2+gbkYFK4m5snVIkQ5TEPV2kEstUiiYwQflM
o7NsxIsJfmYwbuN5yRpQpbn6ZrUyU1gmBWDQNOlUi0TcVK8RuSzXC3FHEcb6HEPGBYNbgaK4RwTG
zfrKKw3qdQGCZsBsYsCuRelbCw3XRUEima8l83ky9TdDusljX0uQUp3GINUhlqSnbHsB299KHCWR
hsvuM8Wn16KHElFHT1pq6wpudc7xLKhwn8EV21bEOe226l6q5alVKlQiQrm+yZbXtUgCVOmy9DQ1
G3oOe9nH3SSfrPSKauaCWWrAcZ2rLHVpmn4hgtHFOcX0nUerOtL1N6RdUASJ1wlRjXG61k0NRM9N
IzvT0jAvPSqmKvlkGP19/NoYgTQGQ32Pdm1Vz3bOmZWKePE2r7RDA1Go9CLri4laCcZ5RHidNnMV
8FHKk8XjoZZeojb1OgP4P8pglDSbyceoo/3zs6Sg60EasJnCWOLkTHkQiheSgyC2P6rj25L1j0NE
CYQme+W0HLJZO06tcsoLHQ1nCVjKfaq9L0tNXRbhJCnt7fbezI9qUo+fOwPNEl0VBpmcq4x68DyL
ZBGTAXpI1JA2a+1Cm5zGUo6KKZ2FqSQ1UXeINzSoZeTCYyJO9GYp6oFkqQNC9lCBGUQ10SXmQRq+
e0SGyu1b/U6TW8GWhv6LbCDEuKnXLV0/zsNwKTr9AyKatORUyydLm85jsTk9W56cza1jpurFKBoU
oBScvFRW3lFH/iRW8hclAX+h3Ve6+ZxrVm0LymNDb7ySmh/a9AUR8EPfXrAgNsfC1qnG8WaN+oNe
XfZRNGbUVJBwhGIYyHN7aje0JIaeQ1mJ0DacW6majnlxMwloqkI/MCmu7DcJUY/M0QRsMLtWMhsU
94cSaJAlKNqvTScAq31FCt1bEnBugnZsKGgxLZRaFokd/ahJIZNkG/18Kq+p9NqkqVMM0ZdIyM9N
RSfyUL8l2uquhe5u82tKkwBK14ZcBUv5QBZ5q06q+orUsatr99Cz6zWyG/N51VJfghA4QmiDmWUR
FFu69axtcwUtTubJDHnt3K1MNVYRQQ+tBX1jlkTuo0whCa6219Yq7zpExiNzvQ70NqRydqG84lXW
K3q7n0sxbeGhCcEsoUqYkVxyKcR5KEZAPNDryuNY3eY1ZTSVvZqvivEIsk4mamkq53r2puxL1zXn
tLyZlMcqu5gJYmKfSkTpothdEevry/imHY9mdGYWBpYRlq9o/9oI25icO6v3xJAOtYCcz3zUu/tx
5zNYXqFkIaegPY3wpiGKAP0JredQyj6U2qdYPNDcXJl0/FvlyYgoZzwPAqJjiicZzs5bljuKWWxB
q8XPViauz6Ue3YyQ37Tq3ER0Sgyutn1MOzRqnEFq7WS9RQ9iM11DB625xL4Ra65KyAephnEHN3DW
JXtZSZ+QIVm+CtH7WIdb9N4OH/UmlMXXdjyN7WOqfqAcBMhAMnUoEcGNIN4E0nqgIeCT8rRKt0CS
D2MfchjCYj6ajYPApNgHNIDA6irF+7V4HMT5c44uKa9NpbTlMOmDP29frfwkqIg0OFuPXvTXKDt2
YwWcSQrk7H7hR/YnWxxOstCeMwWwH23RafIso0q0V8yX3HfmTprD7qYCG9HE0VYIw4BBla1nZQZK
5uJshnp/pTiC3Ds5MG/ajjqguxk4vRa5lFKglHaty8uGySVaJY7v8/hhYgUJvV/Wx256LttAKoJ5
pgGG1pR6Bm4J6wZ8ry0UkJxLp+p2Fr7hC8I172CLZiPIuqOof02WyhFpSzS52XpFQSp+1LrbPDZt
aJm0UyEYpcSHMquu+Ty4RXdO58UZJsJOLbSlZnaN6XGrSfU2rlQkdxsdE8gTGaObjkHZtOxVp51G
n4WjlHnUsyStxzSrYMz0OTq2dBaB+aSc+6NIhI8uqSGlsQe3MInR0YF2MrkQyOyGgUHE2c43IsI3
BbJOkXCn55+rjcodbCF5dMTv1Pm9aJ5aNZA3ncKkQNQvMlp+2ectT91R/0VEgLrYv55LOINZkqiT
/bXMnyM+9FA1sSLVxWmpI2Zs1s2Fo5qmTMW71TK3qOJeG2LbQ3XTqWsJ5tQQp89gCcmHiYt+RiAY
zRhdAT1fSdOnRrZM31iH8ZOWpTPc9GFikyrkj6Bur80swtkWdPmBb45TrL1g0t0k1TfDmHbBUPXq
MZnF2VFGxr/vKEHpqCc+1FYxnRqA3A7ZyM/m8NDV8rEpWYPb7qwlFBPOgzdY+tWQyre0Xx7MNMIW
Y7JXFESSzEeSp1PQbmfsa6MykHxGU5ZGs51HJqK4EgURjgmZblTASySqkEykMgcaybvRb4Nf6lUM
jX7c5mvSCLUnbqGBzHq8r/KLUI4XHarF+nkVn+TmTc6VXcHkMpT38Vqe1o4Kq0LmTeYEP7VmdLGH
msXaSR6pgKIo6KYoqguMAFepJiyeH/ezPQ4ENawqCy32EN0iszBVTwNvwoAi7w4rJpEYeP+2pVdF
FW5X9aVMhpCldkfNNjzUsQqFZP0ozbPXl7m/T6Zx0v0pr4JGZCK1w2kzjQeJ+oJio7AtYQfMHus2
P0xb9Dmpm5MC0at917cPEoAlo36KTE+k/iClsPcXAbm9yv27sBT9GxTicvxWgHvT5PmXPBeymV3R
0bVwyoz5ozVtoq01BRGx8TP+5nbJpbz1t2pJ3bmPkW+ik8TB1xC9uFHz3+N1/yjO8v9izpVA6N9G
YcbppRi/D8B8+4M/Ohx4b79Z1HHt7xDJUmnvVfgj+mLov9G/IGs62VDx9wjLn9EX7TddlQnj6Bot
tLtiC6bpjzSqIIm/MRd0Ug84eOKeUfonHQ6EeL6bX3uXhLKrEooEYQjpqD93OPSG2gxaow1PY4Gq
QrmO+mlRouVBK0c1SMfeDKt+KX097upbmSDNEQe88YpV3257Ba7hmOc0ISaVH8fAuU1WydmyhpZz
NV1sRiW2rs7GH6hdv51SaRMLB+WG6NwmEIIGjW6E74b+P+TbfnwcivO/5YU1g54QRBfNb1mb70JJ
otppOm3q6oPGkRTMXgXuzjS/iHMmhH9/pR/LdP64kilKaE5aZKPln/I/Y9lb2dyM2oNcFpqbJIsZ
bsRg/EprylNrJfqlGZsVpS0Ovb8wCv/hIff8N+0p2AfS3z+loBOT6IhZitGDlrJ/Vlsfn4pIReFJ
01f375/yL5dikhHhI79nSYzmz+OZMW8mCxjbozDrg5es+kupJ8jeAcj9xZtTfrJ0NKrLmDiJaagT
KKbOgZn63aszalEnsLG2j7lBuxZ1a6apeeYGF7MVXRTDPUQ+D5oSVnFuT+rHVhTuJEJWWUbI5KU0
vtKoxgYK2XIejmt5K3boHE5qWKqlVxYPxN6eFg01FoTWoQmesjI9dVN8OyQyPqMs/SJb9GMihdlB
EyfDJVK0JnJh86fyBHNZMx11z/xRymfBM8SeDEYE9q4E4GWntAJ7f/+e/jIbCZwigkqhBjJSMjPj
x8FrZiqgM7bTR6qSIL1EyxZYwlKAcYggyi4w8HLBAIbW/XKG/Ogk7U9q7A0cNPtbok6900/rwMiy
RbfiVH0cDX1246aCLiNH5S9W20+5ov0ypizvqhQKsey9IfLHB9wVdjNBWOTHMZJgfdO8HCCGsPl5
aSCtalJLpYFFi2ILv7zTU7dVZfMwW3Juo25S3Fkb+X/cBXls6cf8V8j9P1icv4w8PWoWLAXi6zSy
U/H14401S1uMdRbFT2kUw2IphvHGkASVgvIJjusuhTVJyb1gCMbd31/4p+Y0hoSCAvYGFbyCSjmO
8tMckwY6JBNd654G1d26CqR2QkzQmKu7tl8/dsr0mBVIwhuxhURhobwOIrWnSucYpRodUGy+Raaj
P6yr9FJTMZCP8tdYUoYD2OfXGmFZ1dz8pWldlJ9/MVml/c7+XRTBndOIQ8bWlPfckAUk4scxExpS
ClSSrk+tJl+iTfeJZSNka117az5liFxqaGegK/QRzdxvg/aPfJj/uVzR3zZw7tf736wZ06JdjHby
7+bQrtf8g57yw9cqf8nHP1Vl/puTvtTrOFANdrd3nf7Qpfmvr/sziYRInU6dlUJt6h9QkT+TSMpv
35K3eCwaaaLvkkiyhuvDWmX74F90sjv/8mL4J5D0+MMyE0E36WD+J14MlVc/zCjhm9KMiXn4ySwQ
rlGNdMqUSxamp/bYX6HsBcT9oOgezIt83P9XvZpX3TXg5Hm9DYriKD3QryLdRHfpFXl1t7qsH9eA
g7xXutkNB7MjldZOf0Th9KUIq5oVQX/QoQmh75wyN3YWT7clL7Ip/nd0Vz+iGutOgWqP/Lw4st84
+X10lJFQWE6Jvdpt0J56V7UpID6BEA+FgDCAA7Au6EIE9TzRV4+tn/uZs7qCVwf6sXmIj4ojOfm1
99PlMF4kpwkpb/XINl/j60Qnhqc4Q6A6wmUHQKYH85xfjKC9ykfjRvfbK00hjh6qznYsrmk4BY1H
MM4vPOAfAUGjY30X3QrX4iE/Wtf6UgbtrrfgpjbRnhAqpCtcNN+wQfvD7EUc95LcEH+NgAxSCP4U
0eUGffC1PKIp4qJhxtcqXn/4GroU43uPqNXakq87qUv177tuM65eE+jfbkN1pYBvcFofgkWgHuqw
91zxNjovR4JzPmVGds+TjX7lJN7steHmKn53Gh3JpyHtuTvRu+optu4ox/xsuLNn+Hko+fNtFUz8
1Xxf3qEe6lt3KBnjQ3jJ3ewYdu4TblMPuQ81xa781Zns1I4O2TE5ZkfTU96lY36LltoX6/MQ1NxH
7yBn/GjH9uyggW1Prnbsz7On39Sh6kWHyc39JsBPcZIAtbi76GY9r07riJ7oKDatd45+k92L5/Jt
+0DEiBBJTF5EPrST3V1Fp3PpMrhalz7MH5qnym3D5V30BlsLkXXmS9Lb5DT5BL59DeWMwZXc3Msu
6kVzCj8C3zo6jXpIH4xbIySuzGinvmIjhJjfVsfUgfHmp474UQ2aIwSLjxCkHACo3KzpDl9SfiZa
EKj35UkJx4Dj9irZ5lW9l26ZiX7kpl7htqwTkd+9jafiSbpN6S888MnsDtK0n3IiPqq+4KU3+QMx
z7N8LM76pT6Z99nFYAV05yxMjtVRPfWn7yzWf9hucWf+i6X+k6Mx16Nc63UrXVZ7dgHHLt7gNA6M
7mA8UFjNPXTO+zvYEc9gVRZhE7KHuTCj7cERHiFBHnq3fCEtaBe2eCBs780uGol2fviQOqk3Hmab
XJ9Lp1caSE4XssK8PJDQ8zhkX1LXcJlFduK0tuQonuGR5uF9K8zy4aTGx9LPbQC/9nBIbRqg/CWo
77QT6GgXgSg/9lM//Vq2h4KA9q78u72WT1MwnKB1PpnoqAWpv940AUVDdIXY0+lesFF8/6A6Hb8b
gug58fSwOKlhbkdO/WQ+xxc5lK5xejaZSxf9hgkZxqH8uN1r94bbe9PRuODqxuF0jM/FabtGXu+p
N5qv1Lcmn8YDsGkTuCy+ZktM72VfD95kmweJ37+TwLZfnovDF2RZXJQcD4Q2nd4Vj4OjHN7eM/5+
dliTfDaykdewEet1+Ca3D7XjfM6Cyc8wrLTCBgNyL5o3wfA+SM7sEgm36b5EFTmwmI/CKf7IjHMa
+0U/iGFqbzYNRtzcGzb8rPq8lItwggbhTc7oQvp2x5N1W9ga/5dfN2/wTNe8V1E89pHgYerJvuaQ
OnKo93cLt7JhAIXCzXrcr1tc1tf4Ro+pwD8gBmhnbu0lLksgbIPaVX0CUe7i5Ad665zuSo7NobfW
7Ryksm3plLuirRxSL/fmw3zokK9BG5xJRRT4MB7eY3YEOkpdNCudKtQcGrgBGYUZn2oDJO2DDPK0
8Uzyj+mXfur4dsp3QoEdSGAaZzwaLGwnujdCUOEH2ReChi9Jjs1T7Iz23y8jYkc/Ou7/3jJ/cr5m
I80pLDPFC0fzy8ZWRjzdR4bcaYOSXA7vpHPoFXVMmydgKJFpPye8CYoMGZyZ3wrOA9xkb3Q1fkwZ
jQ/tQfNWtzy8VXZlk5k7JHbkT4yk4TR+cVwD4vgsQ8QevX3JEgZ2Fuez6RN189iaUSDKvNjt2RV7
t0Oh+bBPm32T5B8c8g42GqjuxF/rvuR1oXmMMFSdZ2LK6btlCYufx2MR7l/YBzpzTLTL6+K1/JRg
NFu357/R7UD1+sgbHUx7/xUz6GWfz30ALpD/B/Ec5vfAg8IWfQOLKSFzmSyc7YWH3b+8daUwY7IM
zu8PkuEoUHiLMUgc2vKcjVmZhfzVBdKkbRzaDyNPh3a4rfMwTK0rg8YmrnhYL56cteHVL9kj38+4
yofOjlzdFf3Bo5TAlZzSpTPdpZHTgQ3G5BD2OSXcFk9gm9yWW1rfeS1247AAX0XxED8go5089aeW
uaP6mwNz20Y20tbDkvcMOx/buXgVrxOBa8fyEONBdxrDZ/pUVeCrMNEd0Z2clYWz2rs21P5v+5gB
T+dlxh5orIAKcTZGFDdZCMjusBpZdCF1y94+lWvX4u8kp+YiFc9QosNzlg6FEzkkb3mc3VUavPG0
BlgC3t7KbGGA+IRw2Kce4qwMXhVun8zLfFwZjp67Nnn3+BN+5DfnJOyP7T5RHd0XbvY3bThrgD4n
E9Z0Y6/zC7ezH1AD4hlWJlxlv5NPOVjcboJVyFmz+1iQIOKmQU99G+SBm6dZltlDRzYeDVDYjQnL
7QTyafD1QA8GduXUiVwrEE7YoJNwOwd9gOKmt19Lxcvb10jsZC69alxGYquYudHMbvxOt4WQ5CZX
k12DlbdPieqMbQqKfSZjXUSmWILxiNzOJz3j4HfYlPnYvbt92j4l4R5LdxIUr+qgj7FBBlu9wfxW
/YG6bGaeyK7cvsKpDDuPylp+k/hzILCK95mK5LGPApgHoc4LIns+WSEBE39fDgMfQQPkoGCBJxeF
FCfB1cVE20KQhMMXFTNsnXdbVfgjQyozpfdHHQ+pUzGiZHq4hMGskhnL1WVEfZbUnfk036lXbBrv
unSkS+ns491wM6qdB7i/Dt92yJ2ZN4LuqI2P5JHlO1R+sY+HnfKZleevsQimP/Ne5itVCdgSk0mJ
Kkg4shIibBFkBXtio2Bd4EaLvnnRvugsX/Fu9U22GCqrnOZF8GvMWs3fjG79gRmA1y/zJD2bS8a7
EVmE+5Wtg+HJvKkixH+1cduCyKmcxqMl1waqjiEwXcupHZw5u2CQB4+BdcQj7b+8VfHbDF88CYu1
7zz7al1taTdDIq+alWor+J8Nj05p1rlHwoB9JGFMW3s6RA4lCK7kwbmf+bNvux63Mp2JsDrTgRTK
Ib9P3urrPtTtEW17u2AYsJ78e+NauOSmnz1GuNjNTem3OCqJo2CfyBWcNv1S3ZR369cl2B2FAc8m
xV3pAiwHSz3yJT5mXa3yMJ04lbgF6zi/xEfK5DIPrqxTHylXOebH+Fj7xXpGaS+5oYHg0l/+B3dn
1ts4sm3pv9LodxY4Dw/9QkqUZFu2lZYz0/lCOJ1ZnOeZv/5+4ap7riX7WKjbaKBxq3BwsnIiGbFj
xx7WXqv9DXLFpUe0AZfiEQTBkP8IrGYTb3kXn26VB9rcx8DcaDVuao+BQTTmBjdzGXkh6q58BMKJ
oAhuiXMSUorYzb2GqEiEXRL5CU1l8a/fufIvyQvJGRyvWou4pVqzQf6872+nG9NLfHvFXPra2cA+
sJrAZ7gtf726RrBqHey0wHNuq622WdY1ITtD3bvq2rgNjjTWO34gP1iPtfkIAsC8IRBbR6B83XxD
t8czNqbmkQW4McuCGtTaPA44k113HezKR9YXQ6EJc9eThRTX6v0ouTYD7Y/6TiWC037ov+yjfh9v
WB5+b/IAQ87OfIp/I8Bwbd7T4lpnPg3QOHVDYHFeeADEtW62+YYrkjBTxKFUlI11uIGuge/MiRTp
rPP1vKSXuaC/Vuj9dduUSMrY8BNu7bXuPbHpM4r3pdvN6/QmvoG4wfJ6X9uMfrUmzNu22bNebwsQ
Izvnh2G4EX/su/oQgGDCTvhBeeQ3E/OJ7UUwxUdx1KDGhSXT/1qVO5GHOa/75vAXgu9/1qdr6Qfh
KQYotTfBtl1BWHGk4azuYqCam8gvvWKVPCnYw8vEJgYv42r0p/UzEGqcQuPars1J5B0tz1rrruma
WFe7qrDdjv+aVyIMZfbB1V+jRgYUeATjBDkyLuRcpJfyCqYQHyUXfnaWQKr8CZZg3dXeXLojRABH
9SXfxbtmHd0uhj/9OfvNOuBxIrpFSm8i/ap5Qsbfr3JsbZ7EW7gOcPytdFB900f0jdfoiJMThiB/
ZV+y2znc6H7J5SbCOoIg3FqATVdbEtG9tcbaceuhn6zzFTMAPEv2FX5PhW/gzmHjsF3vufM0Llpe
3hOHpuLpFWG3CLpjXwTbwriXq8V7/DPZiHhWLJdIQTqXFJqHzFzRlSd/g1CIv3K4QvHCbbiyxUv1
Hv+PA1JZ6ASHRHROIqDycwr3Dn8z96KF/2fMnEhaRHXSdeJxqZGMFji7FdQr3G+2+A4WnTR0A78a
L9uvFl4ERg2cvAgHUR8i1E3Wtl8fS5y/s8s2iDG+ijVCDc7v5Pr1pjuDD9C3zhV2dKx3rBeXEkiK
rzCKEHs0ns3dC9RiY29RJ3e5SDei/tJtIuGG12KVSQFwyoQFN0Psln+2RIySX/GgZD1ytxC4uPwB
XphAyo928lV8m+xEjG1bLKjqkoHoq4mPQUVvXf0m1eaGEekiw7yrz+Nvpin+TRp7Vi8GNRfnc1kp
e4JUIs188QoKS9zr61/EKWu0uGbukELzSADYAIvICjgWtSAqR/i0FA+IziZXHZqDBCrLKtxm9yLe
mnaKuBc2CMhzKyjUkohM3eUueAz2wb65ce6aHcXoHZzRVDgcItbWo8ZEUD1eGdSM2q/ZcV4D4tsF
xHujZ+KxGUYUhZptftXuM3+4RvCJ/zFAJy6NfXdt7oRH7H37YRBpG284fJu+Te69xSWUb9pHcMN3
7T55aH+La0A5ivstp3iTro2t4pZcAe3Bup7cl4HDDWfsq6uCSpV/ZeHnue10zDlaGVvmFBd+mYlK
XHDGb05WEeNFxJniXrFXzbWEN1RW9hU8vQS+1I9WVYfTBpfC4lFYokgnrpSFxHIkROX5HpUTb/Yz
HpGsWhG0+uJSArTtjyvcBL9HxGjBYfJFdGNQaCBqdtWvy0rEBqJ8p64rv8WRiYXgLt1IG9MHTfT6
OSgxExTWuCl2BNzUWud2BuF0VWiH1uS4uyWlrAGP3oGR4cq0qCAkKMBTIGLC84FPxw2AX1wPX6XD
wkHT1tNau4pJ9Q1u7WHLxbyZ8ZfamsNBnhX78Dpw+U/EP40v4khkDogQRYxNtsA3AGqgvH7n3Fd7
+VtyyNEZkQn1kj2Vd+JW4amk0PNygjDm/inDY4LNStjkyI8bUq1rQMr+I4OLXr9rXKBY+IjsMJle
dNUIB7IVqS3JNWd2ZB8JzF0O4J0IEXviHxHiaesa1Vf4iq+yNYILnggMJxau33G14ksqvIYI6SrC
Mio5BHWVdiOSEovzmLx6LvzYTfCS3Yb342rCJ4mSA8TSeKqMePbz08qY1785rWc9ljytjBQqLGsf
/Fbu9CundClDiHjvUf6yPJipixqSv6xEIGvjGkVoqfjFPZyyVJm7J2MHddd9eU1V7bC8ZDf8/J9M
Qfraljt+bV+hmOJHdwH1YxE9BPdw9T8A57lWNtrV8mdJfRMNJG9Zq1Q5Zz/emQSG3Q0JNGEMqfFu
ICQmifOb7XyXEWuY98219bhcUd9btTsuzXV6VWIi8U1+05Ji7p+4HHH9K/k2xeEt6zXIrp16rz51
V/kNtxABrcpdFvg9Rc6a0oS5bXfOwQ5X4wtqm/Wu9hGKvnbush3+HS9O+ZzKm3an3rbX1o7Uey0S
/GTjbF+34B81bv5vwCf/H3Zs4D56Y4bvujVfn4v+uevfAkte/8TfDRlL/kOFGhM6d9W2lFeEyN8N
GRP+d12xxCSNrjOwSIHnP3ElMMDKdIkgpwA2x5S+gLz9J65E5S8UVI20MDXB3k5X7h8AS5TTjgw9
PibpaEoKjk7a34BcOFFv2vnJqFopAxfNw2BM5jc70OmDSDJF4zkqtp2N445iTbtp21TEgn1y3RSp
+myhNeVNcVmuJQkospFYy12oO2gthIzDyFAZb6DAK9dLsnQ/36zuB5Xldy17Xpj2uZho4h/Ic09f
OFzkuDKitH0IIJVdZdOC1y2hPSlVpojAPl4afzyLAP5aITpgBkwGKoQh52q6SWv09pLJ7cMQO8iA
1s4dJG0zoHCJKulkf0szvbzqiiwB3ItiXNqPEHToQ7Z+pbOqpGGfdiETA+jWeMgz9TfDGFI+67La
k2cb1nonsXx91q1NohsOAnXq/NehpLkZ/kZhJ5vDsnjLZP2u922rWBK0qMBfdMa3BHrkzR4vSm8y
R5h3DwmsXS7wztGdk5DxAoh+AWRbD3LStDup7R8+3ypFBEknDWTAALoBMBNSbxqS56q10pQMOai3
7qEM5v5qltR4o4ZVfJ33XX/ldDqXgyX1uzIMxm01IwGTL4zf2wh4XLoZPngTni9m5Bjzh0dSVFnf
LEGmqFoVZDXsK4XRbpOsRL0vWoabGBghQ9F6e9/bNZl8Kzc7C35CX0d7x9XL6GJF94PNQLtBNpjZ
YyQdiYfTN6n0KVUYO18Y/WTeZA6y2XPGfnyssSBgp9l0bKaWQHeSbU+Zi+qW05QyQmOQOQ11sOvl
wT6M6Zh9UwF77LO2H77aUpbdomJ/UdH5/WHTcE9YDbQMgv7z7LCBwlGyrEvVB7seQetHdfUSVXno
GUXc7iMNfUZtQu6sD+YCFnKzuTKHAhObl0KBXzqdfA2Igs8vA7gCJ3QnxZJ8YWvfQZ9eJxvZV9Bx
sgVh9ul6Sn1Y62GBQqwO09QmqWZUptVY8xJGCN0L9vzBckBlwhGy8JWU6s8OUuYkkSOjf/4w1Drz
IIwZFAsDKxG69V3OfJ0H9iU/DkVnyK4SyvIX1QDx48f9nGRrp2oEw7ASqzSZHaWffBQ1DRO5Y0f5
Nmi19uvzt33v2cUbgjECzmgZ0NGcLkwL39vSRYr2kOVLDAo5WEBnD9BKdEy+1EOiXtfZMu9iyab4
qwfKhX05I8jCbzo8HlouBdIFw+B6OX1+r2dVn+mW86Apg/EEFJFZa3j/W9qshS4/dEE4U9MvplSM
oOgpOUUGpmVlJZlGCUtujR+5k80Fwr6Kg5J5Bd/CJE3Bo6Zn1osjRygeTK1xneaK1XpmOg8R2nD2
VHi2HFkvMD8i29FHoU3DIrfBN09MrwBIHpN214RMAEGsWpdIKS+pArIeZftl1fXqsiBOUuS5pwaT
fhyc2iCfD426QzKzT3/VpeL8YpwSio5gzoG42XbaHi0j4iiAzVt+p5rJOFI4mggrVihOUbnQu1Te
zMm4COx0lQ2+01WOuu5GhkjCwVY6yAyXioBYzRlBWjLNIlAeMqQG57qJCdt7BRaGcGmSa9kamdCR
gwaympxJ7nSflMhAer3VMp4XB3FurCDgPCZmE0Mz04eC7a/RFH9uVDXYDF2TTKs6XYBZVsZIy0Tu
mtKv1Ty6q9rCppQNYSSVz3bMlNXn5vgeTQTljoPgjQZ3snAqZ44vLHSIwpLeejDziQYqvJNu3iPm
N0iV/qM0VIEF5JuX0gCsqWrRrynK9AtG+e4AOwq8CQrKOYIXCCTKqU0qqNXlUdlZD1JeC0h5NTF0
aQEeDwuhlK1eIr1+55x4HkGfqgl4MOMJZ87JqiAN6tTIfpCkeNxmUQaTaxlaqLIs4QXn9MGn6YLL
GyJ2CzijcfYofGwiGePiMFkQwR8UGaGfSgpxSquGfq46mf/5fn7waVxjBI7ERYSNAnz99kYtoG6E
ndZ2HtLFCL2l1k0Obfq7kDP1n28a0a4G8YSC0+XOPH1SjbSMHggc7Qi6cCePTKOGlRRsBy6E1dgE
0wXswkeWCreEpUCcj2ATMfrpAyFEY0zAKaQHiDYEUXGjrYc4Sx8gbaNSZnKjxV1P13AqKEtnDLo4
KYOlny/v+UQB7lOBOl/mYoNdkPHXs6s3cJShbUrJeJhjCddXS0DEd2kNLxQ0T4EdrIwp13Flgb4A
qNQyZ/Q6jDD0msLSUMqEA8W1qiwwLr3Yu1DqFWLMSRaxJLRjZ4amadRskzpwgDX39JacYFcFTrFT
alN50IrUYtAI0lxHC2izSFZJdD6Pt4MZXVJGeR+YE885cDVh9iRDwDpPtwnvV5sldN3HrMullyBs
4+9G6eh3daR1v3oWY14pc8ckYA0zy7Na4uY8GUZOZQXBuKR8d1on/Rp1GUUlzQi/JlLMUO9sSYGy
T9tKftRUPnAVR5YFm7UsB1DazDnLXGW6FsJnUM3FPz7D2LgGCxVyCSSNztmZ6puqm6q2Dx6kCGJj
iIAoxSym4rdRweCl1lw6w+99BsdKITtQZTHBop3FM72WmXK+mMGDozbbrGyDVZymXxaGGZvOvsSx
9cF+aZBBvWqNqSYI5DOLVpWxVaPWlh4QOsweSo0xZDUII7QeTQrq/RzuorqlCyOrzSpqOmaoJvIC
rVdfWjwzouXQrcYz1EyoZWbgoUwQORG8l14ehFDCRjNTEBYDDOusqpfr2YRDEqnJ4IL9f7RmmBt2
LwhOCTlPrS4ndJB7KQ4J84CnxGbwY0iWX+2g/sx0ef25E3jvY1kxeAQZ9SRr+4sW/03WkmiFWo+t
IT1oY9h5Ra79iMYq8uC6evr8Qe8zNRws8y0WpqDxMPvsUI89nBCz4YRHmHC6H/VcLs+aMTPAWOqI
G3pzbSSSVyRBG5NoD6g2h0pn/hiVnAngXJG66pIWqzCGk9RRvBBBgggUSCLPtTD0okMIoyrCY2Y2
1taSyvG+mxfDGxsrQaKq7WgNydlNrxeoUzmBfUdaUt18vioiGjh7Bx2ZB52Qn9iFbO10q8coSewW
/uSjE2YjopkWbWh4JS5cbx88xQCbTlJBhciEOff0KUiftWZaT/FxSbtoFQnG7rhP/xtma5C5kMiR
yb0nuMshLnZUNU6OXbvUbiG1DwYC811Z07Po59+fL5z6fvfIPblCqXrBTqMa4pvfGO5cmCoynFVy
5MZeFaFchDfj1DNvDcVDA0I06oxbPRtUcFRo+ySHRVWZRm8qZb4f6xFyxcXp5sdMrZz7AdXun2pR
MctPqwklM0iGW41guUB8weisZvv5u5/iFkXaQsVClOOY6wLyrJ2FqaYySM6ijAlsS2CLzZir12Ls
MtOvZSN7UZU2v+D03x9y8UDHwc7QdHx3jRlJlC5RqyXH0Z5gIpkkEGpZL8MOPTgXfNdHj6LmiEYO
vGEirT/dlqww4JTqlfQ4VrODbqFtrkalAUEkdM0+X8aPHoWaDNREuC+UO87cJMxvDEa1XM7Ev8kK
aflwYyLrvItUZbiwgK+qwafnlOEKLk02C3+MVNvpZ02RkqSa3pVHJnT7g2026veQ0dCfZiErT70y
a7+0oZf2Id8KmEUu2seokXSwRWmqwBjQx9LjULLsaSKIQscmLF/SdNFTL5SSfGLqOWlU+BGNmjhw
GSnsM8i7rDBJbWGeM27vCxjddc6RnjBnnHXNkylV5s+mCczZHRm/K7yh6ZbwKlFsI3ElWRnvpK5G
UDua8+wmNIfpRm7DLIWM3xzJ7ObGROuaqdbQnZJo9HJYl03mVid1vpZDSLA9Lk/70IyTDEgDSvnO
bxI5WVzdrOonKdcr0GxBFP2Qq0ljdDcpG6DCliqY96Zk/FMZQ41rq+79RKJi6g6lkB+R+ioLmS2c
y9tGqlqY88zGIbQPB0ZkcjOV6lWMcOCNVnfS4s7dNN2mSv3YSUGQrDNrnq+zDr3Az+1I09i8s82F
dk6h9morhsqM5enmqlqm16nSVMc8zKPYVbBVgDZQHNH/Y54BDI68JLA9zLY5uM1kpz8DswEpXWdN
cyiHZsRjaLX1DRnGHhBT0cm+atcwaA7BJIbXFEbV5rD6moUDQDlUO5jMZ3jYM3utux3qsc/Wna0N
h9hMnJd2nCjlqvk4Au/RrfR3bcgxTew8U4GLRZ0yraPBnH/nCRxKF07Ua55zthKkk6yF0ByyFVkc
uTdONXGcpNM1eEcgknBejKLjGm7aHpYVBZ47MBR5DBnBEvVh5s4yNHgbU4KFxNUo8jserP+l75Ra
dlU5dUNPuZO0n2NoRZUrWalmr8qmVk031uSnboJ/AuIBvdjzXdUAmwuBvGCkAXaTSimF7C5jCMnV
IYW67dgFt24hudl9vvXvPbGhsOeCj1WQj51nmBXzWlbQO9VRnlTJV5wCrj5leOG9q3Vkz9a1leaX
suj3bkvQm4mylZiWoytyusaq4TSdM7TlUaF0vaqrJvDVXLfWcjPOD59/3vt7n9ROlBKhW4YM/JzJ
sBmY4imVpD6GShoxftv2kD1NywWrEUnQqdHwFFGzhDaQ0cPzqgtVZKNDcq8+TnoKlEC276Iezdww
GECJdPOXoibTMIZ0Wn/+dR/krzSnyC7YOFHsPnfKs6JXMVQX7bEl9niWrUXeMzsa7WdLx1QXSbmv
0i4DJ5lnq9RM7VsKps7vJIqsbdzkwYVb/cPX4dwwligaau+u9W7oCCEzsztOlTJt9Dg/qjDDuoHR
jz/nCqZcGLHng10qhd/AgbmZlnk45EEqX6lVXFyIbj/YeqZnVTj7NGbKVf0s5DMTyIP1SW6PYz3A
5laP0UouhkssoeoHB0gIMVCCfR3iO0+46tBW+hE1nWMcJ8peDof5pUPiet05md6tkVCdG6hnwhpe
W3iu4b22ATNrSPl4tdzDNZfJGbeRKaclRVWpb+xdHYZd7kZBvLz0Wdv2kGZJGhiUsIZjeEHj43qS
pZkBFqRwVeRFhirdov1ivARxB2qpk3LHW+YmKS8ENq+5/lszpxKBqbGYqOYxx/tKG/rGN/aKPehh
PE9HhzbbRoUSDU/VajTCYXvrKOZsCq1tb9iRR2jakse8UKtNqcrA52iNMceczNQt6vKK8d/BL6NW
uRrDABzUKE8XsorXXtP5u1LNUqiZwRQBY/apj3FmxYy7ypiOoWzNX7MawrM5g0EMLGHmrJs2kVap
LW+XBKYVBVv5Ii2TtGsZJ7+qmRKFY9bpnhKj7/zPj+y57xNrKM4GRxZqBFs+q6dUA6rIhlnMx7qI
QiSQY2gD1CFz7X6O/huPMmE0EAQJIhgVl/6b7QqlEZ2QTp2PfYy6YiUbtYdUdL7pNbjDPv+q80Mg
vormBwORnDhIXM6+Su5kKTAYWAe1EEfeYEXtcR4D2wuTetgXWWrvFZPI5vOHigN8vsU2wnyUhUzY
789LlopT97FpDTy01hGSUCdU6fQJZFNIUUquo0t15nfuja/E6i1Sd5Ver3aequqKmnVt38lH+A5m
XyNCmTz4aaIbxptBuaaw70NKTXV9MiiKDAqU3WX/WKHTuh+LsLlg4h+sOVtLmZ/aEssuABRvt7cX
XJmkh/KRmiUsAHE/fSkpPACeykFuNeq0NqZxvrDmH/kAYBZsNagA/jk/V3aja6la2csR4W7penHg
oU71uF6VU9jRfqzBW5cBKWlTZNDfpPKxpf+2oqAEo+nY7SV6HtdGo8uHvpK6nSRXyw3hfgnrIbR9
n9vHB0eN7hitCEAXzAOfB7VLSjMktcrl2ERx/jVhZk5EV47fDEhBff6o8wAAyyDKIIDWMA1qymdF
jFKZcMB6phx1q192tCrmHYAC1TeyBqzlPMgkGuW0noK0uxC/iV0+PQQcN/iE4VRx6P+dfyR4EpkC
tLMczWFmIq1R5/sgkZ7/6echKYTfQi8ZNSrztZb/xpOgR56T52bysUANcDXwn98KWc9dRy9TX2tR
lmrqfLjNw264EOFoIvM4+77XhF1Ei5oBi9eplc9DWAd5rKnHatHnVWdLjGoaAep2kdOrFQIxccrk
y7LIz0UbCsB62U/gjyEt7z24msBJZ9QXYbkbNIeDGVWPahsZ24n+f+OV4cLfpCfOLWpkEOkuxbz8
OalGDkG8ZC8Pthn3D2MpPRnGkt3bDfAFHzMIFU+3Le1PfTHKawdAyXLVxVBggmxI7O9DPNmbwswD
lAnzRIe9LaGNGrYlI8YOomcuAjhZfcHWXysmJ+tkQx4A9wE8OAjMkr+crpOdDaIdZ6aPSSvX12mh
Iv2RGOV0Y80xerCIKdTqnUTrIkfCTs+R5CwS2SuDPAOzHrdz700LjLeuXmuh5AadVHQwi9TPsFYl
onMLg8SyZDHQ2qIApV4Mk+PSk8/La6nrwE4gwZZA6ZHXw5fFcqzQd9TOuJqdIET4DlEdmDfptcBD
qNvDLbIUydPnJvouccM4QcBQLoZAnVLiOetHKeVjOWpd/WhpEezdVd5vFSMpYy8JYeXCA5Ul8xNR
X9+S1iTbEH5TRut6s2TOq5akGgpNXYm8Zo601NWWbNiGU+qsswH+GhfeG8VY6XQ79mhV0m+2EIWt
VrC8Rj91mlPMVTRpApkdBRQvQC7tLh0VCo25ueidjziMfiFjf3csOIqw7QhABhcf5/90u2liVAPE
deXjMNSNH3K7aC47F10FsaNvsJJynRt2u5XDSO/cJU/rC37nXTHbgKsCiBkfbpPDAW47fQO9T/u2
t+Ph0THScZuWOXOCVpduO7kzVosQUJHGtN2UtsplnGmlN5ZmcoisfN58vvNnKjT4dgfuj9cuFTgM
gcE6fZMBUmmtKMrpcc7H7slSRhvYXBcZUOildpJ5YWXQRJrUSv2+yAuJUWil4V0Bj8kAeVPWHXJt
sDw5nbO/Nukf4TT/pxJsmKR4GOW/2GHeQTZXKFGUiCwdn9PfLRcsV87voou7effr//xvduyvP/83
gFNT/sBhgjmETB0/JvBFfwM4xa/QHSaQAYoIFQr3398ATs36g7RXGOBf6E1hgX/jN8UvocxFZ5fQ
34CyyfxH8E1xe/+XbyWPpaRPbYTEx0IACtagUwMjsljoEWflIcz/TPTHSW7cBs5NBKG8KSvWZQN/
I1K6FlLBETOpBWx9b1bu/q9HvcUWnpn4+zc4O+4wUKea0/AGdRVAxIcYIi6tRKJk3M87A0kfuz7E
/Y/c7LzOVGCV/fX6Av8PLPl/GC5Z9Oj+vY37ze/iJfpfYgeL3218YuLiT/5l3RLX0h9kzHDbETif
qIdJ3NR/WIgH0LBFfUCIhP3LviXrDyEMBtmmY9GyIrYk9vkXQNn6g+seGQO8MOIDhGb/xMLPihjU
OQlgab+Ru4m8BiK9Uwvvkknp4mSc92PcB35dpe11Nyb9nS0I0NNmRORl6sa1onQ2FCjaAl1vWaxV
Oc3Ahti1mxjVtNIyAFuyHsm+ZOoQiS1ZflWbMhwAUdwfY4RwiRuWr83UP9Zz/DwmU3+EhFrfkJnC
rC8V0YWs9AxjwmdRwwVQSTBGaMAc/9nNMNahg2plMe2zaqGu4gzyj2oAjdYs0ub1RYF6Ic8cR/c6
PbOrqi6nC6/wmhP+l+/gFXgDpJcMKJ6ISazzJNyMTSfRKkXeL9Hgf7frubgv6ikpt0MKx7XdMBY7
BXK0CnU1RIQqwY8MdtB9kxelPCQjrKkuJSR9JLB1lm2eghZyLdsqvvelkbzYlpXfJVraX0FfBcdx
IRvJbkJN2kUEG3Zjo9Xhx6zL0s1KB1Bg1ycTyuhtxmSbmsEPpnRSApcHEvNvzsFHHus0L3n9blJl
TeATwUpBHHtqUU0d9bNSN9M+B6n2JQs7ZBMAD0sQIuht/acSR9TBB7StfZPONFJbY6BfTYZyF6k1
40jj0jKcNOfJkyUn2qVm1pk/FW/HeeI4krSJDvh5+JSk9FiyUVH3CbfHcwFmDKAjYGTU82b9SUtH
SLTTRgvvkpDkJhsciUkzFRFak2QHqnDbzmAaGtNg//myvV81i54uVvLa1iVYPF012lyOmTbtuAdZ
+KNLHQdjmNILNvmK3j+1SYuSJXVxnduR0Qg81dvKwRAYYWNI9bKXC3nyGkhxMT+Js2tED2ldd1eU
/pbfSqQy67vIdHzyTGr8vOpyRKNLMO1m2aG2a7ZDArMuuf2Kljg0xbkmbbRuGY6dVtQhVFFWcmu2
SbzSgAitraiwD8AYkHSjU/s8AyOi8xbNsAm3Sqw/6PA4/rDy5kdsDAsZS5yn0Im30UrvCmhHsthg
EDjoEnXVWiMPTs36F4aHerauZsWFNTqrHwoLwW3gepFiAVIKJvZ0jZplVMskmuS91pfddzWddWQs
5oIZ31bRJE8q49YPzAEIO5Bsz1oE5DKq89RrrTx2VuOREa8myf66h//tkMFZ1P36WhTGSfHgi6Nl
c15tblu0RlFJmfdFNTBEFyzqPp3NfBWoWr/LRzqVKKSPCL8M49dlKZnGTQxovpDi/v65pX5whAAz
ARyhLsBsC27udIEUBEuSopLgNZ7KetUFmRGu9AXpKDdp9X7ltJrpJ2GZQKNVyvMPctMGUDKAaTed
jLJapyZnye3nyVx9/manZUGDZMhkqseiIEY4CQWkdvpinYZwBaT4wwEF2edKZZlQBmGoHfS2l07q
pTzotMr0+jjgQzyPw8TfcY4skXq7CQkd6WOo9XduAWYNm32UNDAcFAM8i7UTo/rQ/5J7nRl7ZEuc
n3ahoR6AJggiEq3j5pIdXjDfcz8ioGaWaHfh3BQwbmebI03G1OijKR/aSauf9CljHD5piu3nK/3u
fhVqjkJwlGaAUEoTwflbRyJJEE32dagcZrkF39tmElINeXS9BLKNjAoT4DJwqsoKUrd1nPhHko/F
pezv/fqz0bZD8Q2wJAHWWR66AF8PW4Bth35ypo3VFpU/6nK7tlTORmTZt4Nj7e3WTLZWoKqugQTn
3rLT2xxeTdQMHGRzZA1NjUAHrX5hfcQl99bRqgi8UjCjMSQwGo7gO367PosYa1LhEj44hYKkR0dF
HD3BgYppG7tjxABFh4rRugKp8wXVecbbidNuWuKo9YU3OcUKCSvlTbAFm0CSmRj1zCAY3pimXNay
g5Ir2cYI5czVppYB4dXtYCQgD4wquTZynYK2FsiX9ujDdXjzdHFk39QPdbXoNRVNyMM0omKkVS3U
UrKGmlxe1I9BPc5uXFTIkZYJMhfSWHsk9L6dOOElg33nGwDeYagWhLQcC+Aspy/CVJA+FZMUHayq
idyAYH1VTQWcYgg3HIqkYGY1AutYSAEY5P6pNLonBLl9xm+6R7ScrfukjzW0a6bFH6OsueC53p8n
Xk8R1mzotBmM87GlXnI0DCKJD1rYR6spsJrDiOwQRd7wWkmQzW0bub9Nks65Nofe8JWwCi+8gzDJ
E5PlFUQnR8gZ015Qz7bKjosk0soxPsh6cFvPhvxFD+dyLWtWsGs7RXHLPohu7dqq7j830Y+2Blg9
zUX6Yw650OnWkM+Dm0Kp/SDXRutrPeYR5Snzc5IF31sWZhds4Qwpy5EQX0plgTBE8EZrZ8nBnCU5
w3FJcjCcrPWGIBl3tRlAmVvn5i7ugClXbaOu8x69nNGcOq9Z7Hgzykwj0dyXriZENGpmLRj7qIu1
MYwF8I8Q2sMEmNJYBfOPNspNEOTdVxPQnR+aWnihxf3hmhHFgm6AdJdg9nTNhhgW8Sbu44Pa9zE6
wtqCQmryPVEKpvcRYrtwq4gVeWcbYsDCouLHFXO2YvYkB720ZMmhjqxj0KbDhqHWiDZP9LNMnJvS
0aZLHvSdd2c4AHg++nvE6WK48vQLhUYbum5OfEiMZnKzQP0uN22wG+OI2m0LECe2gGWl5RfHvnWM
8jYe4+6m7PoNozjmWkV5mZX/p4bKvIKYsxRdZe7ZsxNShNYQSSU+RGkn29NL6yuFREQWImW1BOXF
0s/7PQYUIcaHLaJQylln52Khu9/1IOwPhbQYGQoWiY7SiRGqkDNNS/NLL5R7Jul8FNYIvTK1AS8d
SXbryW20bAZmATsXpeEhnI1HOzCyZ5bbmC9YxutbnJoGJ0lU8OBhZ1Dl9bC98fDkA3kdj0tygO5a
uxsmZXnshjHa0Xfoa69AphpaoKzMwNrbGRH/NMYp9WLOGgA45gpHY+hvFSfLXuywRmlmVKAtSVuz
p6/aFtqeab8aDJ80H4rMUL9/vqO6OCdnb6+B/2YzKbdY5nnvwLKDkhSkQK6WBpAb1Ha9ztRs2RbO
onpxr2grMgwwJH2srsI03QTzqF3P7Tx/NwPF2c6jqrt9CQqjnmrkPxKQJlT/ablPK5PJBle10/FK
FRfbJHVe2yqLF+NPnSmAHqkx6aQMBmRzavY7LEbpymi+2GaRPgQGw97IKTJNlkkPYVF0+7lhEE1L
JxRX6xwWmcJEELpz1J2aJd3G7kmMLqzNB0vjWJROKA5RhT0HGaPXI4fWtCAdUoU9goItRDbGEl+Q
kH69Vs53gDyLXr5DxYAfnZ5zJ2wVmqh5eGitel7pRmXt1KIEtMRdtGp6hgertO7WraQsDwklLK+t
4/6urMZjFKBJqdLwuMqcDN0tvXpWrfyxTx0Yewz9aM7TUzDm0XoJ87Xc1lBtqR3EeSo1J31gS+om
v4RMeBd+g6WnGSdSSDrPYNxOv8aW+xmdTkW611CNdJdGhZVmiZKXz7fmg3ABP2RqoBKQDKbWfeYc
A6kS08Rmfh/HHKxgsIhqQwAQkVbc6W13lwQRhHtBQaPqP0g7r93GkTZMXxEB5nCqbFk2ZXe3O5wQ
Hclizunq96H/g7UoQcTsAgPMDHowJVb8whsS+QmqarLw/ryTtC6XjV/AB5omAQstmNkvkGvK5v1g
JOeixfY+31vGs+QNK+tXqAfbokZTzYoeFZTHOpSkhh5Uq7MHo/6UB/98Vaz70FkooMykFqZXnV80
gV1s7BOmjvjl1I9F7Em+jBn36NfaQfMoiimDUHdjiEJXF6XJo50J+XNbFAmXTgVkqTbHtey1qNfZ
qIFpfdRuumwM/0hVhUFjIuGvRzcLH3UfRR0/shcCruu9Mj0mZC8qwGpKr9rlD7asTi+USE/OLb2H
7dBVHRjkaOkZuX5HWR/cFxwGAO85x8rEcgAj2dCSsx20Ffr2nb+OFQ2B6qGxF26M6wfL5AxPWedE
WARyf/lBQStMOeuc8AzFyd+oQ23iDobspbBU9CU1eWnFb3za/x2PXv7sgVT1MCxbU0TnMLYfBCxf
nAbqxypyDvhkbXMteEpttHW0fC0lQG+lQ9Gm+04bVnZbHGna3z+U09ddngjgNtMrIjPPFPCmp+bD
Q+gndV32QxkDvMSbOzcodukhspNZGxxUMyJGFDZo4doz4LH3i3nereEhhYDRmIqIpMOXwxtlm8aF
0Ydnoevj3rTKEgmPwnqytO4YSKEsVpKqPXU6Tr0rXWmcgwZvMEkl/5S2VTSuJJEOxyEqlYMvU5pI
PbU/SPngPzl1KE614n2+P13X6YaF2w+IWURbJs7ybPGy3PQ0jdreuRohqrOCCGK1IfxqaLGYj6bj
rrIkN7OzpSLojcuT2gWVG0eDkwNdYzqXHxbKitOO/eEF2I6DTewS8dra+kg/Xf0j2/74tVacfKWV
8iRyICCixxim3P/2643LL5h2CrRKOHvzqEMteqB07Ricnap6TfNSPZcVkJYOgMXCLF8V6ybjaqph
HEfqYbRFZmdyCMOuAOrNUD2GIVbeUcKOtKdGylAqSqrnHFPb56BFSh2f3ib3Nn7pIPzZqc/NkFkL
331jzRGWIXomqCD3UmdHRO0sc2y0QZy10ZmgJlH1DHDFeFHt8Zsoq0NppsknOYnDBczE9U1LEEP9
Ywr0EGwwZ08Dhi1FYalVeFY8w9hL4KrWjrpI/7m+/ljNqbxAWczAFHxa9Q/7Kqt0b4y0NDiHZd9i
y+ajCBxE+XY09U+VMiyAAG/sIR68yfZkgn/DF74cTS/MqKvTLDxLhfM5TstoN4yUVSkkdA/3d+t1
8keaDOyX+H5Cm81bE6VadH0VxeG57ZQ/WT1oW8VTyzffjn/HQy3/AZthbe8PeevjGBS+Edhq2miz
MCorRKJiViXOSqhJJ1Or3nzHlA7waf/eH+jGmlHop8+qUO6fHDguZzHI+naseJvdQoAJyeMadWPR
/23ULn8cZGnp7rmRLU01c/YGIQozas2OowJjnFqTqrhjkFpPkCWQ7w7E+EzTi4IHVpCFHbaHILLG
E807+1jQwvrmNDnOmhCaysBTD6VvoG6glZb/u6nrft/k/T8t6KPXsMgruEyRcO/P0Y3156qaNhkh
BE5bs8VQg8L2TD3T3LLEVy9v8/BFyvRTbRFspnhNbXonqxZuipsTBbiH3jk1S+qns4UZPJGndQNy
zYgwqpD9Y119jpp/mqT+JaA61AFyuQMSQkiJyK0Dxxy3SCs76t6+SpNVZLRf7FFyuGPQ2fYU3Jyb
hTvlela4TKiIQC7kGKI0dLlzEg/USsjzeVYz+dw0zmvVydpzodonXS6T1y4tgoXw6voWm/JUjsOU
XFBTne2dPK9GLCc9/0whLUTXCle3OFaa/f3Vvmo0kTF9HGZedkCAQQewZflns9ipJU7JTnxssaNc
06P6ZsYocNv4XfrSCcj1r0ksY/P/+QNmM2sMwtdE6/hndsdugrKvcHiTVySFuybHN9aJnqTY+YYx
vWf6WyjSSyJS15cCYQm7fZKH4H6dL23nFZHeahm3T6FhchAy1tD8U3w92yTV1/tf+15svAwbyVwm
XiqcAMwM53FQXGuhEKrsn7UifJUVgrA4B806pImKV4qWoV0Wlv/IXPzHqRj9XZEL+7HWzfSgV1zF
kYLbFWGOc6oGX/4X1rkZQ5KUcKjJ7eJvXnnU2JuxeKO+0EFCRJIXPhpiC7reJ4+SEwRIvcdWvrEo
P2+FDxEy6ePhKbQDZ6caQ/Ss2nG+89rE/KVJRbyu88H7Vg+KdwIC6CxcNbc2HyfKni5jZoXq7OWp
8rSicSLMrc8NtKsjSnB/bfrVRw+GmtaqzdGwWgrwkA0n5/lsSz9b+ZJr+UKF+DpOoclKWj35S04d
xdnbWss6Bd9SCc4G23DdhdE/ZywQGi276ESWU2yUuvmTxLX87/5muDEuAQSQIBzUMHibo1ZUox/9
tMKPz8+htoYE+i9ZY/uv3qCeZYK4hx5y9iFF+W5Jk+X6waWPR7mRvI2Qgtbu5bxnUtMUBT2Fs6zS
u4MM8a+GOL5JNBXqcuELwdvYeUcnl97kvnZeBnVQ9wqXkRvWQbA1KgE8KNfd0LZe7s/JjQh2kjOC
60CuDMZ3HjQKKS2nGpHjho76M6cWss6/qqADvplU6unrRp/MOjo1Jtlmp+JvBG20gjj7NES++d9v
4KniQqkTzS8Hbs1slsoKVz0jdFxRRv1PJ6OPC/MuWtgFN9bCINgioZ2QX8q8F5TFgqLviOZCkjVu
Gwf9qQqdct+1OPotfNCNRwwMLdkqJVwuunfB1w8hq5qOmjDVznMTym3byGlRVy/Q3Sgss90UWobg
d64qC4PeqB1xwJk96ItEynBqLqcxLVRhlmi9uXIClnqll7qBKhgyspkuvkdDidMWgjb7uBm4fsNU
9Tbd6L0gNhIcHL3AgbguLWdd1bl0VGSrwdvQlv9Vjf62sPOmh2Z2NYPcozbDSVQoUc4uo7GTCqyG
E9tFbyw5ZGphrqNhDNd1qTZfuUB+poqWn/oa+gW/yn6wC7lch03we+F3TONc/g4sQTmdIJLQEoXU
dTlfTiRJSl14+bkZ0/yracTxAwlkSChWdpuBBu/GJFk7qKb3RdIHHBKI4zftALVewvc8yZFn7kPj
1ElDuKqB8u/6PMhW6dBLj3EcSAuh2/RrLn4t1QeiRdgwwGcnePzlr1UMquYZl8lZLnq0ufuSyn8d
fnHG0YFp4PznLcxwUJK4pwnGCKxnkxORKnidp/mk0A3yzWJMdr1kFxt74iGZAYaQPLrxwn15FYpN
g0K54RKAEwWn7/IbS7Yw3q0M2lGJWVObjlclCi8Lz9B7b342ldOpnAoFJg6Cc4o2eauZyXLuuFEV
7imTUNZOV1kUrprmwRF4vPjaJvH3XfMX+/NMeugj2W3bL2qW0WfJH6U+2vir4nePz3pWhDsj/+I5
0UoHuu85+sKPvcJNEbpwpol6ubygApuzgg66WPJYJJnkosfnb62kfbXQ1NtPeRBCf1J0iEUjbYbS
ebWGykCrMJoCFY/eldzLKaV+GWoymiEPC6fn6o6DCMlysVoTcIoS2eVakZFHXT8M/rmhm77zS08c
fJKkhxLZBZxDcVDN6QaTMvjPthyi2axwqvQuaPY1MCp4RbaN6U/JpNWD+OvTjXwBDTYuhN1Xpwb9
BdaZCiLtRQo20477cBPrfl7WSqCorwOt+V2S/vLrl0ob01UsumQpwtb4n13sK3IqAg0OKM0vnQLR
bLBojIgWyePgOplumemuJXo4MWFL2Ojn1jEwK/Vxind1oOaPZqDIqHHKv7RGJCuJfuPu/hpdZ3sG
ycPUZ5qkl7kyZmtkj41DCKI6OCpWzr5vqjHYkPRRpAQ89NqMqKOWrfPdBiWz7xCw3VrIjUkb1BBZ
Q1yR94UhvLVnFNVnG0jQ77yQqAbLXl0WWw0hvdXg2P8ALSv1wlt2tWz8cEqI9GCI4rE1n90+epSP
oyJ7+nkMuu3YC1xSVLD6ic1zQQPo/jTdGgzkJrUsgpBpwMtlA4/l63Fp6GeUVYaTaaQpjCO6jTVM
wEPlBEuCrFe3HB9H8UVHYYJTyl65HK9O2YBJ1/BxaVCvckQON1YrL91yN0dhF0I0ZCcC27scJUkQ
VbGREz3jwd2v27wAgONoxcKr9F6lutzzIPQUTIJJ6qYS3WyLAZcO41jqrXOiqO1JlurmSxb5+KZU
nfFqawgrQtojw0BrGwsiyuxbJWxGDL3UzA5WCbjZn7oHEmhdBUr0mhGh+IiBDN4/qx6sb/ZQIaDY
lNht+qls1qspasURnhoOqZzcpau2L+2tamX+M7oa0RdA3wB9RF9V5Sr08mqXeqmGJeOQRe2KqCR5
CEu7X/kS/74GyZn/dAL8S2XKuGvHK9US4RgVcZHCbBUcH9pY3dAg8XgAgWBGOXZyGbph2zzq8WhF
C6pY5b7o/VVrxd5G4tnyd/9xc/JSqdxgE3aWF3EeG5O1II2SO/JZF6nYVuCAV3Ve6fwqVDk1Gg0L
h2HGD6XfB65eBedPaESwjJLM5b6pEyNqawTKXaWVj7b1XWm1H3Vjn0SAXSFoDD88FvaPLBheO6R/
EFqehAoPGiJQnrOmYLpVtfqgds1asv5Wzb9Y/0tTmF4xVhWlgJ8f72q6ysLD6kt90ehRRCHsQhpJ
KUW7RPpitwNWpaby0pTODmGLrRxjp9kt9MevkoHpK+n/2UDVKRzO+RkNwXsnd/noNijwBiu1rE69
X8R/xNh+vr+AN0eCKvG/xgit3cv5RLMoaO1AH902tIavNLkf2dS4z9XIiNwf6b0SfnEW+SgKyiS5
kE8A5M8uMhCBimc6xehmRv8qKv13FccvtgkQMIMpKlqEGfWh/idKbx8gPRiH8bnjUY4g9uc2BXx5
iUT7HkJf/SIeReJIyJWkRJcfH6HdJg9yMLpBZeH506j6A0J8+IjXOl6CwOXyLbx6cw9p1j6hXUOv
xjxWCawFrZfSjaVQLWnN3H62tFzdIIVSLjTcr25JdBwUC5wrpHY6RvNyfyaT/FmZpbjS6IQPhl0Q
AUbVeWFhps+8nAZQeBxkVoY+CdS3y2loO6eGhKHKbkTet1PUrsMyxYmNh45YdFUHnv29yZyzljnq
wYxFv/ZGGYwcBJW9KQJUn+q8sZ7awPvTBRMiSoiApYyUaNVKerKwjd4RKLNfS+cQBhRPInjkucRP
FOq5ogcSVvMmr2DrhGJv6QIrO2VUUf/vq/joGNLwJPy4WuV6Je+zsgrOfVoGb56vlefY0eV9opUm
txRYOqVPI+wESwc7r7IZ1kFeOQ+j0mB8R4N9lcH03rcNHvYrzU/5pEynbCbH8qrRs2TvaOPOSZPq
d6RWOntGbryHwvD8TVoPCCQ4OMfpSgcdaLDEjjKC+sA+77ZBHZabflDFkebj32QQzb7NtfqTGDp7
J4ngxR4UeMhWrogfXS87bp1n2Y6Gfr/1WvyTNfOEup2zb6BBL1yx6o1NBykF+cT35PNaTD8qhRxp
de+amcrL5hi1/+LXWF36eEPUXiFv+mp4q5TQe6b7brlC14dH4IPiXI6F7Wo5WWeTWGJfBH21HzUn
e6ybAEpH5ffPOfiSx8GLrL9oZ2kbCv5IySKMhtyv3i5s7KsMGuHBKfjnL5A/lDtm+9rsI2MIgs4t
jU7ZBh2JCNu33ZepIv9ld/0uauElq3po613Ul8oSUmE6N7OdqoPKV3QdyioY21nAnRT0OCo5aV01
DK03RarAPVu9few7IlICkGGvhKL40hh+9aOSyFKaHu91BadxH6b15v4pfy8pz34NxCwgV5BaJ+Dt
7LIbfE1tm7y2XFh8GEOaBThXezSsk9kPr6ONBQK/rsY8OGw1Su1h9TNpsua30sTDKw2H6rPWeuYq
ITh8CkvZeSmiInsctNR6lqokcQPdiXYwxBIc/+RkQ2863NVj2G7NHmGMxBkSnlekGJJ1opfGgyqQ
Oh2sIviU5nm+pNJ0FTNPaE0w8ETn1NKuWr+Z5lPyLO3G1ZS83IVJFbpgbsI9CGBlXRZduVAZuE6D
nanHTBkSjDG4m3fBvQ+JXAfAPlfU1HYVT6p2Vp6OP0gg/Cfh5JXbRGhNhKXS7Nj97V7vx2Jdxnr7
pwms7CcoPEz3RhkD7gHS3P1VvzrLFBBogNOXBgd0nakMrRbqqU/tMi9ocrZRZj7kKgq090e5CiLo
mkzJNr1i0pT/+b19+HpNQVtCFaPjIgLx1Gaq9Far3REuo/Lr/2UgMkUKiCAp5o3UMAmMuA1Mx03a
Jn0yrSJbW16AuWWlhgup+XV2ykcB5pu67e9F8mlqP3yUCUtssNXYdqV2SP6kuGG8kIPK380yqVwn
HINTPIhvmhQXm77IpgAxcT758mCsnDGpfkiShFVhkJuHIRlQEyyl8JuZSe2hIwlvVxolRZhAhvP3
/gxdveXvBGFa2yp6ynQMZ796aGI7zNradrFDQQRBVrCrR05lIly23SmyB+dJMtLhy1igj3d/6KuS
C0NPkG02AvUMjsLlhLWZEZDoRY5rN2O4lbtXq7fQkrc9qmQmVmmDt1R9uvWxFkd9KvKA7Z9faSVi
TFoUSbbL6Yw2YyuZmxZ542eWtaEElkTByaa3hFlm0C9VmK5TSz6XGjoMalA2Mr/i8nP7MnSCKKts
txaD8klOyw6DANQwx9LOnqK2UXai8pzdYJf4Pfm2PW6MWMHyU6v8negLwga/aE+dgQjiqhjkH7CH
oMkIEyXhYWwSMsgiYOpGGJFNVMun0ZDKFcK2aAsj74te3CDhykfOuh0hch7qOrDeGQn+lk2Ap14w
4FpYlQOqqP3ap5hTrVFBq9EJRKxp2yaSvsqFg9Q0KElxKJHcPAbjmK8NLDVi3caSLS3yh9Bv6yds
X3C2LjpdW1HgEBiM9sPabGTt8/0dNFObIrvjaIN5n0QVoTJz/C7nNCxxcsERRHMzSTNwKG3hMhZJ
9SSS0dJWRq1G65qpfSSm/1LUSNmEtYnfngHyhljxk0AWdxvAw4PH2oAT8JKuerI8XWxlRV0CK1xf
evxWMApgHymsKfrstyqt2UiViOl+xZXy07PTrTbC6fZH8Xp/Vq4fM5oQClXCqT3EP84e7n4UObif
WnOV8UywCki1s6xDreafB1NZCJmu3wsGmICjvJmA1eYXrJX1WaDFhuaClmuflao21knbS5v//EU8
ziwSpXQgOHOgj9mjS6vpkuYWg0r81SLMHCfBr8lJZ2V5IA/uD3fjo8Cy09rnKgeBg7nbxU1eKElT
2Dp9ylHCqGZlNR4tNa9rFtbpGmJIkZbvQlwewWvQIbN4c8jKrjHJD1zZ938Y2ORgjeMhhlzJdbiS
zfwRLcVwN/ZxuQ2rRH9Rg+jT/S+dCfu+HyBaIsBEiODBNc2F9OO+HjulGDW3HqNoqyVxdxhTYZ9r
w3sBTjF8h5HHk2CUWfym5GaxNqna9w7M7yYctKdSDb4KJOqfYDA0j8XQ9Tuplu29Zkfo3OZedfaV
DM9rVHUevBg5vLatHocYr04fNeeqUnNsd5LHEOnm5xjANs604GhWJQzmTYly3jFMlWwp9pou2ovA
lpdYR/gQS6QJhzdPkstgKErHaXRXYH2zGi2rP8UZIZYWxarrW3bxtZScMxUpbjw6BcAaFKv9fn/i
r1KNSUSYWvaE5qCY8i648SFYMAKfonSiaS66UNlDYxiokUGvfMxwSdokaf2zNup0B1rZNYthyVHs
xk00iX2x7cjjAa7MLohMUUPRWbnmxoFxUttajXGDwmRXL4Ek3//OG0eJzBvbHZjNcObnxWjFEsMg
hZntZt0gfvlO+qNoA3lhF986SCwjcSQPLIUJa1aClsxcliSNUbTBhGATYyMuObx+dESnFlIVniyp
RXe7Sq29kXh/MV9a8se5Di1wtgOUwmGG3OFM2kcfo78olDS7QcnRRc35pOrDszokyYtJ1Rrfhiw5
OSFPYpIv6d/dmF9IDFO9h3h6Eoi5HHasK6FTbXTcLImUXe74yhZbnqV4/eYohgLSknzFASN8OUqi
JG1QNp7jShBPz7GQT5rSxy/3t8qNnAh6GOd7oudP/ZLZFBqN71RNb+IiEWtnuoT+SoHAc9SCPD/l
pl68apk+POlW+xb6vfxiBImx8yqr2sV62j1Ell8fG6NeeOCuDyriaZN4PlIYhmXN4bqFMtAzApfl
tvrwQ2qr+jEsoA96ToZ2cyjX0VozO+jhIVfQUfJ0e+Etut5XvK4Ow2vQ55n/2dYubRllaoWsQvfq
4dilSGFWdSFWWvRSVJtSQmyPMuoStOk6NIcjQGA19VsQSZi/THEgEGIuFMu1xuxbHLXAzdCzyLrw
ldbtT01q2/3C4k9v6uWlTOpNTI5YFtRmdtnlFotaDOCqUhpdYrNmP5SG2OfOKCb4Zok4rL+z7FJ5
1EORbeAq4AfcGMqmA8ewpnHfLFVibnw/9BTyBO4tKGfzrEiW8o4Eleu5yVNjK4c8UitbhMmPiM7K
Y5UOuVuntvJHdnwJ/QIsJMdog3A4UCMI5NqbLiOxo3pjsi10OTjnmkYpSeNd/8/XqwpZnd9HoMLF
Nyf4hiIp5UIlplR0YZ5NB614NKMXjsA13A4JQbb4xPfGRJAn63JtAB03oUK3zPWzZIxXQVAF61DU
/S4Z6scgStKNUY/DNm1kdedozadqzBsqqZ7zb2GT3FgWnksZuB29I8LBWcboSUNDGCspbjco0YMf
jtlDjrpmMZWQwhZZs1z/4QVDuzHTJtrHlTWcBfLTDfTB75Wf209OjpANOV9JWjOkRfLgY/d3dJql
rPr61iC0kOGYUSEHAzKP9U0avpUUKqY7qtL416/QT8paZZN6+mrQrEPQh19ipRp/ZEhfLWyJa946
2aVM/ZDkaGo4z5E1UjPiNeD0potVwYqayKkutHwVOShqScdx/F0mf4q2/52F9gqA2kNqNkebgsQq
HYnzoLM49kMfPll1tWrtRzwMV1UdrCqj/Ss5xsP9Bb0ORNi7iC0AoUWDi7rJ5cYKggxsIAqUSG7q
/9JW5M9J7OcbR2+DhZGuc6Ipe4ABP4U7kyPO5UiyH1ZSknfac64M+q7QEm3XxfiiVQAutlPivr7/
ZdfNK8ZC2QrsDVEmwvuzh9mQ0Xc36lh7LtG5psyf4OaMZRyAnNj8raaOcTRR+F51U7xvRCiGGl6A
S5uh47UUSD98Gz/isi0ELhvmUtBwJTpGrQeiOLUINsgEGZrW5UP0KXG7Z4NWm67vPQMKyMt8mw3B
70D/JiXKRqC71EbmY5ump8yI+zV6PKtI/VUb44vpV4+VdDBtJI8+S5COpbxfOfJzqT7hhWK2IG4R
s+2EtiknLzxUoHpQuH11qLN9K1lLm/1G5MeXEEWj6oqZJLCQyy8huR9Tk78osAVvQWlEG2ksy1Ud
NvmL79nRpkKr41uDsQNivhBQq1xaYNhc30lkEshk0TB4zxVnOwsRMNXxQ1N1zU4opzyWkAt1tk2n
PyltAdpPdF/ub6333ODyqXzPXQA+A/ZDX2AWEviYfpVB75MNG8lRN8otvjqbwEAnv6q2UfOK4cBe
l4Cky2I3Dum6CYBGmtlDUmRvvmyui/G1t/O1bBwD75Tp3iqUcnfot3UUrO1aPcTauo9q5Inq1/u/
/MZDwi+HN8U1MjlRz52MCzmz0iDSVJe0un8Okix69ds+dK28Uta8ZTzwVutvDV2S91WlG1tPqGJT
jQDR7/8S/cYFTYGHY8ABJfedP2m9KlK7DRIdObkR3IH+GNrSOk/UcyS6rRO9KuELwsYI+AaHYqgf
OEQgBYatZBRbakZnJ9ipgXRu87deOoKcNEqcC/elgWSd/VvIzwayevlZi7LPpl8cCic9dJb6JtIH
U5b4T3zXCqtt5z17LdJqtfBXfgAQoo5+e6qxL9TxBU79pzgtKODV9EFGyXpLG+dpUg4gdVni8M/E
oacqgEYe/K7pQoUFsvHlKTKzKVnNW9ktEWfSJa790VuZ0Vep79YNoY+wzkOIgcWxotmYyitNuK1y
Cvp/o/a115S137pU0/ou2OU+rHmY1FkqPzS29gOJPnNlpfELeg7umO7q+kuGtpBsHO4v6I3kYZKH
ZVtRUVEJlqek/8OVhm4MonJlM7p6YIynQFKRPCBbPCe5l+zEqMb7sMq6pwbx+b0slR5g9CjBabLD
P0My5PjRauPmIcAKeImscJ08AWAgkuSmRQLMfFfb+/DLujbShhxEsNvX4ohnnsCvsDMOih0jma1Z
EsXdpP5BIDrsCOKw1klHsTMmOyXHyT6jwN1/a8tq4RK5dXHS9IVbC4qBxsX7Afn4q3rV08MYShux
kHKsdPU74W3wENKlf2nxeNqbZilttVIFo0al+WgF2pLK4vXrT+lDQUcIJjJTM7cLweINAXINfIev
RQcFmQAwAjC2HscgWAo0rmn/U5mFoh45Dfa8V4wRwzMyp629wa3soT0it3Ua9SI+GtDWnvwIgbyi
gyZTpnLw3QdMW4MCStiwbTA+8gonmzSMeRVzTTRPTqsqPx3Jtw4qFtYv8jBaT5rw5IV35bqtTimB
LQ12iWt+Moq73NE4xAm7KJzebeTkCK2id0VN43sVyCr1QGGsYm7oldlb+kslD8GjLGice47ojzXS
30f0EcVKtYPhuSqT3lWS0H7uDGvb5FZ9KqOg2JJB7X0fKz0/LaJzU0u/fBNhloWr9lbkNXnnoilG
kAdg5PIzkmbUwa812nNYJhtEErwNMB63HbVm7eT6wmDXZ42oizyZPhaQJ2se2ADdswOjKLTnXmpw
H5M0a1NU5d/7d831voX1Q7uYO4Wshwft8ouicAhzoKix6+lB6hZ29ToIx3gao/w/5/7TQLRIqWvh
IT/3goH57rW6WsWu5UvpwSnaP2XsHMNOhOtOiU4psT9C08l/lnECro73IpqNDlBZdt/l97WZFzmh
nGSusBz/TRuN7+oQfNZzPOJbx24OUZB5u/tTer1u05DwADRYM+QDswfIg5VtJWOduZJvmydkf9RT
bSyBo64jtQkBSP5KtgFfdO4DLndai99CTKwD9GMb1oNNzTULt5aZqKteVfuVFLfRwjG+DjRwF6HP
Oak9kAzOAY+WnfoYNVm5mw5Gt+cJll6rXG+ey9D+6ZT6ifa4Qg1aG06ZR4lj4TxccwNYy4/DTz/v
wzUvrFAaw6jK3VEuV23y4sVPEqisrnW2WtdsKCp+9pL2oAN3z5pfmY3iPTKUXZl+KsKaRtmXgtg9
qvdjcWotCWtD7Yedl2fHF9m6UV4DPJ3++04g30LNjaY9BKpZQO/IaZrbgygoGKMgXXuOurWdLFqY
l1tbgY4L+Q9PIJfrrAIuy1CkjUDOkcGJ/IdYBExOlL4NdpKuhrApz9aoL8UBN8ZEugj2ONc5xoHz
F1ctBrPC/yFxp/a+CfpVN6pXQ0o2Qhu2eHmvS7Sdm/YX4hLPYf4pcezXrJXWPN5HtUvOuhbs027p
TFzfzuASJrQRWxMg37yy24/Z0OSRkrph1n2tTSujIiKbD6OeoKpR5Itp8fUkgMDjdiYcogfDxXa5
H3O1LATf3Lhxq6dfozj2d2Vhj29iUIFcqQJueqyH3XNUqd5DrTuvKQf6SyoKoiELncHSA2O2wqZE
e03qVDyEuTX+TBwj+Hx/G95IVSYAPRcv8RHiSZPjwMeDkwkDIFiZI3FO8HKoLNU71Z1mVmvdjL71
Tn320mpXZpT4Vopkpl+KEfusjHxj4Q24XiASW15OIlowadQiL39HaCs4kVSgF+USdVJN6qRdUznF
PssNuoUK7iT3P/y63sx4BB3TVUmPet6YAnFYhBmULFe0foSeV5FvjdoOn7Av2tV2r5yyDl2BRvTh
5v7A1wzOCYNCQxQM3tRBmZtNq9aoSXZrNW4kZGMr0krdt4MhHb0KhkdSd9JL4PdQhvIaiTQovd8F
fwpGQhjuCDR+0yXOklzOjd1KfggQClAUm+A9b/pwe0Za2csJTRs3qVXzQCTrHQ2jSDd06bLvgG2d
bRv33+/Pw/VTyFsBJmYqPBtIZs1e33rwuyITfUshnJTUViJrPSpont0f5TqGAan0ThJB7pT+4/Tn
H74sLAwpLOOycBHLqMAPJtXeVnL5ZQwcsdBvvfVBE38Idi4AAdb4cqi8jovBtr3c7QVxgwemhZpQ
OS68s+8ticuqyET9BV7B5cq8zRWs4IOSzqSy9xziD7szhzh9IIA6pYlhrtVKFNs8M37lg94/tujI
/XVqKO2aRYYdl1G6RX9W20pxUq1NY/zZExntOtUTKyj0GloCMSrVuZlsB6nVf//XlWBfkZZAGAb7
Sc3wcnpKs7YGABTecxs01GkieHuZmVb7rqR8e3+oG0kfQcgUUMqsPVf+bCmqBElf4DCFC9XjZ02W
9yrK1tt2ke/vEmE7q5ib+6DJEs17e5y0GOtqYeNNQ3xcJjy9p9DLpGqHKrYy/9y6b6wyNer6mXqn
tOts4W+FM9hvrR2LQxdl4tAaVeW2gXbK2thfEh+7YhVr9P6nGwaRY86WPkdhiUFYIrc767lB8/kR
K6DiQRT+rvcmqTc53KYhpzrQ9JHcPPouGtN7kFrofzX5xmsu4RQaxUWwGwL1Gy6V3SETSrO9v0zz
WwcxU9BwtN2magaP8nSgPpxNx/fhjAy6OLdO8SfoOoOai10+yEaUuVoJYFYTafPt/pgz70LuNgal
kEqMSsDJ32aD+ila7HDKw3Oi6f6nznfgFxk4e2HaUT/aPdxr5FSDg6Sp9bqvpPSEhHqyjswxx73T
yJcSgvmz9/5zMFH8X3RCtnU5Bw1QAiB5tjh3kvMrVOtvGKPuY5sTmRZZu7Anp2+72JPTt38YbHYE
yZkF5XpLnPVG2I948HkgBdDKvT/F158EcXFq5RLcEpRfvaxK66tD34qzWjvJZzv2yEFY5XXZ9+ZB
IaNcOO3zK54yhwJwkTCGk4Yyz+yKV6nnCKzG/g9159HcNrbm/a9yq/foQQ5vzb0LBJKiAiVLjhuU
bMvI+SB++vcHdd8Zk3SJ49nNoqvLJVsHODjhCf/AFEbG18XQsysjE7UXz9Kla/KXI639G1JUbq7T
E77SJfK3fkruMQ+xDbdEu8vNp0Fb8Ekz0gsBytlB//peRL1A/9Yr5dSBe8xgcnLEwx5QhFdr6Uaz
1+5VgoTguFo3L2H/rs5AHVEOh4ljBUY07+Ri2dRFdjsvM/wKiuI5CQyBjYusyibSohvUZPZJlF0I
+k+jqfVZV8K5vgLyuM9PvgEyelaYmk5yH9ezCgGktN8tQi2DekCHopKT0a9mIwz0erqUd/7qm9Do
MpByJJs985EtM7tty5GRk8LQXaVPteskD0M3wl39N0lH60vSGV7fEyQKV/zxXpUWczbaBBmuOLEK
b8SxwZOccbzw3c836bpLgeSxzIgST9uaYZxJIh2i9L6G10izICMMg0m4+f1NytVAesbSWt1cj9/F
ROQQiuKY3IdOeJdj0H1oqcnuG2mc7hJ01K7+N8OtPF2ULjB2ObmQAe5gelKzR6F5IERq/iDEbAJH
sr+qOQatbw92fq8wg9TH6ZNhOUAkdvxuyK2qdTrJHHPTYLhTGr80coNUV5+O27yw71O1+/b2iOeL
UENqgYl8rTCDej0ecVjUOu71kTa4boIrzqd2g/Rn7w5ac8l896zSQYCGaw+WboymrTDr47GywYBQ
VaoGkA1to3bhZqIK6k92Bx15FHtpFJJvx/ZXo3pUI3U3Jbe5fo8pYFzcdy2QQ32vgGFWY8qh+bJJ
pEn1Wqt8j+tCiN2Q2Ni5hpLURc/stbJ1fPdwQgN8YfO8AnzWZf/TZT/WiTk5pJeHDKMcNy200Uen
nNg1Tm0/a4z6Y4pioGsKYd4p8jDsBwWVl9Ryfs94eg0AeBAaYTaph0EocPKtjFa0Zpohzo1Hn3K9
tuZ3k5TAaQW8feEmPN/K1uogAEyBw4k05KTah4y/0TiFNB2wuEaxCdXAzSS35ce3F9/5fXs8yskL
VVFdm20YzZQxbbDpmoqBg61sM42mVhjV27dHe+0YHn9I7lruOajpFmIJr7H3Tx9SkRDesdtuPkSl
spG68Km21dDLOkiFMZ4A+2b8LKXRTa/clOm9Oe7T5l2SfpjTgxHeqNO3yD4Y6b2alW4xe32Dwax5
D0zukNfPXfa1a/fF+D0SkbfICPBsVPW7vXxdeqTs8RhwAkoubh9+HpEXn529Y6PnIhD//iTq+2i6
SZyvo4Pxs9nCuN6lUuo5yqNmPEjLkywHZLbS+CAc9MLSrdH8cIarUfmAbP5AORLzDdeKf0iOVxmF
O6Q7c9UZ+lpGH0cpc8v0G/30LIbC0j1byUtZ/ihgyNuhTpixn7u9on6snTu7BwGl+iVSwhL4bSu/
wvfEfXv+z3IbgmVQY6uKMXV5ygcn+x8xhGSKyaVAD/a0KHtH+YAMv/FNOFN03ahxhDx8oVxBl9Bv
KmB9Lrq71iVHl9cw+WQVkFasaEEidxS+Ty78IptsyFzheBBtjfmAvE/r3WyIZywkKBTF+QtNwNxf
cuObYqeerDynM5W+0u0B4jRY6Wn7IVlu8u6TPX1flBdH2eU2fA7prtefJZAV1VLfZtX1JDZpZX3U
K/XBKJ6tie4xyhgeZbsL9+F5AANEmNyUZgdX7hnV15Dj2BrNXDuoCfxrLX6SqJx6CSSdjV4a5TWa
/a7mNMaFYc/audprmw486GoOB8jhJCRXmhKJM2OaD73OR0qtrtlOC+KXuRGKrZ6CyEN7eFA+JVq4
FUWZP2a9ZtwmVV7fZ9Wg34q+Dz0TaOxvX9iUZbALRG8UTPMZMLLKMiPO00g+dAjSVohXb/ShtD1q
Zm6zAtHeXtTnByUmL5wllP00Z0WAHl8Osl1E8pxUjIbk7Wau+xIC7HQJDHHWHGWyuaU5+lcJTQSP
T7aOBT1XVWoVWnshXYWcyOIKKLOb549DUbAGh5hWmuFFihThlgw6c1G+pmH5zaxqzS3b7hGt0W2b
5d4wwbnXFqu9ELmcH+Urs45bnboFidNpNpik/FjMyBtkVSVow+L7cNM7gKZCHI0e6bFoP96e+PPA
hd/I3KNlChQZXPfxxCO60ZjUxuWDKkHNFk7cbYYIg3bNvBQ8/2KDQdPnpjLoJK78luORlkJfYikC
t2Chd+ZHCbhGeL+9G8bLTRRvqaqF30ajf//2+52XQfjkBB2A00BbgwBbZ/yn20orKsBFcb4cRujh
HwpQitf0vioU95X5UFLRPsRlM+J6Q5KvS9K3SkiIVyVz7QktAktBorcdoKRemVDgXTlvB0yjxuzL
2495HrHaXKgcBRRDVmD/SaCQYO+Rzp2JeIcWVjC7OuWhbDrzrtaXxBsTIw20ob/U/vzFt6cKAgQZ
4DXpzKm4ZImWWxuOCl+ElHmZFJtyN4YQYAGGC6vsDCTIxoNqDgQS7g3506mS4yzN4LRsB9CKmpq+
Msjmfd4u7/M6W4BcOkJ/mTtEupw6f6AF4Jr4ZX6uHWPa6ggrfm6n7EmLhnYzCE377RANYopJMsfj
EdaccsjUvGjjbqrbA72NCHEkQ3LrqS4unG+/WoZrq+/1clm/88kyzJsa5IzRtIekW4AV5fF8baPg
5ypwB2+FJumbdGoCWRXJhkjE9BNrRAu8xD5dybQAVFa5qXr5M7yzxctXC5Y5m6ZLD7neNcd3OhJY
JO+0C5kJCnPHe8UWPSBss68Oov+UoPi1V8O23eu5MX4qSzAzZeTAggxn42bBjedeYL8SyEUdf+rl
cT8Wv209qa2aeYAbKCvQQiO9P34eS6hohRttfYjhpb3XjbG+W+z0UzElziepS63HYQa4LyX2jdTG
+cE2Y/NZRTAUB8LxY5q0NE0aOf/9u2pV9AGTSMOEBP30ruoF7jd9R0s1j+L6KemqeDOU2RK8fSKc
34j0Rbh/AaQj/ADg8/jde0DcogFnf7DsIr7plwTZX3O2L6z+ddmdfnEMYEEKUAJAO+Tk3MlzYA5y
UzUw8UmIYFM2QWMbi29KMSj7Kf3NDsn6QRmLYjSRowaS9filRsOul6lWqwP2YuJa7mUiwNG60Eg8
P9Y4Z+jyErisXiynW00VckTqbdaodEQRzPLuoZqU/JuDBOPbn+iskcfrUHdae1jc2avu2fHrqMoS
W7nkdAcuMlQ8eiXcqVa6NdNu3laIQnyvW3WXCDF/GaY58cC59l6vahlS0dpTapWXBMrOALPrA63V
qTW+QQnKPolvagEII8VY9tDF467XDddOa8WBLtCHsJmLTPaqYtQeYzayXzlyIIvR8Re57z/ivLhS
P3Wnoltfja4TI1zjIL97w7+13awQQ5COKOJyNxrDF7tIexdtyflpEI581VVJ68m5aBc31hLwc3mh
fX17stfw4Gil0s4hPFnx3DRN+bjHc13304Lc5ywf5A78ih4vCVqAlbPvFYRCisJOrgbgmE+VUidX
iSwt3tvDn39r+qPopdEp11fm22lVzs7j1lnSXDnkU5E9hbazq9Nl2oW5tgFqCdx96MItel9fyjrN
PKMaTN/Cz0Fd8Mubl7G80AU8W+Q8zkpZos+OF8GZjU2kmILuUqEc6N7n+1yN4psZ/t9zU4SXEs6z
k2gdioYjrDvWF/o3xzMf9rGYDadSKC9Uy71kWJ03qTTJ357gs/CQUWx8WinKQJWASnI8CtyCPEbf
Xj6s7GAvV0Wx0yplRHBsng5srfaxMYwhaFBcv3DtnZEE6ARR1SWFpbAGT+C0dg1avBlsR3QHLJ3x
lSuy7pOETYg/FaN63Qhl3lmx8bGUQSKmVQR4Eq+/w9zH9uNsYSpLN3nAOyQKH3PUxnf1gN9v1TZf
AK3fk6bLrpI5Yj87U3GQ4o57nLrMDz1fCScoJKq7Gt2sjTbhyzrW0qYGIuHnpSF9pm+ibmZMWy8s
5bNYk9elDAtblf/olpwE4nmVOAOu17QemxZdVApYvrVg+JnOCk4BmtMjbGVll6pG69F+vH8Zde3R
gCXEFujMTtNa7KwY9O6Awt8WWIfVfTAoAUr1AEY66ImtGz3z1GpbtE8I47jjuBewMaTyU5QCDi8e
oq7z12O21nWKnQ/hiGKEWq8CaDspxczKea5HdZOJ1M+rOxFLWCBs0G+Oe9ofSrGrQw0vS5R2EuHZ
ehZEKtMfI3x4C+k8ygxPEpUfD+MmtdINVLydlY8BRFwfObwCfELcovlZxrtJL4Muzf01UMyz0cv5
Z6ERZNNO6BGIT/AqAIztQDPaTWljiM3/o1HGBtre6Hnih9IV8O1tbileFn2VeZpJ3/aquu3CeVtQ
JEFBqh3ilIsRbvzbe+w8/6XCQYPMIrFcC8enPenS7GSaVa18CPvFraUFA15cBhFvc24kbY4OM7O1
nYjFfNXMW8gv6Dtiu9jsZ9P6IWlNdZUbpeWH9Cg8DKujQIJy4Hetrd2Svl1SFT4TvQBOju4XtS7W
DEf/qdOGk9mhIuUqNSZDVLuyTpobZFoVqoajdK0vkXIXy3nixmC6ldHWA7kVYdDlmnKN9/VnMA6H
0qJHvqrJNN6SpeMm1JzyXiuWSzfv+RkJyIAeP3Ve2g40Io9PL3PRhdbNgKVqygX+XEzRZlat5uHt
7/erUVbWAt0aAk9618ejOLVsDDADe7h+Nl5iFUq4poxE29uj/OKqI5oBsoY20loTOw0K276MQ1nr
+nt8kKw9rbDPKmYIbluoL5MMoU/TC4wfhy2FOS9rOxRsrHTBvTvKkmvmV7kQo54h1JjaFSJAT5n0
CXL2SVRTFa3RRlJW37dOqXlalY0Hu0S2u0wiY5M08TMmxUMwgvDzyorQS0J72Usy8fj2vJzP/orj
YD5QuYZ/fjotRhJNKcYv5f3iWM+OjkNzHcnVhWvwbBAdLDz2F+g40WTmf8efuHS6CLePVDosqG7e
QEik/NdN1YXT+CyYWkdB15DFD0OJBOB4lDRhmWrKLB0kvVoCkQ910JvVsHNqgBC2HaebPhnNK2m2
rS0AQelChP4qhnB0GWBaBjJ01SenPEPh83h8TV1KLTVG484YE9TY8Wd1lQm7mqaKI5/MU4eiRaHQ
dRJK+PaMfFpSfJ+dQXOTLMdLEq2yTs1mD0Wcj+kwgCSKpAF/xdZS7ycntXY2fefrrBtGd8byPXh7
IZxdoGR/kLpQ9sJ0ZhUCPn76aioKIYSRHbKiUXyqTyWEqpSC0Si2rZJcmUkvX9qTZ9cnijPc1auY
LJ+ML3c8ZqtPLdNIj6fARskT+JncjynaIdZU6d+sREuuporitLIsxi2GGBhdhmZ91S2JvZ3Rd/Te
noGz6JPiJJuAhyEqpIF8Us1wENkP62SpIVsgBoxPk/axQVH4hzRLuv/2UOcbgs6Zio8unTrAkqe7
Lp4MPcwk8AqNVGYba1jxSugoXhjlLPpk1oDpQkNZvyp9lePp7SE4zNQK0kNo9eUmjTFCzdAv26Bz
Hn1oijH5mFVhvGnpe10Y+fx0QxEM51BstzQwccTyx0Nn0xjqvSnqQz8Kw59iub/FgiHFgDDdVPqU
bSKInW6bx9WVhcnBgFqjl5b68PXteT4/ElZ1Iy5cEDRU4U/hYqE16jRruuJgGABF0BQRW2FYnpLO
40OdzjM66HR4Kn1EYzns1AuzcL6lSKrQyAc9+arycRKTjio2EYs8Fge4NbFbwpja6r0x+OzAd+mQ
2UGppJdM1c5rcqAfOH9smayGGstpRRo91AWVL1u94+LSAwLUOiDSqwtfZHr0OZLkYhfLCwz/Cs1T
l7JP7FZTjx57ZGa3ZZ2pXiWWmu6jJn8x6p5Nn9WZdq3lsvO7+22lVqOJAb2ajiu48uM1ki7lYNfT
JN/pkvqeNvlAxUlHvCccLlw/Z98BgAZJEPgWyrSQutfd+FO1XCoATNQVAy3SwSqKzxa+k2WF9kTb
Zh/CIrzUTF5/39FFsI5H52EtQK3y+yeLf2n1sqXXL9/BPRVubE2JZ0Z5fuGtzo6rdRQ0o8l1KD9T
fT1+qzLLQ9TiRvlOkgqEsDGHu1I5sV3K7MuFCtd58MRYOlyWVzIbB8nJ0VhPiVIUSyffxab6qK3I
WtxdMk8HEvWi99OwHTr5NqzVx8TsXBWgfeNmbeRso4J2aTnZ39/e1q8y1aczjIXACoWluUDoePzu
Wm+3yeQ08p0d1bNfmnEYoAWS7pVK691cDp1tKsfZbgnl9EdtYo3pQkqOvzjqoqHaLgonwFGr27aR
JVy8x8tNSKtia9p5s0Nq8vtk5vEO/KS0lTPjJcyy2m9adeaYkrRrY8yKu2Sp4ufGDOdPLeLtu7xS
jes+0c1DUwrF4zzHf1UfmhsuMudJKfuL9jrr2X08A3QxQecQb0Bhw0D+eAYsq0rTXq2hFyq96Zsj
3PFxUB6yVPWcajR8xjT9bmwR7tPsyGtaqbkQMJw3yykrYNZE1AU0aC23Hj9CaFqpGpWQQdRS2muG
dNNrURc0rTVdF4j17bs4fx6XIb0uZUQEcZisIR6kGmYbWZHc5DkTqkWLssWadvhhilz3w67FoTmH
f5/W0a4lyNmmXNlBQ/QTjMok33R2Ue+bRBOeLCG77y0zlMpl1szbMkx0164K6UbRlAbDxZKz3kK0
KSnv3159vzhiUQahTr4K+qDafnqeNJNUp32TQbGZNWmjI0UfmlqH0kaiNByXiehvCslp/TZbdvm4
PIom93MN71t56IyrIqUJSxAowkf6n45PUePQ26N24XQ9P/R4SEggpFXEGFwEx1/HjgBStXYnARbX
m303x2gm5lCXUhuQStKmk9sNmnzhxjs/+ajU0nSi5OVw8Z1K76W1NNUrIePQRNHyiGhYeyvH6aUW
37q2j9b+yj7SAGWugiAooJ3cqwg4N7wECgoy61+d9TGopjELxJg2IEovmhCcn34UFVDoIoyivg+m
YX3rn+4P2+SkNfJZOaRZjcA3/WtqIv3UfapGXQqasMWaQEvu5k5Rr1ItNrysQjhelabOV9N8egT3
dim0O/u66yOh5kVswcFGQ+X4kcoOERBrRkoH/blP/Fd4eVEX34oKnEqky8n7ObykxH72bV+HBNKO
eg95zquA7k+zgEP0ZM5VqBzmxIg8ge6pn07V+LslYGSQ6FmuKq80iSiKH7+YLKNbndEQPeitEm3s
Jbc/9Wi37wqp0h7f3sdnwSGRGcPQiWICoYqd7JC0HlN0h9HRk9usv0uy695pcQJ0HCn3UBfSZI8W
e6Ai976HJXxh8HOIDC5fr+qRVINot5yCIpYMQ7PEFMVhRP9ui/ZiuMsMq6UgoSgwN/G3koOxkZ9k
O66DocsVbAqqISgoirv1aIReFJnzhSP9PGxfHwrcMfOycgpPSet2Nkhc7HFxSDS9u6KoLftVVTnb
DGcUN6NpdDXI6rvYmLxMTpFtSrJdqOaXyqrnYDAeg+rIqm9DGkEicbwINDCVOPyM+aFslNtZTqJb
xDa1gCgbJJPSVH4OqcN3ejnzpxJ37zwrLwRX5/uLqILUgeSBasKZT0axRBlXywBJvNcfdV2KrkSK
bJYU18JHzCvItebSlv7FWwPUAiENSUfGJUdfA76fNliOXqfoiio/zHXZosNaO1/aWMKOTmSULkdb
Bt5B5SClYsYi7ZqgmxyKBG9vivNdfvwQJ3FFQY0oa9s+P0hZIm0aU0qDvEqj9789Cux+ejw0aGHh
n+LDCuEoUlak8UEdY0B2siL5YwmL6e1RXumoxxcFZRhahvC2UQGk5no8o8ks642Yy/gQOaPPZe4W
2YdcS3zISpvJ+OSo96mxF9oHfSw9K9VdULSuk/f+LOE13N9Z4Ywgc4JRoeyK5Fldsjut3Bv6Sx/p
OMY/qvH7cMJWIgN72Y+e3QE1afIdkfnGLsf3MKFu7Gj4ULdfKkzSgrb+itzx738vGIDcgWAbuAhO
acmwfvqoT9TogKnKtV1IKmYR3cWIZ81YTifSBkWIluDKEjiNtxGZnYhQmviQoVy/q43Z8kIoervZ
qTaxZEUBHh2tN9qp41mA6XZlriouuIvuwhf9xepcaV8AnAHPksyd3A4dqh5Oj8DIYRxSjeYGboPy
WiF9e92cb37IZayb9QRAr/b0FKx7Z4gSq4wO5dI+jfLiPDadJZ4kDipsUBKLFIcF/O63ByWcBqVC
XA946zSgjztAVLGNttAid/nVglPENchyDFjCaZNn0uATiV6yOj1/UVJiJpJUFT9t2O3H+6PTp5iu
sCiRVQEgaJip8UG2F+Hb5aT4LKPoOmmKfPv2i776cBwvJkYFnATQBMQcMhXHozoFfbRmbsuDcA5L
FXpKjMGhkSM5VrgVFINl3PSQtMunCRCuPD7lEtmcHoTjVR3uampVZnYn+iuUW1zLfhiSL3rjeOY8
77J5p2jY08D/gpxVVBttjN1Ue1SKWy2+sxzKwJHRPZiLspllQOtdjshj5yZcq05SbEJRbDu0MgdF
+AK9TKvLnguQz8GcA5q1WynxYoFd0NiOu7enZM2Ufp4RShJU6LCbtVbkDQjJ4xmxFva2PCbju5LL
YdfIGKM1uEHupErW6M0hoiCswQqKXr90RL5GbUdDI3YLGImgfTV0oJRwPLTtFPHCpZS/QylTdQUK
tI99bty3qoiuMHChhRYx16FdhIGWsr3NftR3qQBKXpgzellDoWLLayb7CtCAV2aFs2k4Mi3cWx+X
At+tKfzw9mSd9fvQliDzt1fdQVbRmdfjNEVZrLem9EDqvUNFpd5XwKUOdZx3gVQb7U7qOz835NqX
RgKYeZLtINQl5T61E2c3CSyOe0rq5qziNz4o2uNsD60vqii7L9RUvbDczwK9FbEDIx93Ek5Qmh8n
m6ySnKa3hlZ7CJWIREHVuw1MguoTEPMvUtgjQ4aKgSerYXUbLbbhNqbTe8gPh5sGnyqP+4oyxDTp
F9oVp0cpsD06e2sau1I4qBQff/isWqTKqSb1IayiOEhNqfP7KA4vVI5+OQrUFPzNIOHTpT0eZarz
uByX1UtjTuoN/ntsu6YRV28viVcZlp9XMUU2gFdgu7XXzOH0XhgKJVdELhkPqeI0G7PVZ69G6hVC
tPyMNMB+zLQsyOz8yVxFOuauD8ohrYN5QvXXsUUbVMWU7ZzSUfaorXxssfFx+/gxjpMYrWT7fWrI
kz9oZbWnzm5yOpABIa3SeGqkxEGpW82NExbGLo7r0lMWKdtQnDU8XS4spDsFsm8YVXtlo+tPdmbm
np5ZTZDKdn7h5jrbzkwEs0BHgcOVOPR1Mf4UQyb1uDgCn8AHYp3A2CD47s3ecJUElPmvJ6+6jX04
fof6i3hJHsMLV9i6ZE6+wgqvB7izliPJEo8/NkrLQo1boT4A+NxB49Rbyzf1rUK68Pb3PmOLvb4m
qAsUqWCig/Q+HgnbRbtg96sP9Y29NbfZ3bSpr5QNVGs3ChRX3hSetq0/DIH1YGytveyX28iPXWnz
9nOc3p+nj6EeP8Zk9n0yyI36gEywa6AFlxtftHrbqiao0gtr/HQnESuDa1ljLyITtEROXlnX1mpK
jNzapJTGrWVHH7rScS5k378eBOw0ZT0u5lPhWwKqpg3zAvB0gp1ilaRJAIo1ufAq6wV/tE4QJgEC
Qa9/1a7j+jmeNmOM0XJd6vJg9hH2zZCt0YOuopWaH/qoZXyhNVDcN2DmPClbLi2e83dcsYR/VXMo
a582oykOzxBRGb2RMxP65FytGdYl58qTUQB7rSgDDHjX9jolPO34HYucyk+B8sSBCm7Ruwsw311O
Qv3w9gp81cX4aS7/GocaOCIg1MLY88fjWC3aGGD7CtQZwR/lwu63Y1U/qKXxXV4MBVlKM5ndeEYt
CjJd6M+jOdwadVIHuCmZO8QKO79R4tGVByXhiBQ+GoIAOkct3uhyviX52xRp4ssYLHtOZD0pVnab
ypnjO43YzBql9sqRjAtZzUlA9Ndb0Ruij7WCs081FGao46EoeavGiR5mnZJvy7cyYIO6SPkkrh4h
VFkrsv17G/p1XJ0uEac4URUt2uPZnAFDWgiZU5TpFON9XuTJvu5J64ReRG7eWB+7+pIn9C8WCqgU
UMoU1XjdU9RCpnOZjE2SH4Slx7twXmyufPhRr+vkP75N/y96qe7/WhHdv/6TP3+r6pkGbixO/viv
Q/1SPor25UXcPtf/uf7T//qr/zr+I//y79/sP4vnoz8EJQTS+aF/aed3Lx3OQq9j8gzr3/yf/vAf
L6+/5WmuX/75x7eqL8X62xAdK//4+0dX3//5B1XrnzbD+vv//uHdc8G/u0lE3D+XyfPZv3l57sQ/
/1DNP8H903pFKof7CKzVH/8YX15/Iv9JAOmszX7KmBQc+UlZtSL+5x+G+ecqXgQOBl8zgswVod5V
/euPtD9XgiJ0aM7h11/371c/mv7//hz/KPvivkpK0fEw63H93/sWUhhHOCTaVbMD2Lh8auKhhwbi
WbWBt6QV1o5fl7inuHKpq8+SjfsiGkXD/DGv4+EJgYkvudyFZLqJlW2WZMmVYFZiq/Mz5GWvB7Li
Oli6wqpdrZJsKVCHSKCJkzSDcw90eu6up0mRsGTpzOnDT1P+93v9/B5/kdh+fhHkGqHSrUxg9una
eD7eMnZHx3WRWkTbR9SHdkvUYKpuL3jMwplFXtm1sjz5nqitA5xUbl6SGpS3FzXYQ3pJjWun24L0
wJwK/l3sD2odvRdFm9yboV5o3lL1+fWE90DqiykS72Tkdg24n44JNsSY7WyDGLhKYc6282gnWebU
7DpVzMD/ZBkjDdDd1Eux8Mg/hf0ow+cY8P21uxEbU61NRxUtvLH4oM8rLw/3xrz1Yu7ABhyayL/V
dlyAwULNN/djrAxCb5QrkGFtIobGTSeiIHeJSJuDcrSL3E3mARHmQqIB5Q70QSwCPWkevKSN6vtY
E2OOaGZW0imyaH1vuigcaZTykW8mS6C/TV0qAhlVyH2AgpoJgavqOPJEYSpUAjArIDO2x/am7NFk
QssKvMpW6VSajaaV19/txGr2zeIY12lLtylL07IF2zi0n4F/trqbpEhl7CSpQTbJxjfL8ijEL7um
7aPPxjKK+yEWWr/JkVce/MK2hzt7sWhdyj32UD4kM8kMlNzCDLYuwmlxpTnCd80MlfRQJINmoy9Z
Lt9D0VJGK+JR+9FkrdPxEvn4pOQ9ani5FqsvkdqksRfjOxoI3GXuFNxR1UM1leoNJKERZGNesQNG
nrjQolb2aislHjfkcXnKtEgb31lmJHBt7opZI50wuoNcJI6A579YoBm0AYCrhlDdjd0RInuY1NqV
bxd9EW2UVjc+lJWKzPMYzqYHJSROvLQrM8XDwrUPXWozQ+nzm9QvVlFODh8vnqPAKduJOzYehY+E
ctr4eF3a+o0k0QnbTnk6tNcAj5cfYw322HVC1Nk8bsmq27AQkUzOux5iFObT8fNYF7EVQK93Ps+m
MPmZvmDCVkLgC4NIqcfIH1NDf1TFsKUaZ5aulM2qCipqRHxBC3MTtJAcz9UGzYFG8pJkzq9YfnNH
aSLDOVmnMI5CilSlXr6E40fQV+24Arz7e6dRusqTBiE+hqliv1O0aRmfNLVLP6V5ZZluYk8jBZUh
n9xYWtXhqUX3qocNvRlfzdIkd65T1fUPqemVb70UI0mzxOW8K+rKtrcksPmP0pjFbWGt6tnqAIW+
Dwd2A51UN2cPX8thO34t4sjc45iULtvIrkK3tO3PaDTZ3W61W3+aRcO3xvVXoeBWi295LdfOlUPm
trC98XHZo4Vhyj6EpbANLKtUvs59OihbqWvsT07fD4JcbHKws61rLHMdUHaJRz3DCgQSITJu7DE4
T8UIx8jrpdDSgoxKwHw1t7WmAKFoUEGBMGv94ApU0quB+UZ+wqySTS9ZQgk6o7dtX27banaBC1el
h65vWLtdRanQXXCsCINWz7uvqpF1Hw3o0Br8ODncRwNqvdtCtqTG7TUdnDUyWVHncSGpT4JwV3Vn
c+x731Ij+LpA7fELVEdr/pqFKpKa4ZQHKQYb0UOlKV0WKIyXeWNXlTVHqJjzYNBJfxGFZ9H4i92K
jxknq+NlUMABo4T9VHqSEVtmIJJh1K5lEDFBB5piH/Hn0I3NMPuIL7E0b8wpB5wIXasw3LrPI/RC
0XDxlB6PeU/p7LK8pmdRNyhIiTB1KcMRmk1JGBpIKWq96rbm1MUu8IVEuY9ChepVXCTw5GkJUJ3D
ZiNdkBUYdGtDi6MAoIX38B3ico3YSa0eMkPWaNk3hZNRN3fafHxW1TZ+ssFKFl6ZZ+Z3tXd06HpD
Pgw3Jud58R2L6sWL2eImdrckpAyGJBYycaqz7CUpyaFmpmaBcIpaztfRqNqFT29les7sTLlNJlH3
Huey/o0+iZq4rGqBrRv+BF4FuGVVJhDqo0Pn7nps8vl9PGt5ziLvyoeqq+yDFWfkv+HU/cAXUv06
DiWqKVlGKRTwP8aOXth1Vg47NFMddpjG9hchjgABsC1UFdIxjg5pYXFTgOIocTBjdbkZPhvKjV2L
7nlOlszCq8XpKtdGqUnz2roWs5cIS7xPdCt1sGtYDBb7YBnzLpSkBX7UmPRAIuZBfGliGZLT3KYQ
UzGkSzCYHo3sWwxwd/IBZPUAiKouRDu/yfUneCr87RyelL0X/axFHv1S5d7EmJqEN5LMzEV52549
SRW9BprOoD4ascR8axw7AZQVZqg7kLZkN2qLqfjYCvE0FXIscMwew/u5bZQUfkacqx6qAa0d/H7c
e5t8a5n7H+I4yD0Olv/vRcdkzf/x7wj0LDh2n+P2OTkOp/kHf0XGhvwngH6qzWBDQGgixfXvyJif
UEZTkW0jyqUevEbgf0fGhNNriQ0HR5qypCoyGe3fkbFq/Pn/uTuPJrmNrkv/l9nnG/BmC6BsVzfb
0W4QpEjCI2ES9tfPA1JfDLvIYM87y1lJIYkqFArIvHnvOc+hVKbzBqCd2Qxl9f/6nwv7vyiNr1h2
YFhw0nAiAhLFdACD7HZi+qWHZQvbzN1yaSMn9YZ9nlffJSfQz7TL3MvaijIyUd9Q3WAxiVN//UTP
CWOCsJxoNSr58wF6cW76tcB92eL5eTHGZrtEZ4LK7ro/PhWg5eJe71hKvfbW8cf0QyOr6mJni7xo
FqO+0RHtKwFW9nbO/KWo/nELNnM5Fjj+Aovk6hY09STEnLU4idZhCLN8AAvTDWpmGDuMQcIi+1mw
S7OWqbEK1wY/cMuhPoSgmd/mhFF+shfTuvfa5ssiyzpqHZMVurHN0YuQU4/BTOs5EIklPg6F7y7B
MBnhOsMCGNyM5NFmRlVikXo/+437zkisIaRmFYeFyHAtXDLR+UHuOMIlCjL2owwp0tOy2nJH1yaL
6mnqHvxleWTrCSc1tB8WHTNWQLoUrJS0ZhlE+D1+K1nSoJtpFpYtyt3lu266CQS6oppNisnF+bR0
ik6m0IhT+OV1+MPB5apx8vOHxfZA+4r+DO3vq2alp9YyZ5zfRa077PTK2BncgWX2ib9RdaBEfDtW
X/VGh5Mw7sz+U115Bzd9bEe4OVqyl+5T3O1dd581S+Dn86kth2AY2Cj5x1nfh3HBnJnszdbyjpYU
rzwhL7sG/169SR8QhQydimsuOXHOzCvyvoss4J+R5ygZEjjwGs37ZRvm56dswbB01Rm6wN18+Rjq
7pqlFZzZyF1qaydsft86fhiqS+lWn1Z3WumJAOL7+y9zZZDiUzmAM7DHf4xqGnDEVessMbs+b3CC
RiYRX7vGqrTLRFRZGowZ27Rt5OY3lpAcsIKeyIfcxFAXq0HtDeQ628EjFRctN/L3easX7M+liXhz
Kg6ol2wjyj1m93+/4B+AlRdvKxfMWooca8uogMX18jblwpjAzhXcppmaqzMnFdoF1JV1VU0AGkLu
u8F0wnWM3b2jDeU+WxAXCa1xQ6l788nG2Bza8IF2pjDcc6WLOFJGQy1siiKqJhu7Q9mdbad/qEo1
hng786iifXGrSzG9mQjKOTiN9qiIC3pT5AleLQuG0t+/5W8LIQYNne0CTBM9Fdbml18SjxaEjwED
aU6BeTS67tSSbxomhvUdVxcphutrFtbt6XpxW/lEeASYMlh2N43Dy09k6C3jseITm657Xkj0CBZW
KSwMZ1n15ivr/JX0iaeOT2P0ipkTZgB61qtdBzSQ1vVW10ZQbPA/2mrfaJkb1lYmIrhu3r5dKhnI
ew0DYWFF2fz97/f3x5p+9XXZPQkuRhVGN/d6QRpi0S0MeNso4aRP37WyzuVQxafSXWOqRjuO0sUg
9qMGdze0VPTSbFlebBePjoLjBHWkv2ijjwke+pdvqud1LJadlac+bXSlRUZq1czOiS0zKxTjtZdO
/N8cExdn24dJqdnP1fxgeUTxqUkX91VdUNqjXkNZ7CePpIl7z2M61IcyboodHYWKgw4Lpz2n6EqV
8uRbnkktHLoRKiq5CBmNTFhXpXyXpe2AOBtbLOoJczfT1f85aPyvGpz/fxZ69PV/eZJ+q/Sexs/l
l8/d11+7oD/+yM9azzT/s40B6cuRvPijb/k/tZ6u/YdijZHSJnLZEld44/+t9TztPz/GwzgyySdD
DsjL/m+t51qUgSxzmEzooTI/Nv6bWu/lJIgzP8rX7ZWjFbvNZK7RVdQ4w1r0Gv1Mt5/e6NLbNB2C
dh+eFBIULnrbJh7E/EQsTKNgMVwEs173/S837A+1wJWg++dlUAVv0juWcmSnL1eaGmNq7y8Vl9Fl
mIBjpu3+SUL2idlzpvhTtq4G/T63KT8MrQOpYeh8LH65U3DEGpo2fsOcybVOcUJlF1pp0p+dohOo
V5Z2zPmDVv0qpuNlBQBSzcA+ijaSzjayLDA8L685x5yq1440d146roFm1suBpFt1Jx2tuYFVbOM2
jNPHXql8J4bcOVWaVwR5a+k3yYhLo8vj1gUOGHuvpZZcLaU/L41rQ5q97Rnc1JeXNmjcOl3o5s6e
9OrGXRwyBpck36E2Gvewfh7yNTNPJAT00Yqo6pitdheVOtq5V/asl/XLvxeyabY1KiRkTlf1SzG1
7aK3GC+t1Yd3aFVx/W3pRHlvQ4QFSeTRVohXNq5lXeJXypiX++W/n432A3MOHX46wS9vQkdsDERS
Gkt0zoEjzeNM4UESq7YvRm/exLN2ARCwpdXzytP8crTw45M3STHObWj9eJCuKtt+6GJt8hpzh6LS
3FUCo0wgOGcce1Ipc9b2Chp57U1BNw3W4zQsOhvrXD24Rey/WsxtH/Z/drXtYmyYtcy2GHcwtbue
9Tp0oGwERpTXDdHy+8wluCDKdZN4aEmeoEF+Hlzec5cbCwBEOk6fG33VzZDk7eTzKzfm95/EQYHD
2oU+gQu7Fs1PllOvcdHD22ytJaUZ27d7itH4NhmKBPw0WruPeHj8MJma8i6z4uXtKLL2ebS1fenU
Gtnk49J8xLYqLjMRXtHibwGDq4pfWZB+f25/rIvo0lG0bLlzL58dleV2kmmTvxOwC+jA4aENW2du
LqpLbo0yLu9wXllPy4JL5pV79NvDg6CCObLDfdqco9dufNmu8di1fYb0XtP2utEsNL4GX+TBJBrt
Y1b1xnt9KNfvhZ/Ox1l66c1szdm+8Fz1Cn37h87yxbPDFWxZ0jxDWJ1+G40OeZJr85LM+zbLSqgO
NGV5VSXL2gUUwvpYg95czgYr9Jt1QcwJrqbtAX1ks+dHytPXh75szeymboU+vtdBAco6scW+71aM
zYyWunFvaot+oeOQLDtpVLM69LWkP2e5UKTCYpnpVr5yh397IyxIwR6wXpobrJLX7L68BNwGJ3Dc
W7ZSx3GYhqNe12U4pVMWja009yaRg8wDjPyfeRzF0dPn8bU1+mVtzWvJRXCkQ5KlszPxNy+fMJbk
JHPwfe4Np2GSQya5LINRy/VbX7lv66q0Dn//2n/4MdlcEYJRYlsIP67dFubQzY2++MN+JvX7o2ZK
CdaEFqOhlbUXtdk6hE3fzJd2lc3FBxhzXuw1PduGch9qWX0FkFS+G1echcti5O8a6RAmM9o3qU6D
I0yrvjraWpmMNKMraYWZQAbqmML95+/f40p9uN05vodDZcTeC8j8Wj5iCtNi7IhHVfW4B6LO0tTO
kUP/AZNAeyP10T7GPqbaTCTNsVmTJULT7z5NfYOQoWv2PiSgAEGp82ix7e1spv9BW5jem7gwR5rS
jvvKfnDFz/pxxWjgDZS8sAnQ3Wyv/C/9NBrWDCFVN+096AvfTaNk9glL7I29lMtDGqfG0eCFOQ22
UT26YvrHr6V/MWSfR33SOtluzRdx8YhKepY0Gt4YeCwjJcxKBHO8Lu9XOVuBtdbzm3xWb8m6K05j
F98K5KLIpRESBRqB83dEExb3f/8tfn+It9cIeNWGc4WhcfXFDOW1Xl7rI+5Nbbn0hRh2oznKN1Ry
C+kxODr/28/bbEm8vXREiJ29VofYA5aZPLbnvTHP9QdTia8UHZt+hoGWlmSqeKWE+P37UYwyP0Qc
AtaI3+/lD9c1YwWQYZjoJ9nWW6IRi29ind0bQoyYYU+t/cqCeyVV3Z4UxMBbRjxq1a3Fe3VD3SKv
vURLln3TSRJDaMZpTAOqJ9JfW7p+o3snUvaddhDjzppcnUJ4qO2CiaCm3w+uSp5NZWkcR4nE+Put
vz4o/LiyTaVOiAANiOu3blKNL/oMKbxfmgWcFvDQSZzWuDWc4W5Wnr+rGDN9U3RDAxNa4ivdgT99
PAI8Kjneft79q+VStpWVGr1c9qtWzG810eifbJ9po1V5iomiMqNZqK+Mm5tzmgv3lS9/BRr9+bvw
4/DrYBHYkAovHwRGUDVGcHva97g82sAbfPu5s5o2JJtpHaJ87Z/9sXbvVeKestS3Tp3mjm/MxfaK
MPfIgAmGJhaBk5fqkA31a26e3+7O1qbTUdlgiOWgeS0BcZjyTEg7TAaG1nzsrG2an8j0Uhpt+2Gy
zX+8qWofU96qfV322tPfH43fjxubLhK/lAdEgKPqdb2b9a1cTb8398AxDfEo5CDfTvjGJ7KkeKui
spMOIcez06hdj7w3D7NEdkddZ/xFjkKv/uvSnwsiYmrDrzmbAPCqfEvilczXorZYJyYrD0YlqiDW
pLqdRTF9dHV1GURtnf5+G/7wI9AvpUEHTYjn5Dfe22rFMznR1r5IepODnj/q35UN2ZkIZ/eA8KD6
xwVjdCQNjn8mhfEaPP1qbsNTunGu6Q0Y2JAoXa9HJXM6OUY6Os5exWC3gkKtax4SyE1uNlL79txJ
La9OC6NI9ND8J8Q8j3K6N5U+9iT0tvX28MavTnCuNNE/r2vT83Em2n4W++rnyBD6K90Y3H3MHJU0
7rId7dAHiULCvTauKfh9W87hwo2po1o6lXnIxr63wzFTzmmuUUaGajS85ejrcvX3dbFwejBHoblR
s6b2U5ZNeQbaZFjjQz8ZFROClOzt1wpHm7f8RTmM74HOCyfZbQZnXw+FOlmVzCMU/RC8IfFx65aU
sDBbWg7pyBw6iOvEcsLU7FUexj65D1LW9OPcgvHrbiGUSh2mLOnf6DV/MmywPDeRudBZfeVKf38U
aZ8yMiClC5IoraWXy5UrMfNnFTccrKIZFeVin9SgvW+N0r81EKscPQD+X0ByHBbHyPZ/fw9+2zS3
3i0VJsYmul74el9+uNWlKaOXzN37kykesYmP907qa5dC5/CgdXH7SnzOlZJve7yAeGFFwbwFxNO/
Vr3TYOgdLEzuPnXr4UsjzPlQcuaNRG5plxgIssR9Yk84l+AVeAmA0mIu5MkoWYhcWBR3cnWLyE7S
/sas7OZQEZ8qdnVJN6RCT/MhdclZnpae+moBrPf3u3Xlbf9x9Wz1OE7p6LPxX2+sKXIAoQ2Ztq95
wu/Mzt9wFWZ/IxM9eceUvyUKSqRVGGeLuvikHYV6shAtOzcu3SMzH/GIFkwcXrms307AtsmWv6Fh
UBViUNl+5V9q1o6WiWxWc93HXVISDsm+B0sRhc3bzLFi+X62Uk2epkVv0tAyRkdijuqciyKR/ayI
Cx8DIUSSBf2Qd7f+YiTxfqrEMiHa8JH/mF022pcG9+n/y4UTg8lC69D2IFHk5YXzJBi1A89uz2AH
MRpBKVO9KwYHJabrxB9rhSE1jPWypn0IxgSfmq5Pn4Ye7Nu2VYMvscWop2HW14ArsVa6xyGeJbW2
tlXcvT7YD6lridfIDX9YvdmtmPwzc99qv2sU7dQoN110neycloypIDF19dkuvDd6aSYPtU5kRZV4
4pPV9eIhMdL+2ZMlQdbaXN/lihf7lQdgK2leLna0hYECwc+BRcatfHkflTly6qDm3zvutOyTGPzu
YMzYzBy7v417B6BRn7pnT07+WQo135X6Wt3yNyfXWJJXXEy/F2Cbg5i3w8eZzXtyvaMvqOCNqp+p
cDJ5KM14KUIQ4dOjsNJ4a0MYNybzv71SrUZOSTe8nQsko4PVj7sV0VrY5916Ly0T/WePqfzv9+oP
K9BGn0ftjqaYifCPDfCXl8Wo68TttHbdd/EorFtJ+zrwnThr7sXcpXKzkKXuezBm6mAbYtL2nljM
+VPmg4hC3ANaYZ8CqtNvadfTS45tp2GgF3sauh5Q9tV5NWpTRo3bgmBrSX6U+3LNKDMzTi2v3eo/
/PAb14dqkuYIC8DVbu01eLVyxHj7uiZBM0uNjmOo4+3nPNmIYXa/3poGdcQ0Js+Ce3KPjNc5mog0
DkXJxv7Kvf1902UjQ61NL3tTxly32R1+vXTgZLBPnWo95eRb39WKXyMi9WMNLGXqiFjNPqzR5CHO
I1HE1Hrt3qvmep+2o3ZUamrJjmGt4GSS+NZOpmYHJQaiSLhm1YQ0zRzEs2uPRtBXaf6pNdo9s331
JZNzDu/Tdd79/Tv9Yc3nCLtFwugbngpVy8t3q8uLRRSds+UQ2fqbVC8AnXZJt/eR1H0e3R7wYEFw
sKFlC4ON2P+WJdMXfogmWuHIPCqteI00+sdL2hxOrHBbZ+y6R5EjwTcK5i2E+Q3dpXP65pJtLnza
ymtkjPpycMpy+IA9NbljXViimSIuEJ3u7Fa+CqZptHJ/v03bCvNyBdrAUhtkCSUCc9mrFWjszXYG
mBnvyfhz3i/EMQKasuUtNf24I5tIvLV6t3rlqHflbNv2Y1q+PGvMxZgcUFK8/G0KOx+HyuPskLaJ
daDxaRxVXbqHnPTXg55W1Q0RlfIDAJ/8puk15/tkFp9Te1xzQsltecDB092K0gfyY5j1jW2Qt0Gc
XxEUq24BoQMcccBboO9ELrCZ1038LEcjf2ajufRiZbb897sIH+LqPiKwoXBlX6GZAT3nuuteoLzc
tkQNkWnb+SGCY2dF3mC7z+hYlzkSYwNhXTGRQMii2Q25voPhn+ZK9WZgLRw5QRKjBw5W0tWad7UB
AD8y6nxZd3MPjuRu0cjVDjRtnLtPMPHn3cg44gBWvUN7niOVjYraebaLdPkAH9Rh9FIX78DBSZSK
6Ri2DeLmSLS6ghfql1Tvudmipo15TYpAUR8P1G7WdF8MekH/OXUneG6pNX+ya68nJqrIdLqaRVye
zb5Ppt0oRx3jZVVUoee0Yo0sfRZ+VHe2pCBwrLI8xZY23blGKbpwITz4gVuHkjPPu+JbN2SEYopi
Hji5joTJ3oxUOTD4R2heqD4UpK/RFSROUSEUDzRyuu+ZYUx+sPDlUIssaxkxHpiINdLLdZfJvr2z
0hEFVdn00gzlLPoZg5efjUHr2q0e5jOiOinNRdwMsWo/xLHVOCF0J+D5q5hQispY8+twGCSbfbWg
/YprZ+iOvd2OJ4CDqiPFMy+CNU5cgMWYnd/4/SI0Rv7M2HbFWqZOlCZeq0VpW2nxYVIKZZVJvNoj
N4/lsCu2GxUXCdAd2y1UpEvH/Vq1NbSsV5/I3x9IlnNEfZTrHFmvzaNN63R1ypK+q9AlAx8BHiNI
NQ4gy2S35or7YOOrNnudTfxsSROuntL1V47rv/XaNqnH1mzbBt8cm6+Ne2je1t7jxLhb8kadyiJO
zjU2413pZXfJMNUnM3Ge4HcRAcDafFPNnX1cXF8cGIr4u0RhvvdQ1377++t6fXr6eVXUOB4gZvza
V6enpmX1b9cE8fpSTd/KYm7CeXC7+xGn5gc7KV8jA/9Wu7DCcVJjg910L3zq1VmxQSdVOx1wA88H
NpBPcXHu0HF99EaymjO75d1IiDxdMW8AfgXmFmgAnDlm6dkcOIVuM7bI0/Wds3TVI9yQ/Mmumn7C
M+LcYrxkjWiLFWvPODHU0Xr9NVkUS/J2ib9uFICKUEYZ1BpwPCm/thLil/ILAbrdGEMZ7xp9WJ2d
tNzOQw4I1B9ohBrQcC9pesZWq/qDVprrU8vzhy9qWDV/P9n6dDsnOJIOxURmFTFCHGpDh4Dbj1mf
T26gu9VJoZk0Q73utc9JUVB3j3VWwCz1OhD3mdaod11t3YjYToBYu5Odntu+72p40TKdH1Ly7lGy
G9CQg7Vx6w+ps04sfKpvEPMQmqyj3Nay/NhPiep3Mp9jbATDKNdT4pW1uvfjeOnCvPLs83a+9iND
63RMT10ix1OxjtWXpgG/vM9Lg8iYmJPEF3do6/I497lZRI7fUTiWVjf0gZPpq3XO1xhSve51y2Ut
aI1FRcLvRdOu+8oCUapnmjDdl7Sr8UA1YAk4TqWVXp3rta4XZumM9TD0mPZd6ZkNL4KWIcrIx3X6
bGlLZeytGdkwS5qjT4fB2QZMKF2wZDMWS+bQYWxr7UqMjn1YtAB/goZ46Yz84dVugrHMvIlE56ys
z27pW8stSqfBRNS6NodJm+Jbw2BpXzSsoNxr4zGWiPmDpTe7Ihjj0vqHHdG7t21/QJmVZ1VkzjUJ
jCtniH2lVeaRvlj7ZJmqFsdYrpwlwEYXdmDTqIUGVjVzaOIaSbEaaFYepYVmfPQy4d/3eeLmYarL
QtuxFfnkO9b9+lyLCXsPnNvyXkg1dhTt43g715PqQkiJPfJ/EumP5ZzbeRDDyuh2YCecedcLrTb2
/FvfD+yUxnAw5PByn9yuyu6o8930PAMwOrh6l9RPmTCQY65z2bfP4NWH/h4IZT0eWouNabfIVHwt
cs6up8Rmz9wta285Oyeu27cgRPxx77d1LUJZGV0P3ExtBqPRokumsqy7wVK0yF25gMfhPF+kCCRk
72dakDn+1N6bY1bqoZkt9Vs/p7t0mT1uQuTGiPZCG0fDoeKgr+AaWp46NHk+jRcI2jr/siiGjq5e
IuN9TqgS+GHU0o+YmvC4mXW2RHY1FvV9ryvMDLk3AH/TZt3AAqbx6BrT4Ca3NRSSfBcTbPGI5xPO
ZD548XwxenNtnsTaOFNQ8m5Op6wDIxgY67SIw1zb3hhY3uAyHpuhXV3WxY3VjhccR5Iym7k8rEYB
41J3xnGzuzXVt8JuYP9rk5Za56oZHYYp/Pft0R9Lfw71TAxmaGStPgRoJm00uV5TDOFEQ3Z9w6PX
5EE1YWYkSqYkoUG0C4pTr0NI1eteA0QvblnUObVwyJv8TxMwEies9HiOCH/uLvyQPXP2YphPQyFw
dccQU54Az+vuPQvKCGpV6XMSjes2ipmYgj6Xk4HHsPDIsUiSASvSqLNv3ja6XVTYtCll97rVxWu0
LqlZhEtiTbCz2r4piUMpdTvMrMV/qvrB0s91tdhPqs+mr3Y3SJY3OVY+HkX8PntjKqv0WMUWUzYs
MSbKx27tPlpGU9ohoLa6BZLX6HjldKSTAdup6CgqfX06aUY+DDsk6dm7Yhq8bxOytndW0dUtoltb
VUR1IAu4acu6soKhmjx7lyx1Tck8jH0dWtmWHmK6Vf4lltqkdqsp+3cO497ugHhjWunniXWNxkRY
HrpNt0pxSeLhvU95YlQ4WHWjHtyUL7pH7ELFOBtF1u9yd55vWr8o/8GIJ6qd8qWdI3WwV+tBU406
T1ZMxYc5UCezg1/GuU0Rc34SVYGKxxgy1glJnKUMGKx3atfaTnns+sTtiUAeeNXpZBOElIxKQ49c
eupBawf1du27WOEOIlPk1m/zvtkp+gXGW9/sre/cXVJBoYgtxq6nSHq3Rdy1IVq09YKhp/9mIs6m
3byOHmJlVynthMGo3LJS0855TGwf6TLOksk4zDOv/mGmIiZjqZyTt0PX4CPzmNqZJyeJ55PI83I4
FUMrn3r6AHpggkNcbudM9AMPpe0U+1LoE3YHf60KdPqEA7HU90YZtAv7jE0vDSPBmDpdQA9JuUHV
eXMaIQi3o6IQbUJMlWakQZwMnhaR3s4DnPaJdTY7o6rPguo0tP2q497Xa6MOi1FZU4CS2nguXNkD
SBEZW/lQTn53lumwqmNNbUrFpobnxi+bG8bP8AkK3tHd4uT6fZFWzodRuXI+FJq2DHALe/ifZp+m
u74yzPWNKtbJARHjGtieeoslFqe0I0K+y4xds80mN1JFl1L75bJDEtVqKDNyXcXn1HGriT06M96n
5KN2RHX6GbnwzYzZUNqlepxGN15DcE8TecL8uY5Ff9bdnT6bjffA7GCW+1lv/G+kU3NfPKOlRWl4
WtMHoJIIZcxTnf8LuSTNCWb2fLOOI+AIb1u9IOEl7IKKigBP3dIB2ppw3Z6lP9D7XiYkdVExtUuy
z0k4kXvFPzKP5WiNJB50uX7ujLrFPzCl5bulMcv8Bo9tsZw6D68P7sSK3I+JyfQ5UyW1jlcSUHuK
nRX1hxiwZftDjX/R5bbeFYgLvdCtTIPihxLrZnElR7Uxd4eUcN7V1sg7cvQb6YiV0WfSz/OlaTxm
s2vZDfsm8xYaZDMN5nNczGyENZMQqoKMhpfZr84jsiNk9o4N8/y5KlMY2xVjs/QG1J7zBe2a3zDy
NnAkpF1X5/Qikg4/otGqz6myijSwB5NP45S/fnQFvvzdOPqIoj259nZkrZszzjTXcgnGuV0e88VZ
Ff4/MX8dZlf77OrlQ8LbwnVhsl1CVhcaTINZjqj8ZTEEGliwB0gRBK9tXW4kfUyg9FuRa3YWOEkh
biEy0y93/XkUfIYP870YCSrazzhRWjy+pRtV7Uhiebx4OPvcQYhjXpfcG02vkreEnbGR0IkbjpPV
p8ltn9RIDrBKzlWoNxJfba5QtZzoycwnKRNDPa5z3YjAXVvrm1uns76n5hPaA2gAV4I/j514X5mp
erB8BlG7seh5UikpqI5qgH5J0GM69Dmpr4kM01b5Z/ZVS0XIVKs6mlHCjsdaq90RQ1jp9LuuHJ0l
JFcmM0J3pCV3jDEiJmGMqfahbc2pg5JaiKOyp3YIWxbyYHZwYAZ22VgN4UaNZ53cGiYXV9FBvwMD
JY5D563qM41P7VY6vRAYJSXm7cRbe3mfVM4QH7TGSRlr6mahBdjLqzEwm4wEF+off59JMa8HbPyK
BkTfp/Yhbiyn2oErdfITX9CJH+WQG/D9mni9xTs5pW8sb7Q7ZH260A4YvfXvNJ3M6Qw7SxMgpBqx
I6oVnb2rZgaUVe/X76xMU+6xznSn4h3NzM8Fpw4sWgINQaTmcu3uMPBSWcoGR8HR6gtovXGruzLi
ZZfuTgK6rYgkM5fKJGvIAdWd6JX7lujEeiInaXC0wLDKFj4CrOGY3yUBg+KI2f1Y5Fbi3TdNnXf7
Ji5Yh7wmT8dj1g5O8oFIRi052hPQTTVURnvDCk4fxk2N+Q5Ggl+czclqULcxIlxDd26nfF8QekQG
ebIO0yW3eFEv5kqb483UWFl5yqoki3FnafN92rZUGJi2PCMY5k4y185wMVxSf7DSmzZLpxw5NPqm
g+wHXBxGj3mjhfTvRplpVpi3FhQtGZJYNFdW6XIIg54j97pcyhsdl1sdjTapUDvLbaaLocccItiD
df02mbQxpvtiep9VKqW9ixdNfs3jEg5NDpOchHq9TaIyp4V+1KDGP7Zma8hjaiEY23FgifVjWqcV
6O1WS9ZAlvNmplUTVzK7DmydpcpXkrMKwTkkS5MzelOfGK0m5xaKli17qgYP7DkKpzZYoVyLXcYI
eDfpS0a9o5L2W2KNDL7mUkzmXS4cEzbvWn0hmI1T6Tw1HkIpJTEy16Jqv814ouKTzMpBHuy0xkUy
t/NIRJmUwIEEwckVgRkjbpHaWga59wC6BhZOESsci7gXj1Wt1uFcrJsuFid/97y9DVOIWXxQ4Zaq
+I55Zfuk80RnkU28SRk0+QznHBDBrIVlwlEs0Lws7yELW5kNhcEE2S7nDC5EijJw0vXk+wQmorhp
wa33jBtN86zwnjk7zWqa7Cxyf5r2rVvaVmR5KEAcVi4jKl2OVhfe5+E+mSAL7FWl1Z/1vC+yQ5NZ
Wn7D2qseJo4SuODzyv7a1hPp2JG2mtqTP1rVTaaS+kifuw6pT3TJANLUyEeyV+0Oq7xnw6jo5n0i
88l79hVav8hbG+YVPcR8AzrwgB/ZmZeeWLVej7tDJpqk3A2etT6PydCMJyZK8aVqnM4JcwMqRZQi
g+33ut5ynu2SrPR2Tj64GGb8ley2LOF5iGKy2j4PbtPaoad3nR/NBn/GLAy+dOV6KTIT0F5fs0Fk
7warGh0myM38RN8ufexaqf3DU1EUu5QKqQ5gSDcrZAMwO3dJ09ZZ1Nlj+bXX0/5oLW5pAiIQ1Afu
ksolstypnx9g/rsYiQypEElXabWl0LW6ccDyQMZCQQHnXtK1NryLW7dcjlz6EYKG4dMz6FxmIqFj
TMmmTqFMfWNWDtG7bAdABXKGjwTF0LZ7tNB0zdE6El0ieV1AXEBmMeLqniqouIDIFMMldYVz9Knj
jFtzGXBwKr/ys3sxGcqI5CjGmYQKY3pstYyGAQCALbyUrcV9y5Sn7nY+akSMGYnw1c5M5paY2GKx
D3M+kImuidjPjrwx/kcTHeguRk7OJkDRsp58o7DpoBvCd8I2xnn8Nk0INvANaD6UmJV7Tv2lWyLy
ZxMr7JZei3eU17o8W2mXuVGHgoTliUHe0XPn1aMtTBcINMRo3fVylTLMM5RJocxNOKhW76c32pJq
nyfoGAJ0IXlSKI9IJt7YhVZI0yG7bG2pBPpJpi+71jNK59Ff6PCXujOhVmkMVn3bbXp1Y2vxKA8r
AdlMpNbEkpGV6tNN7Dprt7PkoJf7FHQvbV9klI6L+WWc3PB/U3Ymy3UjWZp+lbbaIw3zsKhaXOCO
nCmJpLSBaaDcMc9wB56+P8iqzEJUtdi5iLRIBcV7ATjcz/nPP/CDobmD75f1nIdFSFJPCfY87Aj2
64pzuxRReeWREgpOHtUTiDMWEA/9kBrhIZXKO/cq6PEVS9P5i1wBGA4dE/8lmRgFdHeyicrmY9RN
RnTrlEGEySqFHGA7BGyOyVB9JiCN04oii7KhZuib1HIi6lWIch53Uxuk9X1IVLJ/7vM6tc/Bgu9G
bCw1Z0pnDbI76XXbM0k+amrKDxrmc1hMXo8zRTWYT2ip9bIfFaXPfrbadj2QdWqp3dAW6dccvWh1
0BX9FDMHmPeJEab5Bw4Z3z8xe7anE8vKnJCvAJtdGV7mEOaazsE3adR+Gvtpmi9x37U6v7M0io+k
Wlfre2WBysclFrbzQ9qmGR6SXq3rU15m+BUWjZMTXa62JnEYy0vuYk+zsxicDHG/WpoY60j1sW70
wDlYCqgDkWS1xq2F1k/VoAfJFMJ/IXDb7Z9XX2IBx57k9XhDdOwNjdfSvE4wa7GFhCTH2eTpacRV
d4X1DrFmTJTdGNmNDmaFji+UYXcOetrhu7o0iyfdFPlXZy68ard5+YiTnftoQbEG8rvzPGBHvZOD
ki/MpsZ4dPyZj4/C5eNal4LBAl23JsRDTUzwmind1xq7kASkSl6yqJ2NJJukgx9P17XpLsBhE08J
M89vkOqkV3nQB+01Ie807mk3t+7F4+D4PDIxJQdTKvdbBOIn9hWZhe2Ni10OPDx8phYcWmjxd+b6
y2MFeFJfRZF214e2iKClBzU6lRiXnvRFVYgbr1iYig3Z8OfgszP01Yu1SCaSNe+oe5cZ+erFKY5B
6owKubnBrKYKn/rRzmF6+LK/lHVBqGNDKVvFxOiCBfq+mCeeABAPPsMt2hc9NOXrHBCkwh4R5j9p
7Jv62KLkTG89vTCDrRvlfMNDxOzhtVvhrYz4tTu+mh0eLbLAgbyELHAtKj3jAQqg2x+BjrI9E+qU
qk2XyryxVjNcEh4KhbgTGM5DDdhjUR6L6BUy3GTvscDKzVPe5gwH5zko7yUW3wM4BXeSzlBNFLwr
FgRs7fNVT9AkeFdARO9+WqIUram1dGpncEVLPDVFRsfdMVVHEoovza7MguoVps16DsvJ+gY4CI+l
TEM0aOZqJQYNF3Y1zVC/LGtR2LRNS5ber7K1P+e99mXiQ2hsEz0NBvmcaTVqOnzEHRRbxjBcpDm4
WdL6w0+wbhU8RE6G44oXKqN/dDid/H0PP6Q+9GsQajbJ1CkTQInIvZjTapdbrRvqODIIJL9xaqWJ
vC4JZkxIKmOF8azV2Us5wJKgCVsI5uNK+abp1j8MC4DGZQs0ry6t7Myb0WmyD8pp6ciGcME30Wmi
haQMwz72dh8WSZCFlJiLVxqAh+2s08QVBW0kbY28F21Q2YSLhCshEJCHbvB8zLrLFgI0HKRj1uq2
jfqgvzWDxfN25bTM9DQWTgBfJ6MgbHDBGuzYSKji2CUZXyrfLXYwLpU4UiLWI5BI295ATl2iM/42
ORLywFi8QzTj/ETGa9l3vPrj7G6gRRDGoHurd+zgWwd3uD8iwxmxWsc/NtCL/wyI2Vb7zmkqsJas
6roTV5y3uwUK47BPEVrNlw5HXuMDoYzmehltbINOuIr60TnI53xORGimYBAZ3uPX2TD3xcFTCrOj
lB1tvZpralQHPxlKbZyMO0qJarKPxtJslt1GhMHmXYuZzZnCcgROXe3+TlE2WSdV2QEMdiuiCI/A
Pocv3QB15laVjiov2mvaF7fIg2/QgTGOIyZImke/7KyPqdOLhzlFkBGbvTnQM/RFvlyh8hzr4yAc
L8buCRFfZ7awt/CUk2ZsVfW0XHuUe8+r6XM2KeHkdjJ4WI7thL9yhWxrbpG4AGefo7ULn4Nabxz5
FAgqqegINwOpYdkXlMPfmqKS30ws/b+kcz4sp9DApSw2/Cr7AcY3nV01WcGhN1ME103UrcVORvn0
Ab2QwG/frfwsVjwZMF9ph5AnBDpvoFBziN3O6892bgXPXWGuP4qsH/vz0G6p6KKozPzA+9z6R5EB
kSfWPDr61BWFCq6aaIM/QYaVvLG0PTd7yVWFpDb15isoq5u+bJb//heGt0t6TfvoVhhiWJN1KOqi
Dh9bSEkOnV6g51ffJu8ysTMROYmlXJirOSvRuV87ipK4cDKAcKq5wT3kONrdYNXFAJD5cPG1iSR8
I2+RdVJqNziWmQox3Vqd3tlt2pAjN4OP6ayUHt/2erCEvo1QKOTpMiB25+GUtzLwVXNYGUp/mTXS
inukQhnmgcFcBFfUklPic+Zg3FVv2RcAbcrbOV2a+idP4gbS2oMnE8Nt6/HH0oxkKkqMKfLd2ovZ
jOFL0dgvdTUUWMobRXQjQa4e0rrwW4ZkED7iiDnIs9t12XJN0vOEGTm1VsIRxYmggNrcbxUL9mlI
randm05enqIc949LNo3M951M2Hgsle6ECULem+VP7a3Esiv4me0BN0B/vcqzSOJ/BUDuprCVenXC
3b7sEgXv/QftdL4ki2UbPzmNaahanNLLJIOuaH6oV1bP7YrKL+cljtpThpuUf133mM8yRAWxj4Oy
aKLYxZjBTvB86x6HuuaFreoMIDWTbRjuG6z8oiTPUjuPJ6lbsdN9wRJOQ6eajkbGDdhZ6ayQxUKX
DvZm1TkXoxIRvwCnO2PHht0n3pI7zjHHJorMLGiTQZI3zL/jFEFr/qL6Vdq0nMJJPzGAa+6gi4ze
Tk79SIbP3OKtUUHoznDDLaI7dGN+urk02kasRtFPe/5g2OXIhr+HaJlw4Vq1eyqsznhWHRsX5oZr
oYiY0WlK32WzqQEumwj0oHQ8CsnQGbNcgreNUnl4B4sKb49pcHAuw7gyP8zLMKojd4njZkmtOuIw
QGzHCxYCzzm+aIdzOuuZPHh3Aekc/AKii5qyCe6vu/h+AnhI7Io1w4lPGgbBU7L6PeDcbOmuinui
LGk1+qp5QO5oVQeHyOvgq7b84WPH1vfSW8WU7ZEQdnhqZaNzI22vGeIy1OvTIrvQukAIlgUzhZlE
Tl4g09g7bSCHczi1kqDItgitk0fE3XdwBu5Vi0Ejr9NYzFVS2niMH6uqDI+DZDQXY5lZRscRIjP9
VJOJYIf3nX4aqqD5jmsFyZozU8sgdtIgPSkIxj0mRTb9ShcGfZ44KnSv5q5dGcUaAGY7gTSbQi4Y
pH/kbZ/cK6pVhHbD7PmvtEKdjsdwaTw6jlKFFxRYcEjShqw+itW+AZTOBVwYbU35nrFSuOGitnVX
YjtKFl4Gr5mZooRlAMrc35iQt819qywhKVHb5SDLFFclzY88VJU1l3HQlIU8q6YkVj3IZonzU9S/
6sKt8PicS6O8ULmV4Bbo8Tejt2U61JUMyUeYAXCA1pijJnJVqr6TgQlRqeE6/WMAh9U9hCVDQIYI
GZ6ekLmqfb2k9s9cYHNJ411q70PZO2l2SP0R/gIR1evJyoipIsTQAcCOe2NJzcSnaSVEeAlBYiy/
dOipsC3Yd5PmjlfaSy+Dbk2xHzrf/JLVc+vBJ1d6fo+79gfTy0O27G7yD/xLEHtupO5/ECFEgb1/
ZE3RvkkBlQZAlWScveliGtmMgLARP4SZakbVFsEwIB/WQTc+7fa0OmSxh3gPqtW+TOvqn4qmL+N6
HuWnlneWAl6Iz5ZZent3aKJqV6Xl8OnvzJe3jHMOG1R2fHFSr+Ck+G9YHGW1lD6ul/rQoP/clXj/
nWUQRMx1ZudcDiVTlDrQAKdM795hJP0yA/+NQRLgJYhi37UYD/Pvbz6bKdUauiQyHGbPHu4mglhw
NMIcbFcTCoVDOicWjos54+/8OKShSpPeJ33jiE+g4xxQN+DhkNmVP5z6tjY9qO4h2D5dNhw5NRQu
2w5FdnbFQSceBlWpj3lgq/XWyvIQVzCRKwILrBYGs7bSKWWg4VeCQg+Mbu+W7dwf5JyGIbE3ImTC
wpTG2/eprtpbUS7yOfPcTaRN7sdZGzP88KUb1acMdTaJIOv4w4HPFIPo1s+wYKd7Jh393gxzTaiW
nD3IJ8MY4HIKtxQ3UWlyq3lIfvZAibJ2XyX55FhtjozhdsgY8q+rXm1sNym2jfoF1Blp+OB6RhBL
ryl+VGsNQd1aHPN+mlN4L8xv8/lRin5ej5YL74odOm2+eDpEcjw0yvgCdQV6uSmkO4Flu6oBZS0N
EG2nSK1DNXfdZ8xGm/A9rcAfxKHtsfvYjWwOEX+aeLmAvcDvAfrO0hgP7LHhrkCPdLa5/XuHCM1E
Bev8rY+Kz7PfZa9uWgWHWqw3BA4zb67c+U5lfOe/vwh/cHGRhtv4ZuMC4OItAgn/99dYgpnYYIf6
AAulveUwM58imY9HF3eWDw2z+2PHatiBMPRiN0+p8+T5Ko1J6Rti25YYpNmqct7hy71l4/KleDXA
1+0ALg7eIr9/qdFuu8lEpX8wylZc+qiZtk6hy8+STXGnaDrPHpSb92QI25v3+5vpoeUjhhMjPk7F
txJjPxgpnFymWUMLqp31A5Vn4fa3kOnhkyB4ZoRG9/zB6LCK79z5mV9T35VhvZ6EH5iH3rCie68w
h/3aF9RKf39U/9u3w9+DvRb3bR7Ymw3Xgg1dMAa1Duywd6qoB8KMiG+/aW3clt9hwv8hs6Tac314
bogMWBlQPn5/ApIps3QmwaZtjO63aehwVY0wHd6Ps5n9sBdqNczg7H3mtstN3ZhA4mUbMJ5O1/2/
e9lbbDx6T2iTZoBPxe/fZCQJnmAfqQ9ppsbHgtYduCmLojjs1vzH3z/rz2MBO0ymiyY8TdTHb7dm
wMkJeoVcD07Q0pgH8ENxanYYCjaYobPxFPJlCun4J4qBdz77DzImFH2Sg34xI5HuB28e76DDlLET
a55kYfmoKiYAoT1Xzo4chGFvETgi31lQtv12vSOmB9K20VwhezDfvmYtjYsRZna6R6EHdyXE4Uiy
KZnNfsRnPYeCNc3nSfjmDPuv6Jp4rK3mCIBFi09LZJ7r0KUiUWttTd9MoyiG2DJWAMqCQoD1whDA
2adUiUla4tmLceTYDxdvnTtcFNaGwcrfH5/19h4SqWExlAi9zYOGRfOG0DoWmlXUSRp4uM7f6HfW
elcjW/zI9l9fdcJTn7uwg2ZZLexpVSBrKGMRaEa/KWQ5fr3d5MygwZ0wb6bJcL7oQOTvxK78b19y
KzwQLPIPZO83CxqCeFUx5z5OTRMQTlZm0/LJbIwgi81RW8MF9ds0fn3n1rwt17g1LFHicyByk031
VqYJf8nEZDlqjm0zdWeQH1IEoL8+UqOl+5WJ+Y3jp/OpX5ie7FS9NYwqwECeafR7er9f6uR/7rP+
5iSGwSSNKUIB9Ba/3wFB7GhjMn86ppYJvw7zfX2F97194xViDa5b366yq5Wer7jljUitIxK8PDj3
9E6IiQOmGLsIWbyTIGWM5msYrwwxIJH11tXcYjYbL+XAn5j9wDZuFIN3y4ClXA++Ew7dWdlsZzty
sEx5soc2vY4yGBw7fx2AjVvs8PubCpZDcClc9rlLbhV2eu2tAGzJoMB3dqurMEjIQOZs5gwOwQM0
oHi6S0WPdQ37fnjx8JJZPos1N/O7pq8BdPWwrFftnEX+leP2rnNr4wO9y7zc9K8FS42YqEkiyGuM
icYYPq7/KUDknSYqqjx1D7dN6hj4EmlEjxL2+M7yeLsV+By3pNLhwckiYcd/s8su5ViDN2rziPLA
TDEZiNpsB+6JzkyYAZZWTof4L+48M5xRPkmisFVRhqTEpBmhDaYOFaSfzuznd0qBt6fellWISaiP
STHfC6ei39cKOk8T9zWxHNeSZK1xFC3K1IK3VWxS1Xf0aBykb7ZE3DcQo+Awshl+I7R7c+41S25U
gz+KI9S1oNsYYFZzlzZd8bNyjHbZO6gi4HLl0MMesOVWT9EUZuFlAiAUd8uMIuVYTMIzv4hwot/W
HmyjB/A3eYt5orvGIhKze1VASrI+N0Zd6o+dzLpy31Em633bDr2590JmHImnTMr9YcEM6SZtwNtR
svy64Q0uYLermYo5nrj7+T7QSpTHtFCGLfhrXmE9TZnQy2kY3HL9FFjwv3eqcx3mejiaWKeoiOqj
a6BpS7b56EtkpeHr2KSgKMIKcLIToHIUdmQkGHuM2qovdiWso2n5qX8prQUaLiqt1CS3EOESSnss
Taj9neEODnfvMT+ntjoyEatkMshl8plHiWnYT44xp58GpvZHH9y9jD1cNr9rhwyGAySkPoSY3HYf
o95GkdJ1xvQT9+Vg166RKr9zdoD4VLgKVy+MaewuHmVmfVx0lpPUUdRO/9wWnjgL2qfq7E7e/Og0
LeHdzEaa9OwEqf7hsLOyxTdo5GOnmCbM5etInRXTQydhTD28bEdWtCMRoZaxlyur3zWuDMsdaR3O
T6u0iaZosnF5raFRfnDKog9+FEUIH92QnV/jYZ+mRY60myQSIissgtctFsv1AiBZxPWgtE+MJeLS
PXybsoOBlU4Hl+gJ5qu9Bldk+EMXA/dnMmI7zEzs04qqUMh9mq7hW3imw2HKHUfAEubi6NOwrrFp
TfXnUIMD74JqtsGz/Db9wgG5NlvZJo382OjA29s53JuT0PliP6GeRXJsr+N8ca0+O2P4vIZ7iH0h
QmrGdexnU96GJzyohyohrXR41fnM3LGyBH1kh52DsYMBx9wB5tqorjoOIHnQAtutnUH/25zAJYL6
Sk6tuFKYJ3YXMPYARVYWSL1rHJl9G/M6b9EaK0zgLCuryDHprYbpxbwGa8yezWOQtefCJZ6XGkPf
wRb3dgb7HVzHK4vEcFROEGTlLW3s+EP1wYTrTGZMrbOrcC7IRqC99V7X3AboR5oStrFq0oUIE58h
b8O2Gt6BkcOEEatxr5ug/0r370cbMrWwAqrhm1usnn2gjKLXCZCcx63rakLD3aoNGBDLGc+j2Ypi
u64on5RMbbHPeye7+FZhFaQozfDtjKr+GPn5cq7hEfyAVNKd/SLMGAvbReEeWgfDlHPt8ARxMCkh
XSKUCcm0pI9d49xtlnDHpNC5zmwv4pSea5jAoze0UHUQyFJ8Y65wmY1OPgHHTv2NGFv9aJLfgqll
1VrXcDqNPlnGoKuvAS4xjAxWwogelU2Oz1VOrJCXQG1hkYb9an+uLRNEbchQEO4A1LjdNbxFRGWk
Wuqkp4zVe7/QmuEVVnU9M++0uDfKUi4nEjj9CiZbbhOvLEA60PAgVNiVXjpyN7yV5AcjEuxC0cbn
CVJ3uK5bMij22F5mDki0UT9A2+9eXECyYNesnveYzdrvYycUzdW6yed3JiWCkwQF5JFdpwv1rKAD
NBdibFyCDQrrpZqatY6XxahJnWhzoc9zHpYvYFomeebN6op4ZShTxei2ckydImIxFxtIQLU25jJW
nX0uCxQvp6jqss+oGNHQpMQHdUe7XNsnkUMMxLUt0Ox8TBNrVkXJ2ubXh59UlhHtI/w0f256fIYw
PPNI8lih/hzWXFfdPqiKDomdHZnpoZZ5tkK3tPPlYXSrPtoT+uLe161gxFG7snkcUh8z696sN37I
Clk63mY5uF/jSpOB39vu97agbt/P1RoQjeiO64vyJWWIM7BSM+y8/OcSRj58EzhLeQKEjyzRHg1e
8lkxwG+WdhFxUzj2YUmBQmNLR97e4A+aOGiDLSjJ9LrvvvSokTSpyE4Caz54UIVm+6nlmH6pKmb1
MVlFK9tPGMF0HJWHyGTJ108r1l7VTru9/YG6rc5jfwaJOGMVthHaIwRL8er1TaIlU0TgK9uwd9p0
jXonbeJqr5g16adcMy1lH9daPnpiKH70arUeSrPp5MmvseBkwzKmCr/81PKeLeYq7S7ssQm6YMBg
IKz0BccR07Vnq6iR6c8Q+po9o05CvRdGPaK0dPvct9Kekz6soaWzTTFtdjElxOBjidz1vtvc4I0I
5hJ+32aWnZaRUmkzRrfMg9FitUzoilXbx3JG56ccHfoH6Y7SP+SYf3exHOzmFcnbACGmbLnPsoMT
Ad2m9EM4icEeDdNl6TFgQF45IQ1b7UxvGHbTfQ8ZwppAvrajYn/RXnAidSp1PzJEdjSE62m27rW9
hv6n1GfpbanxHGp4OYFtRTP5KoEHASPJ81Q82jlqHiTgsz72VA8DGzlaLfJzopw7MgJ9Bu20ivuS
ud9tRN4Jo/upmr44S2Gk5a4QxowZPrsEf0dZESZ4wij3faARh5raNgdOU8Ilz3NmlNmVrFzrk6WW
qDoD2yMAA64fvxcQtWrEF11qPoRm5e6DCUPyBDKS7OGAWXm9s9ruefSywt3LGjbbwQokco8lxAkL
gmuxSTwi4tBwAhSPBbvyd8jfW4ql5bj+UQ2IOODv1tmBwK/pKZBm+t2z1kgTvCf0XhZV+7WgUVwP
XVY1r4EIYfn1vJlV3AoIWGgWmmpKOsTFNZtTARamVBaYsD04uxBieOMazyg7p51Snb4KaHmYBlvr
rMjd6vHlGWmB6Ylx9Lq1S/x6PuHXmzK7NXRHCs7U+B/GIieoyndz9rHSdwb+vhmVn4J1UQPHT7Re
z02BQSduQPW5JE865cWbeGpjLaC1Np5/3aaYScZmiOLhkK4uokmdhWj9Qm3DfTbyMcebtx2X9QE1
X4vr4EBWUTJn2q2SvqgW5ux+lOdMtxv3h+5FF+6I77XdY66LoGedD4D6qxlA7hxD1kEk2g9WldsC
Pto0fJrbpVypGD03ruwNIZK8Z1kslpZxeJWP2sCVXJOysEad7g6sFN4g4dDyVcW6zNeMc7qvOFwh
PbC0OXt3BkNlFYfZYt2uMOq2jDarJa6mtsjnrcd66nc+SVdfvFl4rx3bibebidBqrupltu9RwzHg
Qf08Fv6VUTu1TvK20/klzPD6TIqKzfoaY4y23TxOiQXmPMjcva0sN73lpV9DiHOz3kcjm9aNwQz+
Rjvz6OJgnHn+B7cRBoofMpDGS1jzkJKtlYZGIkOiORwTZtnBznvvmip5XZKoMF14OHkTvhhCS5PN
CQrErsYZJjxJoq2RABPyQ5AtTFoiig3ovfUuYFwT3cqUPiIhhYWQSK0KwmALzyfmOHTSKdxTVY/r
iQI9HaZENhPCf7wfrCS3YTfsIUy2RjLrkkJRmKhVXlooJN6hnJvO4tgyDCcZbHe8wVPaqC4VgObX
1ZxsYOCpy76nPs86Rl4zjdeNBU/2qquc0r/D88iff+JOP8/7Ah7/fK7z1X0w8sz1jlRUA7s+DDdN
5hDcj2pPaRN9tnCiP2mZmeGO3+IichpwvbnPBhkygpjt2twTQcBP56RYTbHr5aO4zlwR5Y+lr6R5
IIclnc+KzD/5MUCNuekhW0fssyI3q7uMUNP5puq0Xx6Qhwj1YhH4Sjs+LKGsIUHj/ROUMp2PDPEa
8Vjij40+oJsda2Lo4w9EX/kVGUhC6DJkNCstdJdwMS2q/g6WCkx+Q91j0NpvobV58yBGEgUPAYZ3
KnYUs6trocBLn13pNg+wHxG7k2tWI0k1s+rFXEQWDe8gXX9iSFT68FisMPCdCBuN37viWpBJbdNT
HaGqNbe4QHxpUfCpHTNjM2nJtXrHdWYDzv6J2GAdwpwAI5EQxw4stzZ06R/Dvojmu1TLMh3zpZif
BifLYk6C/FHJcTowrUinOKrVC0Yz0w317nvC8f/t4wEAcBcDOgKpfHO5U+iDMPdMJcxMQV+aCMIo
QGPd/pNy5fAUWYP4WY7E78kmG64Nx/j5d3jk7edvExvwEdjc3AiU6xt68o/LBz5d+h611BG4pgl3
SLhAYajHztCfxj02Ht1+DZt5Y+NBqqe27N6ZHr2FJTYUhPkMxY4FKm27b25ASzVh4vK+4BcGnRzO
tbgYWWs+R1z6dehP82ePs/gd5N3asJV/PvXtU4GC8AvzGVdS5v9+2QJtnt2nEq95o3hiYpNdZlWP
sQ1XlYzgHJWDyMPwKrdw1yjhfT/iLVG9g//8ceuxwfN+uSfgYWw7b5NIwpBIQBgB7lFShjbEouDq
dmWqaVYxDojdetVhHVU/ys7tf1SRMO/wVBmHw9+f/y/g+Lc7YW/2RHgXMIf1t6Ca3+8ESIiDzKvM
T+3S+/TbPZHWP3qvU/MjhBU7iHuAFG+Tx40/bWrw7FDi0zTejPlglTelq2zjvqijZvipxrZE/5v5
gbgSblCsJw7/hczEaMT8ZW7Xcp+mbaDZtiVMJFf6bLVbWMi+6CDExMZolebVqkOotLqTjTq0rumn
pxwfq+oTygu3eYEiHtq3YT6hufAIARQn0N8WzwsfZ6pTGUzKjQsf/OMwNZFboh5HbEhIFDkyCq2w
1zwzcl+s/TTZ1Q9Uo+ZI1iTEwbjFM+wjwDspbi6GKeWVXUXleOh1ti7Hv9/yPwaTAUmzQPMwc7Zo
oMB5c8tNSLRLUCikZfg6JxpmzCFtwjXxOjt7yiGCXHtloy9TswW1UF3fYSfvHYt2m51PSxY3Ztuc
3vlOf6wDBmEM4MhEI/+W//3lq/aPjWAkx5xc1sU6REOI0ZNCamZcxjq3jKdxqTAGCNMZaSQ8yi4W
xK0SzBtQGd324GW8IzVmoU+aiIr+DK1tMY+wd6xu586AHj8QVw9PIbp5cVpIK5V7VRvd54CcB9ie
Wnsv7eSFPrVr0D0bQ1/mF53DAC5xyu0OojLX9OTaaAt2U2djBattcgPJuOC4JMB1oTYUwH77Mktb
eINTMQdX6DVUfQH98NwH5eS6PZRkdA4fwtEX3ZmyczQZ4jTSPaB0V8ZuNPLwusAA0U3wsvee7W7t
CSMtO90Dlk9p/bm1AvIxltGd6HRx8OgPTQ58siNGLqVFnoGeYmscPTgXlj3m9wuFanCh/WHgjfP0
mu8XnffTnW/3NQhi3fWPbg5XHxmDNS9nHycg/2myMM4SRu5AnoKf4X8SPKgnNTfO18HwpvZq0MAv
e6KhXAkF1k7loV4Zr8CQHuDlSrtZ10MJvSy7VWNP+CKxheFHd3YXLy5asT4OvF513OAi4ic5tYE8
VCmxT1x0pTL6uSlCRJyjU4DMwDCMOWE033pzHjUJPg0g5hhE9nuewpomiAyX4jB44fS1LYVLUAee
KxdtCUixk8yHw6SX3CfyZ+IS5CR9GEwKw04IAi7pqyn5UPsBX/nsbs4d2740ZsUy9yAUzXEg2kZ9
x/AU9v6OBYA5M3arI948DMIM51r00da/WoPBZwm/PMJfDZf7tiBJdZcZwfBCS0YhDPUFJtxQ2FLf
iSHq/EdrasoLZCYL5njolxLdTjYdIT011iG1CiGPtaEt7wopIBed4RKX3eJokL6gdccEPSpCt8eT
ATuqqrfSV1eOCKLKRUEYU9g2XoZSB8NlMXqoTIZfq6eK5NhgBxJMGvLfX9q3pRIOh9S93pZ+s6Wn
OG+4BFiet6bMVoG9Fu54Qkf9w9oT80I5s55rFtq/OcfdPo86YXP14nlYwXag/WOLoBidptnm8xyi
oT9gYPwdIx94pzBOvkmvV9/+fnl/DHH5PJ9In4jkCHgLmLD+/nmBEbUlLjHI4QIP4UxAcrEU0aFH
CPk5r7CWwdVqLq+maCaSL1OutRsjWx+ZtYefbV98LQKzpkH23S0GGY9ZzKPzMK5TlaVJBFMuph5q
rot2rq8lumgEp5n7/PdreDt23y6BK7DtkNGLFZpvyiv6s1ROBbZ7QuP7gtrAOgQIoxI/INRqJ2wc
0UxgwOsJWcI7x4ztcnv+ebLDxyGZgdijLQgTM7Y309iGhEUnn1L/UGdIbqAvFjjkDqpGQpaa3hTd
0nPZHwiDtdfD4AuoHobK1xc9dt6U2CMu4DE1I85OAy02Qj1nsk/0mEgbsN9av/uln37hnPfHD7BZ
kV+j7onkIfQmqMyis4ybNgsiXHNAn+Z/s0ng0kLuLJwRNiDLeVu0GPWcirqZW8TJS574oD0/yYfH
bctCZwoP3cjfqVKdtwXjFv6yedjDQaNepGL+fS0KrAZxHxLdUS0mmHcqSJsJpwqTOoSXHANur7Kr
ADCiOtqi9+1dXjeWk6D/caa9OWbFEruNibwEc46IqY7fV0/1ULoj/IMMyQDdGDLkQDpIjFZG1U9G
NelPwu4ycYZIBFSfNTIu6YnNE2K+io7VzcdzAYPje0tvuFfb7Ji9d3j6tYL/rUCyu/a1/jD2r6/j
zdf2bfrs9pu+N1SHKHTG4b9+/Wfx2mwBX7/9H8YBjI8eptd+eXwlbnr8n2zV7Sf/f//j/3n99Vs+
Lu3rf/7H92aqx+23iaz5LSJ22yn+35my8dLi0PTPnLHt5/87Zsz9F+RJkpaYu1Oe8fr8T8yYY/+L
12hzx9oaBuzJeZ3+O2bM8f61bVG4f9HCMWbdzHIHnB7lf/6Hw+/zbZeG1iJz1jIj9/+ydybLcStZ
tv2XGj9cQ+PoBm8CICLYkyIpUdIEpoZCD0fvAL7+LVCZlmSIjzTVsKyGVTdFD3TenLP32n8TM3ZE
GaN/q28JZwik2KwzOW2Bt89nYLa0E9VfDOfVtHYdsg5FzUPPCzmGE66kO5QH0weYmAbJIyL+rtIK
dyAty+77nDsxWIOuN0/cSjQfc2NG9Dxo3vCNSlvzuY/dagxabBkQWBAmddAIMooMNSQssX92u29+
T0HPs2hfTorbVbDVBHfD/SIPgmP+y6voGsTuOoqy0DYWdOBZ5wQaXZqQggtCcReBb5WHST5++fth
yY4j+RE9EIDro5vnU9WsLYS9wHuWAChNxKUFtD2vEWKeNaCmFMq/dyaqbSv/nzn496U+H/No/p9n
pVnNsI2pz6dGjGI5VgTYtq359e2LO1osf4/E3aS37+Ea47D48qbqmHIxZ+fA5pCJkK1JChCypIk2
NlPRpN0PVPnPq3RxSaBDb0hoLmcfmrFLt5txZWPOl/YJpRka6lNhovBvUstHhp5BaDSkaXzT7QqS
Ek2RcQzi0pc3DTVdvPDGhBv07YtB4vXnfTNITPVYtfgIbZMv6vmLTtNXmORprSHWuAQOpJqIUneT
6QfypjIiH8CYdwK7vwE6bNxq+nDWsggewPrZBw2XUc62y3M6W8ZljBdC7TuDaLAAusD0mIqFr6ag
dKh2mqvFIN1GTMOBUTbI2o2nyzS3KxaFWZwORRODmxtLbglG7nkK4u1OAaB3zmmaYTiOuZGiRlEW
0CTk9vbbnUaert23xZIAHn96FEpT7Y4qVMziL0gnAbdhlWk00UF4XHJZzOHK9EEZwKLcAtxynNvI
oxy0xRzPvwQWFAUSPxuNHd5QBUV08K1fRbNVWFUFTT8YKH2iYzVj0YbogGFhzTampIs+7Wb+OKb1
Iaz6Dp6z1ea4tZBHgsIYEnp3O1i2WBbmxRowW5qsInckHJ21ST7D9a7N6UzVSBEgz8/Q8nQTjUrV
VvNDbbv0twrTrDBPJuMtVJr1Nm+EfZ/mMl0uqTe2/Y2e0EiJBsCBtyDx5Gk6T5zZ7LWn0GCvVYW2
m9YGXWA4L/MVjB4y1WxFYNnOQy92iwNtTcLUoRnIcWaIUQZgecA4KPKO5jl9RfQjAyLCcBw7Y4q8
pC9PR7sCpAtxA7EX3Dk2ONm8mPu+HsydnTooWNnNSjA5nmtvziNb3ZuwAc9gBVfVgX/FG1LGnblC
F6xWRAqr3d85DpXusI8T81dKSAVSLTFZjzKjyBO1uWm1AdaS8RvUPPWpMSSlCMQqdJapgKOwzKmZ
BjO76xzwlwXzYJra7rziqcHJw4iy7NjPq/hQ4PUPba9z2pAEkPZzv83RU0aHARYrM7ezzeHqaTqv
t5ldUsnCf7jN9/E28/fbGkDRYbj7P3DIsFW2HS09GtO7JmkAaCQ67TDHTxFdCn3WQArSlyEHwin8
+4y9zHv84SPoODMTAmGw3pQVCKnmq96+9WfHBiU8U6Vuwo8w3evaqn56VIWiyht8ZqLsYh47FibT
/NWg2I/9gTBFCPjChrGLEOiWSMMT/M7vHJ22o8OLeZnfxG6chZQYHNbUo9nyPzcm612u2Hy6eOKw
YB493RP76f6Ug5YaQbvdNiLy/N+/4a92Vv8zo16NTb76/9+AnXbfXmzXnv7nv/dfjkUsqwkaF/47
T8XbdmbqsR/+738J8Q+7KyrklM3wyiHq+8/+y/8HhTHHYGrYKMdMnQ3Fv/Zfpv2PTvYrWlR2TU//
7G/2X0erEuU61lWO2rgddFDq/tGqVK+5u+Stae6qgrMkalaTDjB10Phk9ibL/2pL2bgnJuVRXfu7
jcTT0GwxBUIe0uf8p4L2s4+oxpRCszjWd2LM8kgDG32vCH4Mx0knPurZ03hlf3Z8mYTviE0ozi7C
pz11zO6eqh7qIRNuhC2UrKbe+pkp+scr0IMHA3b+VYrT5h3p8KtjGoxlOagTSYd6OUnYgKJnFHFL
5InFouw0t4/akCYPWlNoV0Xb3DqdJ94Zc/ubzyYBehsOR7ktVRiTFz2IbZJ4dk/h+7iY7n2gMA3w
AaxKuXVdLJQ+Aq2ey7sKLOyHt+/sayNyeCBViEBw2k1H0w7pJ5QVNwwNNK/i3NLb/JxKgLkndEp9
0uEFHv56vC2D3sMFw+vqHWe69GWOsMRAUtBZyTmOltCb0vSqc5LsFLK0Ct8e7ZVnCIUaeQutFWFT
iX95P7ve77NsBmqvU9BnC7NcG1p5mVUjkV21fYIE7O7tAV9WONztAVJGRxkvOAtxkUc7+mUBOFwu
ZNVnpvOxp0qJAn+p3rmHrw3iYM+A6mzQKfGPnplJ7qxwelA4K/KXJOqVXMYAib93+vbF/Hn3oJsy
wXHjDNKbn/jzz97GtmhaHQfHEiUYg4cDBYIpu7YcaSZ7mDI4+Br2VOxpN4K+/c6G+3hsplXWQVoA
zJ422c7bPXg2tlnlFZyjDjPWtGghTebho5FO+j7uqeEnWb2egTwBTfj2FR/f2W1UqnrMzbTjeHxH
7wsAE9C8SboSQl/HVSTQ4CKJ8Ixk3f/lQMxkzN0u1hfeFc85ek8GzaHUjxomGtwcPWSa1h9Mgt7e
6ST/cTnbfGlb5H/jtOHtP5rCkNUoQBGpztbGWL4WQEi8LQ7JcP7yM3M5LtEpdUgbxzr0x2c2tQ5O
RwmK1h6d4qdgTt3pIMuuESeO5zUrCQE8yZC887COWqa4SilVYSjFnsWyrNPBevmO0JUrk55Ek8gx
Dw2MYa/Yuf18QLR1Qm+CHSnqvmY8QBt+Z+Q/Xk5iSnl+dIAEKim+kZcDC6JLkE+gK2txbVwoPMXR
4GGcbLx6EjvoTxCQh8UYbt5+aY6O7ijzqfZQXHzqjHMWPRrWrWGtU2HdaGXd4uxEZ6Fb2zAMOLfL
eqMKvT3eH68P41HLpwMODltnqnl5mZXslN7GBCIlXWsgc5YS7VmRv/Mp/HFVWN5MKlGcrF2DgY6v
CnE7COXSi1BTe+f48cpHTdeQjNHofGexe20okkSxbMBL0vnCX16Q1gkJiTz1Iiv1N9+gP8MpJBwY
b8jASvHOW/LH7ePC2BXqFD/Zo+FEfTnaKAjayDDlRL2rF6fdgA17TefuHRvFa9eEU4N7aFt07I9L
V02WpzZichdkd+P+qHUpfwg0Nz1Ga02L3n4hXh+L0Hc+N9e1joNbBkgjjV2iG5x0OPat6rNLao3Z
2TrNyzvv+qs3z2Te5zhEmI7JBvr5/J/QrM+dlZtnJjk04EL04epW/d9OkNsj4nsy2HaxwHnmy1Gg
jvggmAoPR/Yk7ye0y2dVktfvPKLjPRZN5xejHF2LU1ltbyHqjypQGeeUMJabxdqAumlCiJ+Wlh/f
fkxH7XwmxqcBXebZ7YxhHydCd6BjJqYumHjQDT5uCQJ3KpEWVhjao0buEJzAp7/36E2e0fEfsQAA
IF7NUeGAsPd6MhVnb/+kP2bM7RexBTMFywN9p6P1Li0a193iMiO3n6q9ZhjdRSUB7tD8ScNOH3/q
qjM/vT3mUVH3912wKVxw2KJEfWwwHSuAYvS40DNYJiwERWKnX2rVAU2G9imx5G0Sj+oSP5x78vbA
r34mWLzZl1MlYK14+ValHbIBXBLIaxG+nRjNlhUzTmtYYmN758CwTcHPDwxPT/rZUEdTNG5ocD1Q
H2hvq/kiTY1b8OWwi2q7CQyrOvF6fb1roQHvJbng7zzUV79RKrwEowpyjY+7rxLNM9VkHmqXK+qb
/modFhi6/51J5z+jHBdGgBM6KfhtN4I1OJ9j3MMK4GMtsRvRvbOPefWCtimbGQHW43HCZQmjp2XT
xIMz/elQk8Lw1ZXje2eEV99LrMAsqUhb0Pi9fD00SnA2lgbeS9upz3xrdc+mWCUPM/iPb9Kw6zOO
8vbBa4X5zq18fWQav7jNeXO8o4ko9dAcVdiho1IVxhKghzdOHB0ikw3H9GxG1hU5TrbuVTcVP97+
Jl67tex22R/ySWxpyy8veiVKRVMI2SMi89y7tRbyLDNh1789ymtf3vNRjm7t4vZKhzOOVagx8j1l
cQG3qu/2kGXHd9JJ37ugo6VjqPyNC8uXB2KuP83bPN73WyTN2xf02tJBdwgtESdLypXbf392DHJr
vZcNIrdoaWsffbKYQjQjRmTQCwOP5cn+nVfk1Tv4bMCj3Rg5Mbo9ZKYbEbJT/qhtOH7kb2WfekU+
xtvX9todpHLlUQQA1YFu5OW1tV4ixtlnWZy6zvrhdmiOOvWumva1C6KQQhcUy6QQx/5nqMrYJmGY
RMij55CTbnxuNn61lzy93dsX9OpQm3iRfFU2fH+k/6XIThqZe1Fbe2h+SH/86VL2J2YUOvvbQ716
7zaVLidV6sbH78UmHes4D5BoQHR4qDew1eiFFe+8DK+PQtcZzadhsYl9+YQ8v3Ass0soyNMn3BvQ
sy4WqcZ3ygzvjXI0K+F+5wij8YSWLmeWTyb429AP/1ujQOekksgh4skn/+xLaoHIZfPE3CdbUqv6
ZTY3t2j2zivw2rVALnCIW+SYyXn45R0rJkwha8W1cEgmCcFMKuZ2673CzCsvGvVWVl2fwrTjOEej
9KY9jrlqjAgrCYkJHUiuGW66DZ0zjhP/ne/0z9H4Ktj08wo8FSyO5qAVR+hYYGWOWtrVZph2NB2j
quKgdqFLu6/f2dL8eQtBNFOA1zcJMIroo9fBMPFr6zreTK2rEMAtbkfQhGe9M7G+clGYAbftKC3/
rXb+8kEREIcegIpjJIeWuIjWbawusMEN0gr3ClDef/u9EgBtUaKgjralrx7dwwkYn4mT3ohkpts/
qW0tIlzqmcCSt8d5+t0vN4SbR4FyPF13QjaPgRcNhoKlIcQeyvdSqO8kxTgtgC1X05fTYguIaGGc
CKt4AEQO7BHoPbzjieioCu8pIiyPswD/5ZZ6NwHiknN5C8Cq0OmMxZ6fh/w3o672sU7uwC7up7UM
p8norMPb1/Hn40EUgbiZjQIL3x9nZ/wHhRw6i/PCyDe7R9c7JQR1iDYjD7KWt383GnGgrkM9laay
QID/1Pt/NjfIuQU6Du4a31ON1h1dpywjctNcHwJcmvztGstwqAcBP8BdYrzjutXYox4qa/Ik/H71
vfNGWRbdaM9CI1aMNZ6kt6/u+IOi0YkFz7ccixrO5ql4+arbfjYThgTaLOlSLMqr7ogvHab+dybY
460K8jfkM5vaY/MwUAt8OYwG3CCXQxpHWgm2NHJAFD0SvWAGCTj8r3YxGir62wvzfBRw3ra8U444
titQ/1VUiM2Yb1h1J01f56eNwvH19ijbl8NPf/5RcZLjz8NRQPJJJdU6+nr7TvU1vR+5UzgLi2+l
7mjtieuxb7nNTFQD+wRgB5qMJR4/p3mponQ0i+uSOIbrZMKmA7BgJQzEXfxaixKZDndtDgIdpYGW
QRqEhsxEKD+vRYKAw7ivEylOMKiCzYEhgWpXVX58RSBK8QP3lLphj1vCgKbo8ildwfsgucjvCBvq
bzWTLLhgNaDnnwMOappzCBVdNLOtSk+wMtKeKwxjuardDsI4NtTq3h5GdYCEKE71kplvl7m5/TAl
PmL3uF2uiKZ7bEz8L2gL8aTjUDF+VnmLXMno86/G4veE5cK1VprBiqrJLr23xqzau1Y9RjG/BOIy
ehZhL9+LGSsVLN1luJsh06dER26YgTmvDYzzrYYPA4VCnkVL4iXNISmUk+ywYHtwMtfJBm1NhDWV
OoGNAw7feTtoWIBLyy1D1Odm0GIRvap6CaTDHsnqI7WM8EA4KWCdan25tCbCNhYYCqhyixi2GdRH
Pd+JHidahozxckkqCytvUetfXDiin3JBMQQtCUp1u9cDBcV73Gtpaj0KczIn4oPgw2KEzlTQSdbE
KTGHkzxlq/tpaFwtQVVhb3eqThL3Ks2VAnOhtLUiH4YiJOjJLYLVy1LbfbAskKcbeFj/BNDD/YzL
FD+3hHFWRY1nyG9lXrc8vL7ezFdGfY6GJhmJ6S4JjAg6FISS/paksUiWjIdrIJhAQahHPOqpcdMn
/MPI6kw0movhx2f8WSjM/VpADEhnx2z2dK1oiuUKNt5li66W2K2ya05ioLio68uhQY8hUamZVWw4
54le5RMZtOnUXLdMOqD1KzvTf5KwTFhl7bfuQ2GlGkbpYc0I50iqB3POb410kdEC4+IzMWi4YHpN
uWNQybyxyF1dRRnOk/R/rKRR3Cx4ovfTWKZGiPynuAS4Es8B+HgB76BE1tk9EQtWUoNURL0TiQ5J
G/gKw1pVEpRptizJhs9XNqKiHHehnPbQ2VMZtKAqmlPREMCOEtkvrxK5FgSHQ/1XoYLHezWQijEj
iUVJg+/Xy0qsCSb5eJIll9TKJivIvAF2nFBmmROirj5a42zwHakGHmxe4q0Lq6pd0lvWxjHfmzAh
oUD4eZPfOiiM+LIJwwNeGyUCm+g1cXFadYXXUctGAioak3wabPfgaQcPhZ5fuAUBenXXf2qV15LQ
1fta8rUmYNc6cZO6IIuQxA3tTHpDf60hTNpEWr3qfYICF9BL7NyrGIpSRqdkcvt1inwJdT3Q3GHi
DyM0iveu1+d44r1k0SJUKoiJsqIFKpyhWtkLvtUxUnqdy32NkeTGm/iSCLcv1xtC5Lw6ip2JMFDY
+pyyrDZxflbxFminwfdII7RasPSqdJhp+LYqnkBjQk7fWfqomsjTNdPbpX2xftISzZYbgnWxdm4G
QSVQ5ZxeZ02OaYJM1gYJnG5e2zOS+WjU4YZE0ugFwS4Ywi9gOgGq8JQqSFnsnfm88Rf/M86MQkVo
lMgEWZd8ztjKJCWsjTonxc8lQvG7ygvdChtc3V8mkiNJP8rBdTKd9ck3p0feFlUy0WmypqgbgjaH
7rkj3T19cDqt3XhNSmk7Gvsa9ndLzAeF+AsXQobqE74McYFkvOntECRWu5wvwzrVYZfQmwp81yqm
XaP3kI6bBBAc0WSDN0ONcGYoXK4ylHPJ2k55lnegAjAM2qDY61XmXhRLthDiSBiP2o0+YKIIVz4J
dknrZ4cBWD8RvbAJnIBsgeWXjkQiPZ1ItZz3U5o4gJ1wgweTTSjfzvJm48ZsG6xcBh77lFk2dX+N
RuFfsWuyxAkZpvYXBxe0fmbBDqXVNed+fiIaNGskE9TMIzIXxmOjsmndCfzVX0yCasA3+wukHgIj
Mm8/u8bwsPoD0BsvW4vmZGDp+IBi0GSBkPgNyOAAJR/A9UWQPnBku4hp2fzUCukSuGMoRT5oO/Sb
mD/OmgPhUsS3laPr/OAlG6APsQ4bO2OFsxk01kJg64reYIOeiTI/pFNnfUhlnttEwGsVRCUl559S
Em4XeM4C7mwsiVPZCwElJKqTWYGfqVxRAkjIiBvQzR4nrCdytqI9b8NXi79ooiqIS7zJ7mwNu7Tr
tS+w36yvirwR+iRVZX3ORVXY3NG+KA4GbeWT3nYxJBjtvL1RlXL9QG9M/8Kwc4SlWdPFj61GrikM
CSVdTGHCbsPWQeq+L6hxmAE48fHaM0oHzIQEirOjaNfLnSCexcPcZM1YStJkxnWuLcXHIVtLPeoq
qyhYlcls29tCzd+JERirK8dMx48xQevj3i9S9RX8aXFRDKVuQnfdZKagD6pHMtGZUZthSP0P0lFr
DjFAgzxkLH2FiaUaALtCP0m9QOop6xtsHB4guUEEpSwQ4LWDhHQy7Sy42/VhkSv+wpGbTb5osXCJ
QKKhbeRzqWP1paf9w/ZmyzpvXQnlpanrRgTgelZiMsBUY6dUpUc+kqvhjAZMNmISLphnw3Ky0p6Z
APMHSmpDXsHWxSaIUULz2ULAxucg4dsL4D2p72UnYYK45L2Mn01wtvbp1BRGHi29ss1vMSwVY7cK
sy+uJKhdfoiE6LDskNGqmsh1XIcf1tZei3Fn9TLNv7tmlsmfIBjI44txwI3lQShnWvuPAMT1fv3K
acmkmYoSReT1B7SmyozhEg9dTBDS3CnMYUjQiZNzCkJHSN7kxkmsGs3aklZL5KIDUn5Y5yn7mZWp
WXx2EcJiQZxHgGEBlvIJ1iIUaEhobgdxpKmcZcEbm3Ukh0JbHUk0qYbmOjaxM0LYSJxths/XIAZd
9sh0jWfDbbtmDBtI94hvKwpQeGVbaQZdptJHUpLhkUhzbu9AiAhrL+zVPtT0GEg3orWJ+2nk/xPx
/ZqXFQ0d1lTclpD+mfeSEMhO4l52BP76+6VKiJjlb2vEyjXawWqHSR20ahhk5HXsSQOCgQpvF1ez
+lDmg3DOwTJonyeDRXIvEpfkMIBVq9qpCompv29ze0Mj6clwJ60qH9EkE6IUVpo3TvtyzZMzHQdQ
fUr67bx+7Lop7SOWjMZ7KKXWIRqXbvZtQgAI4r8YWPxWf1r9fTFWnRUqALldqNbFu5uB97Uhd9AG
qDzORYyPCidhaJmxR5YtmBaC8szJv03apb0yGye3z7VMm86RyjgzxIM8/QKb3vqSY8dJ7/OmLlpC
vtb8GgwsE1bXZsNZtyg1EjKJ+W2n+WXOjpECzRew5SYMJSoVCepxYpG438Se7HXReTdQdspfBogR
F011P+rB5KIQZho0lRkJInFvS7epvzMhmvdVvSEnbDPuksNq5bkbILVwaLWupILDy0h/bdIKccBZ
Nf5ctF7qnGA8CptxszQnC2YMYuw9Uf7yJct+QIlGJ8W0GKabWRQA3GyJD5HAvoGjS+OwcwdUVDxu
2EK1I7enu9CndQHJpJkszBApe45wsdGd1XXKrnDqLRd3LAvCnqwHw4gsIwfvV/hWIyBhrFiW+qyY
PuNSeyBzpQlB0nyzldXterD0cPecofchCY2/hrYpAkXO4Fkdl9O14c7ZdeeNP/E/ZBFlppx8+JoL
yPrOIzvNjmV/k/Kp3zdqzn6RV2JCrXDGOvLcsd07FaGkTEeeQdjasPaHhcr/nnaKRjBrQuorDvnq
O9Ds9iHXxN3MOQhEGWiTOrCJgndhZxnWAY11HeXMBxEGCfAvqWMuW4XL0SO24xxlpsyJMN3Gt+Ql
61gj8tYA8a5tiV1ppMDv3ws9mUl375qwGxbv0gOeuDcX3wcmjV/fZ4sQ9mShLCTVKu2eDE3tSyWK
+k41o7bPzE7cd6aaPhBnQlQugWxfiU+k/mOvGAKCOefwuj22LmpWbz1L2d4fMuiCAdOW+5B4vbqr
iOsLiUCcroRdQZNvO/ZUGmJybGD3xJWeGGNDvqM3rBfmhHdWdXzZpEEsIHzIYAnZ+Wz2oFw8gGPM
TgxZ5Z8hGs47jVyJEOInqNh49i5Rt2eSd9OMybOKuSxZLHe9y3KYtqM4U0s2nKbUroN50C+GtTx3
a3EY3GUJEKYSKBXDg6lTiny+QxQ9/vYyQLNgPuicsE9cORcHKWfzyyoch9pfmX8imxo7hQOF83ol
ihmzvXc+L3H9ccE4y28v8DUvTnceC1JU6cP8WqYNcjpln/1KpFfkPYAzEoTCkHFP/CTRUQ+pbrUX
S2fX99j4httFGxZnP4kY7FyrTP1EEJi403kVrXWySBx0v5D+1Qfrop/SYJIPHYlsbGPqfAdCDFrQ
1PbnnEGzhYar7n/J2txN92KOSXfrfSeAaeadrEmeRIuS2SkqPee87Kv1l+dp1knRluyoCzOLAGyd
rEr/6jSOdlv6RXxiJoNGyklKllBDNSJIyWkCTZbcSNh3N6I0svsMa2YbTmNxmc6zdkpZYj5Z3Ia5
bFoeRzQaeLdnI7BzZ/xMOaraNWMxkJzYFz/IsFnPwCoaF6Utv9VsvThYWG6AN2NLoAChD4U5+6Yl
lbxH62ue1VrX79qYggNpiQ732NNx3TQtMbWLlGUYC3CwgU3RaZ9vXMSeT+YU/dUHXOH+uZjQuoYC
VFmwrjUvcF0oE1rS5EQNLdkzva61s8YxzqZSxafCkeSbFPYnEVvazeoRblP3ogFOlOq8j+ssHxyQ
GFeuY94yYbiPVS5YG5zEunGL+Ncg+oeRa/jG6UN2YQUr4etc+mkZCC93dnaR93fkhQ5n5Zp1J5au
bsoawEVYM6kGILlAClIGv0GIwa5LDOpLNmUYM1YOwPMYZ3hCyEVPWJcs4gurBvlzwDlfxrzluMAN
OGEpZyjKZOEy9s0UmuBufcJFDfgT2H3BN87FwAY96+bu0On9NJPMW4+3aS2diLOocTslUp93/Hyb
OOiaokI0xmOxBAJEHFG9lB5uZ2WzafW60jx3JCVbUs6E9bkh52cNtMQxvyPDrvDr+328L4TE/LKO
Tn41JwQXBlSHyjjw2kQlUcvTysOGKaIOrXILcROq8X4YTLEFn55jH3D6mOWhJMULeRZRSRwu+wJL
UzrWDmkcoga4BgxnJbNNq/wg4x1qg0JTutiLKqVETEiRUWxBonkTkkAwGqfEJSkiv21uXqAts8ZK
nE5eghMnnWTkNKV7o8WZ44WwYV07KDxr+UK6yZKGOb4WMyihaD1ILQEsQVcC3jHummEgM91Wl1K0
7hLmRuX/7KTWf3eGYQDmVqkeY5ZIkmhi1v5Raxk8BNa2ytoPHcA2tv4SypFHYES/AzonPhLzzNSG
kDIrIqV5HQsTW8vmcqSKQpD3oIpmP3Ei8qN+KducCEOnv6snmTmBjxLDBfpH5hn7p8T7VppLLuhB
dq4VDGqYY0Szg009TNUFZSiwovaHYRHx5QD8jZw02k0xLLNcXfl2Y2jM6clIvclpm4/usFA2rteN
umQXM+ttt2RJJNiK/Ro7gDyhrKbmmyymFuacqSMYxvNvAvSytjPz4g4e2EIZSyTEomChMWuyxoAV
SneMlrhtvzSTxzVARyuu/YnCUcBMy90zk0bgI8KstoTm3DRt1BqFdwmP07tdW4K/90QRFg7FnW6Z
I3fmKB65ItP003YiSw6pQaf2gNXoUSwQ4vK9MU5MkVmNlj9C5jG7B7/2HDxWZadXB6n3GjQQ+4tl
V2a6s8skL3aKKuyACLlcWgCXEEJP2G0PhIozb39yWit+JB5xG8Bp61svy/r0glwjoss5wxokS/ul
97OhKTntEnfQeQWTlKDqePLcUDPNlbxiBJ/EWGcWqd2C09bHcoopZPMC5pz6vAQ2CRov2QQadeIW
dGpBAqsYRMfXaS5Wsfdif7pcAV9DnyUhkt27V7lEketQI1gzvMaDYKl7HB4rdzTvJSGvya88L4ph
N5aV2Z8a1Nwu6yVpxjt9laI5aJJPisMIMFfMdQRk46HPdNVQIJEEFW1ca5BE1mTbUbY2jgzn2s88
coiUdu5yZvmZ07pRIVw9E6wg2aF6RHide9UWdf4N2GUO2zpLl2tzXpgAR0cfyTVcAZDsYmEPV2Pq
EpmbWljLgzmtjPtpdBP3MBDLJyLEfCKHOIcsNxQJvKRg6jiRnbUQ6zhctalqBicwYjGy+sBlFR8H
ej/Fh67t6/YyR9LjiDA1y3Jl+1bS//UsFf9qYXInu9UntCyIIT86QVI1IwmNsoMX7w2EEe1q5jrK
tY5bcM6hZ30jx1JnY9wSOB20vqnaaEhGAVoV3nJ82S62awRURW2ENrFD/mMNCwTFOvp5E01W06ux
ZQuwEq655CPuVXdgHoVPY8Ogq9aqaG6WwuiMSx28GWyYaSBRDsrLqFMaB6h8cFBccxJVLfcptpLK
PYVkVzfIKdgpPCxUByGRKHaHe1uiP6uDGKcQqay5ltr2fp7pB5z7i5vPZ9Qxp+Gm7yHD7pjyzenO
7sEqdLvRJGRbUcrMcudA+GzX3udEQle8OYRXfogXS09+EeReaWckZ/bNmTfbqPqYWNruTvmTiSaN
CHP/u0wt6JBhjaFlJOg+A4h9sGkM1ac9u1wygGvDAZrEl5e1VxklP9CTfpMC8gn1iiaSEczNqCTp
fqsEjBRW4Mt/Db2YvzsxkdSRT5HDXiKfmoLe7WFb6oVFwRpI8ieKXTp8x6LSVq0Jaz922i2SpgXg
HZS90Tsf/bmw5uu111z/NitNij9Ghk85PiH7fEloCwuLgwA7KcM/Ewo25jX18xKrbip6rQpaI/fY
bOcaTBjiS9hHdTuLA4J2C1sGZJg0qRaFidZqnCFtNfkZh8tldtjo1XSbAorX/UwGdw3a7NCk0l12
uttp7pmKYw1AuLVYTexH7AGT6hPsPTUeXALF2W5rrOWMYmapVmD1ldr8Ec1xnrYAw6qh0khJ9qUi
2MiW/g14yGU5j6WfJecOp/wsSMYJzr5FpyCjtz915Ih31GyKE63shuaW7lQMi7ku7OmqdExJD94f
28Y7K2K0tGsAG9irr5tBuu232qDZdbeUOmhF1rsZ5OPvjvD/ehP/y9j8A294E/vu22P5HA7x9A/+
RYew/3E8tMsYfkCBoGxBRPXbnQjngaOn8GnKonah+kM/9t90COsfYMcC7QgKVdx0Dv/p3+5E/x/h
4zzz8KvT37ZxwPwbivEvmx48DfAa4DT+9X8/xyr81jU865wi+DPw0zjbn+KnILR42RQWadVnrjt0
VElnclFXu1w/k5HdfQCYun6O4fFy5omn/nFxreYTrMyl3CfKVO4HUjOJTbWkY6S7paioZm4xivs2
1fqC8OfKvjK2U7xe+NX9lCMvhA8FkW030yn7pBfdwaV9WBOTZqFpsPEplsFEEDKiBam1ck9hqGWy
dRc0z6TLzvpFkltqjRIOlnk0F5lm7DPPK88FgdKn0KbNy7XuxvrEpmeoRURx5mk4Yb2gEqLJ9lH0
Vj8EdjU39fkgBFZmNBXCP2hUtEz2LZWQd6YFrpzAu7Qpdwhlh0sWvliexmhmDfq9Axwvyxoh2wCx
HMG81sBsiYGhk7gdSZnlZeEY44lFVbA4nUcIN1Gl8vb77IzlzCa/BoluS8jKtBLoeEYTWv2zwpkG
zoFLXxAEKfRYx5hNtTiMK48l0qjsbaIEk/ehhSuewmzK1CF3ShyBax37YziPY5+xC9ZLgYa6Ni7b
uK8/9aDEqkOz+MtXjlKuCqk6c6TPVuYF06vsC2uYFdBjXVnyMrbGb7RFB3Wix3nKol7ZxA9oxBCl
kUOuZhP24LbzEJA70fHKtcrsw0Bp86evuestMNQ1D+gAxSdJ0pp2kFuZBym1KendSrZS4TgP5Nlb
xMycT7B6nWCoCJcMSP/2O3YEec8JJXMIEJHSpqszk7a4RqbivQtNt+O6DHa07OA7LpX6DoiDcO0y
Ipwx+jdsHRNM92Qfyp/TJG1vN0Dj/MrxEpFD6crl4HYDmuTS9YpLEhMmaoG1of3wh7TvaGqNegd9
nXLpoV9t73MzieZMbTG9QQqiywpyN6/rmzFp8qs+1wlRrcZsIPNLo+EbADDWfi2LkBfj/2PvvHrr
du51/VU2ck+DvVzsDZxFrqK21OVyM5Ali71z2D79eUg7ibz+iQ3fnX2QIAgC2xJXIWfm91baaqa9
WUfTyHRSiGpvcqQFYIvbGpIpQcBL5utYaN1LYQPXXCGKHy5iswtDapVEMxWfUrWWboAtuBbnCELm
Frim8NR9NTvC3jMgS+J7bYJyqTuYQYFhqcfzHlo3uUuMsZTJBi5H4cnpoulcqkVGpYvObtVuOKcX
yUFTUujzZnBDgh5SgHY/odHxDulTkR+GQp9mqKJZr4pLIyUS4RVpehwQrmMd4lovQPBIjA1UEC2d
gazWZj9NtPqh5E44khcVX9ak+USbyKGLGbOzt5vRVFEA7uW/MYWcaI9Ys3A9sZezeKoazpqTNSun
l1dTkG34nGja7TgQP91607zhCdS+O0P+s6n9DTfSrza1p+cufnku/ssngOn91rb+2PetTdM/kEuB
lBa7EbpdfdG4ft/alr+h1Jf2Lstia1lsSD92NlP74NG04aIHQoGEAhclz4+dbf0rrPL8exdBlMtf
nexkv9rZ1pvg/caGkAqnNjLPJT7Cxsf/88bWVRwfh9Egkl1F4iJvY/NWdM9iSX7vkCMcJnXvjPcM
Eol3uN7l1Z0XXxMiTKKGHlgYEhWKhQ2O+6CIgCoPRf3E/mdNj9HwqAJs1Deyq4Nkv8h5EiyNwp/c
W7t8YYoC+6VLwtLu18//j27FhzLnv6dxWu/TtP7n38ZDLBf6fyx0C63jr+5BQh/q9/fe+s+/33um
+8EmbmsxgVCHhFOd++jHscr94CClw7th4E4mi+Uf957hfECxuIj0f/wlktJ/nqpQTloc0bCh24tW
7U/uPVs9kdrpGE8tHev1khCAev40ItmBZqNMVy3Y3BSit5qmtQ9hYZVUGBQg4iLODtTwQIKETo02
ooJcjA4WqHD0CN8JfqCOkRXdOlqdpw+I+kA4SuR7MOp8KrofAjpZG7VtCVbIO9Ujfxt4INwzRo3h
zmN2t89xGOXOuT23RmRv0rYx6i+ypmT5ThAhLH1LSbzsPClSxXwyaQhrmfCwAKOGsHPN3UfIej6r
Yy6Q1KRSnUHEFJ4VsU7Ocp2im3WiDptlumYUZ9JG0pHcuE1LyiLMCc1Q3jqXh9Uyo1PUzbwuxplc
QXWd45t1pveW8T6xbaPe2oZNeW6vTh0QQN/jbr+ypGOmtyCX4ATEFHEgmuq6A0BA+QOhERCaMAzn
1ooz5CvmkOiMaRu5YhHDikt406Q9xCta0a/IBSUz8qh8xzNkCrZhrDhHs0AebTY9ZqlVIlhZwBC3
GqGlFvg8KGRqFJt0RU7cBUQxFzgla00CIpMVZdFWxEWs6Eu9IjGAET0kkBVr0a5d0ZoQPyjQjbbi
ONSuzsoW1LB+NGuN4gA65r2rfgV90hUAqlYwKFuBoW4FiYwVMJpkJsZtvQJJnM4BlfraAWByFqyJ
U4tJPuAKQY0rHBWGEmiKkziXNovQiLZZ26i1P4ZtlZxZC6rVhKMy+/TGA3aFxgJ80V6/gGBKK+44
GwKNYb0CJnMXxEwQlIkqZQXS2tLoossaLOmOrlSgNmdB3UZ3mp6I3moIh5MK6fyJ5wHRNfmo4dtP
Ue6QxrXAeJx5PocqCYnGCvKJFfDjYAn4B9gMaKOvoCB1Yjibi9TlAiR30Rxrj+QAUEwcamfuCi0a
oprHQGpzxi22wo/DgkROg+1cGSs86a1QpbHClugHSPAqhhYtip5H2TVRXIsWZ8E7JcMyDQwrDIq6
ftFeW3nd7ccVKg3NBTZtVwh1WuFUpNdNflYtKCtyHABXY8Fe6XmH5rFWSDZf0Fl7BWqRTlSPc2QB
34oVys36bjgmSeMJotGo3Mb8AO4LfAsEjDYAOFiJFmi4IgVJwEcsYvt8hY9TMPJnTwvxqooVYC5X
sBlpVXuvAhIk22GFo7Pv0PQKUycrZD3Ioe1R1C1Qdv4d1l4Qbm8Fuw0X4tlvVxBcroA4shnAcbng
5EJHqRREjQUAXI9md1PEsvuaLug6MD9Au6r2wxWneuD3YkiB4qsVlrcQbn1MV7A+TBfgvnWq6bMd
18D5Icd/158i277JVsB/IEgcUeDsISlUV1KAsgEIAoSIkAXFShzYK4lgrYQCaBfkQrISDZ5ZQTqM
C/8Qy4GxJV5pCcZSKArDC8ciAHZiZptMEjMOCMdGFEis5S9mtrAd9cp8xKLP0JqujEhZtTkf/MqU
9Kwex2zlTzK8N2IXK6hpQ1jir/XKtdQL7eKsDIw7S/1iWnmZeaFoTOHA1vQrc2MlU14GBi610kfh
RUJQsRA9lMzbQZy53V278kChQZDOHowcfshCcYy8Y6GNpEhQJU0ognuf4xnMkkXeXBRkC+FkrdxT
sfJQ+spJmSs/lZFE3foGMo0z0pgNMN65pwUtui7YqWI939ga0cVoJKgen2LjzMlIQ5715IgjsL/k
6wq3U6fe0is3UOhOR0RaocvIwvRutM2LLKnrGyafu8xs4+spx3jnKhdlE90LdMzsCPpFN1U3YqC0
MW4V07fd/saYlnS4+pyy1WapHavU3Gf9Lw85eCREhk0RdFXXtwBk52ajnkUhI4nX5jRKGe0Te1zK
CxB3TuEmj+k0PFWMx1vaX+5sNaI9TUp618e9lutPhKiciTjCWURuzxAKMEJBcppnfUXn8wC0a/sY
3PhGhF4denuukHSkV/NiG0xbZY+C+2tpp48tmZe+IrvzWm/Nb5U27iY4kKsOV+r5CMIwBxLp7Scz
jMeNHfWT3/VteEZzxwMFvV81bDpUItDFEfoiQSUOdcf9Tp2zrA9RYxwhQbVNg9YwV0300xWrHOhE
z7h8rU+9uzPi3BbIutJwCw4dBkIf3VuP4ObDPKc2+0qkIExVnx1kYlhBSsb1tiQQPc4uxFCed+jd
fKOnGbydrrM4v8269FLpp45EwMZKX2VjXaVKnlzMYT7eOqSv0/oxpgG/CAH5eExkLB/yHlZSyyfl
YE7J49DExRVfe79xge4vRdriQGIt2ruoqgHfQSBT1byNYCD2vWVP1t4D+9ELxTkoZvpY51kGFcPO
i2QK8j6RF7op0D/k3qE20yvhCfO+RZOBECPXbjWpu2C0xu3Y1B6VX0PxxdLh4dy8dm+EwnYy2+oE
jM1WDb5z7GjqzvzUg6cLLIQz9/1QFW+WM5WXpltq+7SPpt0kVfuqU8bympLUV2oBjbNaKYJyWlql
JyVFQmfpredHJEy1ZOu3eqIn8C5mfqDPpLy3q4EWqBEAK2+LYgM7Gt/QsdaHPFRZf6SSywmqKE/Z
XbsqRFo53KQVMcdGFD00Y/RRrTrlVuOo6uOUb7ZxXH0Usqckbghfsqz7gkCBI83iXbpXQrV8sBXL
2NH4ZLw6mnik9mV+zHIAZrJzOL/MkKHT0nFpxj3wEZpnVFx+TeXiIayML5jrqROT5qtUgOkcxLIc
ZLcxlVX3DrpoGfTkvFsTWiktEZeVTjLG2E28focza0z2dT1YR5Rd6JyM8apFjbpBIO8lewfR1Fln
emdKapPVzt5VFsV8NikI7zOS4Td4M3ZMftmNtEP91TKyOzHMnyY9eoulQgYtVQIPOlz8l7CrEfee
RVaCRCC2yDHjzReVvq9Lsy3OSEXEDr1lQdWJGmqjghRDdarUG12jlfBKh0R0oW3pP7beapTjhHjq
aWwawSDqju9Imm1713QEtp3reTP0hk9LrZe9CRgHbBupaIYOXrDU5yoYSxX051g3boQlNRuc3uE0
naK4eunp16nibUmOzJgjEw+NIj0i0ZEGvD8dWvk5RIgkwCTTKaljiHRRwt0mkdHV92h/lfGzleeh
swjkOEcZ5/Y0YxneR3mES+ChyRVNR8Vt5+qYXoa40gChmJkzt73pU09Pk2dRN8REBq3oxRtxjE5M
G6dT8pJaFPdfTGIsNjUQ1ww1a2vwqb1pj3tpVPZd4pFmmatNmu3sCjU2QFOP0evYKIliPCaYYz8Z
hl6p20KPNPVjFUe0z3033P3ROPtvZ9X3o+r//G+LkqYU5VdT7XnZvJ6EGS4/8IMu8ED+eTag1IiE
0sjb+cdca36AFLPxR5PDoxKO+RNdsARwkVTjstPjW/tpsOUPcF4R+M0/wNr4J4Mt5R4/G61oEidM
Yrk+Qwwg3GnATD/GHhA9RdIe1N/B0nN5mcwlqyF8ouccmBKzzh9CNTkzW5SAO8XJA0RWU8Np0uwu
wtkZzlrNeCLlAFlW7I63et19lmUcGMQPHIs+nh6V3DEedKXxaJ2QbCQVZRw7hO3z5Uj+IFhf1d0Q
VVRftWSat+cGlXvhNhtZlbe6YtOy4VE9aJw7cdotESpGjjqZ6MI4823W9ysWe9lJ+t2LWGDF0UT6
jQZVNE/IoEzytwzy/eKNF0auAkcPv0gLh9DbakNqO4mCQWmG44hoAlsSho0C+m8wnYuh7u36onIi
dztXEzUYOdjoxhAWDLvaUHEelGHIwtkMw5lbFjrSD/T9G62bC+LuOIeyuxix3BZprHWLlHuY7SM0
QKT7Knudvi8kh6w7oTQVkqlEdWneElN81najGZ4Pc6ypNe4HDvq42x0S4Buj8h6MVgp1gFq1WxMx
D8TjhZXm/RJ3n38mjnd0LrO6Yn2rR3ylIb6T6xENvU8w/vBIDaGWXJleMspj5lX8XmQq1FKASVvP
hgwb3gPOxexBtSHAgRrWpW/WkpASPxYekXiLIggcrR3pLIuIwHQTL2j0UTxqTRhZZ1XiijYB4ycm
95we5nauQD68DNU1zNdLaGMlwTSVWM6FihiSLYebqIMHsLMR05Is3A2h/2QUjlyUydYl5GxntYnc
VUXXqH6W2XP+PMteA/bW6GnbWHiJjW8g4zOnsyqn9pT+GljfmAhnf0hz7ERVTJUu1rH5paPlbArG
caZjFKmi+hmJVRxucwQG6r3eZBO5wnQQPnVuHz5nJupJ1H8oLzeUNHqMFEmU3stwsKCd3AkWgyAb
CHIVIVVJg2ji8t6qUl649sh2rUjpXFtmleWBi8Pxug2XGhJoeLh3DU1hHeBli8/E4Jpvjmnk9kZf
+BTs1yXUykqzmGWVci5RTOcSWhoihtnKO2QrPROlA0zNjM0YkbnJhzWNpneVqi7y8gzm+iylJQaV
6kyLDvHT8/TQWE0EIzWk8qsbVx3H/cZ0XiOnlVR8OqP6icjB6dGoSl0QHj2VBXLrJDUDQd+98M26
zNNLvUBOeiUncsH3JJ1CuuE/LYqLsEkh4+qFl5MrRdevdF1HjjHeJvQ70HimpV1RIEZ0x8LyaXD/
GqWiC/lX6mY/w2BMPaSgq3ZDIBqsLHwgNhXAMyJgfWuuhGK7kouFjQwtaF3gs1TPn5RmoSFnp+du
mxd2Ul14Shul9tFWC8hLTv8xfZ4F5ogkZpDY2ivVSZutdG6JCh8znDKgwU4Ttt+oXPQMoqmV8VNM
XeYd0dMxWlWQ5wM5m6ilo7Ifcb7wi5xd7TjjNeK34tAjXSQlZNKAcXSJC6ihxsZ0zd0sxjbdGfol
uzYjH83TTd7Z7g71eL5Re8cM/7MRw1mcvf7330CAf7URX8jhOe5+ApiXH/gHwEwFPNQzTsAfMPJ3
fNm0qWdYyHeIe5q4uJn/CTCrHzR+ZG1OIcFn3bz/DjC7H9ZoLYoDwaoJkf0jckNbe3resRsGCaaW
Ba2xhDo5BCEtlvJ3hvgpdSRCYmxZGpBvsQnBDYEAVUaExleZdkq6qEulQgRuEWLgN9IeaGWv1Hop
ZW9UzeeejHO/CFMSzV3a7kkciyNxrpNUGvt0pVD7antjIzZ5HFXEssgI1hrAJRRXMrVTUDlUMcWB
K40vDUUqGAmFupilsZEbQYb3mXImFNobt3e1W4KDQ8R32INRyeDY8cFoevyCUrpMKxilKgq9NezJ
apmmWLX6CvsV7dxnIAejstGqRr1SBO0uBwpQossmzk3UUqYOEGXSSnyT685cnFHf7UTM1W1Dp1xR
uiQDF4JGQkpFr9W5O85d6h450StXuoeMlTfYmMkt2SbxZ8BPi5EaX0dPaYBBhb3Fr41GTzyR964i
dweKeio69G8grQuMznNqo/+qqTUStgjlqycTxdpmYZE5gO/kw59jCx7CXWbTEbHlcC+CeipjpO+0
fDMFRlNTHUNlKq2N1bs6U7NKg8BR9hHyMhuZNesQZcJYaLQZPjUyotsi8mjGVUOjO1QmJPRN19R0
xQwG0mWDkt7ikBhldTHWdWF+tTFwIlfWOv2tAElkzfaSGyArG2SDTxkDY2zf02mVXbZN0oN3j/PE
n/YUSYM0GgWOobF6idIOYpVqb/MTJZvDgYT7daWtjpYxPaPfJhAm52PcGJ2F5cs8F1mTfXRS6A+f
QxV17bTbUt8nVWsrE51GvdjkiAhDE2+1abzuMo9pUXLa6dk56iL0Pao+ejQAWPr2STk2v8n6W7M/
f350UEVSBsQzxKGYmfDnR8csI49bZJZBFcbxbkEe97pKDMeG43c+wN3bPc5aTnkbePseXRtZ93TU
FvQPDkZ1gcHWua2c0iTcqYquRKFhPlg+OSDN8Xf5CSdMNy+R1+oQJAqdhE7oNPzZ7CahplkqgxAn
bbxJEkOkNyJuXZdvOklHyEsbI1IM9kC+gt5+gV5Rxwuj0lNva9RtH6QNQRb4I8252cCUD282dXZv
3mjhplW84qB4qXmvRymbS5I3HIWcJCkvIr2wgyIq3uzEvTIGpzyWPIiUs+foOIZWpkFI+9Y3b7KS
26qauy85ut0a+qKYGEKFZjh+G2niKbcU5dsUivK2Nt3smNu4mjeiNioJe8Wv8LMmQr83Eoqzl3mK
dTdigMh/l7lyMrWsHyPbK+nPiKkgB5e/f7daUlzj9EOkU/edxtZdmTf9J1nbj2kU64cpzLozSw1T
v2iiaVuDKuNq6hxCJGR74yiDdmb3cfcogNaCNOunC5cehJ1Td+luUmhHf7cF/QtF1r94qejFNApv
SNxa+oR+fqleX0QYPohmmBtdfgRlBcJPqnlXSlVHDG3XOzJECGLgUSp/9zFBy1cnTwbkKCVZ7Hg2
uScnH5PnNZGbT5jaw9Gyz4oUo4oGK4GlcaoeXKXXjkaud7s+bvPdNNP1KsuypycCSQwlgluUXt9E
HiqX5qTngLCufj6SX/CbzNvTQiO+TJcdlg8HxwTR/eqJ+sNNijEv7UgGmZuwnTRZS51fK+6xLLF3
UJKd+C1yzwiYVeqE4gq5Fb1BK4eTfvLCdjj0sW1+0gnoBqbRlWMjlHarUVh9sHGcHUYnk/uw0MEa
acv7EYn8R6jH/zo8Y4lZ/Pfyx8tvX5+Ln8u08Dr+/Rxl2BD13MQ/yHlrPSERrM1NtjQFvAMxTBqx
dBU5Dxz2SSOWQSMDND/PBWcym3ywPwExtEXo8v4+B8H4cWqyOeEtaeI/P2NN1xPGkaeaP9oxUuCk
T8PXbBWGYehKr8g2hkhNuvRzvqjHFIfYs0CumjIqVtxttijNJJV8g99XWfYYd4P4CiTnmAEhB9qN
EIRB4NJUyNvOSQv6Ei7EExYG6srVVEkvybVMi13Y5DMgdauhJERphfUNI4TX8zsTkfmhrRG8oHpi
eMtqz3osMi95SPoifRBFD2OwdHjel86w+PpRrF3muRwecoopj0ovqbVL+ji8lI3W2Ts2ZBEFcOsi
0JRRbTa9NTWfOqY0PPx4sYrAtmR4jIhlrHwqwO1H2euqGzRKUYx7hGak1Gh4fbaeOU4FI31W4rK3
ZMWZYRrSz2FcvWZDkybL+WbLdwiGXcPHoefMVZBYs/ZYXVHjqF+YkY0rh972j0akHTMLQeRWIcqh
8FORTjvXkA64ruzCnR6VXUCNTa3THKWz06lojbQNMTW97bejqp4jiSzQpkLdfrEyNaQmj8XZ40yp
wWYQN2IoGyNyM8PXwiKh569TUEGbSEv9kFHS9iMtG+77xEXW11rqtaECfvLmJjD/rPSSFLMHDXZB
NGmq2JNbad3FbTF9cV2Re3tN1c1xI7AFM8ZS9r3NsxJbDDx7eENxtp36JOfT2hWn1YDpwTGiz6Ms
BcyEDS6GDGLwaPejyVvxSyevDxJi4yUr+3SvctCsdxORXm85OdmvcQSxdj6jqtD8tFDsb3xeoL5N
LVWx8Sg47XyCe884sirFpvJk/rWZ2goVYDtOzaHFu3tVJSHgdRObCOcTmxgBmtLS5paiV63ddAJT
GecLVzyoxly/EUMLVIQ9r1P81ErbB2JY8vsMK0YWYLjKKQIyqvq8WbSSI9ymuScGBQnluoT80Tr5
/yk6bDOr/fvV9Do/wYaXf/59JLW8DxxaiSxmhWTpXNPRvy+rS93KD4GdbiNyQjqKTmPZG1lv/iFy
0liKLcy2nHkXIPkPseD10PT+tECxzRLuRUq751A/cXpSiTviX/KEIDtNcQ2sTZTwpDv8wKoReOOk
3aA1Vrqzvnf7+opyFA/tjKSoe4M5lDQapQKg3ChIId4qRRDboSqVOCZ62YtNnUv8bAt3sRjoNQ8d
AXm7L27bQVso3SL7wCAfFQuWmQKyonC/p9+zf1KnOrIwFJbJtHEavTAD06s4H9tqrd52nRJ9KubZ
IkwkchdilPPFuMGIVuHUIsQ1PWhaQwUcgHYERdY24+echIUm0McGBW/qOWRFxXXdaDvLUuxs23Va
KXc6+OQ54eGJ2Oc1kLk/yGqeie1uFoPr1Grp1uMRYl6wMmo72zSOjQcPM97F2KXw0RBHCf9/TBDb
xCGC7aVyjqXObSUOYEK4zY0JRqacO6XQ0yAdIuO+13iTfjlRh8Gc3PwmNnodgX76ahf1Go4Fj0A6
i7345CCYCVrVJSnkMGZeBVYlsT3SQpjnw8EWmX2bsEAGwgJU6/TIOap0ots+5bq4tLXBcQ/84uLm
3VPwL87FADHv92zD1RDnuZQZUWWBtFQ9ORdTtBfm0eAhqEeGddQUeyQndGAMisbuXCeJZvfH18Ou
sShVIdVIt1/Oyu9GhkGofabPNdcb23knuyb+LFy2pLwr2xcNYHj/6+udTnoQn4uOD1CJ84gOu/bz
9WTVpi4J+G5AY9JI5nw4nNOFkPgiFtlv3hoLyMlHyaWW5HOO+OYCo/58qRbVtA2O5QbKREoSJsTy
JR6q35a4/eUyLD/IKflfanBJJ12+0XefYDx0lDGGsROECuFRdLbUO9QbzubXn5uun5zm6NrQccF4
YGDEVvN+Tt5OOozmEM8053WCABdva4+WMgZaOBjTOYaSuH7ErKxanzMT1oPMcD1+40CgV1vcdqUr
yB9oLPbyzLSoV1ajdByvxwH5IyZCGj8/J0g5sK7o1C2i9LUrHSGQng9ikwxqWByQCirfPNLL8isv
NJT+IClO/mgOpAhs505yA6UskmhbChMNwYaEMDJt5s4irHlwhzn/HGkmhyU/8uYp39lWgsSMEx3x
NDucfdn9YCisEV2PGjFIMr3y9nHbCvO2UGqMDGQT2SryEdQyOd6dPmwumHdQVKLvlAoJBignetfC
S4LXcXHqRdaEO0wZLT9MbRh9pbCmcFdoeVn6Gkkb+VGbWVuDzpZJkeMgA6y6kKT0cyfmeapuQ1Xr
EuiZuMoKWONhEpc5uGO8tbD0ZkcxqJX9SEt83/suZkLrK0h/QRUFBFq9j9y2LS7UshCfEGcobeDN
GB8/jYRxvswYWG6tNCUVa0OVYtzdzIhTk6fci5Lm1phq2T+onlMlBzdOy/hqTouq37RZkWdLXsWA
kCxI6ArTdmYrJnno5qqvCeEYk/QpjCczuav1rq5C32ioZ59loegUI41y+opUt+CldG7tXfdA8bTG
5G4T7biiW6LrIBkrmGPT+jqlWUbMXTgNG3L1rJ40oKStXskqS3GLJF3oygNcp2dsZhvbooUqpVGU
R0VmnvNIfhmZSHEs3WxXxrNngjaC2z22kSzN+54gxvEJu2tYbNvQHUkoyzMaCTRXmfrrrJ6LcBGO
1Zn4xNHMsM81B3vJhvwNrfjCd0Hc0SHqBkfDvu9Yvf6sh9JRuj0Cpbx+ofLKGQY/ZPoF5nApPoej
NXoFV2qs6YEDaXWPLQdtGoVEaRigluiLi8wQLqhYI9vpQNIRcmEEgc6etDXD3ldmSWxANS6is44v
1923vXTVTacohrPteN1QbsVMHXDdoII7oHcpP08692Qwy3QIN7LzijHAT4MkI2tDIbZxKolUTIap
4kg7NKI7dzsIoG1WAb5uTdDlYWMLF7vvJMJLtSBMazsaVgyBxVv1ttSPa8SEDGZDFItTmWgURyTW
iigAxSVyiijI0ayk+7GYANOwNWHVKaKINBK7wid7aZg18mkVRnE6RHplXSRdrBcYb2rvS0zJcLWD
WnLCAF94Uu3qOnbsMzvnCL5xZrmoSRhF8Tah8VvEUG5xpae9F173+MaoN41GXTmUhlR7giLU4tj2
llOxHlVlSviXCB/Mnvfr43tlc3HZZxAMaTIx8vlqMpsqU4iD9IyclzzbfLm88szhOouwN4oZJY+j
QhXnJh9R2nmHkX2DFcicYe32+EhtPazP8ePUUPaBLLIMYNqN6zbAwVXl5j4eCqGFv0OUTvYA0yC3
l74pipjYasg9PjlIsIR0BT5d8lbHBKIMc3YqzCNp8nW6lZS3Vk9jrgzzmY68J96rSqh/6XhMvMui
rPvusk4Jvt7Xxai6PpPs5BHSSeLh46+3kJOtl2kMtNnlhKGxI1IYeQIoFYUIo7hJIpzahXntjWoO
GSiGjTFrym+23rVG5d3Jar2W4bAhLhs9h/CTzYrTZMXCgK1ObfpiBzObk7IyDIGpl9bTRBLwXYWX
mD/Tw6NwFXVbQkFAqkTV2a/f9LL7nrwQZtRliHCX7iPj5E2TY9oa3WLj18mZtg9sNeFXk/UQmyLR
0d6l2wjzd9nXf70bOAZolrr4LGx37dx8fyJIwMpNxTSHQKuHKegKVtdsLP8wyXu557APrd4LB/vR
qfeiR0YRVT0ZF+WwdH1RfLbvPVyPv/78/vpeTKxKfHKcOTiTniYO1yXnniyPsQVEnUrUqamfDUrr
vPz6KieILLZ1fjmjmkalNWKc01vTaPUBgUUG/FRnztbyatO3qkzbeaXHDrH4+AjWjb8/tf+Zvf+G
ZfDd5x88d8//9Q3/Yjcdn/Nv//23W/6g+YkPXv79j+EbS5sGZOnCu7ok0i8taD+Gb/UDaigASh3s
0uLB5lb55zCO/oRhnGkKOxrP/T+Gcd38QMPmMl/8MCr9ESF8cjcuxXPLlYFVITe4zsn04Jisolol
2qBtKvNKc/LkPFb123cfxr8Ywf5yEZ5cC2TM5AFmxTglziTjpuJaRhMsnYXnFrmBh7qexJ8tTJRC
8esXcgC9GjTIaTVW4rZKycrVBMSLqhcgtA8R0vBd3Cucm1RF+w40/VsH/LIDvVsHv18OJp+Pjgoq
d/mG3q9JrRkL3MngfKKC1BZT6vkjox+OC2sgMmiKzwlGdxFoG8X+1x/nv74yzzYPN1T+addd2S2i
VUPlylmfXSZ16J3hEx+24UBvoUGlOWyqOZ0lVjv9Zls+2fDW9+xwWcroTJv5yfj5PfcTMvQ848pe
TcDXMBAZ05NwS49mF/4GSvjrpTRaHNj2FjPecv/8fKmYBq+sp8sB2/4EYKFyhqq9tvEtoi6CX3+e
AAJ/+S7xLJNrz02Iy4bOmp8vljNXtG0MuJRhFxv8upQ5HUZOeI/9yi62HASbLy5IcQuKY2gxjk2q
UjJL5l+yWhD8Z0VEcyYkR5IN04sneISoDJopjd+Q3Rp4twvn01inJSlnI0Wn0JeJ7rJhNgbpilXJ
FObPVdt+mqg9/mgiefuiaFH8IGzILN9KZ6n5QnSdGui4xgSt8JFubSNzxFPuhuh0cxqpLiPXioVv
z6K7ZMq0i40payRZGuklTxYb+ouYG2luCSnJWv5UZ8fuI917G8vYU3y7bidw+LoNSeMqbHHhJBoh
ub3nXnmJEZKa2nhPKDjFm1OG3OYyq4pXAKtaOxuSlgqRrsvyRzDnOQuIUVx8G3J+jAF7HyZrMh+j
poTOL4Q9Mm87Ol6+kD39c+Jq0wsGBS0OcmtINM65eXKM7UFBZ5w4ZH1NXUQje8jAIgOLSmGLX2KN
+HFG1I5EV7VdYHW45TYmlkXYYdJTnulZl3Rp2hHSRmuwlQvpMVEFRdVNL5VdhN9UR6mv+jSp5V5t
6uiTaiXxgzpQ0L4xGst+mDtj4LSbONkronvweSAv9YqAGII/k2nedo6K+Z4wh8Kf5yi6bjpPPc8r
3ZQI7xSFtJXGZerngIvGcEDgiB3Y6IYdUdtQNFOpkbLYIxGUlqEccDLYR81o23GTe4n3SgJNexur
KjnIKpE1GHeyBiSUHFaCXRDQSz+q5uRJwKMg2qs64cH0wkFv2oScvapKMYYSJmNdpAYJtDuNtGSV
SpJqvNZbIsK3vUbMjxqTfXCIbLMMQlFTq4V+Jz10lGi+Uu2AKWOc5o7Kby2DEMUIN74hWy+fsiGZ
nlt48I+K2swl8oYZfxmrMumBo1bZn1yr1pfkprLHc+X0+kcG78w3sKflu7jsbKJ4G3fPubn/Kt3O
uGvUqg3icu7fuq5FKjhorYn5tVBvdan9toHmFPNhBfMWa68LOmlp8MAnDB7J83gOwVaDqUZhQop6
PbnELT4WoU4EzriFvNu0xDsr0iaV/b6qXwbjAgGdX3tHy7sc82tiOQK4KFgPgBqaOHdjm31f4P9z
jvobwTTv1ua/nKPun+Vr/F//p3n+Gj+/P06tP/bjOEUsDv/Bqe1iWF7a/P5+nCIWh8MMaChCjb8r
4P8ei6N/0EBwHL5w4EvL8Jiefujr4Dbo1LE4alkL4Oj9kcz9e2/Wu1MBgzrHNhPGwqUBxuUQ/vNO
Ek5OSPKUSaNFrZXKXpDR8S0mcd8NisaxzsnQYnBq0Nr4uqKrw0YzuulpBsHTznpWFw/jWp69EUQ4
3Ydwb8ZON7vkgNgt2evR3JIuoBKzEjsDAYpYb2rkXCGyhWSqyw3YcvhqFWF9xlHosZiB7xpXLS5w
XHUqSZOi+RgnPOp6ESuvgkPNHbHB2m6wxsTng/4M+pf4hFliv3blACxUF0Z7VjVp+Dzqmf15CtMG
xMDJ7li0MWmLLk3P0tDEuMmjwev2cO9oLphJg4b4DS0uCuSs6YegloV5Y9GKQfhJa/qVMIZbFCzk
7KQydGLy5cp+35r9/+XuTJbjxrYs+ytlNUca+mZQEwDudHc66ZTYSOIExpBEtBf9Rff1tcCIV0U5
9cjUq1mlZaZFZjwJDuDiNufsvbY0gFInJlmTfU+/mDYHR75+EaS/NGIxL6MO+ewhzwsIWW7SZrdp
nOgD2QzTXIdOF+X9FWXY9KLi/HOVKXWOxah0rK8qLafpXic7pNwvUQZNllrozyixAXknBR7GxCW+
F79NU9wDKEuZHjSPbgloGGycO/h1Uf49b6qcZYasFlmIB/rEs4fybIyE3Vy47oL3bFjcOQaSXbMq
JtjsBtkMz2MycRjMfBrjdYc51hIS9MtPzasUCZjfworg8cJi3dvgK5BVq4SC1aNWr4DpuLkI4oXi
3nVKMbBKAoa3UiEvjnUb0YoZ6FrpaVcInZGhLYNswSZJM4oDvSR5dWQV5Qczgq7Ym3TtfmzgpwWD
lVXu0V06HRC9PQzRhoQX+0tEaoXid7bbDGGzYPBmg+d6TxLwt+ZXVu5dOu1g9ccaN+gCkKYFmrQl
/06o22GS5L8U1GoDKQ29uILKbw6fbVMMDC0BdOGbZaGRspZIwD2W7eB98bzcvXPZFF3bcOTkVk36
/JNjT+7wmS1Lae3HqG67B2iZ9kO0eNmPRC0N89RUQ/04zXmZXqBJp6Y1pUUcNJPnjcFUCevGZVXM
A1krAmk2FITkvhudfL6gyIg+bHTK8buNYzEOcuqCnPWh+3zvmiSm8VfrfXKJMXIZA4SjLNG9pXTe
gUjNBdWDxe4u0br4ctFH7Kvo36rChzutp5u2VJAFws0fTwRHDtNuqGkNLhwJva2BCuRTLaR+b1mU
McMobeZvpcSvEhKrkVRBRwbbdoC4C07W7bUDiqKZUh0dTzS4g3HXpHPUBYhhvftsNdVummpO9m01
ow8YlTqmZB+PDYzXGOTgk+qO7bghPzzO/MQB/XhIsrzpdjhfE6JTinXHWcaw4vGvqE04LUq+3CEd
o3FZzYxFiP2NZp7AJcreV2fD+dFOZWEHChqJGLRSW99JdCz9vkaYDqBCimQOE4wjApeGTQ6LRqQQ
fQXASJu+rZIRZ7qdPNW5MHeVNiYnx9EGcytKJf/G2SiDMVR6ptIFo6bzUiJkyZe47Pn8Myc1fy4U
WG9qfdIPHiLK2K/iJnt2XPIVtmNRAT7oPX2WACkTFbCkUqTVAY52TdCQ2trhhOl2J1SJkXCu4vKB
mrj+FY4Eezfg3dUXWl3Wt0mTPRDG1oZ8inF/bPzaijrJUHFy0kwAf/a0nuM42RiTbUA6TGEkzI0p
YzZYdUSsYdycKON6XxQm1tof6ZK526Q3xb5yai/duo0G9kmsRXhfjJ5HDl3WLEUF1HUgcK0hSxwL
QloWZTBH0Gi3FK+rsBx6mmCXeO5jZ683XgVtQHmRwHa0xcreH7B9J9WFIYEJ4vwmljja0u5JFgTV
QqVGn64OFZjNrr20Y6DgrrePdWVneKZiakaa8DHujI+CA+Qm1RvDTgOpq/j1h1BkVZ3hAyGiV4nq
G2fUjdwcfHzqzYBzemx4ph0fyQhg+xqDS1ECVlZLldHRtHq3Mk0BpSn0QDTpkvnITlqE04vzqXxx
QTWG1bQ5Z1SlwcbDsqgd8ZJPukqessbfu0niYUVmzfg2faYdOAU6WJIZGleOw/gCRD1ZOxikZOQM
YUw4kJQb8KLGeCmsBIOjnxq5PeU3irlEaJhr0xMNWF3wXRYtL+m3Yzw1RzPjhaJW0h4J5Jjz29lR
6OhYrpwhrBBKc5s2nlMFiAYRYo3Cmu1AjUTffsoQgsljZJjOuMssWnA7a+q6Z4RJ3Z0yef206dHm
xvzAWvzEmUnVnHSlrg9gTDRzUJHB90jzJVnuoG0KMmMKQS5DXNZzGQrOeM4J/31aX8am3uKqmlQc
O3FNrw8TMMdFXkGB9ylwlU7vL5qOH5/5fIOdHXbCHayvAzktmGbm1l76U88Bcg3ziFFW1Rn04q3D
djylkdiUC5ErGdOxoSdszo1ltsUxUWW8n8EHjMdRSPTXnJxhl16oZVqY17QsJ/1mUUthBBMy3Hzb
TKVNbx+ehhHq6aA/xp3h1Mjzl9qja+Zm3fWIemjnjrN76rkj74GOV+UyqeBFvy6QfJuHQh1YofI2
Vwa4Kqamlqc+19BtuKNqndTSgXK3yB7afLbWab53WhRXgYt67VvRKDFwbiyz19agzLdWHRF6lJhM
m/CME0jDpg41U/M1XeqPWtom9TrpmNUjnOL0a6H1aRwQ1+Biw8rowu6FEjfpJyil5a02ox97UOiu
zirBY3mhH5g5aMIVjU2kVhBrXvtsVtzUQ+WK0ttUmRgSPEN9YyGxkG4XXbaFY6oXGWbvZQsxHRdD
H3UUT4KULyKdgqIxG+MQm2r2HW2aXW+whYFRSRiL880gpiR+lOBRHjM61ICAMpsfmqHv4J0WxIFv
Kra86X42hs66i0vFqgV0WqsXW/aGUPHEJKdt3SOrPkoYqctnzV1iwDYzVrLN0lSeg2vRa/RHTLso
l8VslTdwc5zHrDDVZoOrSDcuJGEzhl9iLW43dMrooK7mAZzp2AyQJxqaSIdHmQGmZHboCms7u54c
QBPAcg/WoBgAx2o8u36RGcVX2odscEQiWuvC8KIl2QOnmel72jVLgb04mXB86CbcotGsZzGr81pS
ZmKL2LlUmc0t+67kSptG/UtZTNlJx5d45+LcmMkX0Axr0ze08YPOHtiF9xpLsFqxH+6SmXIV/Aj6
6k1hGhzlcq/9omKvrzFzSwm2erQcZVMARchPuVX3+UnTLDjhMi+93ZKSmXGYCe4ICHSaiKxE73KI
EAQ9RaQUDgF6F/exWePnQ8GgsW/JqhN5qEbQiPw5nyV+VDb4Nnb+XSQVii0ZrvJnjOnTfS0H7WJY
8zd3OL/rzwuf6rw15o4hmjqYRm1uYR/rQ7EZolT9FNEfPZEr0/1wknRUYR2mUg/WvWMAEFe1GPWG
2QdEODFelJGMGx/otMoUQcXHg3w3QuJBMr7EDmKmKLa3lDvNy4XCkkqCG5E7PwTVRGuLrTGC2W1C
ngkcITpv3wyG/bVS8uyyAsMJJhCzaB/kYBWJhMjV6clqm9n0DaehZtGzX0x8rStswb46ap0j8sXk
StEilAVV1yJZwpCrQs2vpHPDLt17QjFQwffuGRI9CYbAFGD5cHrIqHmF7HKHu2QhYG63ACy8sYfV
OTQTYrFDkSMZ/CuVeeP07fRXrmZetReY5gq/o8NM5GmlOchprVFCtZikJjYj5lui4yYm9g96Pedd
O/1FiY/Z5kUWr74pLC7FukkfFRFYEwW+0Gk6UQfSTj1MemOl+B7AT1QYy5SP6x6D4a41NpLzhN7O
HSrPpP6ggrvWN16fT9cfZFG8BSir0rFcRX6vq9YVMVxVU8Lnn6aCa+aLFd9mZUTlsyDUIBF2iU2J
vfONkcJSWdhqjB88k7NmwPpIiGLCkWJppk1M7/rvX6l7WL4bQqmYumuhRtdQls1t1M3d86u6wcct
B65iOusB3LXAtjn2uf+lz5QqKsy0QtZvmFvN5hBdRnP86c+vYtDCcQkAVikGnPVCcyIHB2i22JdI
F9pzPDHZaETlB8ajs1I490KnkDQcihfYehz1rDptTS6Ht8wtqQ1wemYa1XWS1ctmvs9gt1UfdBfe
vh8HFzBtKmJIade8JKa+ej+Gyzm9j8aSbZHHRzMjcdqoUT10H4yDsz4yd+UCKobQ7lo0QY3zLgZ9
A8miw0iM0KVn24p0wNqP5pYSrlGXG2qX6UcdorMy/3pJivsYAehf4IReBbKvh56HNZMFDjc4Fv7u
uU1J5rCSZLhUE2nfqcsovjPpT4Gq8D1+8N2t3aBfvrt1rkU7Z2AJRdNw3vXNTW3SLRRSAVn1rJo5
h4rnyVql7pQHmL16Gk0TTTgCBD94n29GDw+ZPqLDY7ZwMmnre3j1PitbrT17Nqkj5AUNDBw6CqWi
Dhatj/1Sf3z/i9DWIX92o3ThTN4nftW1s/nr5fQ6rUWquextBnLdOJ5NLAxZMc/31gB8CQqx5QBl
SqwH0i6j8sJqneg6rfP06/s/5M3woj3FJKfhKNE9R197q69ve+7UTDcUSwRZT9eHpNaFI4QGNCcO
1CaHzQ5B+cMx/Zu3bDOrGrq2Tvk0Bn+9aBqhucmhtdClsqwHUaGq0oI08yxYFqU6xBde7C5kcuSt
F4vr92/4zXu2VEOlIYjWlf3NmxkPv9V6Bk4EWXko71RroQWVKm73DCuQI8z7Fzt7usZqmVgbZRBL
bC7nnQ2qubOlOplk1hScTy+lHJyccHX7W9Fh5iAWmCH+/gXPZqX1giwVTLUUfLnD8wvWXtYnOrSP
oCLEayczawiLj+fzN7cFcdbhG13Lwfiz38y0xMEmtackQZ+LetN6mRYuZpc4QTXq2c5Wp4+WqbMB
Q52aC66XW41LqO/PBowt8F8PUY37OTb0x4ID6xcw4xsqJhbeNOpAgMD4UN9/lmcjhYsaKEKQLqF5
ZSdwPiPQ3mjp4qyCRmX8EVGCCbxK/ih0e/rgpf3mQpDlkArz36wp5tlckMypVuttFgczn4WPcmwG
rEGDJdPzP+1Mr33iNUyeBq6D/PpcuzOq46ymHAJwhNYktKw3VbA9Db31n95/fG9E7lwLyQTbCrqm
7DPO5QxFhNiWVNckqA3uSCPA1qXgOfbDVUZqZHaIFif+BDcvul4goi4+zb4erNQkluhiMAu7uEJc
ScjE+z/r7cNe7UF4MzS41nRIzh522RMAm3UpJeKFY10EownKmcw23vpPf34pg5HDEZlNwpuHTSBH
MhFDmgRaM9w7crwfhLyHm3n/55dhq8japWmrufTsjojiNWs01nHQaxldX60oNiBT8ST3bfEfPDys
fdgD1kAFBtHZxC3xwwygy4OxI5EoSZfoGksBYVrrP71/V28/eROb4uoexB2A3uzsUhRYiryFakDQ
YJTtqDbzfU+DXPZEMmaYSI34ysKT8v39q57t+/nm2WyzOKAWYYCAe/r1BrH/KRH8zjhghvPQc3PW
vB4tKU9e1zNOk2T8QoIZogaXdg6CZvHBTvk3o9NhfEJRRtHPwnH2Ljksk25NahTr/1DrN45a6I9V
se4NhC34Qe/f7durcauogTAjeGCez88YQhS1xHRDOmW7UqEUCt92f//fmAveXohWn8POCgsBq+Bq
p3q9y9AypHSAACl0LtPLl0Dj7D/6EvCu4kBft+Nkcp8/PTIQpnS1WgaNTcB3yjt6aCY50Lbin/70
0dnsy+HjM1a4r/OBMva9GxtazaPrssP6bQs1Pfwn3zYDYdW1IY1jxnbOHlxhWeyAG/qkrplUl9Rb
fwjDLC+zpP/x/v282TjYdPvZB7Lr55zGOezXN2SB0W6znnJHZmqkWhPSE358N7+5CFQXHPDstd23
F+kdMacVSCq/MMry1rSS7pkvytz+8a2465kZqQlTFD7/X29FjBWiuW4CEjgY8SfWl/Ky6eVHZ9q3
Q9pZn5eO4hYWGi2qX6/C/jbF79lHvl6BDA9N7m24AJ7E9tkDrfGR0vu3l0MaiQaRrQiOnF8vF81d
GTkzpVK9Guf7Av3JvpkpDBS2M23ef36/uxQCYnaSHKatNx8rGa4zznxmBWhL0RQWXlpdqjkH96pJ
3Y/sRW+GBOUHeAqAlwwVV9b5WRPvjodqxlP8LIIvrHD+26gJg+/9W3pzFXaNJmIIJgbGg/VC3Xt1
uFOIih2IoiYpcR1uHRXXsJ7dP35wXIWHtoodWY5Zs359R7LOBsVuc4IGObSPO7kaHTilC+cze0mz
+aDc8WYTztUQcTAJseFn63j2xU7S6FybGHj6GXn6QEAm2gVApp9nbaDfntnxB1yI3z1DfELoSVgp
2NedXU/NMrehpe4RJ0xJWbEhc0yem+3++E1xX4AUGQ2q8WbPBNtdJe+XZM+E8Lv5UhUTx0E3mpr5
H1LEvxWmvr0fl5kOhzeSFpMz/5nEae4XpLwpPjNdNBL7/KT3lZ+5wmv992/JerOVYUisOzOPChXz
xfm46OJxJOiUb7dY5+7By6erNIr0vwRqhGPdGQS8jmNdnWqPZif6faPAXUd45cVMqjTR7glQb9yq
7FX9Ehf9pTpDhUTf0FHL7gWYHzKcrmU/WI9g9Q1c5UnRXTuaWB4Sj+jeC8qM871t9pCLmkjSiHIa
9Fs0bs0U4hFbHAyxFof/hLDLeJ93dBp29C+/NNFoZAcBUflbZ+EK3urrKet+wjp0TU2dEFaaNwBK
LKBu9+NSu/F11wtIV7QBjZsG/MwSdggajt6kYUB2SStcA4sMm7oyXsyfyzDZwmcuJ587bu2J1N65
cq/7tNMeM/xQtK0cSdHn/dfxm/dO2YEjObU7Ftbz76YD8IpXBri3jNnDdrlS0nj6cBy//Trdl7WU
7qKJdv388Ah4twaJyfIABZlyklFM0XXpSfaQoxJda3O97P/stnASc9BCVLUSyzC4rj/o1RRXtWNB
ichSkI3k3fPkYTkqyuEjufH5w+MqTKTUV6mQUZs+VwBnLmkbFnIPH/4eW/GUbdaCTfn2/Xs5X4G4
iofGjNojEwElubMVPCpSXXYJ+IWBKKpLLIDgFLsi4gQg0O1+cND4zS1xQuMDZevPRvh8u5BnBAFW
lVR8OSowJQXLQkzj8u9J4I+0inf/D+EyvwB7L35Wq6GiO8+pWX/Nd6DHLXqunjCff37dqh/85f/Y
vHgyPsmf7fz5ZyeL/l85QOt/8r/7L/9xdtzNNc6O75UE+MnfRhx5+YskcbVK/Hsawy2/9enNf/4f
QqCO5HCtvIAihRTAJuv/SBit/6I9ggQdf9CL8J25+18SRjJoqGa6FOcBofCJMbb+kTAa/H1sNbB/
U9YxVP7iP6LcqC9H0Nc1XDbMhC+5NGk4RbHVXOf9V59cJ6FQZr0CQttQVtKpgY4O/Ka68k9XQHgJ
zYmc57TTxZMmyk4NzBWdarxQVAsSiGufximO0cjOKxfAmyumjagm6L+5QDcQVDE/4HLMFSitTkJE
tDvlZbSdWlijtS9lDxPfk0raZ0FiDam1N9QouqeZkHvhhJoZajr6nbpF5WEnTsLUoNqgtD3w3026
mbW+Kb/bomSN9FEbJzBMSBTswXFrwjHlber0E+A5d+6nfkOitg28O+4h+zwbf2O9PULUiBcx+mkn
wJ53n6e/AeBZYhlh07Y6ZHDK+GDCDU2uzHC9l1N+JeEeqjcujc2/MnY4GuLzmbbA5MsJkMxDUwhZ
7u1yAso79w60T0DpoB4Kb2jdhmwAF6mKLzDXP6Jnme+KzO5OjYTigGIwwNAV7xzoFd87xX6oIuO6
jwd/oJ5+1Iv+YiZGJ5uMnzJNPjXgxtMA9zTmcYkwtGw0FR29R+Mjq64UTOikiHQtFduuPa5AkI1V
ISkRnnLkZ32JcpNnmhKi0+XmYcjiy7jvn6bxmprhtiyTS6jAYd44MoD9Mu/J7yMny0ycz3ZvHb24
DKhzHglR3iy9uSMAYNt0NrKFvH6Yl+aqbsdBv1JE1RzGtjstc2IO4Uwghe+MyacRh/0WkXtm+FUv
D9PUXS+Rbm07Z+U2UrDYgBLKvy5mNV1TJDWhHmpHtcciysDgILFLcut25EcivYgfwK8au5YI1U9C
H9CWzoPux2wC4rFtL8QEoXlaEzCoPN/38JGDgcg+6P8JdboaLH7TR4eCeBX+IHrSfCpsb0eNXz06
cXlLpTrUW/FQ530c0smCUtJKKw1sOdVN4C51ck9cb3Ww7dYjd6FxE9RUyaXq/bQdNw5LzJzCN6ml
BfnYHkelQejpsNNVdKJXDigZruPSzqxNZRjmXRV7Srypgc21gDsHFLoMBFzi9S612s+pubS+40Tl
dmin69QhONvj7ZOCUl0PhkrQYe+FSeYFZGpUO6IUPg9NtXPqtA/HpS8v6BbfwzTagmDrfRGJ8WYV
EbBkaGaAAYaxkFps4HBw7a28pirdiFleFWyl+X/Oh6SQy2VEgPu2k/wvp3PYEla2fSOpOSl7tQH/
RouZjME4m0gIrv/Syh4VcpP+1cJ5q0GCZz+cWuZ1gFLgCaiScezHegrXLedhpV1fOjbuNHsVOZj5
tEM/3BRrYm0XuPmiJ8jmTIi89dhuu1LipRHGVcbWxbczJbrqpOkFBI1bIXfl3ehQjIcNpX272prd
9JRrxY/R0EoUMkK7Nl29KHdmpcxHhKbaRVYgMCVfhj9N29wJx1Eld0nBb3xwYr2PLxY7SQOa2BYt
pn5PdPy4KSXlva1uUCSGJtpczMgP+NhKCYITJTdkh8VDrOOjdxzkka1oJk6iUZ41RZ66pH62Ixsh
rZEq9Cfnqr8Dgu2GuMDvcgeVykr9gt1ElakqApe59qha0QGz9tfZKQvlL2E0euLbrt+61T7T0Jin
rkrKtBaVxneiSdmjjiU0UzDpV+TpXQOszPw89Qp0CJVyY9rJoU3r67TszEuo2L6sC/NUDBn/ISKl
mNEQdasDeV+KytuMwT1QB9eeoVt6oV24uW8Mzc92FNFzmziPhadsiJEYfA9jmr+oNTziKfoSDfMV
XnaFhAgyKPQSJbIaec0+G4xrzDFGHiQVG+qgq0X+VEVKeYrLEXkmIdJhawLPKLMbmBnXcx63CFfR
zW4Hh1xXBYYXsU9Iy3oghCuRO/aBf2CystqwzsdLLVuuEJobG74n/pU9qV80/PiB6XUJURpxY11y
qCdujD/Iube6dfoodBciyuoOZIcFgFbBGOQmgBA69cIwa+saUgRy2KjvQttO3HFXN0wZOJho8DYB
c44VLh0LRlx1dEVn5zaC6WVF41fHqpzjjKuqbHaV22ynoVm3g91xga82Z8sesbb8Kigg+I4n92V7
tJb95FX+UDSnvJlZTUdsN4bF2K+ah7hV4eRHE4531vZNosNz7Whny/Q7M530syS2riBmmJ8NyO8/
jOFnQVotJEmeoNJ1+U3K5ACp4pPXj76lTRd9lB85aWA5r5tTSiPML4StPlodZ3GvPBaJ8dl2n+re
Go5w+xHbtrt2iU54yK7USnY7ZRb40aqm2NIprP7yYnmq8UCMiXaFGO8wZ8WnXN8DzUNFlfpElxJ9
FUzwY6e2ChN1vFJSeYxnTQalptzPs4VSXDk1PT3OuGz3Qo9/MvmO8Z6Q0zLQreRE5arY0rY7uspz
rX2Sq0C7K7ZsDr4M3kItxs6g7uOX8urcW+sLF6ZIizQcm/x7zTxZ1Xe68ZeLmW9ITL/NfqAcpmNe
ndgbbFVwyGp7BfUsmHBY1WV8R6GMz4ykSLTSmULwVafh/0x3dk8ixq1Q2i+N3KeU9enlMSVHYbz8
dG3Cu2vEXI4SyqnZkk61E6W8thcmn8eFRF7JjIIu3x9sJ3Dca456V3yyN+wng0Kw5YGu2SzI6eTI
MsBknGZh3tUXcTocOn3a9VoDXf570VonNzVuElFt8obceSAycBPYX3yzlKMwTBghDTxnNwMZOnhX
Qq6z4pe8cEKC/KiObXTzR6vqzFN6egNcmOcVHyZ0wUG72Js2wpkI/9JVmqOHbdKP4nEYWLS96tNC
CLGZmGAt9G2is/+YvFMNMKfLxU7aN02X0M+JK8x9SaZfofpCaDxCK0BhU3/KwMyRU8uuORgtdMuA
ZNtwpfgQMSz2i3FhgRKcBoOkwS7UakYLYtAaT+JhlAWBQxGpTa51Gonx8m3iYHpeds0yHC/dp6VR
9L1ljuUBuUm6i2f2pS5K8qbrrqqs59sv+69kqBl7NKaoIm3g0DnokLT9pI/pZ9GenCSrdoMgFUU2
y0l3u0utHS71ftMaUKN1MP1kowmHKbLKP1skSDxMhjfsqGe5Ae4R9LArg6+CxD/nN5437WP+CIk7
XjgKcYss2wxmy5I7eLhpAEFwK/L2soWR5I/1fHTV5LYxCjW0WO/4/vZFcVH1mQEWeaw3/A9m0fKr
WY7JYRw7RjdWEGQeNtuejH594OrJU6Lbe8fJvlQxjFJI9bfRnGwSkMlGk/qz0+1Nq7jTuXLZpq2v
2AhXdffBTGXoYcX0F/3a7D81JHmQ1lyEtTQA3jsBazGCxzRAiHzUUhXdXsyDISYu2yeOkrFiBKJ2
d2lazdsl7jcRm+M5tQJvZLCm066w1RAnTu+vOm4E0WESiW2tqF8NUs1QkWOwrm9J2r7OQAf6imPc
d2r7Zf1Tdls8kHRzm2bKo2flV87Qf1Y09blXhvvRazK/ZUvge1Cl+yYnpZKd1GkZsfbN0bYpsq2Y
miu10A6KIUj+0FjrVWTbk36rmd39hDfIqP7qCj4vBzMtoJRLtbAZAfaj1k3fPNTHbutcxVLd2EtJ
ZvPkbcmPvSjT+n6qomtTWjtZIa3MpCc4jJTWJu5V4350sJcQXhFtLNea+bMNcy5QOQX7amBBVd7r
qblxEPOrikwaKq/2HIoYr2WG94bAzy2HghTfy3SB+uexH9IW9vLU7KJWC2t29IAyNuDLN7JvkKIX
ZH4cvNL4RsXxMmes9BNxFBigCLNQ+bHoQIvW2+ILOsTQm4iwbQDzTTtLcpzKkm+La8++Vc7drqzV
Jx1S36SnfoX1w2V2zCLct3gQ1rZHbx7IEgqxsj05nXLnRc5dXAwXdqX5AJcQF9rTX1Z+SeKW55s1
plVdS0BheCc7G6aQUDua98tl5ql+vFjWAapQdmlP7K5Nq95h/GMWMtgpwyzKdQh+eLtG9QIgz0bX
xdZBynlIqnHrOPPn1En3mElpbpZHYh5w4mcBs8ym6arHIrc3GGfDkVa57iDMXKlTVnGEFnhIllOl
1j7cchrtG6N/jitlI5fyUzoPIAIlWeMtm78+nHhGZnlScROIsq9Ci51xNLKritVPiw712xp2Jqtb
HhOJnvehKjJ6ni0lZuWh609OOd02VnLVxRxW4qeR/WQ4zd42tu0r4hnDrB8fqsFoAswDA3kTSn5H
bZ/1wWgXLeji66xDzBSlyrNtEAVBjiSW4gUxZTxf2tpkFSG5lLPK4aUpvuexZ+JXcCy2eWpeccKJ
2o7c9Nhwsy+OzGm2uObEXhyDbPSdQDU8zGj0p+WzMg1qH9RabEcXloEWPIyENj5nyARL35E2wIga
y4gfaan9lNStePTUTpiBAY77OSE+PAkrJLxwZg1vviUx1jEA0c9zc5UQsbg3+pWVChqrJD7Dsxp0
xi88VRfM7mngEKcgQdQ6O8hso0U0GvXtE/g0uKz6C6PViWK6iDkENyqELxxXDVHkyKIF3rVwKyyU
ndmqB+OF/6pKabNcv3BhsSUoakCNHGiss/Jj1Sqato7dAu3PXwCzZFhd2y/M2ZU+K/VEfTRekLTy
BU8L5g/B7qTMM9jaqdwkLbtkstnMHneiWJNg0xfi7aQoeMFr0UYw8+AVXWITKtheDVgCQwUt1z35
ORB0mfcxMKQDHAL5wtgdV9yuKeQK3n9B8eqG7OxtvhJ6F3ec+jBqsvSaHzbexYqsj6OuEECNuci5
FY7DqElX7m821fkdKCrrHkLs+KxYGoDgRW29gtMdsUGBqq38enyrHC3GSWV9JdYoA8BlFuzg9MoE
NrRQ5F7gA6DoDuIBE2PoMGM4gTlw3uSk3NqfI3hbd8TCQN6iZ4hvXautUTlmHYb2gAAgy952djmC
AVEXkW+MpSQ7yLJTa/QdSqYn8yXDhkRD5+Q2xUSdaQ25YWtJ3s2irdk3+UsOjvmSidPHI/k4capl
t1pPG4k9wZqgU+MlhwOHg+IpzYXyoL2k7RQvyTvj3yk8ayAPfUayeUh+woQ/kthTvWT3DC85Pqv3
RAnm1T31ty7hj4ql/3/CaXWd8vO/L4fel2n/88eLs/t/bETaPvU/u1+ro/zxfwzeK4d2laYjxNPo
AK4xKf/wcrT/ou1NlQ8JxJpa5lAC/b+8HFS9FnJvtAR0QTT+un8FqOj/ReoKXSrWQQcEDxln/6oK
/6MjfzcdntLnq9Io13xRdyI0Q4iNnvasgr/Yc5axqdBxo9nkw2JvYRX0ig96HmuL7vwq6OWI+aHC
AV6MR/C6AOsaY2rULRB6VPRtsBp+HxUpKxY9NT1qjoM6Y7DbEPeDsRIZqptX7+afm/4fpRQ3VVr2
3f/6n+dtCm4ShA7/5dD0RVB3dvliSUUVoRkORyzzG0WozLtaYoRGW7sf9BDX53V2p1yKPi+XoTGq
n13KwHag68pkhrDKt6ZY7kabTQL2Q+zMTpf6A4kGfq+n396/w/PeyMsdIn+k0A5o1HxJyXlV4W6H
VrFIvuQOk4ykmshTtnjGPpJen/fK1qtAV1pxRCrinZU68Po1YpuyFzeyrFDlUHicp6J8VLiur6XC
PKpkiX9//67O7Sbr6Fz1fwhkbWBOSFF+vaBXN5UmRweOcj9QacMCtlcohFHCj/QKMBKtZxnYnE+2
UtftZyiijylQTULPtPr+g99ivH2z/BY0X5pNPwFK6K+/paPS4WhJbIZiGGoqLU44T+kJtzy8kSEK
DKAHAUn2Vxa/eY9ozadbZT/GGWUeRZXN3zPvv22K/2ZI//JraN68fhWu6NQUm7ERWpS/ae11T2oU
qweVXnPywZD+zdiyUIV6eKVo8/P5/nqp3lxrElO7fj04pcD+3BZ1p38gkvjt/fBUVmWThQj7rEVT
OJRFyhJ9jseXekBxQFHCyZIdXOf64v03+dGlzgaVGfXuZGekoGJMY+13Eionsr7q4+4PAXx/D19w
vKv6DKeLuU6Lr75KSJoUmZiRwppaEq5GtbkcDen+8VCAEcbXwbyGfAEd0K9Xgbjam7Xjsl+nlL8v
xTLvsXWKPRuP7j+4FAogNBg0/OijrEPl1Q3B2USmYDp1SLhudJc2CSnDLpHSpI60f6hiWTFk7HLM
VQKNMvl8rukl6hLqBDjfR+CgScXhmyPdR0qgc8UHfzF/P+kbL0sDa8OvNzST7KUaFf56Vm/tp90Z
2bFbbC9QbYqhI1SWvzJ9iHZ/OgB/veg607x6inJyGuFE7FntSHPx8JNcbmeq0/saEVAfDPa3H+/6
qtBzMgyRd6+7mtfXqsizNC1it0IQWuum1YN9avbR8f07erswoBa1Xkafx7LwYqJ5dUeG5rKxHqwu
pLCp7YyudnagivBLjoLHqCnWB1KA37w2C5og6ExnNRucDw6L/MgEqjyFvq5Z63FLNQaRM1EgpoB4
aDJbbjzc1B9MhG8nDr5hc32I+AyNN04yp0piwxPk7eSeQWZa2YpDUbV96GZa+8EN/uaBrqkwDEww
GCoy419fW5I0xNKhouZYI4dTZbX/m70zWY4bybLor7T1ulEGOOZtBGIig5MoipQ2MCklYZ4cgwP4
+j5QVVmJwWiGpdZdi9pkJj0AOBzu7917bv+oz9CXq5oKqxX73njh2s58avnK2uw02bcIlpGTVbGN
snYUTSIDHKYmfqquxFXlNODucwUbD8qHIHm7kvbXGutvsZZd3z34hmoeEr/BJfv+hFpGe72NYnPL
PWZJg2BquScrZ9KVmVvknQzshb28GrvcwEXSdRkOEoBAH9p0wlA9EecM9So10n+pQP7Pz+uZCca6
zJoNoH+BZpysC0PZCtgejN/7Xbg1S60OMJt1AWfKr33qx4emR+r9/jW/mV6Ug9lCoIhmUUIcfXLN
QNCNuesInYKBk27aIaEDW3kc3Kryx/sjvX3YDIWhDSkx18ZCfjJU3ZmR52CZo53HeTIoXBHuPBpW
B+l0JhSWRqFpqxCBESJluWsRxu7BU1Z/5eaqSYL3f82Z60bM48JEXhChqMhez3VV5uDhBQz0Dvf8
ytXc5oOdG/FHJGvphY/Km9cKte9iUeDgtEzzXzS139apuQSYjYeuC2q9ijcySSECatH4FMZUSqKp
917ev7Q3qy/jocRERI3GmQb4yWvsaDTgZciKIWPf/yvjjL7F7KEd3h/l1x169bYwjMn3EnEUR49f
CLHfF/l0CEPUXorLqrPw2mjpMNNDrPKg0/AQXQHNlpts7NtFUBGDeonSjQtW6krVXndfaDiYKVNH
FjWYLtm8/9vO3QHbWiI0kPAtgtHXD9cROVLbElTq4vYjhcAct3OVxxd2j8t8PbkBLMzLFoghEIct
U+y355r0YGZyewZzlSV1vI6HOTsmcxaFQd30YmfS2r1pWVIDQe91b0ML0C5MYmO5kDc/ASc4z2FZ
tk8NW1FjZEYVDm0QxZlA6ekQchmWFQ0EYV/3edOtkram6axTpX5hjvr3reqLjQc9IxCzNPY1zMYL
n+WztwVbOndl2bufrihENQg3K3verLBK6KfUOmeFSekdfTgEMns90cO1GvT8air1ea9Gu7IuLGpv
FlK8s0g4scjYDjvH0/0Hgk0yKNxlapICfldzN1ZONmWHHnH2z1nzRubobFx4zd8kW1Jes2GsUmkw
Tbrrpyxbp9dHLapy4pBd89mSt2XVATjUAhKhV4vwFlfCwXSi9RhPhNxsKSoeAEMNMPJbFa9s2rZF
NN+9/ya8vRMmbWpqLADvXc7RJ29C7BtjrEu6HrY0+yOdbnHb1kZzP1tsIbR0phc3ufW39wd9u+Ax
JbENs5dA5Ypt+PWLMTWl6oFT6EHZuun19DNr0RvVxYZPW3FhB3Hm+vhkYp7lu4lC85e4+rd3sFBW
ieArmwPQo/IB6mm/wTxSPmY0bvcoRb3jbFriAlX37Qzns4GFn/rO8v04FdMaFiHa+HQnPETcRcI6
0yv6ou0+n2oSFIrSS/bYFXRzlfv9dNuJi2retx8vxrXYMPFhobJ9WqGgjWUj0U7mQIfctCZ4IroO
3ar9rGQuLizzb5dSzF/sSHB7LHf4tIhWp/WyH5vJYc/t8HtRhsmnsjc/vz9h3g6CCnrRC8PpJljS
X57yb0+xDiePyHt9CqbZMH5oVWz+lZQ0tt8f5e20ZBQOADrGerAdp2YSNRFIYcTpFBi9zA9Oa9XG
SjMSlusWuk6cTL73t79Dy8dRRz28fCZwC7++LuXNE6LKbgpCmOZ7UzZEH6vBvrDanbt7rDnLSQum
Ofvpk1H0SPZmnfOOaxnJOyl6GaA32fb9u3d2FLbGaOOpRpFc8HqUGdaeGhPY2DmZ6cTbpc51n0bj
hel25hnBj4DMjrKbeoy7/PPfZkJGPAeFNYDVCsfFoaqaBSMVNh8sKwY8AOPhwr17+yYB9wc0QHER
XAfy+NfjjVmfFgmksqDwEu3KTDXNR4WZly68p/HSl/HcxeEKc5enxE77lK3e5h0F5xblkxZ2cZDS
M0716Keup/fMnvLCbD/zvDhScYhYFqnls/T6ygzAa04zeR1K28bnuES2SRc3/f79WXHm/i3vkoGU
ejEanabBwt2hOqnZRPta0Y+CcGn2OebnjtVo9ycDcT7jaEpt9nSSa72UGCrNPgAHWn5oFEnVkLDm
Yzj3Fxajc5eEcc/EkyrQby+dk9+noOYVQ+KFeh/ovlHfm5VtbjRXqx/HejQvPKNfhfnX+7elrP2f
scTrsWYrFpHncuJuajc6Diia5NpE04xnujTCB7NrB2dbaIYButKXc8kOqh5B1ZUuez6YVpW/dsFl
ECOJ02am2ybIo9R7N7lGlD1/GEuwkx+VVtY/pD0IATurmNygmGGwBu8/n1NkCRw+4jLw12LNYhdE
xNnrS9FknMaDVg0BiVb6BslwewPZv3uZcAZsbB8wpxuGaFgKa9aOok3C/eRa9R9Mx+WGLuQUimen
Xqp+4jw7CfLnKwv9VkTUPYcup98tVsYLQ515mZdtHhsdiBPsrE5Wjgk7MU5jvIhN3mQ3Jfpi5IaR
Vh8lyvBVHZvNpfyWsyPSUQC5TQLDm4w6u+QRDFk3BBZVk0NiOv0eAgoyywhl+42Z1fH9+8/0zBJi
sU+hvcMeCXrA6RIyYyG0xER8kF9VqMcmZHzCSS/MnDOXhSuJBhImDvYAp1CSLidecVDE0jRprQep
yvurJkvlftYTeae1IGHfv6pzM5VFH8AL1VWS3U+3NEUqUkdU3RiQJDasIqLNEFMJZN9Er39E5qF9
LUwg9QEQAPWQSN//5vXsgS68+788XifvPls4SvR8Dag62cvd/+1Tp0N7aaUcx2BChGSvTMB5x9HK
4zuz9IbrScRiXTnIHzq4lWu669YKVbu86RaEf2S48KmtqLiJytGmpNvFW47q/YXTw5mlcOk84VBj
44St+HSOc1JB5qKpoPamRF8RUTbu/UIZ92Wp1F/vP5Zzk43Jzdu7xF7i8Ht9O3wVwVYtCjLJYiQe
cVU3wOTsaPsHo/DeerT1dDgfJ1Naab43i5rkM3p14T5v0+qq9iFNvj/K8lfePFocRGz5aJa7/sl9
S1C0qNr0VdBOU3mf6+R8rGnKcxBPXTXuHDkUHxCdhWpNH8W/UJZ4eySiKsFOnT0GuCwiz17fyDGx
rTGvuJHUJ+bDVCfFMY9kitwrDHcqR8DaG7X17f0rPjtTXHqmEA8AGi2igt8ncwOaZ6j8Cu1Zlz1L
9PlrXUeMF/lzsXl/pLPz5LeRTi6vpTiZ6hUjlUNJGAX655t4ztWFIsb568EkRsfZxIJx8jUrhFVS
5pVcj038pESZSFIYWDEMIrn+8gdXhEOGogU9XsKKXt+7NAt7IihZjzKVGdtpkc3JVq8vXNG5+7ZU
PKlSLIX2081n446s9XY7BpZS/caY4n6V1eMlrM+5xfz3UU7er8zQ28YwcZ0UHMMe+wrC1BiSyldP
vnuoIwOV3/s370xVGcvzUmFl4kFIOm1aKMOadEjaiqkALjSyPHw9IF/V1RAV3rOSvnE1mp58GWs9
fxIZqu2w65Nrq5g858Jrf/634Blmb4/xHsbE6yc5oL/yNatVwSSMnDV7TDaFHj+Phit3ROD8HMwk
KHsE4EnXzitnTCIAr8mFI83ZB02tBw4Pm2XAWK9/RNqHsT7OED6Ji6z39mAQaAox88JB7Q2/aclF
oy1lgMHC9I/q5PUwBDx6SFS55eD43eu5iLKHjP3nLd/K1gsE+MOrpI3cTQpl/htJ8gVUctd7EVTk
vuLmMC7tpc+9sb//npM31qozV8E1VYEXQovqJTeAdgRYX9LgL8y5c3fY8lnaqbALNAondzjL2FbQ
ySBVYTIBWocWouI6iy4sdOc+InwUlpIiJ0biOF7fYNkrcNEqVkHKnrtfJaj9wFYuraMHS88Qdw84
Bo46jD4TN0Za/V1Y3PKAadOQesx5lRPeyatMyzVy58hWAdKs4qoZUrmGPy8/vP/+nntsLLH6UsAD
NXQaJSMzry7tkCQ9vy+NA+UbWOuRmXn30zwWw4VbenYwdG8c+SG/vOmlDrgwW0XPIpip2W0hUOvr
KnbFIfaEuvAWnmmPsAKg/mKPx/9wG79+fKKJMxy4FGSkOcVfc2FHSeDOvfZxQmF5bVQjPqYxHVqs
Y2X8F8EQY7yKBjQ7h7kztGclWosGSajRb05APOcXft+5XQJzZRE6uNTqzZOn22QNcv9BVxRadHMP
1HzC0da597PnFXunwqloWYX98f2Hfe7rsOx3raVahX9EvL4nUdQnIitYq6cqTzZJ3GJurNJ179if
jU779P5g595SlztPd4TdPmbv14OJqseXNrEM0McWV2bjkcSQ2v2Fz+q5S+IGshAK/p8z8OtRpjJW
pH1zeimruHsuhJ19DCtAdU4UN1ejoQ9/clWQB8lJZX1nGr8ebzAyHK8Jz40YBUwQZXE/d4N8fP/W
nVt6wP0uLURUBxjiXw+SoC/n0EGbpOl04qlSo9DIxctyWhmy+xJqlr9JQ5OcGl0Zf3I/UXOA6PXp
F58WaWlUDmmFViowI6xgBMPGV01NjtumcAAFrwq9yJ7ev9iz84ScblCEiBiN0zz2pgKK7SLJCZTy
/QDXpBVoQ5Ju3x/l3NLDFaEoJCkC7OfJ5xKNq/BUYoxBiPD/1mxH/4qWVHfQMcBfeLXPPT2wYBYL
HfUyMKqvn14uLQd1eoarJDLVbYZX8Sl0u3I/ykjbFDz3Q0SW80spQvMPbiX1Z32pEbP/sE5euVp3
W6rUxL8X5ph8SqraXBcFob7v38pzD4ziDsU5zongP05euRlHfzLkJitrC5218FUBmVZU/p98AKGl
LJ3MRXvpL7/jtwN6zW6mdAipxmg8Ghtf+dPOmeom+JOr+c8oJy806Gknh4DJudfpjA0m43xjzL78
g0MhLWI2/+ileDQnT6aJmPfSothgW6G66UmnjjeqNyh262S2kLJYkKmj5+qCouhsrWWBwDL0khd3
OhfrssOoZXAeUL2FidouG/c+7Kb2iTXf2YfDOBxaBLe7uUqHO+XHnJbn5hJNeZnwp8dxMs3YZHAq
Xrggrx+kNRttZYy8e+UM2AIRz3gYHL3+mrZhspvm0vqui9n8XAq/JYujxXgSpZ19H+Xp34wtXoqk
3Pz//JKThTUl4aPO4plDmFP3+CRjsU19eYn9deYFQaHPJ4+6Dd2U050b1BArgjXAaWgeshi6hTnj
sMlr48LTPTMORwwOO+yn2OycttnrwhB10XZGAKqvOI4p8WMEKVwC7fpvnx4tdchYi5hwYd2/fnqx
qmyLyFQjyDzBxr6L7TucVvEWLui4znC9r3uA51eNG9vrzDS1S8/szE7p1fgnLyiBOo20zdgILE/D
YzU4018EK5Q7iRqLlm9k475D3bJ7f1k4871AlESRFwvBItA6GVXGRMLEUWQEvtHr9wXn1o1byunR
xRH/ByNRg2SHT9ONCfP6/gKwmaMcc36gWm+6JpGp2cxZoz3qJtGg7w91ZsKgSwLxuLTOPTSir4dK
VFqrMPEMSp5wDEbXUfii4jB4f5RlLTt53T0O2shZEGQgsz15yTxph1ICdSP01kU35jtt/Ky3Mid6
px+yiJJpmZUXruzcdv/VoMss/u1j4WRt7HR+IoK+qIefGZmxd4OFo3lOFtNsVVjljoypYmNpbosr
wxuNHSky1ieRaNeQvjdVArwmsqL2r/dvxtlbvlC/TIfiOnaf17+rN3sUdZS3A+okzfVUTHlAYaS7
8Hk5O4qvL+JJjgsciV+P0oLKoaUEyyWH1kC4VB5tEgQ6F24yR883j5aTyq8s70X7wKH49Ti62ytf
aymAExVHZpQLCudlxs5qGfNnc8JxmHsy29mDR7cTQlD8keywKgtaI/aRc/dheRtppYGJGfKPBmfB
6OyPfSK1iEA1r7wZ+xnTYy8HyARDE3n6VVP4OOCBQXrOITJFWm8TKd0ocKIoqbcVfsAv4Vhj8caX
WBGzok0ExobxOO3nuZ8o73StiI5FjId0xW+YRgAnE9FuhdSmbFeESOMC8uXwJyVyRAmkpxRWAkNE
LWKlFvjKKL3W3xgqT0Bgl1bubYD2RcfJrucnVc0pNdYS5vBq9Boi0bzBUtGG8Lqwu8rUVHfrBK8M
tskYcjF/peryleBZsdvoMxWtCNItRACnqfosYfaJfUkGUrltDYqs5OOmtruRA6qpVSva2tvlxpRh
RLWqxU4UK9PZDSp1dwuNL7/yZN9O+wzlbIOElMbjdWu2eRQgxIqi9WDVzmM44lMKrLFTGL48P1GA
6FNSIuxEiObTYieCFZM23CQjcwQLfjs/CFtN5C/nI8FJHFq1Zhv3ZLKt+Hddwp8JDnwWVKAweIFM
uakarX6x7ZaQO+HKq3rCysFfS+pqnSuyKEvqWRmehanRrrSBXRlAiX4m/zO0jVUaTf5E4FboUa6P
zHS4zgXJmvg/2xZIZ2J1geFlNCaiDqXALu+djASjMHSPqePCJ7LCWYw7sqj0ZxEV6bTq7My8TaIp
BjUUi7g5UA1MzbXbiVasnTHOm2ODTUxgn2/l4tnum2vfDNFMAmmcQcX2cA3WRji4zX7wwE3fCbfU
PpEjMrwQjA2X0lVG3kP+LZ1vE5P3q+OV6k4a2GO9Yi7QFehKrDi16YvhNVUfdQtONBRfqa7cChDC
Ct2UQZ5aVHWdj7S5GMEXeJF3q3etr+0V6ajj597zOnuVQuHC2dp1hOKR2VWkQT7o5s+xJKMOjI2Z
7gZNaj8rYlUtyCd4kEBClExeHd7ZB5ZkYBhzORfPdgFhh/hEKmhrSsXxlzStvQPA3OIHOUbJvTLG
Ib0LI9d6zhJYlMioIKiviF6K9QBSbCiZPAXq68LvMHarCNrLgVS7luxRe0qeywFYOxIYFVb3oyCa
MYCM3OTr2U/kd5uUomqV5WVJTopbD186oK/1voGulm3cNLKfyT9Uw47MhlCs6Q2ad1k8+jbdaxCX
MRopbdPl/tyuYnYlLBNlUYDTyvxa37jSJUVTaLN/l0W5hl895Ick2M2iVc5DW+IuJ+O75NgG7dEc
vgGb0TSYZHaSEDCYWc8JDo1o5bn1TKpQnCZZMCIukhv0b4Z38PG/60Hie2wbSx+w0bpt5+Re8FoD
tYaO2a+HEPvIGj5BqcFFy8uDbyXk6SR1aRobKfs6WknAk/EqHxt4QiJKScnuNYEqYIyTntBoPSvr
QHn2kN44QlP2OpmlD2BUiwmV0YCskfnVmrEMOIaVL0LpxD/3Q1Glu8mXvJ1Cj70CKf8QZnupnB5m
k8DBTdQO6wOyhrBDrOeb5cM4evajFqtGQJCY8d1D+lXGwjNNiP3qW2gFIbrqibWH8s4K5wVoIbvK
1G50JLxX4mSd+aoY2tJIgwL0CTru3iarknjfUQuN9hvSx3LUHnRNzQ7sPZjMWv5UjZlHrjrETdHG
6/8pG7yTHsq3YGiT8paCqP9osyp9tIXUqLE2frtxEie/SsFcgONQCQsLmDHZuOJpio2Uf+y38glu
WM2MyiutvLATfCPy9RDx0ERE3UWdFGWU+fqjFyFYHYC/WEHqRI/cLsgSRjgBStPzgNwLtp+lbAIz
zL7zgSK0NdWI2kBkvfIJZlzXffv0a0vx//7r/0a58tvu6k2w9vOPtvuv1dcye2W6Xv6bf5quTfsf
GJsR2iK5hTqARPPfpmtStek3I8JafBaIuZYN0r+RlOIfsLSXVKGl+Y2WlX/0bySl8Y9FeEE5hUM7
rglMkH/DdI106fXuCbg1JyjEnAiNqcEiYH09kRyI53WcYJsx/OxqCK1Pnen093WCcbinf7F3Gpad
QbmknRIKe+3N473IZbUtC91djxhmJBsMGFh01o+9Lq2drnkATjJzvq8ca9yPBGOTEjkKa0cPOjBR
dF5T0da3SeF0MLmgUbcdPTFBjxCOWFZt+hJ/mO9o7gp9yLWc8i4wRVPZWzPutFs1u5+0HlUm9Tht
2w1O+jOcKuNOdEb5nGmTcV/1pvYgZkfe9yrRrzhQFEd7IHdmVZXTYK5ZruJno4jbL9gHY0hn8yaV
u9brb8Kx2rj0qFJ/+NEsVLW4dz9ELMdBYsy8SBBfnWIoMJNNAAblF5G8iD55BJR5jG15EHmxsycw
P/Eh+wp+krSJ8d6uyq+h03yhzPBNSvBIot/krn9NBvOxcsdtoup7N3Lujai8J7q3W9km+vfQ+AhZ
LNCceueEG+Xel176GMv6sXSRS4vSvWUzsQHRsGomY0O37TrLx3vlvaSJG5hJuObLuvNGssPb8Tio
BntNX2Oa0r40ndOzehYPXRs9+hOgT9dOv3QjVpeueCb/8hhn7vU0hJ+zan5WbX4IDRiYVUvKlNhE
vbslQ+xhiiQ8j5DI3oi9kFt9bgn7G7Ea21p4NwzVBAwrXSn9s5kfo+bHOM1B1aRHgr4/iAr0XV1E
127lb0cSetdeJK4JTOCXJN5NbBQ/Gw5xpFmuHM2/BUW6b1rvTjSMiLV0Jql2H3npYU7ttT1kQZfe
+cmKo+xdH9mbRoZfOYh/L9050LoHTaR3aZxtphk2T0ak6N4W9z1BtJrczvPnoTwQT/4pNuYlDVEG
wwRbTBdf60qwab2zDFBRqOJ3vp/vQJqU4JG6Fy3XtlKbt21UPdnhx8oEBpV/kEaIdWXc9SLd8f1O
4+Q+0aKD5ls7SbK0TxfU7OxbsmRuReltm+rT3D6HZX/AEvNldhEcF/aehuUGpNHNNMxXbmF9SWR0
H4fZbtTzu0ljv2NVjNQAKGi6dh2Z+UHLvrSDccVGYm/XbP30aT1OzE5yjlaDt2uEuKGUH91ytrwq
6viLLb4yg65n2W6NQf+cic+p98GIeU4NMX5hQwi7+skn8UHP1GM5gFn04l2UNSt9NA9u+VJqDXtH
x76m8LHx6u5oKv+K88lT0ttB29V4pW9aPIle1m+l8QFs/rORultL3XhwXuxrONHkOLvTzp/GI2Dx
a+ngO02v9CjfmosngI+4W5o7kXSbto2++DlJ1HYZPky5enSXly/2/I/GsG/6D1bzowClYKZbCVat
tNPt2IEWB3CgvIMjm62nt0ezSrdO7d9UVPNX7D6qcq3ScVUR5wNZZiUrl60bJDKzuLM1+ZK79n4S
4RNb6k1b10ctK6C5af7DUNvXmvMwRA23QewqPzoIjlVq3pWF3EzlsG/tdmPHXybLvm+7FvtNm+/U
qH8Km+GWSIhn5AF/GR6ZTXWi2PRKaIPdBkSW7VQJ1xzturaG11LvregK4ro1LCwja9ULEVF7HMFO
Wv6T7uv3pi+JYOrZObI7WUt0AyvHyLej8W3yJjZCcxD57naWu4bpyy4fi9XwSegcuKQMf8bhvPb1
OeS8m137KQYYM3VXhJ1f12X5vcYcxYIeArSFr6UL60rOw9aJ1SMEShXknjFsKCYn66zO/WevrFtW
/vqLH8byaMVpfSO7vFm3rn7Nif2OwtsRDD+nIKVh+tAG764PeVtpz8U7KyF5Hk9paORHxwc87LV9
ek1SwMNCrllVhsHkcPcF/+mqdjAld4b4nJXzY2fnX/tquG1BXFw3gEI2XVfqezszhmNXCwyxhPLd
Wnx5PthFK+7VZBq3Qn/BRWi3YR4QrheoVF9HyVMcOQlS/yhn7jbGzkvcbevfKD/5msPgQQxTzLD2
INFH7R4G7kNXgANMp+pJK+ZNBrssp3V5Xe60DDBeinmnGzPioikErFoZ2kge1LWf6/4edzf5qE21
aaLkmTU/XxfToyDinMjSXa5X1yL1Xpp4eKqsUFvF0n2SSQNFi4eVubRt+qY/FuV9UgC5EEkIBMqm
ZNEW49Ugqu/wAf+ae/MjnKTrMlXNOozIhC71O+LfQWAZ+kvt1OHXWkIWJrZl1SW8HeNVSWILUaVg
ssp1BXNpHXMWgE+IWqYreUFUL9FtcZzSC7mcv50NuvRnmI/dQTPT6OAZ4006fwVk+aIm/i1BZSLd
FYUHpAn7TZlq33UsaMVAioY27/yyUUEWmRMVkDkivCu/JZWbjQe0r4VNMgzzi96bP7WpkavZ8FEw
p/gHbTMK0cVw0uhH60gJ6Jjl4UdjDr9kKlyipG+H0n9BLPpV+eIe6d3WtLrv8XhoxIeoUtDvFvoy
H6WPqqHiluq6Fpj2oIPL5DgmKj3ZqQriVlwT0K2lGmf+rIezNiqT5Tt/NPNo5JMPynQgJEEOc7Oz
WrvZhssdy9mbr4Wfh9sqN/qbLvZ4p6fuU9mAdSCSLDwWaWyuEHNExyTObhKH7zdcawoSIXUQzWqG
H5bWuVuP1lsw9vRdYD15q8xPuiu3i7+XDnkTfjYfsdDCcZwTKFRGMRzK0M6Ocetkt4Uz6bvEMrot
1RZor23nEbZdowCWe1FIqN8Gd9lz2S3NHO8cb4TJarU75ZS73NRMtOEv9fi5SaxjRLT5uvDDe9Ml
atEE48H2wmad8j5qnX/X5vIwsoyYutrLFgnR2Ek0qvptlH3zKw6EYNP6jbCnW081jxgNCFPXIIXq
mfYAhTzamHXxkbPk1cTpzItDuR6aId7WZvnYjPFxLlODha3L4SvL+sqxe++67EhfXHea6d7WpDDc
0AXO74mPZ/VcsibJoPStbWVM5QPJAtw186rW7QcvmryDiuuXDp7w1kz2ZFZqH2ZCRJ4ITJrmlenX
qc43TSGbBb+1GXOeuGq6YtcUebuLG/MZJrG7GVrt5/8UlW8a2mAiwDddYqe7w6QXI6dfCiCN1h8a
DZDiorke6+lGSPEtaYtADOJ7z0bTquF8Jf86//3/ceu/KUW8d9z6/KP4Ub46ai3//r/4VhYUK4SZ
eN8WmcKvA9U/+VaW8Q+kypSH8SBw5FoOTf8+ai2nrn8drQzxD/odvLCYSYiQAMHxN05W/4wO+73l
gNMANdGiy+fUh4J5qVv/Vv2vAQXZiQ0xvCL3UtuZKfv3+zmzYr44UedHA7mN47JNjppWS46IgQp7
h5BjvnNnakYHB5DpEoEitGYnzLJB7pXOHfZ/UVBUd4uy+DzBXnfXTRxNzxT+3M9elc0ws8OsevZM
+ESrnhwZo4ZbV2muWvdU9DyIluYCcgulZw0QZyX9VzDr2TTxR+JwGJ4MJwItH+VNbNbrpJWp9jPL
e6uQa2uIDRAMOmWhjIKZli6ebpzd4KT0yNDgypqU1o9emAIvbdoyPnZ6r6mbXCXACudcFwAk8ykt
llOO197beuJYB2qhsVmuplmCPK+nJqu+ep2OBtKLHTMiwYZzQbwxXC3LV9LNbEpwWMpjsUsVLJFj
3HcdDPQQawB2N9XbX6m6e/pHNho2KvlMmjNI8MRONAD7qUyr4lNpes3wZRrbUT6RjDAa61qOBXQ+
VYbFUpclMBDyPJ7DYu1Ojjndzjns7wd/Dv0vI4L0+sBZcYhvRshKTr5SqNlSyVdFm0Ib+z5eBbFO
+WMAosilrUlWwUsGyDWMOPlsJedZAfOgUlTQwEGmtYwKDmPQI1ibQtetCJpciRni0PBTT+gfxBt/
nnpBF6Cs4/hJI1DJoUFOqJs/BJFZ4P1ZDXY3mt0xb+i6gAumFJb9RaL9AGuUIE2gokXXWcU+dTyZ
/CT8QBOPrH3lbk5cGa9tzc+eQr3uvmIpSQGl5gBa/bJjN6KHaX7d5H2dHugVyOLGRd/EZ6h07Rfs
9tLcI+l26qtSFUa0b2Mxhetqtii39n7+oAgiCzrLbx7qvgdd6MTsvVetcowHPj7doROD2jQeOZei
Vv5Lpxf1N2jSd0LW7rMepdqET9u0HipTFn8JytDN2jJ7CyaI3ssX0Lo4QsbUyl9qfdQfmwhvfTnU
/mf6W7T1IorjgV1zulw3tl9RJe7LrUq0R7MeZvo5VX49JTmVCGuyuy/KHuuHPFbWF2FJGOwihlBD
0kMCID2fza2nQFJ3Gt/GQonkOit1bbugLk1y3w90eLBDtLB+vZFNNG/zT86O1QYaJUejWf845B1U
5144R0LT+ROWkB8ir/ww/OpM5Nb4EwS0vJ6mSmyqkj0eL0dGMCdtmce2aKtq7Y92CmVUNAsVOksL
Z5OXme5wlM7NeJ0Re5ldNXZCeSFJDN8MPKk6bzv4YZvd5roxphvTqePihXmQqu8L+cNfF60K9dth
KPIGYXukOZ+jtJ14vNNI1AWgb5udWTwTZF/OgN1u5zFs57VGSot757Nzccj5UJR4qjmLf2bUwgdK
3E79YXAG/34cE/nNM7LOXaKi3HjtjZ3o+EtJ9eRruBFBINNyAcJJFtWL7xdluZH6YOgbkXVzHVST
lQr4BF3cravU4NCrR7p4UcYgobAYJhtFoWqCNTOZZu42tuDyfS3aOJNXmaWqdK/Vc2RsiLwDelzM
YHOq1eireHg2ncYbOdkOlVibfZTGx6ZetJ/hKNu5W8mwcfIfripFem/VTV1vO7OSUt/PBF/Oj2wI
Om3tN43Ir2VJglUZtJTxopU5DPRSfvvC3f/zk/E7NPC0wYk2n2YGYa3EjaOqOCUjAh9Gou72Idj0
jgTl0sXrENS17P5mW/jXOJjIUU8hJoTT9PqDZdNjmV1zCFczFO5vdaymb4aMLwF1luby75/FZRQq
5uy1kEuTC3XSfJ6BCeUOzciFKmrucecnHIzy8gNb2XHV1Fl7M4W8FO/fwjeao2VUrC8O4jDAQm/A
JLkqfY8ntES3IQ7ptNGE166Dy7bcOd0QwpjsaGKTTFI1fgOvtjbzVY2O9NP7v2Oppp5ePC1vFFeo
mjEDnNxi0tpcsmIJ8YjKiIJAGh351FIu9SZ5eH+kt5MG2cZi+oF4QYy4YJvz++7DY91MKgMyfxeV
/kd7Do3t3E6XlJlvrweRj6Cyjb0S/8iprKJ0i3SASc/5zOd9aH3RBnFUhkfyf+q//RZQiQfAZnHn
SBg5xZrMk00jzinDlU1X/dqjZxYrcckKduZ6kCAssNP/Ze/McuxGsmw7lUD+U2BvJFBVwCNv633v
Lv8hvBNbY9/PqMZRE3uLkiJTfhUpLz28j0IhgUQkIiR33oY0O3bO3msjcMe3eiCJy2xL5QiXuNT1
AcVPaJIX0QawafQ0a6fff0f2IhHmybbBSx2qwYFM232IgWWxGz4oak83IEzjD+6Dv3pH1KHIhrgH
aPMfvKPSqgwlNgfXm42kiDwwzW16nPb5TF1VQKJZ/fZtZ0M1WtxEi6vIWGR3PxS9Nhy7JTON1ond
dBu9bt01jrOPQqUP1TzAU7H22IxHzCXy7dChL9BdAvkwXS+y6J01PX1Eu+PhrpW+Oypy9fXXb+ov
LsexgEnM1xhV89CPIFrHiMvGFvSklfh+5Gh/rGSuflx3bnFmTJP5gXLm5yUSMzuNNiBorMaovd5/
iOFMd6pqJhrrbmR7WRs+obChfd9rZ5MNb13v5QdX/Pku4YogatjwWebQkR9cMQ4NgNZcEYhdsZkF
cgu2CJfuYfoRL/Qv39yyaAChwStzaHG1zLzpUZILj+obgns6DBsCZbsb4TBVCrUkvhXNgKjg11/h
X71Bbn6egsVVi9fg/Rus7SxkBemEh6yv3yokrK31Mq02Tclx/9eX+nnlBZTH6s4/ma3xRb6/FM2/
PKDoDTyNudhxrIilzmz63a+vcnhPLhsaTg1siPwfT8KBoC1vHRJohOSez/roOa1TBUO7zNftlPXn
kjHM5v/hegIIpgn9YFmA37+rJAgzgCxM61wBLSUykVR1eAIeepaVzqO9JT/4GH++T6gNGJwi+mfj
1g7ji+NuVhYJvuNpQ44oIbcpvfVIpDcmiedHtesyz5nsalA/uFP+8rqsKuryPtHGHbzRduy1euoI
sakGad5k5aT5eUb0Sl5b7cuEeeNaKdBW/frT/fme0W3s7pBU2ODwCB7cnmbsTkJpyNKmM8uMo8lU
41lHKfPB6vzzU8B8Bckz8lEXZZ5+8N5oZPYAOnWXyRoRJ0AZXlmDim3iEn396zf0l1fiK6HhwsVw
AL+/XfpErenioiUvVK1hzERDzzPnBhQIyQMfee+Wl/2+qqI2phFCIKdKxfOTu9kO606z0ZwUQbbV
s9n2lUa8DKFBJ88oPwA9/fxVoWrGzqzjWoAOc4iTSERRB7OSI3CBV+arY0Cr2CrcDz6/nwQeS9qk
zqLMO8KvgRzo/QcYReWYRbmglRvMQ7Dq7IHBWTfp3bSylSJ3ib9y+EyTXkQPzFVqEgRUIto8Q4lE
uZl4PKyFlmhKQmtz9SOyx19+CEtJAXNiITcevDqLk2bQGLxrUdqVbwfM8yc7+AgF+vOjSEo1GA12
ezw4rD3vPwMHYXDkdIwTIjJ3TwrASRehilRPc5ryehJt9RAjj/kA2fbzWwPRAZYRYw4WVt7f+4sO
igg6qH2O1/CxbiNrkqvGzaIPVrdleX53y6L35yIqlkP4sc6hv1tkpCAqY2N79ZTXL1Y8pYoXZymd
qJhw6WpVE82onEVVAs/cAp9jf3B//fTIQDdCWUKthr9p8WG8f5dibmLZ2iXXJz3jpAsxQaBo0NBr
5BPT3rmNP/LoL7/x4B1jhlui2ymiMVYdrD2dG5RxxDLvIco381szKILZY+8Izf2sJYP7wf7409eI
7Njm4IP9+6sVT3//BvWSbFQT0oentYO+cgMMHAACfnuTWq7CikoRD6QES+H7q2T10DtgXSzkzWkD
nbXQtlZqNr5W6JqPgqR8rQKr/+C7+/kwC2IGDzBrHpURQL2Dq+ZzGyBHJvsmdUM0b9r4gLD6LnfF
mRM1N5bsn02kGabob6ICtcevV3ZtqT7ff5H4LXCt4a1fME+HD4gsdJnGU2Z5dheZG/QT4V42gjnl
bI0XdkUbTVRtclk13bBV0AjvOn9Irf7l1y/j4PulfsQvurwMKjpo/4d+lkQrcuSSs/QTkRNH2ALB
pRf+m+aEr1exibZYzrc67pmDxSBLw2kuY+JdLeLkfTDj8LnnVPvgIz1YDCDPwb7lmyRcQLNxQRys
c3GuY7jVh9p3594lCDaw3ae2iZ3MV3SjntAPWUOyaaIK7NTQTdn89OvP8uDRXK4Pi2MpeSjHOSsu
6/APhzZLD0snmhGGM9RVrtg5epIfDXvUNwrj3/b3TqRcjb0NDy42OrhnPzFubFpkAGrs1m9DxhAp
Hz2hmmnSSc8Wg/MRSehrnfjD7crlFrQaTwsCPLAE5sFKNzIormOt7H3s5gpyfK1388Gz60YM256g
zfaoSxBa4geo7emmcnlBa7J0HGVru5lSnZm1i2wYcErf20+1CrBgZfaoBVZCD7Wb3i5ktCiXRAnr
IB+IgkMA2okVWBv1ccr0Wl0nqVa6GxDrpIp4LZVzgRRBNZNv3+K/ZoJ/W5BI9K/+eQjOtsie8j+u
u+fXuGnr+KX9cUL4/af/LsekfbS0IIEKcSt8mw8i0mSvoN43WMYpixcr5J9STOMTx2KblhDFGG2U
Rb/5pxST/Bs4gbS/voaG/86wUF22ox/uUmSYpoMvCTUocB5sugdH/risCAEmvcGvAncmBdg2Ca+G
rgCad9872SYh+HkW2j0ivYvafMNC2a2nQpxSDJvrom2OLWnvJLwHkkfOFcU+KnrzjG3k2BnSO0jE
Z2o03/ajPXptJY4ylua+bnZaSnhmrj9PanhUm+pVYWINVFI3901pvUqaD7JHBkkIre0sYsNGDtss
Q/ZSJMmzSFP7DddBs4yqdO12zN1ua1kVgmmes6PeES1SK83YjxHHVLL9urs2rYBa6dn4qE4BmWyk
OPoKc8PLCK9C2jyFaVmcwyUyFjHGS6nGI+HKFtawupFHoTv0mxyt/jkK8GhnJg0t2pIyfemQIPgy
kgwWfG1fEWN9HapW8YKsf7ExYEZUdNU8a5POQqZh5FCwcYFBZ66I10tzB6FTLu4rWTSYX1zHT0x0
ZNLJiD+2asYDanmBm2RvJGTNBkmVbkVXX5c49AgSbeA0ZMG6Lvg7LClHqWzCS1eW+7ZCiCYzprZ1
7wdFunV7ubaJ3Upk4TO62S8WA5EeN0N67CQIEY3aryWSr3ZfOAbjzJzVt/Acaz6L4wpYThT4SRDd
TWHPXyjOIhOOo1u3iUcIyrMVik2udxd89Z/Hcl4PZehrzgPT2M3sVl5s5vsZDWNl+IpAR+f6nGAI
DiA6mvdkMldJXPtEixTYZ2N3kVdT/rkkJD1joCHQl2kMLl8aY7ZWiRXNa80sm72m5+mdsYxzsjw4
A3ayr+es3oy5+jhCOLxdciVJzFN3Y5Ak5/DwDKU4soLkzeyPySnd8LBtRELLXdHnlDa1dd0zw+EG
fqnTJrvQrdLaNV18lABHTQNeoqx6Bc8w536jnzapBvqEdOlX7gPFnwVJlrysdKOrQXkss+w8CwSj
Sj1o/aayTkYQfHvDnJiqqQS0iqqhF9SG5+Y8516YRsQgusMD5w3hf12JfmtZPi/f8uu2fntrT5/K
f1t+9KUgfC8Oo/Y/3v8riVnff/OiNH/3L+u8jdvpsnurp6u3psv40W8pAsvf/O/+4R8sDfyWm6l8
+/e/vTDsbJffFsIT+XHJBN1JRNUSZvHP19ybLn/+Y9+w8L42f/2z31UZ1idqZLyXy9xjOVRR/Xxb
dS3rEwX611KAmgPNH0vrP1LHlkMR8y6syjhdF9rE91VXtz9RjIFY5OCJUIOYmd+RaRyUXtgF7cV6
zX7AmZ5O60HppemSx8PC4yKIYkw7s/GGInpIjPRZdhHCXzziGxxZP3xQF9+W9R8Hel+Nuj+s9l+v
yuzL/NqVxxVwcFX+Q0zcWWSttJLU8JbUGS8ysJNMsTzqzfhsqguJytbYJjK7wEwsUPpJ5s11dJuw
yq7YR4gvzRNz8/v36v/OFD029H9+K/+f7Pkpjym3vj0c+9d//xt//9vtq2ufgKpwY2i4I5ZmFsXx
t9tXcz8tSD3OfctkhSC8f9y+JpUBjVlgG4yQlogiKo0/iwb3E/u7S80AO5upD3/053P8/c75VWje
QeUOtIhfzxEXk/Yy6tOXsuKHyr3qqrhCo0FYKaBV6k/Et57oE2VdEBz9ET1Y/2oM/uG+5ZTL+JQQ
Bfr2fBT0Dg4uZ+GwC7F7+m1dmA+z28bPKhsp7t6mK04dxezazeDktEcLqQ/PjSHxgmShjskiQUZD
GnfGoR+peHI+BlOYrcOo6VwsjWVyaXYMjlZRa8cM4Um3OW7Mlp1S5uWw7zs1z/3YReLrjZwFH1Iy
dQLPRG0zsgfr9eSHgVagvNUTeWdFtSw9jTLiMrXr4gIYSM9rIdCThT4WvW/CF+3RXjrxQx2U4X6g
HYP+kwApx2/MZECDE5el5ak1+Afy7gP90TUUUfnTJKK7hqad5qtEJKH4yyXCbMtSEIHMSmvIFWsg
Viscof1ZWGfFfTMG8rgYyuQqxLuR7BJjMnufEJkSu+xQgWpX8YQrntJV1UXfc6hYa+2k9W+JSCt7
3XJoeAwL1zqPgggFyjTW1oPTdKhiesDu9pK4OtDvnPPqDvDOGO+Uhlg4Qm3D6VKksIBg4Ok4XZ1S
qT5zrg/uYxcU5IpKNMNhk6sNbmF15nSLqnN4NNW4WfrsmnOvT/1oYP9s5bOUUzxsCnOii0IedUMe
u+rgGRpDV7sclFAaO7O1GguYldZdJpiAyVEkVIITZRc7zKCF2RO/NNodifND7Rxz15bozOvJvWEA
FpXcLxQ6TMVLev1Yf+zHCG+RjmRJN58U2Si6n82JEa7h40Q1AdpTdTENbf+c1EBEvM6dW9KD424k
4dBs+srD/a7fAuVDPJrOIxqYqpqjLcmmE3ivYZhu23Kg+rFyE6Wsbdr9OaY5rAZNL2vk01FhQU5H
RZ8TrzxuDU5tbzFRLfnaRO2ySnVumROnJmfX12vHfkWmlGjelE3qTR4ih1uApfW8nsq+UXeaWjfr
SMv67sEcFkGgPkVEGBls1Po6A1H3GEbjWHnBaBsNjoSarQhMQUwGMg1fywsY38q9JAAHQr2ZTZGf
kZP+JdXtCaZUqxOOnRA0fWcFsbzN1Nn+jN4vQQZVuCVivSgg0jd1psbwRi0rC8+1p+o6jB2HxPtQ
dsWm4wopihsmK2irdOdCNxrY487gIuKqqrRNvRLrY7ruZ6Pi52MNSbNlpnPpKW3bSM+ZLeNLG3Qy
8ipyby0vdgZxkou0VDBKRo1Yc4wyDa9QJkJRBnVyFVKMwyTet5AtW3yg2DbXaDsJGbfQXqBAQcET
MzuXa1nGc8z0uu8wYgRah+20cotpXYu4fSoBOBGNrobYOCJnyB6HqWVH1bsyqFdBHItwbc6h8TYY
ZO2cJiUp7JuxrJtiO0dabB25yhzeRIBZh7UOGDvfWHHVEtI8057AwKoap3BpGIEWY++Q41tHHRKf
ZmZ4btqZ/TjbsK8woNT6eYtc807EjXpTZn1+FaIhRKzEcO7CcjNLW8+Vo1crvN9Crv61abfTsgmD
xPrVtn39RMgq3su6jf7rPzO8Pj9u4F9/9tsWrtj6J7YtZrI/laDLH4HBwCpNYs9B8q0mPqFrWcJv
FzaSynTu75s4f0R2CkqsReJL/5Xx1m9s4kud+8Phn/YixQJTMuYcvAj4vAflYNCG9eiktKn1GXFr
T+wFOWNKvOqTW6PKt2qob6tWvLlJcGPHMmNVjBWM2+OR6Fr2Jz2+CViMHGJeJ4wQiS5WtEb3YHCx
MnTtXatyGMyK8JxUZ0R0+lFYQJXQK5x7+Kf7rSAG0MuTsV7nVvF5UitrW6viyO4t+f/7LPTuZHTe
v5HdVr/9waGp+WPT5a9PLQeV9wem/5HnJ04Zv6g281eUgu+qTf7+t1tV+yRIaAbKtUz9yG9amu/f
q81PdGap9VzIY9CwUYX8/bC0VJvIbShQScnAGrmosL5Xm/wRERbc+UAn+e9Ly+s3btSvGqsf6z+O
SMTCLUNxhh2Yvw7qP93FoEr/MvGCoFCfYzLFLsyxGL3JngufgEAm19Q8+6AVzm0vsna3UIxvg6o8
qYgg3dJPXbstDkX+TkKQ+bkwB8cze7hwpLr2UBFMZ80oytmgHcz9ZOxfpFo/giLqV70yXQYsrVth
QEMbOzfyZ71I95k9dz6TT9x0IZbcWosfq9H5XA5zwgZoHE9jcKvakbHJ2ynaBlV9rDlSWbx/t6Wt
dWdobd4CKrmqIIq9IFQX4Jm8r6a+XzfVJI50qPBbQ2+ntSY1yLVK43itNrYvpqJe8VLkaQ84aCiG
Go/n2Hg5vjOGapN+Hs5OvJHalCAKnilD3JgCcrD7VaAUGEaG9rjl8dtMYZeTXWrPm3aow3VZGK/E
wgermF64l1py2zlRf5Nk5ZURlq9BqtybAB34pGPri4Kr0xnj6CZIa3NHJbFzCz3b0cGr/FKW89FM
5P03qdBv9TNuCsn/Dh/Edw/vf+8YuX0rzp7kW3P4q961SP5n9EQWTN0/f6i9tyyMO/njDrT8wLen
2v5k8lDzzPzZKv7+TOPyX2jiPO0oJDT6EOww3xsgFonsS14ZLkmH3ApbcLL785l2P6HNXR7178dL
83ee6WW288MjrTKF/rbD0eG2cT4ePNKMIcaMdrPFrTap62DIV7Lo7rvMPA76ut3o80fyqK94v5+u
yKwUkChzIHDC7w+RcYEpL4GtyEmCEl1Ln+Jo8qifb5qgu9bd7tIp8aoHg3HvdtaLatRXSVw+T7Ki
NlaMTd1Zb5FlnXC28e2qeSiMKSOj0qbSa5wPYHacyg8+nsW3g7SE073FuZeW0/sXC64psNUg0MG9
D7PP8z56jV2lZ1HsMvbhO803Nr7XXeu0+k1NSXyZxukWUtuwTeb5dipyBHxhXnu9EcT4Z+rGM0YX
joCuN2eI9j9bMdCZxAgmnxOq8eh07mWNdZB888Izukg/mp1zavV2XaXGpmG+5NWtMNZ9F/a3JC4Q
uy3ktCqCeMfukfTrIJyeR709G3tTeLhUsVMrGtYULQcqU2M2apTxCm+F6Xe1gYXEpX1f62N4whFV
QICy6UKL4lHO5B/1c6b1mPo0IK8LwDuyEu2yanvlMgxCG9hejnY7L41dN3POr2bB0KJT17gCzgTJ
IZtA4mjFBjoZb6xb6VtTmMmmC2GBtvo8elanrFVCh/EmxteNU2ebSOb3EV6RPZXXw2yW11ZDKyEE
RtSMWYqkP062SafSgK/m+YRtz91D9LnTxhBXxIjBmwAFIjHcsAbMpyvbrgbIpUI6X4e9cuT21W04
SfVq7qn35dxjIVB65TQlAOHZNbtkG0zGlu/P3VVF0Z2HKjMCinnrlFT5vYySV4wj8iJzg/iEg3OH
59zFxxzHAA1SGaXbpIy3/TSgUGkr1dpbbuDE4HECE7kyh+0YfNN1BZxwTTo7fpQoWbcJOYAxOh0f
MIDHE2jexqnEYZy6e3fWn3IXBJSGjtufcndkx8vlWsuMCwu817prZ0wZDcZYSLIFUxdAPn1aVOui
LNEcphY5dLh2TjMO8n7uBF8SOwpfw9F6aqY2w24LrwmPSdTucL4WlzPWp5UMASgqNndo4mjFqhK1
ATXBTFZ1H4XEiYgXyArxk+4od0OUGedGE6cnnKWarV4qxnGkhU+CWM2Hym7U63SqRz9SBaltoRU0
q9IIzVMmyspaFy49fyuJBuwMZX5EG+bMpXHP3h2IXcJ8x8udEOWNFOlegVS0guyBF6YGD1aX9nnE
XOmmjUXCh2NxNq5z8lM59J4FQVtu0sy1nkWM7FipJgt/61hvzDG6KKysXQsrZ7mRrrtj7QtvK3W8
KtQ54QEFQVC30y4rgh38JxfTeQ0wH9PJKiCEaR2G0a6u5bh2qiG4ykw9PbO60trquVmcKao7Y8cT
w+duDszLbNLq9VBHEnJWHwVbPS4lat7LJm86XO3Ay6Q1DaemS86Lx9ABU58Itm2HHAkFV/cMMu/c
1urcJ/xpjSS98AJ9Oo0HcWtOxqtpNOYJU2yxJfmiW1upOjeenrTtZS8DwzeUcmPg7tuqNuXVMIiq
YlCiN+smNuNV2o3Vaz8qrh/Wpv05CJo7SV9nN0V5vAJg53qNVca2H4LKuiNJ8WnWZXmmpY65E7V9
n8ATuq3gdF02RhecFY0WnrIExX7RN9o6xc+0bjRLP89bt/DrYtIvQMY4j5OSJ1u8hN3lYqY5KeOc
CU+S9kv8J/0W25rWepymPlnDGro1OKyDbBgzFu2XIKo0L54E5xeTppEZY2In06p4qOBZTHLks+za
q3ZStW3UWOaxtHrhdYp6TrfnRtHN+9FS76y0k7YPdCU8TTE27lKz1m1fT3rtqjHU8cjKdG1vOUlD
sLIyvmljLo6RoAe7Ugu6hcqg1cLLS+nmHsB4DbRYxZ3YExqBSTuYVoL04p0hSp5r+m8movTK2KlG
Pm0rHOW6hxlvYRpMVXleVhaMNWOssDdVZfdZUAbGmyzoTAa/UQTADR6WelNMxcgnW+dfzLKTu7nV
DcgLgUhORKhtW4ghThBnr1Sm+iqunOLYJNN0N9KykWh0A/EMbq3YIP4PCAWANAfsVSN6AszJEWjB
RdRqt6ugCC3IHEl5GdRZem5m2bQLR1PZhwEyDizk+svM9HFcW04X3DSiQ5/WRb2GMasczgJc20ft
3OSXYdJpa27rPeYNcFNpQw+H5tu0UdRiXnURUpIQ4UexliibVtKdYTZElnuBlrJaPrEMEQa49NK1
PBlZNv7sgp4dXbLTtHSDL1Vh9hd1gAZyo+W6N/PUbDCWzuiCk2HwdHPCRFOkHY1Efc7cE+Iuvgzo
ae+KGtacwh7/1PYCyEJnDiXejrk71qMoLc/KDsLOkCVyJQpNZqsZwsh5mQTms0KGAqyxYd6NZn+t
V3lwFE2iOw4Z069LnLjr0u3eIhlmZ80oizXaFW3TZCiTRZOuGSC1Fw3t1k1jyfu6LlL61owE2Q2K
aDfFOfQJ5uirfHSS00xVwxUEEZtlYhpoSmauelkogELTURlDLwW1tzLKavkOlfGzVdBTt9TZ7zJ3
48rqPAL4doaOvt33KY0AdqBTKgOgGSNUPS/r2SS7JElXWZ0N16WQ5UZp4wECHtads8BNr1pp0vir
9eAEl79xb1B3+OWc5+eWU5m7qbN2yADwiCYteZnrVlGjXTEI56TKDG2fmlrwpRPj4BFnUxwDnKh3
DGLrXaEnX2I8V/sYwslxRb/8Lm64SVmyYStEqwYAX32kJmU/XsV0yoDGhGp7BMXc2eEf6hhqGFHm
Z3ljwuqJktXc2OOpWSmVp9tfgFCZmhcVs7vJ5HgxWU3OGEJrxKpVw9M6wvXsZDoxunbfb5QFvGim
8JuS0jLZkmzrbKitapV1oCGJ1gt21VwUu8YcguNoDOoTbKTJPUh0MD8ljtOU7e+47kc6oZXbjRun
qpMjOHLls5nFwfGA2+VNGcG4e4MMi7Uui+F0CCd7azCMuDLt4bIdumiV58DaGi3f94DfIQup+hbq
HSjYQIaeNVjqykj1dgdXI1934aIxSorkuNAU4xzrqe07rWGemLbTHOXu1G5nS1zEgeb62YikwHTS
N8usgg2Rn+pORPkuxbey6TqAHyF4Qp+uOQ+gNhWrzhgm4parfNeDejzTxuw+7a34JDKDK8g04maQ
VuOzvORHJhyDvBiKI8Yxnm1J467s+/Yy7OddFnHZQq1f67BdFSRHe0EPKiVVU8r3KLkUSm+u47Lv
Ljuno/uM5ds5YydN7vqOzRPXa8HqWFXHrSAESx3Ck9xN7DdCBMpTnNn6XRyHMGbaAM9XMrk+HFYy
APAy2xfk6w4Xg0HINsf+EWs5k2csqEPXe3mclMeWmzTMA5IHQs8pHvUB6ouDxFU3svpMm0IKQiVL
WLuLi0CTN2ajND5h96o3VokFlNc60vHPXaelfVplTebT/V63QslODGN6WIxbXos6bJ9oXb8pahtn
rtpvrFJcs9LFvhSxu7YEO1kfJV/KuptXnPJe085+kkF7MxXl5cxZ7DRLnZfSNp7oCkCldSMsI6F+
mjryBniAciTj6AFXcGv7vDIQj1q6Ugds8a6SUU1Kbr6BUcwmrfphn8RB5VtaWfpZZnW7OGitjQQE
tSoSHSxUNZbns5yvwR85G1QJiEaa0cZMq/F5mRd8k7jQp/q0zNTyqtR1lC+SHdTsSmT7RfCq2NAo
y2ac/Z5yE+U5l50ieEcYtP2KDcxLMJ7gRF/gNXlT3uBcjk5SO1C2lg1LACimFVb9Xm0aeZpZmdyH
JWqbmdxO+unSpBh19As1zkw4pKhKGe1kvj63O0Lthk1SDs4mw1B9NYzlq8E81gsmVCkJ8INWTXpv
tFy0RrZxhMVaPcPWMXi5nI21CAWQN6Uh5iAez02JmGTI2k2YOPNxXpr0q8CgRieIWVf5gKXcaGq0
JplCCqDQLjMowU4BBVKYinlS1oa8iOIMtlYLkSlJsvaoGUXnbOASFPft4gPP4/kkHUfn1W2L+znL
n1XoeStiRkTs0fiHoaOrED7TpfYVRnatI+MqvMzRuVFHq97lZe10+6kj/LxAzbOCfddDjMXv7uVW
2O26CpJQp+ymnDaRJ9QOwT9O7pJbjyPmHLRfwlS11jgOWY5BE0Avay32RJpnBCOon6vmyxCOkO6l
4yCeisfPw9C75xB43RclnecVc134u1RIIHAzFXJQOG7GtJBbWnNXDcQ+3yyNyzp1n/Navc7aKDwy
C56GeOYY2U7iOo6SdqcjvnsYc8hGkNvORmnftq5TQEmIH3GZT2fqstIJ0F5elAQjdDXRraU0HQmY
htOsR6lfnLhS2zsToCT62ZAIoBwB5ZXXaainXpNb6tYM0/OMhw9rPpK5orbS/SAXl3TMK6s694jX
9Nme7sCxT5tcK845rOtXtRgh32T57MlxurIKITdOIprPhZ5ySnZCe9sFabRVmcF6WO85ao4Wb83V
gKTOnJd4ff1Gpd/nFxBsEKDVyQpYGUK2jDewrsPkqJSp3HADre0oQfY1UgKr48mgZ2h4OYeTznrl
gvY4hQ/BluWGAA50+7YQGeSvli+dWdgJM69yM6tuyxQuPJl7xbw2iki5o+buTnrDnvbwP4IXMXJe
tx3iMXETrmbc0/d12h2JFF5TWUSTL9zCWBWczzGpDOURYIVSZ8ZXqrdN3JfbIFOVUzIA9X3ba81G
1AhkQVpFb7MxlS+zUcNWS6rvxtd/tRA/kFUtgtNftBCLBhHKH+ip/ti91fNbWHDYeTcmWH7++5wA
FQluVOzQxIrROFxc9N/nBNYnfAECuRUzLfyOizXne0/RtD7p+AZ0NPtIogU2sH/0FGlFMjgAjMMM
CpcGIq3fmBOgjX/fNkPOZTDVwgiMEglhymGk5tjlJTYEM/na8ULxMS5Us0BmzqmmzizydI2az0uN
l3oz0kULKQAkNBR+4YgeChZ4sklI9ptXJi6CJ5L8tNsmQtiyCojmsEDn13WyHueB+S7gCC1cj06L
3sXSs8rZl3YG10nvaQitSNSC8zHaNFzOLHXMg5XbTOoX1BtDxo/iWVp3PRw5FOhKdqdQRVJs2Ho4
+/AEhcnsHaSU0FtW1Zi5zB1RfvF9HUbpSe12rgaD3LGuhyFC8ACQq14wGKPcB1nZDevAEgP/IdS1
nRb3EGWq3FWPnMkZSGx1pTNvpd7Ux04/GIqHyJfsJoSlx7GZudeqdLXTeIJWZ9MH4LhI/uvZ0AXJ
WTzBagTo29NRYCoukc13IMnaVNXXvPr0IQjD+jiThYIGw2Z67cfpAHFAnQECgDdAeeJBb6uuavIl
vzQRy8hxZvK5r6pUcdWVK2M3XhlDVjvrqm9gNMxmowYnWEzjHkGsCjO+UiknA7uO6C6Wbvw4EBjc
e0MrQP5FqQVasR0s3Nl9Fp4qSWM/KrVkft6JvH8pUlW8KGY5T36fpxR/FnoUOiyx2IVB4rie4Uha
An0WRLdCMcCCDiIfxapXU1hnjmzPGr1RFU93+jHzRRRwl0FdG3q4aJp+Yqdl8KjXxH948SKK0GtF
3afJIufRpqzeSThqNeLeuWv9Oc0729OkGd9iSWbT47kobxMhw+c8siESdkEhHNTYcr6XTs0WIOH3
ELoxkabKpVV1yTXIEVFrqmpdzH0Mh7IoUf7RL82AuzKR0oNj2+70zON8UYu1E9jacQJrKfTKOqYl
UCZJRHuDLtx1P5sLpkZ0umdMbrLPqNeTPUAk+kGJHM6EPafPgORp7to2WDXZh9rJTPNS9zrLDq5b
tw4X+HiDgofuL22LrNYMSSnbDXgaWhtBs8RRdtrmCut/K6BLFnM5PDYhDht/hjc/+2YucbwCZ4qu
FXeBu3fx5LzESa/cO3T5qeK7ZLzUi0C76EbVpCBIdLJyXZ2HbmPzw9sck265koLeysogz4K2RZAY
89EYYlKyKgC7Xto37Y2jB8z8anMi5wgXnNAQnUc01ZVJFMnKUimGkMEo4SLgGkfDn6jrXtVsCTV0
0W1cpOjU7+Mx01/cQNZv9MIrbZ2Ukg9uSum0DcODtLThAepUemUA+p+2qHHykV5yVA7bok8d1dMB
+18FPTpVuEtaY9LSH8P/S915bLmtbGn6iVAL3kxh6Mn0ykxNsJRSCgETCHj39P3x3O5B3UFX1bCm
xyxRJBCx92+pITFWV+4smiOCqKj1gawuI62fZpIl6ZXKNj3yBrxz1ti8a/2w/UbiUgI6EUGFKdnQ
kd2optZioKhpT6YWG/ug2/ZpwG5uxn5Lu9DclPYnKWCNSMhLMkae59lzuJq7IF4qSfoPJRPrW1fQ
ypoUPgVBMVr/FcPVOgKH9ppRf1WrNJgmWYNCQfjRlCz2yOpOGpbfJ0031/7ZSQPjRzcyhsJC3of4
lEXph8Tck4duWmZOrKG9v3gKjJTp9L5cF1s5/+aeIOmcLFWiAx3dbM5asKku4iVAb0PfN1VRGmvq
e6/YxMLAyQmsGhhct7CZCcW6kDUB8hosFoosbbmnjxebPsibzLr6N3lpBb3z8zw+LUELdliy2j+b
Xqt/90tp6RGibBICXd/iNtiGzWzvCi/E53kfdOXJ49tYIq9JC40yOEK6wlrfwNj8plBrFAAicaZn
rnaYWCUnqF4X0ZPkjPpB3kLl7Wl3dO1DbWX+i1aVxHxKt6mcnUZy3I0HC3G8i6y+eWrzlGJzr+/z
DhdBZvwFozErQvWlU7xszVZVJ7KANO0NuJz/XHBhBRE58FR2UUM/+OcscDJy8xsj0JKRS/tnMHso
vMiL9yja9TxiHzVy9m+6W27PSvGbxkTFjV5EYMjyNdZ19e6SdDUelEq9c2ob1cC61o+/B5HPD5M2
uO2ZBvgMTDJ4EGwDU9JpQhJ21pdZGaejEP9Fbda/yaW51zHAkNyAeZUFxfv3VBm7nh1O8px9dyj6
R6ll4si97cXkImeJWdRODNxUn9cCCPafWeh/NDP+9zjl/21i+/uX+P+ZCr+rX5Qg/Cdimf/hX2Og
hbDJxTtEmJJpIbG/m5P+NQaa1n/QnMsAZrv/KOvvXZ7/j1p2+Vcm3h+eOOzV/5id/i+1DOuMihjN
HK+WweTmBv+TMRA76r89L7C76ET4U5g5UbPQP/af6VMEpChusTLHRoq8MMnp+9gZS+vRk7Jx34Ot
hUA3e9BlI+5GzT86VfZAXnmOAyjd7qlzubev7fpni6wxNIIN1YdyhqhYNfgxLmGzMbvY5C8Sjr3+
VGfjepDcUy+Qnl5SzUDqYupObSkZMQuN5HOdS3hhJrlLlrWYCIT+5Nfd3pXb8pb6+F/EplOd6/Yx
/5UbBXPuxrjdlyig+Y3g2hzdrj/Ar0mPQ1t4jnxaAKYOk2w+G7uHGS1EPI09r1/WP9TVBvUw2/i5
hX4xzK2NW0p+QnAckegeka2wIXuXCH6UtnN/lhOzXRNgAsUDROltm81nma9/ZlH7ifLq16xaSEur
5qup1/0jtzJhtESws9926lRntXW0BNmLdW+VBzeQBCVZZhZ3eqtz9VfaoUx7mGKVa1Gti/G8lCNB
VzSniZ0P17NXc2oK7rWNcDMBQTJ1bfHD8NlT9W3eXskWdEk0aVKKSAhMJaYHLOFuwgVKvthOPv4d
Rv9A5dX2XGfTyXaHNhLSgLj3jUvRbk60KPNiucZ6KmRa9miYW0GLqDck3MbfbWOibiPLsCF3jog7
qv+Wt7a0/wRl3oES9moXdJ172pq0OaRb8MvRtoe6z6bIsktzN9Uaoy09ZQ8CdCLRFgprZwc1N1y6
hZK6e1ysqbxq0Ns2kcwLSh0eA6sKjmur4Er7gkYD7sdDvo1HC0ImTDUAxUnRPUIzgRNmqOoZbfNz
3hk/A9FqSYNKT9lcndQz3m80GW8kOr6udAU+Mst2Pw292qI8a6uDmNv0nLVkMdL7ImZAtAmUwf1V
GHZsj/CEhnbJKhrlyOGjBiEjTd4C1+kvs6DIxXAvaJJPWU1GP5QxDxu/BaoCezsUnfG29HUR2rTO
tVJo4T0/WWb2YcKI8CDrnIzlztgOqSWJNnOq+qFe8hE17tg5vBb4G3g97f7HsFQkDwfUC52qfG7P
+aJ1bxNzMvWLJEqP674c7Dri2z937F93sXfUbi3Y7WhiJ5z5Bht6ZlrwezZd/wGA1/pdaAOx+ZCG
ERVd5LvrY7OzdXyBoWhXQv1MbSDTebFORCpTbkzxoZcog71O6lSGDrQBaU1J8uky2ygkpvxKyaz7
RJIihUKkI/2Zy/UWyCEZC+jC3FIxPUIUSfgm2dZOoZPAzV6FSEy+2cpgDFBZ9zE0WfEom6YNfZPI
0bls8iidREd8KQn+5TaCR4/jpLObDssjz/XF683xZSNN8t6hoPoE1cSHmfZ91AN34Ss8VZiPITbW
dA9BodKo9Wn2mcbKOY0YExhw5tCq5nkvQKvDiuC5SEzFcLK8X57beudpaoHs85LZCs782nXjwONE
OM7Os5n2RqMrkW1v2hNZq/gGpoJDCAw8EvOC9zB331yxfm69YFE0/X1QyvSYTV6Ct3EM8UU/o2Kf
cA9693Rnp44hhrzdSubVHtknwdS9ViSlnwanNk1ZK93McG6qSbVnU3BSYMFMHxUeUo/iJKZBzAS5
q90KEfxtgCdlkxGNnZc/nY4wjm1CDsjRcdW9Gf+eR35gkU7ORYOtxHwoeWhZwx1Uf+P4MEmXUdGp
h4NYiLKfWnkrQL6JXu3bm/Cd6s3wJj/SaNii9poQSRiXe/aP1yRtZzV7y+rZgEzH2+tcNQ2uBwIz
JzmQ8zQSSRSKyiY/0wIcnlB+5ySeKZI+u6mCbu1/4akKTer3SmE8yIA03XU8im17Lbkiss47LdQ3
QTZERjAl9uhxe613myQ02BrJRfgR7s+QZvsvPP3EtHh87PySElg72uatWvzHLMhPhHeE7UTjEQoL
BtYW6YvWhY5RZHFjZOzEE47YYfyUufYwTO+zLV7g/6KqWHHEEPEIg16BEGvYAPgLLgF+ME8xQkLY
aegOOZeidWQvKhrYiK+p8K8ruHnoiAGFjWhz8eQJS38IlLIujKxo0iuY5cgyxyFeFzkzo6vquEKt
vjaZ/0fJRcKgOW9ps8x7hz4oPiz+mbCeqTFbnXY6T+RakTtD+cGgi788Yf4hcIrSjJ22yW84YWQC
/IxGdLBXRD7DgmKxaNK4KLv0AReEjQaJT94vcL2sbOe1Hq6mYE8MjX7ODtVQ5lezXSllQLIm92KF
K/Tm1n9ulJ/90qh8/uH6OddUW3jD3u5ovgZa8vLrYhnlKQBUvW44/j6Gwjosw2p9Ccr0oqwv3K+u
JGughybeW8HMuGAtmpf0g+kcNBcPEtTVHBwbavgObV21rzhEgtvq6c1D3xecFgIknNeQ3HSKAVqe
ufs/Ayz6Vt0swzxwj90YwOQNBBc/loXzYWo9QK3rwBr600mQ5vGpxt6OVYZRh9RjXs4KSUTX4djt
dbQZg7b93rbFowzBpP1qEaO8IK4BYeHU3ynLf1Ep/g8SCb/SOhvCrRY9JuNyBePfjGPmN+3OU0GX
aK4rv6ZJBFcerJ8K1IZUezMD4kAof2zzqkKl6vjPQo7ejSw7I1r7zT1Men5LffEpU3M44iP+rB15
qIh554UY9bDrWOrmtdRf6dDQj0MZVIdxrWts2Yt6l1I5EQavgB9dtFdtniw6tfItZUeY/QvNW3Dx
DbdZ43XaDqqbSgddIHmth40cTNnt5w0fLpT8QxHUMhzKTI84JmY3tEHJowK4pHBglvGFsRmhFSgB
mSTR0Zm3/sqnVH3WQY7Up/GXU0q6TRX7JNlGvQiymNjN7DAGTpWYlv9UDpTFYionxMzpBVR+sFHf
U+f70ZjlD2mY9IhQKhFOs/STfOrSuG8buQ+6KqZSiOmuu/YZuzLijjGebeeqDeh8yXd4A3YlGcJ5
aZX8ifrtpSr1MNe93TBMj1UPUCnc9DEz0vzIjwgmZdsiNgypJ0JfX7etdN7/MTGtORUplSp++2ht
wBHG+kSc9vSoqMJxVwWRXVIOF8l8+Cq2dL5tvaHNGGGMKnEav44qkT0O3VS+e5rtvFmShiS3QY1E
qgqxxo1Owm2eqdeKb/ESZHi4cwcwS01eGY/Tik7QnOENnQDHPa7weJjS5U+Z+vq59bWdtUG9D9hm
wiKVvzOLUAEwoNAJmp1XzreONI17oph7r3LN3QNESR86TfPsLdvRLtcPlZFuPlqCQcBOetenAc4+
mRRg5MvyPjvNvnP0G2gIc92SoWKaaHnUaxH6qy3QpAT7VajpIDHDF65Dtw/9EVM7Ps3jxsgm+5OT
BydjpReQHL54nvJpT/Hms9+4SelUiCi1pK1/64R09EInxHkF6KO87qfU/J80ox7F3Q04+ept8uVf
fzV3KcK5sOZtJRbkZjUF1H2vXesJY5g/nKAjE6EyKl3UC/mQXBeGi3zCII2MAoo5k9/TXLmxWrzl
1I6jc2lKRJKbcItzrwl16+nk5ISnyi1PG9RFFfNSRt+W8ER/1SgoAdxxH7xM/9R67t9FmjA4NpiI
4qzjI+XVAd36O67LNuwNTrEtWLlLc3UqyXaTW0sqtbM+Uu4HDl8dvSZP6C8moVP0WVwWa3UFq7AO
U5Mbjw3s+QFFXvm4bAKp5nyj7e9iYfP7NOZJ/Rwc+waBmIfFvJh7ulpKnqOaUAjDyp6lnPVfFHNW
u60sgqTQx29LaG0CekvJF9UQsdGNGN9Sb35A4LgmQdHWZN441gPs383ygYOqARV+Uxi/vLxqdgxQ
4rvAxhVy3BRfNXqVhSbHY+vx6kzTOxbo+i0wmt2MQtGtxZ72bJwufCiJew636ByBRS431Fp/XILw
sZh1w63euEktnSYNoFsoO8f9FgQ2odRTQaQ3DhWVkPOrqnzI76Z1zo6ZWqe8Vt/piL5kW1fzGljZ
W28C1qe2QhLVfxW4dk5yrKzEwPm/z43yag5F9isoCIjC6dkXW6TsLo1Sw3eSCnjxF3hTf3amLt9N
Pm0y1r0WaPQwAJWVeFh6bzd7El6Ba08eVvT9vaOurrfNL+vaPbl+U4Ve3T4pR7yITHxgt7iCWxEM
nuVfjihpJM3yZNaCg1aoE9fbvZCTOAUsafbVn5gXOI7ys7CAj/x+cGNd6lTLFtUl7Zncgrbe9vZk
cPwVvvWedoseS1u5v+rWGj7R3sTWUMabpcXFFHgs79QVYyIVjfND4tqM2IAO9mwdKtiAeuyCAwHd
5p4w8SnCVjiF412xNmdvGDO10+KvT2aVf7l2Wie69Mu9OzW/JoWiBLW375S/hnnuo2axvNe8NPWd
4zBG9w1HURpY2CSJ2jByuVxA0lyKQapHbBoPaap7oTlYB0P7NUkNxQQajdl2D7nZnGheeHRA6X8R
+AiSaxbV0bdnplmN9y8jaTh0KEo/5LNjvToeDzAR8v7OtYYzzSc8XF47RG1j6BEs2G/qgo+W18qz
SUHOzd6qJQm8cgQ6psJkNruXoGSjQQJLRKHX/PTnNDj4k+8egLArtpy7/6QwOFuD7dHS5BtMNd0j
dgMD5E3wMtXJytsfQIH0OWlTdwDYAAXP2efOG1LMxGbGp5dys1uAyoXFGeKWEh5dMixL+813jIpU
VaNn/DK140A36rtdefVF89BAdT1g3eDJ4WlAkdXEgK9pcm96ECiWWU4rAy1QLU3xmDfEjbVGTlWK
YOQYnHq6KK7572CVBZotMGBXz9eLdNy31qubA1Ev8itVRvda4sRL6LWtvzvAZ0IO1nrnLXYZU7ZF
FL4loRDwj8aWaaWcOVa5o5Kn/KBfM/hsLDn+grsE18yd78IcIXT8CvpGee0O5BU4xQcxERKn8ST0
u4xLjvD23DqKEpiT7q+Kth6rTJDAbF+laLQ9nS1L5CBiTOnn1Jpnfpop7quAzOeU5iN9dZcpGnEv
hXo9eS+IwwHGUfo/zYWyngfLy7u40xZ5oOWDVWpcKOIiEz8i52t8tKa2eWQR9y+q1mf06IN3XjTY
eIiJKip9XNBrsdDdt/QMIAqFpCaaLCGTed1Vnpsf/VzTXyffyK+UDKWx1LzyWph5DN4/UORa9Cfy
WH3BHymnj3biZxiWYD3autLppnFe8qrdN67/1xmQUaJpaHh1Zk7WerHn81ibD2aHwtqZsBMga0Ib
GOorKTkNNMGX7bXNngmmJlgOoZ/XGcXzKLYPS5fXbB7bm141fmKpkgczu4sp1GCQctelM+Wy3P5E
jMmOVJ20Zrtf+uplqZavptRoHYPefal6C53QSrRHHGTpp6HRB3jvxJ1jk9X6vtLz0YWG77dWK+hg
D/iypLN3W22UDGaZfZq5j84u9yYzZr+5BmDPyMs1C6cAYqfPdKz6Q+YOEwdUw9dm55+2bIYwT/Wv
1FkxB/PtnBk3RbjaSNmHpnpBwfupzd0lSFMDyGiScTuZfZi560mrrS3We89iEp0Mm5Uq206r9L3D
RA7/u19qUEf2YqCn6TR7ObZzRd/ZjFyPqKAsjw0E0vGyAlwMk+4fCACq3q3REIcaspBvzNjOHc/2
OQXTpyHYRgtJYdS7X+kPXdvYGadcyrncbtDbfq8DRmZ1nmhOk/Zhk5qXWd8mHsJtvTlUo7DS1eJJ
qVae9I1AbDvDMSMQzyA4CmhHVvPwDT5D0jhZ/ydKmk0seloXF9p8dgtL2+utaTyskiRBiJsWsZhl
EcuvliV9bWr1F02nD6/AmEC9SbmFXSAwi24UHOKU0ULgRDqK9V47dgZ7791w64cuxpbI1LI6Wvq0
SdbAYI/EKYeIJt+XtYOkPx/8+UKW4y7tXLorsV0UJF62use4XVZ21AZWzlvQLC/QcNmFTAVzN2pp
dtxMWMeGNeTTpXS3GujO7GrRneVMmQuT7yPG21spvOq1cXrWpSYHPWnu9YBOxdy5eNaVck7rbNop
t+fS66dhWJdrXuXrg1qZI9lBTawNg4wLMwP2tLsDumOi4Gfl7ZzU4weW0y/d9P4Qd/RZiZwBFxmh
1NtPfBraoQkQGHuL1JF2EwsX9mlP58U0tlFVVuicbfFzobHOTF81I4/T7ZTNKkbRQBDNUmzGE/bK
49L2G7XyBE3UbRDsifVUDHrtExVhANLDQ+vWV31rHuZ7kRpRXondEsNhg7QErWZybDVj4srxB480
q6NwniTUUZgG+gd72Ykk9aRHlD23q77TDYp1mCA6Mk+1l1rSaq+WNvuTuvwSKBR2tSB1Hf871dsc
4e8kvZ+GyX7WHQTftV3+FYLJD7i9/iEFLKit123sbriIWmv5Muoi3aVz+UwXGFRVlc7vbocSdDAR
FES0ThOoJbPYpY+yAU6h2ONZ8xEIypOiPlDX+CaDKvhLRvkObCRCsWZi7nARhIv+7LlWx1pP7oY7
GC78sSdPVtdBZTsXH39MGBQjvs9xfVk3Y0jWbP2wO0fEbBZ/DeowVaWn+7wh16FazVBos7+fQaIP
eVG35wU2N5kacVq9dbyu5KAdEElzqBCuey4D79Ojpu2PCcBJY9+bAaz9mrkVPTc5EukzVoYvVnOD
/Hhwgr7Ebk3Uj7FrnTVSzL/ErU2oMLuUpBLm6ZyUSUtz6vXSj3rZgdsWzW/WYA2BojfkD3q+ceZ0
q2H1xBPoatdPJFaHFRQ0QFw5Gu09eELIL4rfCSFQ8h78P1KLS3ESpKfLH07hKFg00tkon/Jtn1qO
xlYwp1TMbW3V/HGpVbsp0iDLU+oXxZjgZPI/jQlpLt5fQ/1egi7w49bs8q+hqJeT2WdzNGkGVr5l
JMOkIYvmx0p4Llzu8nOgXwWNRPCuQzTfJaeFOPmahfxuC5mTUIrqPVgbFPlFZzV5qb02i2xadPbY
xnRe1iG4ZVkvX+a6FOcNhcqAkp5WJE2kejyl0whMbEPc1GVh7Ea1eo+BwZrn65k4EzBRcBsW7pEQ
n9gRBV41KhGeCBg/0wPxsxFOBaKCWRb7ddhY3n71/gw279KCA4q+4u8xL+T7CKT84PV2Gmoaw7g1
1t6uGUjjd9e6pc7UhPHZcNVsd49SIBo/WpsMIWE//5wD52kwJjprG5wC2TpnzwGlwg7kVuhonENa
vVG+RKZymDaQwikEmckExvE6F6i8+6T08EiVdnWaSjY9A9nu2BZTjEIMX3JaFfvFhOKoJAh3QV9F
7KDvMVoXzE08GYse/Camb/nVrxr6oY0LEJLfmWjcKjAu1Lxy5jxsPtKRdHyS4/oIwc25Yd2HldK9
rUM3J7aaeYtnVc3Mcubeyjdx7LPijf3mjYfUjDqjCpWlfwozTTw/ex397djVwVMtZusvoFfLT0Zo
Q6y3vEGiLqtkRJbPYeN0rz5dQ0fCZv+QzwJkRJw1zYFWcVB2zt8qvRdLes2tWJxve+M6pnTPeuhg
d2wXo9Lc6ADQ6aYzFaw80SNJMj9B3XH3EWbMs13StMU4EvYmkgZCa2FrSsM5jJ2KldvjULM3Nxpz
hSJqOKZ9Ck0UsDRz3lthPskpaRZh4xf0aPadt1ziFffdx0HOYyRTOe5o8cg+QcFL2o06ilsXz/0I
8HhzxuhYI9ATc4tL7UPv1pQLhft8DZFR1M9lO1YfMG51TN50xYpco3vP/24IX+DqfhuNchKLOKVP
VC8/gebHfaPqPz5PN/c61hct3Fr3WJk5xElZq/aQKvboYWuDPav/K2VCJPN3zD4q9/9w/1Wo8dNI
GltS+Wl9LSxnPYO+L0mn992L7Zbm9f4LDl5GH1hn2eHQVs+6rt9DfzabLkdgyblKzRDxvIo0shpC
P90eZNHU+6an8tab3DzZCCjsXcKWlCx/o0N6c5f6NIstrLTykFkUmI70N15a2f3w4YTwjKUW03LR
7lALwci22qNnkx/Fu2DLB3ORE1t2fnBkv4aZba3h1vnzTwbypyGfqlveyu2Hp9814VaRxiTsqOda
kt+/lAQEgpwXiY3Z5wLJKJ7blUxNA3LqSTet8dIPyovVFNz9nsGuXjL6J3NdA+zZmuq1Z1CMJYGc
8SID7egPQfEyYBHb8diNQ2jRkBWhplx3Ek8N3Z2mhT7fLc+Z2w4xg+1vLkuSO4p7EnsHjYlABfQj
UBj92vyFNFr3bEl0J25XXhpBaNFME/s1qPof2XYH38wmxmv8bRrDkfYx7nqZN2+d8K+D3tPtpZhf
sHiajYb9lx5Oqp1H4pITskRiiUeNinBd/a6dEac1YvMoGyt8vB6r4ECS0ZFnsb75NO2eSeLq4kYn
00Zmzykf/JT1QbSWdwqr7xEs6bDGbJe1TZctWsQJGTQYzfvQ1rysusf1ZQ1XtWj2qXXb+dColfbU
oX5lK+wjezYpD8WD0jjqsTZ6lfg57EAW9E6EvcUi1B6ySmwVjypyH8tKgXYl6aYFoyw3DPXXo7b8
RkOXo34h7OzJVSTNN1qt72kC+ixd7Y824hWlFwt941gMaPPb4GrWXbsBo5s27HB7Nw7B4Lrr/GMY
x+9hxsmjalb0vmIlUOrDz5aVWx8g1qys/lFsS7R04hSkczL0aYK5UcQSxDhSrfnaChnRTHpuW5c2
Y4PEsKdsK9wbd75KNhPPbKHTLV/Ol7Y38jA3OE7T7i6Rl9RGY6WLPRoYwnKAjkCfyMVp9SiwK3az
8SmY3PKU9+qST+0ta938mnuODh9Kr3mIe1LbzTRToD+w32i1zw8ZBckPaYvcjHwxkFut7ABFa8s/
DQuQcsB6tOTrp4SxyHhBj3xDuIlsI/L8GmBXt+6R80FIPjtJoHA0h7lP7b0hivHPWgxs00s2PJfB
1jCzTvg0C7XwCpOrmTi1otxkNooFA4D30wEPPBtY8UE03F1f28Sj2WdwbQuZFsOHrzr7xVeigLde
qLkelIuWrq7PvhiLW5sbAwMSetVN0wvqkWsj1FugXyLQskMjjUfks915XLmuhINkNMBPzY9IElns
1faA37G0DxiIPuf7SVdSr0ug9Ahf4UI30volj7SndwkBJ9k59bqTsdUaYkXwydL/7JsBy/SCFBNl
bULk25i0OYdsuWrWdcZJTHncIRPdn970+EbWaFjafTFUz56LlGuifqiJhLm+Wi2veA7ba7hNnDYf
Bj/QPb8qKKoriWtm1BgfVQOc7LcvmgOIkpNIamk9+xng7+BuAO/FbjYBV1tzP6DydCfjNiw+8WtU
GEdmML/zup5mfXjBot+Ga2Mey94FT6OYe51iiau94D2q2zJpzGG/zPr99YcLRrJXDyXBqdICSOAa
6xsO6Q0DSivNY0PgSq4ZX16B/5Y3pfDhBjOMqoRl4R52khYXd73xycVAbMCcs1ZOuMqtI9sA8IJ2
EmR8Qj9LoH34QZo4DObM46Zs44Gyy4FnRqocm8NShiMGxKSqqNsDJ30kWsvfl2W13MSQJubcjIfC
gRwCVeI71PW3bdb2Qi31I4Y8An1Hn+PK9sWDObYU4QVYy1DdrLE5jPrBTYGiSlDFqzGbPz0vRxKi
jPLIu2GXF/LO2ke8mXY05EVKRu/I4K+4zPS+/1pcR9tzND5sCIdjDU6Ua9t+G3x4E7oLqg9uCzQC
tUIcXqTBXnTlp+qhBLFmVgnOqQ2xoP7t1/b6kHv4LPKlH1ke8zW2jTEDsfbc902OvMAVtB5QOivX
Hlto2BG9UGjWp8WGolS9D8yODD6OOx8AwpqbeGw9aPXVjEqOxcRRBm3kbWy7GHIMP//D2pJ0rSIb
Zw0OWd6fjMZrE79cqILPabNg7aSQ1LXSEt+x6D+oGj1aOa7kaY6pYGCB8psA6R6rY1c+qvx+Lhbf
axvQqEik9OQKjtp8I+LHutKJCATFPNQjEUZ/ggGeTIONkXq6uq69c3SAfWU+e4ZmPPUsdSw3/nNZ
+R+aXc5YFQFlUSZiVoOtIdxZsfEEj/wS2kPDnvBpGT2LNg0H/n60a7Q2dp+bNySTfAoArEYfYw+t
V/PXYquDQSSA8TBNek8l5Wqj9Naj0REA/0uQY4dGQgsRfu4zOHzT4ForrHVMROVnF2x0LwFFqucx
dfDOuT6r0ogIvEhJ19oyAXxRnTM2fFUQ0li4j2hmH7y8fd60/EdDbtbSZ3sqLB9z23s2c3lPrRMa
cY7E/2VG8JKZtGJmeAwSowgkBJvAdGbTLx3q/F541oT+l4BQ7GuG5nXvhhISg7ewgsix/OINxxKJ
FJMQWbGDhx4DxO+A3ltr4Z/S0YZl3pMiiZF61Z1sRgAZg1sPH2KWzIWzqYQJNChoSNPBoL1WCbTN
ZiD2/sQbGaOp3dzXAN11rEQvjt2U6W9LvhQUc9OCF8T84bzOjkIe7VT49GvdxWY2bOoJf2J2YpBE
dBZYdwxL51yasIp9Cy9FqJf64UodDVWx5pGdtIqn1paJd8c1DSQGkVoZiDR7ujm9VxEkaTxQqcMh
2vCqIkyPVZDejZf3I9bCu2mb2dETWXcVBLglOCvJj+qLd1RxIsbC/o5wjI3AGrej6mT2tFZczT6k
A70QCbKub71v422m/tbW/DWxCHUKsQZaoRtMTeK7BbEofaPvpeFgzBSPOscQ/pOnggcuoqL81FTq
pi/mg1eqtzv+ues9Qx1JcA8ia9arnW5BDgQjPbG9yoO3dVm62Fu0W1eaHAouCMMIkQd/3j0jMIPN
3JIFtD1UVbazs+3BL7Noc+/MMOmKsTKsZ0Nb8awrD6lN9VrWqBUIM39RWrpBEntB4mnYOUyLjO6Q
jb3jDgcwIx5HuzX9IPaaCEYtzHhYYqHWL4n8Om48/LPkHNPdLkDWiqG9TB7zat1uZZL1qA9nb1XP
zJOUyY76yO1TaxdD8nZX5j+v1JTtGrs1d6ousmgMlhfi5eC19Haf+8uSeKmOKUVMSPowZjCdZVDg
E3poNeKBqYwRxTwlejEtuuZuzZcTc0l7bhql7elDGC58IwSkWJX8zAi9ibyt8S91zsTXNvMHHtn5
UNg6YfFpT3RpNiMQ3LptD1nn3/K+/Z7gEohnyOZkWvL8UZt6M3Q4n4nX1JM+SH/LemSmE1lco9o6
aFMw7+R0n1xtpjLwmfQS6PNPeNf+gJqT6xPrSaxZU4BnW88O8+YCzW9z9jiCx8YFRYFxOUK3pMrW
b8jocOGZzfLaM7Wc+LPecivHjydW7aFcfUx1gEjp46bZXeL8H/bOZDluo+3S99J7OBKZyASwrYlV
ZHEWxWGDECkJ8zzj6vuB7f4/S57iW3ZHbxwO2VQVMWae95znJDwfGnohDsYd0k+s9KftjHQMuUD5
d00UN/e0Eme82FkKsftw3sNGjFeY8Jdrv5pIJpk+i/e+F+iTYyqWRn6fXZBEBgRC+OFeZVpesR0a
ryv8mTA/sbfAzJzdbucZYAsIX/N93qbd1zHXFdvnJPA+6UHesYwkJlh0IGRYMHbMSEXIaORljpoJ
FAG+tmyXzZnYWcyEmVYwAt1ZfPvd0JCQnBWkirKSUf1WBd5sbTPswN/lUGseaji5NpE/42ittIOH
N4om+6pVbcn6qGqvATwO8aGbV9MH6eXQI7uqwrtUlst9JQtUGaJuLMZKeLMRmZCogrPmG3y0SsYs
ZOIlF976iMa12tT7SlUu4DXuDFIDH5UmKa+XaNg0OeZ8+CGs2kA2tUdtwh3JyDtZQB5y2a/QOeff
98ZuaZgKxJXTMB7bO3ExKCgHI2VmmYcdxELeoy99ugqU/FSVfnYbjSyH5iE9j45f3duD7A9J1n8p
a+fWsdjhJA5D4hz+5yXJUAsePlNqanRY64WoZhFNgjyN3NeuXOxru4tPoVUCfPHsOxoH5uNQlntV
uLeFh/TuDi8Ra9rA7/fKnw5tN1wJzk6c1F9KP3xOyKuIKGp3CAHnwPinqc/2QiLrsTbcVwm1KxSg
WOmh5+3YbjBdhZd12INhoaueTc5sXS1tWO+SLnIuWAV5e2I96ipMNJ+Jd3edGQ1vsp0PVSlAOS+j
e7BpAMIyyBIIJoG4HKZQP9QR889NGQX2l9ZNwHkNVTB8XsiBrKnX5EtHImsXzZ1vdo0Ksn2jRL/t
WNxGOEaa4GxnVffCAuye1H6PAjyF3tEK2+EiZecCvYf+iQ2bhm8mj4FtmOqhVA6VlXq+jaT4VkLR
ZMh3Ihp+Fkl54CK9qWmAaYH0xY1ztsrmMSj0OwVRvKJBALMG8ZVziLzAOkyJVT0ZyWh4g3v7Jk1i
0AA14WDi4tCncr0HWMFLG3s9Oa/emzLvS9a4DAYUbJVtsxTqS0Pe7XXqWNlFYUxiqJEDEXcrO6mx
0Hspi+muLOzbfmz6cecjQJ7NiPK8YXMfvkbLepVmpflMbo+CnKnITlGal6xBFeth3onu2N3mkZBP
eZqxsI9ivD51H125ke8wXLCDg7Is+YrK+iCYBV26GbcHGwTra95rC89zXPpPecVlkpYz+bDKS46T
phAiyNXyEsWAaklOZd8wUJTXTj4nn2LcsowlLOtUyJrjUdlfBi0/Kp/VrxcXtLUHxWuf9c4125X5
WUgZHDFPN/cz3p+LFhPLu2GPcOqrur4VonLu8NXLK4JEybnl4N7yVGZ20WRgqVLOZNoU48lN0vS9
a3y8wBgz/IlIkNMj8qm56c+FXKKb3JrzfZg3u9mECURU2z+WnS+eqRd9B4jeXQ0jcrPJ8HNPHPCb
RM/+Tk/Ofd6F6XhMAZi8hUU77VxiRI/cr1umpITNYyNO+KLPaT5+L/R4Wrqwu5pp6MVUMiQgovqq
Gfbamb6NBQawOJtXMPR8KIO+2el+/mq5QwduqSrvYZtj5k87qtQXO7t3hxlpUXj2ISjBvLBNm81j
UvIXj3gOtpko2510U+ABrX7rnDSdd1Wb7NrO67+6POCoZsN/zFaa2wuNH5GqXezqInalvKnAk+1t
lbyXocUcYXS8SxO131oIJd0RASo/lFbvPrIDk3vbhJAroPYwU6/ekoER42jF3DaeJ3ZVPj+VFtk/
H3lo62t9khaNI+hBzhUaG4/j9d6fk+XVjfBjMjz2W5SW4hHSF6+CNjPzsR1hePe+f87XKYc3FcVT
nhlns4TEBRZqrth24zxxKQ7lKwzfSqMIhMqchG2JBrwUQh4U5Fr8gDPGEUWB265Q1nIYW4HfPo8y
99iVGvllUm0B1WvIj2oYNPN0omCju7iv7D2YGHfmZKv+qqslNqsqcPqjETq4stPauXA7Kz3FbGRR
P+zgNOdkSfuV6VH7yZUmYHMD/dNDn6jybbritgrqQSqBrKPTNN2YJPLugqUDmA4c5II7YmECtQSf
JIy4j8LzodmAkj6yXMiOy+Il25FcNjzfNvqCBRAjpETqdRHVWffZM5DUyNprqGEgA+3nITAh5FEf
M++IyshzW4RvaCYsjEwjHnOG99vQCv1ta0z7kLX+pa9UCYNiui7d6CNeqn7LMDI5Mwz1t3Y6qn2C
WQLcecF+RwHzOnrxAMcIV8R2mNIPnY2fKcZ9X2PZuOTq/tSSzT12YP3JWmv7ULbzJ8CO8+cpsm4x
YKNHu/5TH8MKT0rxOhARhNuoQypWVu9w7Z9omLkpMufR96ELjG4LXZKCHMK9PaHwQZOcU+FFUQRi
P9Tlg+Q1fT+2aXuRWw4x40gkR2WZElI8TqhdSu7lSRbVPW4DvU1QEDHNrhPYGTVWQIjZhCq9YYKw
H+vM+VT/enEUhX5QmDbIxM3LvoxYqUnaSBFkUBo3nefRHTO34040YmsJtq8xRAm/Vy7wC9GdsHDG
R9baPHbM4n0mg+XwLquR80qrPtZj7G19kxYri4sEiWXpo24SfY46rkkvJF2A4bbr2Us2qvjAPuMe
Y3KfYd6yZSrTa2HF4qbvLZsuIifguMiZUHgBW5FE47bUrGhwhbAt73qeNzhwJ1Wnu5AoJFcpe1wo
ezA07OpulLW6bT2M9iqc18xlN/WfcY2Px2aopjNLr4aBmvWxDNGqDdlqy0V9W7U1a505ydGV1rVW
mEPjWNR4Nm0y/8bS/K8CfP+3RfM0XIO/j+bdlCxMvzUFfOom/lJ8+as2nPVv+B3Z4JhfhKHRhmYE
z7CxJwv3O7LBcX7hj4xN/9ivnZT/aR+T4hdK711GX0xHV6ACP/R7Vs92fiHPLgn9KQqSzVpM9l8g
G37EwOI0BHAqBYRoWBLMLBwihn8sErEt5kcTbRp3qdUwxrDsN+onnDX7TCd4USzbaNW+/3C0/qIG
ZwW9/gcEu36mK41hCiW1rQ1QwB8/s2o9t1CFPRKc55Ebi2LB0JPnp3/+lF8rfH76GJBhak1J2tAa
7J94szhiITpLG4CcHRXnKIGlF9GOkC2ORHSbSPy1EirgmJ6mwns0WRVe/Ms3+NPBlRo5QGjXhjQP
Z+MnvnvpDf28LHNz55XdcHTwqxzGSuuD8LmHTavTyzwXchewWGTHN8iTRQBso9haHFO70Rttmvmq
j1TK7sAOr8KhCt+VGaJ/OVLrxfTjCZFUMmqpgNBzQkAS/3hCxBI5ibGd4i5RRUSYn0W2LkLrYixy
fVzkwu7ep8N566v6JrbQF3CdvNpYPijdWL7iiow+CvyWN4lo2OoE2XRN94R/hG3ZA7dW6gL5Jzl4
no/4L/q7kWnMi60AanvaZ/jSklFKO1G8mWR6/JdT8CPHl2uNS5vDL8G+8u+++ekUwCWw5kE5GW0M
KWOqAsqpuxDsgjrWsmnMUA2dZrxxgnzcRwVOmMLPpt0/f4k/H14PBrSC+ExRjy+9n+6xsjWj9kjK
3I1FJ6/gdD0noSz2ajQ9uKBbf2H8qIBq/Nvl96ffnegtTw/qWjl5NGX/dFo74TOTYcp/h8ZDftaz
n7OoZ+ydaGuHl5C8Yxc9ugErtzxM253VDNZv4W2A32Rb/uJOl+ut/MM9SFns2pWk164DYso/3YOF
7aMbmcK/ZUbXXrih5ewoZHHpxMH07AUuw4L50QmT21bORCORkwndBwe7lwiJcV1epaomojpk833a
eMcozsGuMs3POnI+TFUgWTTu4v8L/vlPDyhNXRmoHPLDnDMcQz/eD4wJqnGCHnmLQu0+znpkMjTX
wf6fLwt7Pf4/HBz+dk9xfDwHA4Srfzo4cipBYrvecovN5DSFvXUxMcq69HLSZaynD3bXTF9U5bzH
RBZoN0fA7P9PTd3fn6K/+BZ8NNFvzo/idlmv3j9USTE1jIqhXCC3qkDc6IqtMwHr1wF0113HKL7B
wpXaZ0kFFAIiGDOta4O4Wblw6vM6LV+1vo5afyy3sGjQJzzdyFOhG2QGN3GGI3Oj9V0CpH/pG/Xt
Xw7in56xLDxdh24ExCRucZd36B+/flg6RsMlE7dRrs+NFYev7WqoT1zHmfGmzGTWht5PrpO6La9d
JPtgM01DcHIHSroPTpTKjTNH9pseTXvtCTfoNoOaw2vWpsu/3ZDrd/nxhNOabrtCK97tDoDxH7+r
9CcWwcXQ3aokr1n16u6CcLDbbsPUPlhWaDEghT9bzNX0lJeIXQHGHkaFg8ejFt9Pu02dgqAHcl93
a7mqPkRMCH6vmf6vFmz/bxIXFEysv1/WbfosXBd0f0QurD/x2zJOer8YgW+VvdSvhIT/LOOk/AU+
PEsMey3206w3/ge5wAJP2izkKISjw1Wq9fn3+zLOAbnAmuA/68L/CrnAUu2Ha8ulnEOzCbH5jnyQ
I36+tpwxDsBEsa4YQx6nAzzRnbYQXUG3lAJueoSvfUZOYNvTU1K+YTBHXDlVPeiiWDBYMV5tbLyO
Or1pnDhotzPm92KHxmpTQCq75cV2LKK8uilJ1NIgK5Ej+GN3m05acvPLqSFEmQUMyhTaLWpK6EAa
/tX8EkW2d99b2rU29iRNiCuixLpYyIx8n/JDnOQ2ZweVbfqcRHNw7oKFj8WomAL2qypXnFydufMm
DfDFQP/s0xDqOWtV4nxj8Tzk+YEn7K1U+W2kuxdr4TYfvWtL4zHEpuDnLYGw9LA6BjX5fRlO+0Dm
+6iajkFB4rS1j/x/JDETNeyhcJM18pDcCUqo7m7iFfuu5efGL3HPiUheJ4yiyRxuqZva82g9Mpf8
QlXPTWBBM/aSq6r2ccdNyGCm3FhJt19sfrJ3RyJeFbiujMOAcj2NAKOJz6z/2OOqb5pN5AmQVmrm
R8CgBZG1rSDVuL16If97mIv81LGO4nFRYxvwoBTHSAQWUzNZ29a3eSHyak/555jpYZc297Ep30MM
1RtTMdYfs+K0Ym0NIM7KhtybfnKW+hD3TkQcJbpvF3HosuzEW+DeIZTO4X1pzOeEpG1pvYaeOiRt
icNc7jI1smYz1zj4OUgT2bMS5L0awxePXfpBty0h+1A8Ru4DNQ9Pg1wjgdFFWMykOXrmQdhBdgQi
MHGn/s4U/aqVsdVO97EmuRHAZtvU8qqcEwrQnDsn8Pdrnt5z4n1JjILyO8xt5sGI7ModbSKi6yTL
7zlycUGWJ9/i1dvFLu7yFsKAjQSuD0vyWWTZwTYAk8jBx7186sPqqu2ci9DPSHdYb4Zq5bKCA5nW
H7jNQEcaPAZoFpy12G3v2rDZT41+wKP0nYXjys767CDgOvildh42DFixeyjIt8ykdi1ZnYTGlgkL
qpP77n6W6sSYMSbZzY7vwcN6YiHqD8FDMFrAs4sQt1p25w8ifYpGYn0T67YsyI4mHfDBES10RbWX
wro0QVy/NvV1j8lmgy1eE4FvPlv8b9Ii4TEH/W1eRhTuzGfXcz5l+YAB00tolBgu5GI2swUchOUu
qAhRAbmqWwb7I6URtoExleUHO46vdB1sx54ShYDpFDgMTJSZe9IAhsHaXQNrZ1yCOV3E3s3ISGwI
4+s0sI+iyi4BswE97cydW02nhsBYKWaUlID8KaIh/h4W32N6Q6b5JAcmI0Z/n2Cw4z05DFwh0spP
gtXyFmqvNGN9m1qdf6cWEgktGMz8csLMs2G1vRvm6DE1i8vcs7onWnwFKBOAWzKKo4XTiirGb4Zi
v2QOtmtUtcvmnY91Gidj+jqLhuVjD8fCgWGbGIFVFAo7vrRjpDiiGZZBvFElQT1QERdFiNUd3T7z
ndsR42sXUdxFAG3KMJbGeQ+JhtSeW6ePiW0e847rL5BPmpYgWnouMhYWwgsvXTvH5dJuYqtG0cYl
dsUA7W7Kw5t5Wq5hfZ5FP0GqYQBZy61mlBPZFdNw5yjpc45SA2paDdd5yIMBFZcb9/tE4NnCaGe8
7shGcQPIYmvn9yhaxQYvHBNwqm3nbLxygvlWtvWlKRqcygQubEFDBVZ/TUTISU7Y2Dg9qTkSdYPO
Ndfs0LoZsoYgpTj0ZCcx8zLVfMeJyWDP41di+U/et7kWGV7dJL50Lfta2DUOfD8ng/mtSU31XKnG
8OQODxKvKLadcyCSN2flfMTRKWfEVDvLI2yM68ih2NAlV9zg51XjJclMLqei3jo0eGeO2U5zcy8y
9X3xyoOedb7jtTYdqRi9bVHEptZj9Tk9u2l3gIHD4Ccaz25vTkp0RNcWjB6ju+UMxNvW9y4Cy73s
3P6+dOrz+jiagoiivlqeJuebFfjbQWNpUO7XCSeBoCTBje9ASQ4HUJSASYDbuNRzr8a7xfo+Bdc4
Ui4d6Ea9l5xxm+CXLJtTrzntaroZRXRA5U7X/lPmaDlGbOReEGN3I4i70AEbWS4PcfWS19VEgfl0
dMpHryGT6sdXQSqu686iFiPIif/4dj57l+5UguH2ppKkO9QWHntuB9SXyXRQfu0Y+L1EY1c9y8bt
i+PYBOGysUflMydORlLcZcurxTc2FG9Sg5+nxc+eccxn+PwHre8mzBtwmgGRvuFPgS475/p9Lvjo
DTHXGU0+aYuzVglOMYoiuRuJvmiil8ms8boV/odCfubtFkm8EX4+2Ns8dynaDLKofW/Dpfe20RyO
8T4JGlnuiVf58SFDWacOrPLHs5N2ybifJkF9jOMSAmXM3pyhvwRiC8KJX30QM8+UrOK+PpeZk3/D
4Td+uKoR0Q37OwP+YIadv/UZbV/UoGfI2rpW1V9EHqydg9vgcTkSOCDqWMzs+aAwOEFzNbWzeulM
x+/IugiLVI1NiDpUB1ppjOTL0Ggc8vKc5T09lqRITHsqOzf1rm3kEvChSwpCum/gbND9gN4rjeWR
H3Mp8dnMGPEstG2ocuclAadyMU4d+z2bRywhWmZYAZF+xH48p8Jy9hMBigCiFJOcnUwkUxGsIyAw
envAhzIC4fqtYMDfhVZPRjCPfGwexTSG0U1os6DYcajYfo1tq46Jqtvs0rErJHunFNm+xuGWXLoz
gyd88NhOjxTERI+A81qEaYm1e4uZiJICmAP0d9JwT5Q64o1R7bvRc3zaMEB71N3q7AwEC5EjZEKo
jizzTLn3nUaoo7fEEKPsEd/kFTqb/2Ev8An4WhVBPIp88YdiGW65PzMb7y1PYWbmesxcebZ6Yy3H
qg86e+tnRRIdqlF3PAyko5cjtpgp2Q8+bNStXZJiZ86/AP7hVhLjYVz85Ts13Ca/HT2BkZQrghLb
FZ7LWM/u2n4LZ8m6ZGCn+1usFOopKNcxW1o1VXGoKubARzPyV5EtCWYQrU7AzWM8dpgnCz0XF5Af
+vLCrXTMFCbXKZEGvF42loupNzvLYx64ccuguONCXqpLDNbIS5rc+GUHXtJCjS8ZH2I/66ortczJ
M0RM+okW3jPNUeMmfkafGs5BPWLkkz6sZ0onjOKRq0j0uWE12JgPWmLLy4QdoKpoWdoGLOJ5rogu
nrZdwwyOLyv6bM1MuXiHzQSAlOGX89bQIh7uk3AQ2U6IGfpkVoCAUclgrvqpInM0Wqk5j63Okp0I
IqhY7C8IcFt2nxIAH8BobULZ4N/GvUgoWscMlrc+K2D+BDhHtasnt5sOyhulux2jxlsjxnSBbGDL
tm9z77I196tgHFlsQHTZekmQ0mDpJLazDxzCWjQ8M6PbTSpi2mwCg/3YLWkm2ofZUn7N23p47xX+
BcJdvVl58oE+x8xdv7V1CBxkoIBtBjExBP3OwdvQ2vKx9vnL7TzCASKSiKYirThLUZblR1o1tMKV
wJIJJ9D47OCK9xjwTWQm26Tctcko3zX2h5wV4biiwUY7JpcTtlfZwPKPQE1QZBd5mcfxBYqPdT9T
Mk/GPyzDV+1+DrlCgKI5PYIp8J8bHcX9fTo0illlSIBw45nQ/3CIFjqsg7v5dp6tLt9GMFzBXdhN
gEka6tzGynp8khxg8+hWjvpQZUc8XHJn9DtSx9WHBwW02dOvUqqLPMDEtxlFAGmY0YQ4RWSPFyhG
OTYLgnXuljUTED2f6NxHWXnquw5GiobcENuQVU/qTY5K01fluPSClbOB4gPhf+RRKGwnx4jn2d+x
ZWHOUNXAJJyhccrKfSkNVn3yz6wXdI29Z0lL96FsCcwiJaftx9SuCF537Dl9XW0GzPul4CQpI3k7
0WjW7ZWcSWTTLUJIPcseVFPX+RanAJmHkiZgCHPuEnA1uT7vYAIemFdlvs5U22KqeTsvtnM5VIow
MX710IDmSsfDjGwVb80QUEY2qrK+j3B9kiPuk+itNo3/1baw9uw41MDuNIUHIwNHUIIbZcYhOeBz
mh4y4RT362T+izWPxDsooGL22EPLwefEg5xK4igoT5jOGwq5A4lfakolZHZUYMDXbg5oZYMLanH2
i8B8sLFhrYCcwAd1W5VGY8I1jD+3Wd6QJPSBrDq/TWD+v8Tzv1YS5d9LPKcGqmbx9Y8Kz/oDvyk8
lv5lbVkl7Gc8bSAnOIg/v03qLFvAXaf6VzAmY5DH8O1/NB6tf6GVFUHPc2yXH3X5qd81Hm1T3ooP
FPH/18kf/+m/GNX9qB4C5VzHfeic3GqIte76Ff6odPI2b9t2biARSvnKWG05+FUp98mSU7ZRuL/X
S/+tMGz/qKz+9nl885XfuZZFuj+plan0FpI4fF6LY4PoZLDkGBdCeIsUAB467tkL3BMl71QcdxGQ
q5dEczEnnVOeqraYL7txwllaEWrJentn9RLLVrYCC/9wCv9iyMDx/YOq+uv31KuV0Gj0L9S2nxRg
nwn2UiQQGmO3eashP1xGqvZ5sNX15T9/0p/PAEhT3/BpLt0USv70SXbfQrFvsW4MQCBZuU3mglw8
xI7EK9/cCTDVP3/en8+Aa2CM2MCZIPQj0v94xtEJ4pzFMc4FSqJBRyxUGKVE8GGtz9f9SPVHrCxv
988f+he/5DqS1o5tr7Nh9dO0Ch563mYO6ONCgQ20shz3TMsbvwESclSl9f2fP+6nEdF6+ri2CKlx
Y6GJC7EKm3+YP3RtE6ospmvdAWrGhiFOh6fITnmBl6BOXxJp4//nArIelQtRmbBtYx5r8PtfXYGV
it1whSsvnBuCnwZLHU9fC6YbtRzxMjHncswn2izVRzQW4q2ONdjqSi7eI2ZCuz7+8y/zV8eOC0S5
XI8GFXa9VP/wuzQxKqaOqno7wXw4F02TXuSU55yZr5X7opdm/8+f5//UzPzr0XOF4HHgMUFCZlY/
fuKiTacIbgM7s9z2MgiTNZtZy/4ujkVFyB2G3EWJsXuVNiboWypTL4Mp/asS++e8EU6uANfAJMWq
vCTk+hyvwDEpKf65tJLQzMhehtNS+8X8De6Mfql7B3UmdMKIqU8ewitIpdPC7oDQnZIMJog428Xn
vpHdSArBiyY2XNTOsMllUFSkDRhNl0HoJapAeI+rDApNS0gAT7YXISsgTuOKA92SPEw9dIOqHcSX
GgQY583OGiinPqU+5Kda/6EjQy/3qiuw+ODYKnERYtn3NpPT1Z99WuQbOjFTaIt2GWPukj6kVNOw
LtksSVDro9NX1kcQT/ozzzRg4VxsNTGtpb1Le6hLMPlpJ3Br4dyzsxjZbYyhgG0J9PgcT3n2Clay
gj8ei/o9oDfhyQFRuSCkhj6LCyCDhPWgIe6mXk/g4sZAfIwExeCSEKm9q2WkXMyw7YSkU7IvJGI0
seHMAyoDNiHLSDJXphEIhNigCWTROotKADCohjUV1fh5qjG6dgtXPjU5Tv81igPJCPuAHW91odJ5
P88j9g16jpDCJabiDWyjCEh9FnrxsR8qyyWfAmQXWiY7d8p/3P5plKjX2wivV7Xpu9h5bUeEK9xP
YmYo0FYDKcN2AJtGaKWFcVu2POAnP9lHVO0FB/YZaAIxoRtmzlFN1x7rUY6EZMOxdWu2VJuwWByH
Tpyuo+OJrRgxOc8NIfRV1KbtLJuy+23N/fyZZfYQ7gARUNRn2KSx7h1Lxb/Dl3j2q4qSpcZvrNeM
nAyb4imEvqKKfiGI76bq3OV9DzBVJNNzwxKVUILn18hYsxhf2VRxFTV+Mn1hC+dWG+TG+i7S7Wwq
lsOVRwOCRxro4Dj1cjNHwjdrISeP26SfsouoJ+y7rYMelWlATOl3hsrgo0GANwc6Ddk6V3QeUJMQ
t/YdvkCYXOnQJdQNBOge+x6SO72eWfp9IGBJPMMesmdSI+OdWehT5wGC9oJsmYY38AlRJWeu6/EQ
kvTOwSzW2W2VS/UkRh52+9mT1SkCpkTfaiuohhpGAH6+gca5o5zDvI/FQOa38QAAwHCxNbDrlgs3
bPq23cy6iL+6Q2+vvs8IF9zC+Xm0xxLVQhAKCvdeFs31LkI8IRjs1dOpp6wdNyiGs2LFhFnsBNlN
sRHwIOp2XaUXaGkj4Hw8ymLbKLgj+67PMOEu7tKUe50q02Mwta2rqPPsApRiQJJ3gufP5iSKNXH5
oeCOj1j7nuFoIt0OZGQxKThsA7ddniE496Gwuh0lpiJEdrEAkxZWpgnvddX8nig9YsC26vius1Y1
uutbsoVxm7OlN9R7Aemk3BCeYtbQplvKce9mNdYnZBD/K2ZQvmwABffTmp28z7Fpi4uhwu4OdyA/
VkIED+u97VysGAi4f+0wvNJu4j+3CzcUhW5xSabUWECqqQ+N1lxH7n/zvY5Ch6Yn2FFPtoZUC2cQ
cQigEVfgKFlitWFYPsb4/tZBSQkaSc2yPadZp0lX9wJ4zGwas/Zc8GQgYg/po2mj8olRHA2giRD6
K3Gt7q1j5VBejEOrgRtwe+9sUp1625FtIY/szsiOSVr2D6aIC+hXXTH1B7Y41GxmHlvz7ThOYjhF
bR3c0r+MGDhU+Fm3mvqTekO8iUe1HYGpIPylOqorQvUsx8b7VM2o/Bd6lv2bv7g13vduJJMKlsMh
UlJKg4id62aPNQsdNYz6+rqbG4rSoPylRMlAl3JXVm/RMJcfJpF4NDVtEz1Pf5c6v0zCBZiG0Zqv
WFpEt8Krs3QvkLTlhsez/rpoq6He2KrkW4+3IdziTQAs2tWUqQ1FCCLRZrl/TZo0wwLGYic9DEa3
aru2u3jfOZ1j8UBMXNu7APtdh/0UYYaLKpRfoW8hYYLXbH5FKT+1lpW9LZErcLBZ9pQycBl7cYmp
g4IUWtL8lJxiMr54XpjChsZ5RMa0IXVVVG5eHoMhpookJqKRbflTFOzabyY4kd6YM3oI9MdArWq2
D2Zuhk1am4DKV/RObztirB65z/PQPXmwlZlWJBZdqJMAkF8PJQDesZ4Y9NR2iTeYUASiYZAsxTkx
GKn3bCZiGi1cBHfSqQuQhpbglwV9pExv6xSRelc3cQaXaw6Cp5lVarudEKwStvMqe+YFBhkJW1O1
p9aRehk4v8s74ihMVa7Q+THvRc3RyJGdAZzjWzsspkTXr0vhEL7pMr/hv5oSs0We1opRYm5qulDd
+ITCTRrazVP33XODlDSWPYJ6CxyKNLnimoWhWSXluTSRpEI2W38FVpDN59oh7Ign38WhHUekVihM
nLkpw6HzNl1bLi+Uq1fcT06GhuPMrvqeD2BDtzICU8Zqc+HR2oMBfBVGWgl9gKX3YfshDAniLtXb
YPc1nPdwdh6cZc01d7FKzqyzGsiqVMl8uLUrvhnAYTtXsJjaiHYIvocDnv0NiY4qPZhmKe8aQhIo
n0pVsJdyiltjr1df1TJ2e9rpaGDvZ3T0iIIURBPV3GVgV66tckoaXnsZwCFruvNi2ltQ3IJuZXuK
bu9TqXTIk4aXjICvCnWwPMVQ0VaqO9jSmrJRRA5iAN/KKl5w7ETOJ6sECidd4u7sKNuGlDj52tex
Remnozzvd3RKa3PtqMJpj3BjxueRdpZqy4ETUB9cCV4+8frngQXTl6n3Wxt1aUk/BVQY8lyVvG62
BCVnxLysq7HOu8mLo4Oy2sKYbA9ka+BMdABhqCkdsNFs+jDmxhIpSmdTuVVIhpCV+s5b/58tL+D5
e9Dn8EFyW8GbT6CGL5uO2MvjAn9d7ep8Xp4pKrDQ6iY93ySoRBAeU+K6255LyGdrCr7oYXKIcm+g
Bruf6rEaio2cWrNSyyLNyBRsW+sfEqqYpx07iOBLLxXpf9zpn7C0CoitmNOIyOFne0Jt95NjQHnk
Cxet+4l6oeqS91zoYjggC7pjyE+shKVh7e8cERt8UBm2NiYIHnM6IZHOgcxWVbBPsD/ojR/BjroU
WDNOdSum+MIiHR5vZCblC/VIvBANNDS1pcmY2qEZNeosI6GajatT+a6kXfXEcnGt7WM/T95rb2r1
zmtmxXrKaOaIcV7HV84sJqJXWeY/iB6SxdFpZck4Vej2sQv4QXqWovHJXnRy7MUA4Lh1EjDpxKse
HFycX6tczJ9st5uXHT2yYqKHh66xHSeNcq/WEsFrkA0ohbwIyFWrzJLhMfZHRLO4hHaduTnxDSZH
6raOWoAUAWhDwjEj/gTKicPxKS4MeIIpmlmzdUkPkkmyEKgxxvvWXZOELNdMLanTxUCXUJxupV+d
VLD4Qzet7mdKR1zOkxwuEfNngXtiACTPiiD2LyaciCzZ8jGoGWo6HnNWv1ruEowMGasDt/oq4JCx
DbFlAF0obpd5U4WDfQKnaMD4Ze3FlHpy7/AmobacviiiRz1eCtP3wx0De1bqwdAyqQGCCOdSyHa+
tRAPsd/I0Lfu8QKSsAmWaGV+Ae/+hs0GFSqyGndDfQFBPcRqNIYJxhBzRud/s3cmy3ErWbb9lWc5
LlyDo8egJoFoGAz2IilKE5jIK6Jv3NHj69+Cbr2XYpDJMM1rUJVmeTMTDDTux8/Ze+0BaaY9VPFw
VmXDuCGONxlx5+U0ZtxOdt+UcgFt6L3OPQ1ZTH8iXCE1zQIHtqrTbMaj4MIC31SFSJyt03exu44A
sWFpAoGs0O1kJe8SSJUfPcUQcpswC3u0vqzMRAeLQTGFj91FQJeZW7dfUM0z/iDGnzo8DE2ocSFg
5WaKE1/Xb9EOTfYKv3xlojntaPfkUztZ60HK9hJQAcPpiMEGBremX2Um+z0VOv9pJEH2AAgL8+1P
B94PqBjMaCWVccEjHNWszsZqAMQd4xxM8GO5QqfH34/3C7LiAplThumVun+fiRqLaI9+fi+hBoPX
yyHKdf0I9I4O0tde6Nj/Oj5NhimtHL+HBioNo/R0uZ2BruKVTWtj29iyVRzm2Ko3NYjHW2IUUA+2
TubeT45DZMxY0Z3Gk9UBThU0nprALlhzAo26ALRE2o93wPJY2ebEEjdRNds/W9FS4ktiklfKLIpX
32yblyzGtX2VNqiq7TLtlmEhTWe8T0mrgkpWdXHbNYX51DF4ddHAxJZGfIdoIXcoH4VKDGwMuGal
d9kmZs8lcJrBrFyHTT1/bVpljQfaz3TumnQ0r0ReAj5jiMRKnOOMPZvVxMlu5LV38HC5OHAaal5m
xAmqqsGD1IcJb0ZFpTF+f9QmA2QqD19cEzPH8BmScU+gNqBjYEKNfU5z1LECI+1hws2lH1/4TVQJ
POnOQFXpsSCvBlGV9+QFOhCLWhxIMhf+5ZiW+MHrCvmTlMoBm5zW+bfBVePtEIXaz9STcEsmTPDZ
udljywrIJzCA+FC5Xs7RsqYMIbPtDXUSVKgmY8wLtrP2doYk6NV3SwCh+lQm+9Zsxr8ZDpnTzsNT
6KybZaxHjKqgveCbdvRsdabOA6vKMnCojsxglAt5ts/FkOF5hyyxyK1cjs0SZg2zajQK/E0RAimv
I0yRrrCGAMu30SwTzV1RMFvZj5mvGFSnBtwfNhh3O8ZldAXxzXpN1WT9BHihDl7iuv0ZxRunuZHp
/6Mxuzb2p4j1AshJGAZ1jPFyolgA1jQ1gDZKWcaobAj+xZrmWK8W+Wnz2mxqvoiZ1pMJUmuwtN1U
2ta49gyEjOu+UcS9KI/kF1VFM+EVoqCMHAGD7ys5MtaIGgxz2z5FkBBUCUSPHbssKKl2yBjixTNk
QAbqSjuMWKv5hVGcsg4lPednBt7JTDlXv7QGgC/y5CCKZ2Y2fx/btr1okkn7LiExf2eU4noYlCry
1WLmH+Z5JKVJhcAu2gbaUGMoyNJuiracHusfCgwUBA01Q0Sp2yrKA8bIkXdlEZT9BbqgO22AykC8
pm+qI4LwLNIE/OX4XJlxiFeuqaIgF/kSw6ZE+mC3g/XU8EGP+6KV1s8pGeY7iZcgYuCMV5yTVQRE
t0oFMo4KOQh9GclphPRHHNMZCzL/dlZ5D6ZuF/4usSzIgWbVsbzEfBE4BQUXCwYLk/ge2Y534ZdZ
wh0H77E3leGQfWjFyGzasjOfXSct4L9UVlOidsTZuHaRl5w3pFXWrMQV0o+yyl0GACEwFRz7viAn
ZqAVt2rStN0xwXQKEkIdeMoKOcYVfWVEHkgjJnsn27l5RGusrgnZQn5FWDsKoCl3SmuL98TFQFgY
6u9kouhE92E7iLtHvbst5kiL106UZU8WyJl6lQytby6EP7qCYWXotEW6OpPnOOspK4F5cdZc2Y3A
azix8QwoxTOvvcaKZz8nQvXsSu2ksTGWXfoV2E0JMX62lLt2cI4M4E0mZs+KtJ1sJ2gAvg5T6l3M
lPkEXvhJ8cx2N140okCDvrQq8XHrw8Ial2mIO47/t4l0GxUbmCnoVixRIUNOAOM3UuVUOVFqePKc
vkqKrMacGhR4HC4DBHCkL2sQnAic7OkvAHeCqrGkCsINWI09KexfRn5buR06zQpE7zJibElmhEHi
dTgyzT4eNs5k9M/sxR0CJNeIL5GvRvYe27pb7tMqR0iCqQu6XxwtL2XqkHpG2MP49F92AXW5bDUe
Lt3Fm7qX893gRe3VfxHtOs1OMdAgz9HLrnU28DMYqlGx/byZ/MG0gUXbRMCs27ZFsfi2lTxlIec+
SSO+1p3ofJ6bIdCiPD0IKHfk47T+pnOVe8ILtoww/i2J/6d/bdKuWyxwzLSOZcuIhOJa8AnQ76OM
7XpKlCGVzk7Z5bMMxbQGUQulM3PzE61zsYyv3l3ZZfhgGqx4uATe/lxdC5fGSrqs28vIOSIYOF4V
qm73bUrlQ03qnmmjQaeA7Gw0yKo7VPSpdaKvUDLM6HhP3Arx0b0gLkrYbDEugLqjcY/dFHSwFfdC
J7zgLmtgnRk9rYVhnH/i+uwvCs0keWoG2z1rbb/vLZWf+RYkyyxe6tie6PBSc199ck4PE9IKmt1h
zjEKrcCfvyssHiazG9vA1XR88+CJNOE8LDP4TLNoMnUw5TWzQyThZley0MIvZGc0J8ZhR4aZXy+L
h0AHYwbOGfOd1wM5SAQ4Mll4dMzuGc8LnNVprnbKkulG1/JwLwyJjIxxwjopR5zkOcicqLKtE0Oy
5eU4enk8T1i6jiWAx+UcjV0022sgldg1AuDOOE9kJxhymPZVbo/l9eef5TL/encpz7d9MGpLgvfR
PM7olKMpktuZj5neAfEF3La4q094AD+8is+A2XSX4aa5LA6/Ta4aGxeedDkhmtGCCW0rKNBVpk4M
UN9fhQOMz9Ji4aShaXT0zVlAFNjiqI3hilZbDEcG02UGV8YfPx4P4D53DJuNY2AMevtrCnxU0Ry3
VTBBDATyyQ8hKgWO2ZAmf34pPBcQdZjR8nx+LTO/3TibKtrVYyB6NoeYAxFwLoFCqb5RspEnFogP
7p6Ld4ilytH5P3P5579dCpjA6DX4ggK2RPKYl94DjcXyxFXef2WoHAQFKjI6nzwZ/eiFw8qnGbni
MrrjjwQr0y5mW/Wex94Um6xKCAbLwnFdxva8sfOKuqMG59waoXPChvduQ2KeaQjsg3xpfDzm0VOM
XEchjy+gPxHou/L6ZWvC1n/IRwUhNRnN9RJQc+JDeLcIL0NUw8DmY5rk3NpHhlF3oEJJlle0XE60
JoXkKoSmHliQQyAJg2bodaTdecKk4/MP/aMbb9gGOgbbZTfUvaPfK6ZiwXHze2PLdFe6QIJMSDjI
Aa0wsLbhEh18cB8p7PRD11dU8ilZd15onDKsfnTjecf0xbpkCGEdVQKiC7U24/QVZAUQHHi/F0W6
DCMbRnoRPQyI2Z46+/zXv7/vFhZRyn3kFXiYvKMV1eH0bZaSVh37fb2bekMGM3l052DH0DS7v9gn
Jnb0PipPPPEP7rttGYugxubZC0qRt99Viw5cDrFTBZXj0vuiBjjQ0eH8XUbJI6ouwkoyVJbIJuNN
4ij0hx3SNwbcpwzj73YVVi0MwiiGEBuhPzr6Q0bivgtVeBXPWUUrUDhElfTU6ungFSf20ndrCZcy
haNzFYqNX56139eSfMBu3tpU/URFZmcSVd3GNiE4fv5Q31+Ft4jPyRK+u5R3Rz9owiNudSPgSKnr
agcrMbkbNfDkn1/l/W1zWLFYq/zFsIvj+ej5iWHEq0W2ID4xwhlj0t3AVyJu6BEHfH6p918Gsg42
fMu18HFDc3h7qTCVfdzBnQk0FevdhqQCbdsmnrMpUoee2YwDL8ijJrv8/LLvPw72ZUoASxg2a6G3
6E5+W/kTqbSmNMAtNi4Mr4nQk8OYh+VFLwbCAlqD4Imqwz7VnloNP3iAXJhyAI4Qa8GvnOffLixy
pKNe21WBa4zjfU5luZ5MPTvx7X90FfzWFAUY/nV+5NufZ4djU5NSVwVWYXiXwIWfFhjX7ef38MOL
uGL5Fai4DPdogek76gWU0PTrTHjBg5D5TT9X3okXRHzwMmKKsBAC4u3EZHz0WxAkq75ACcyj6sg2
W0yHPTXRhQPBeVOYkbnwi+Od05Ap1OnE4854jiT97ZRYmzQtzwrbSA5eM2oPmA29H5/fhF/QizfV
JDARFKOGATTT0g336FsxwCQSapZWQV3YrzoBxd9Ac905w1wdTHS053lDSOiMdD1FnOt2lx7x0Bvh
duT7RFhayDxmSAj4+uvnf9dHL7gP6ITXXKf80I92XeV3k8VkGVpeLYptVBE11fQE6PgFTOxZ9j+j
vMSUNvl/f37dD54WyIvlBMjqtlSKb988+m0eAAleisyhu9KHHu2RkAnjoMMd+vxSRzwSTi+8EeA1
kPPZBFqgF3l7LWaZvTbLBFVRViAlqiEqFvlkbooczVRLuObioPOvqqZ0r2x/xtriz9qJc9svPdjR
87coMnyycSn0UY29/SNyIgI7+i/kBFpGGCDJNDY5hcfK1RtFExe7pZhG/5wJxvij1lrjO7TBV9U6
ggKEAYk0tPg684Ac9Zkb3hQqR1lhFNL5Ek9MbCIyVMV6EEMpglG3yHxXGH0DR+qn1KkfvDB43wzb
h0vGFnb84ApqsiGsu5IHF43f7Cjx7kK6QxubcLI7Uk60rwI5waXmo1b6/Dkuj+noDtoLUWRpGfDW
HFcL2F/aWmd2EBTC6p4HgJE7HVXsHWWEficnON2fX++DdQsGhcO2ZiMqpDR9+8RKdEYGluOChAIp
7qiyu+uptMwTxecHH4LL/TRp/+AtF8frAjtMkgof4RFgdPlFL015YTGPhVJbixMHWrGstEd3kP3E
5OFxlkFlffQOji22dLsj5la1Ig6EWeS02abuAKAStQYsaGITdcH8msRpSWbfTpHNKpLwgpZUeDB6
+cd32BUsOXSBfp0VraOdoc5llHU4yANLE+nOaigza5SNJz699+8NNQM6Xo69LAOUK2+fo29EE8FQ
Ch1kPiZfS0W3sifnhTwwU7sip6Q6UeG9f6JcD38yCw1oJ9c4WlItAnSoNrmeZZTJtrEYuTN0Drcx
5Pw/fnm4lAtrZvkXXtWjn5Yw/cslLtTA7Tq1t5f6iGCTcW8nXnriUu+/Bq4BQ8fiCzTYsI/eHSA+
BE/kvDE9MMutXTjWLu6FduIqHz4r32GTBBlEC+HoB3kQ6LJx4AeFaGl4TLY6lIw7gpbkQuCp2Kw/
/8Y/fFa/XW/557+VWe4oMVErya9S3fxFOl6/QmqebuOxONVE+OhSJnsdG60Ji8Q5Wk6U3+A1F/w0
1mpvZVmuCIhNUAeiNKwTB6uPLsVGZ9Mp88n1c5a7/NuvioyhHgWhpqiDWmtPZkUI0LUQV5XeauvP
b+AHZRcCedrHng1bjMbcUrj/dq3CLhFJtcjnSmGIZ+lUnNOt1LupHcNMQf0rkn7wXj1kxtyiITO6
RyfG3p7atcT7LIlOahGeowBoa5xiiMlPfI3v39vl7+N9Esi1MZIdrTF6S8lYd6yvzpiRGSPCcBsx
SD2xxry/455BDe0Y1FKcpI/PW4ym6Rr10NVhXpKgHhb5XkpnXluZLU9carmhbxdxXDBEZlNLU+7S
A357w6ukc3JsCTkqpLnM1ggH3MfRQ2QziZbIQj13RRT03nSqgH3/aXr0pPiJNv/KYe/ouqGPwtYC
nRb0GNfCVUk8GFNs0Z6Bvz1w46s7njvMh3CYr4ze6g9T5la7OAa0Dmm3aoPU7ZMHGoQ3OhKCeyGH
+cSjfv8Q6MI4Dn8l3VRmqUd/YeS3Y43/EkkfiS9fND2qLjudhlIcaad6de9vhs+ZjHeKBiQPwT06
X8si0xnaJFmQa77/3TAysryQZ41r1U7VjZzi6cR39v419jk+8CoL1kad/vfbp57WaBFkTZcE21rz
4A3mdOep2VEn1t/l7377clHTmWSg6y4vmTj2oNR2aFekWNB/Y5B4Po/AFcyOeR5qag+YS1ujlenJ
2txrzB9Xfo4Q7PP15IPfyTGfIhlXt87Zd/nnvy0nGXBd3ygYL1BB+8RadCm45TH68vlVPnhTKCJd
+k4Ukt4v59jvV2F5VCjvWthOodnftVN/S1O2eLJzdpnPr/TR7/ExpQj8POzPztHyOEkSVAatR9So
+0Qx1kX/7Op+ff/5VT6o7Gha0TuldUi7x3CPXo8u9wSsMn6QotNGiFzr4ZafwpQ0T8C/DplLawtQ
4MIlAS3rDC+t3Xg7/CslaQAuaJa0Tdef/00fvUq8TMuJC0c6p4W3TxKhZkiV1SBOSuLmukERHJQZ
U/q5ISyH8TURaoYTEkqcymmtS+fEevXuxnMzeFVYijE5cfuPFgNWREWUNcTZNO2Bumh+dulCcTjx
vbw/1lNKUw/RdVg6xxSYb39lhum6YQMmwBiR3kQjKI536UACMyxzBtVOlnlEJHloQAXq600Rzz8s
EYNVR2i+0Ug12ygtdx8AEIh/7v//Wk3/tbzd/9lqikaqKt/CxJb/wv+HibF36fDqMC0yCVu8l/84
TQ3xFxROf5GSUiYsg7J/G039vxZjKi8xLQSKnMWQ+f+Mpu5fts4r4DM1Znmmi/4nRtOjt4kChdOZ
t1yf4S6tTv/4mzEIkFrOg+uSDtXBnZunOnKanYYi9KKdJ/88EUV5WHaKHc0Td2dCB8HXjH8C8P3s
gloHiH5elsRE/nYLb/7ZAf5P2RVEDZVt89//ervf/frDYEgylaFXx2n1+GN2w1RLh9zS15w25KFs
uwJlaDPwh/KZBbaGJ+HzC779fJcLspa5HKJcULXsBssK/ts+YOmDSpjDGyhxwi7QlafOlam1j59f
5W0zg0Jct1krKZRtzmnvRRCzbMaR+t9bz95o7sZwNklEkwn5i5ppPKSmIb+GubWMGOvuxBZ0tGQv
1+aY42C9o0u//NKjXxh6Jkccd4w25uxk36Oiys+byaWV00MBWancLHekug24iVLYA41X4p2LO2NX
WLpzxdriXLdm6X37/IZ8+FdRrNFeoRtIKWW+ve8uAdi+GUagT0ZT29o8mjOcDA12Abo898zbm0M9
gcIHMRvuirnrv2YlHDGO3beo6xBAKtNlcnfir1oW63+XJf/cK07TFL58IJwjln/+29vgzcA6I1WG
a/JIPPBqPsTk1FI/xqobzwpmAd9Iy+teHToXO6KpbokjcA7h6FSHuiFI4PO/5vhb4MEtDSGAFUwG
qAGPbpEzw/KIF9m+jf4VdTOK/U2tYm/j1rr2FEPW/bO+za+fT+eLlcdz2dGs448Bq0DOGFCSQUNQ
zRblg2usskrpX5SaiDMpoTVE5TC8Sh4AdPKmvZqgCW4wdNbnGiQ73GrjqULt7THk19/E+7sUwTbL
AT2lt49kbFDpGjnpo6HruLeqDZdQU6MH+BGOtFZAZrqq8E/c+uNVAQIkBx/DZilaTL7H8gKjq83O
D5N0U7khUWAm+SQzk/AT9/uDq1jLYic4QNNaOfa1l8g+/ARR1mbMmkXK06YgITqzuPv8PXp3B5kp
kVnCPIBBD+b2o9KwTFgbsjQFs+9M+WVlxNa+RDaEQpLSaTd3MIpSrXBuPr+q87Yu48FxWTY5fhqt
HJNG4NsH11qlb9P1sNZVMWvhmRbb2qslxrjcLtSmbTEQB0dsdW7r60FTE0CTssKro+YBlCD0fkJ8
NTZEQtR81X7JNEnFU5mIghfnsB00tkH+lLKm+k7hkJUr15rHuzS1o4ulGL9Oh1TcSlpVxLq0zCQA
iITNRTSbAKLTzp5yIKt6eAnjrBp3HT9m1+ipUV1xG20C/fp43LSlWW+RBvTYSIlh/hVt2qHRjUX7
GNejc6VrxVBu+9ioznlPUtxZLpUoDFf4BEGWZNWwMjo3/9LgyyTqQMjIWJdDV/dE+wJuvh2xq53V
WA68nSkIpQ+yuc+/t7aN3Nw3p/xx9I0kDLxM03qUj/ESJK+3eD1MbXCf8fsqtdYKPcWaIPdNTbwa
kFD5mFspishClc0/pd5/JEZ89CaxHDFW5uvgiLhsc78tjzkKcNrThr12jYJs2iQPdwyenY0jEaSa
c95fkb9Xbj5/kZYP/M2avLxHzH0BoPK/5R03VoYwjDozwktVAJnbzCSabmRJaA2Zz86J9f+D30ch
wMWguS8DgKNXlqSajHrJ51J8FQcxEeUVxnEWkDsFtVknEBhXQH6itP/oogLqCGRmIOJMSI9uahT1
4ThnzlpUfnuZTSPeMDdfWxDD1tCKu8Bplf7n95QeGkR45nGM7hcI7u8PsrKQDWNz44cmibVFsYi/
NfHKrQmi9Ozzx/duF6ORQFecs8ly3Kf6eXspSjZ8GX3FOzNHCTRHwqyHqEZTnA6o6UbVnLjeUlkf
vy8Q4aEzcD2Kafto28yJ9qo6PPDrwsF97hee/+rNQ/6cxHNy32WF8QQBoRt2eqUE+YLVQuzBfjAQ
Z5bZphvMtVftnEUCD5BN6Tfw4+As0F2f9k2J0fjEN/XB6+0tUxJKQ1q2CPPf3p8Q7+qgLWnVaPz9
i65bnPEEiQdOTXrR54/io0tRhWIcEQ7Lsnn0evdExWPMwzskYoxHA5aIfappHvpxMZ54Ch89BJSj
fLKL/pZB9NtfNcVGQ/4l4aeYpcML7DOgBqlU65XXJAQStaiOQTH/WZf915aDngvGCBoDoiyPxxSV
7ydADWZ33blZST/HSmjRNYvvcDR2n9/L96815wbEh7QcfEFrZ9n9flsK43F2cyAJDkYcz1qnFqHJ
cu7UzkqZ+oqszU8IRJbX4O0qSJsBBQXCWMAtpn70VoexmRWI/5115Uh722hTe+GzxZ54Qz76VYh+
oVwvyzvDsre/Sibo09Eb2+vEIVlIo9ezM4u4uzIdnyFvJk+haPiffP+7WBoc1j+eF4j3o3cyz3yf
01epr8ENEcyYJiNQ2FJYPaNlzJwlhgiMHTTs4/q8GSUA225YwpTDBvL7yvPqFJe+56tN4zmA7kbH
Ke5BgcC1njRScYMBSX5QNSN1RC9b88yf25l0VJBlq3Cq85ckrKYdIdbDa1Mk1XWE7dfYSrdj687N
eIBaTIiDBIpgR9EGGnVyhW9HfR9TnbpFcy1OujVBZqvSbvJvMoUYtLL0aMlJ1lX3M64WNSXuaCyw
g2kMz2FF/QVDr3JbDtKpPHA0018sVY/gUB1RPDRdJx8ynvZrFjfhFdI/XE99PxPw66lWxw0stZLM
KulCV/QaYZHkoY/Vs11ZbXjuuzmIuxSD3g1CwyUFEx9huG2yBL/cVMTqytLUCD2XuDDsX9mcc+Rr
ExeoLl6XlT9G40+jlbgv48gpfjh1K4vNiEn3ntNC/xVTDPTpLB9EdNHlZPfhHp/G57BXcGWb2rNQ
LkN4JkgJ1sZXaCFlvW1nk2Mc/p8i32aJhE0nYiwou2R0bWqnkWw9AlwVC9Ko8uKFyCbtDisvcbUV
5HyYCQu9ZIUxjgRitO78O9SE9stignt1jH7gd2VJ1G1VMkR3pFiGdWDIob5GVF0/Uru1LWCrhLg9
ErFKj9xnSTwjAnZS6YZMMyMSKeGmwK6BzwEhp2m1Vd+OwIkck4ici3wew27fwZZ8yCssKeD6nBII
NRmt562BCw8Yr+ff+Ugb/Z2k43nQsd9BqMbzMAW17+MR8hMwsABly/DAExxFQPlJEumEAaxcTZEG
NJxny38Q/BFZzGlodlcdiTIANPCM3qd6qdXrpMo87xKdYLXX7DL+26gMP9ullRnu53YA45Olstwn
ZolRrTf16LZ3ZuOeC+k5sbqqehzGcr7jvU4wYsZ1/1NWiHJ2GenbGKQLNjnodaG8dlRy0orx/ihA
BbF0pz16Bh6W27fLCvgdkQOjMtYy1jEqlU61Zg82LjtHGzbUHXCS9WFYu+GgaEicmlK+7zVQzSFP
BKCE1pmz7VHvtIT5Iw1iOdd1iat+RfitXKt8MZ5P6OGL1q63nbXgvLH2r+tG+de+VbnXBg987dnd
cFFD9jxRar7fixeLA+dayhRKseNoEFi/3qAVwllLj+MFtrLsRvNArpCvmd9+vlW96/ZRyy6ten78
YjFwj0sMH39gZ7mtiTHQGchL7Kf1BEbqYpmLHyZnbH4A1SpxeuPoFgonMScQlPXAGficw5ih/8RC
hU5s+/kf9v61YASDVInzL2L0dxPGCapmPbelS1ilP+31bvAHKIy1tq28muUxKzmHJaEIEtyjQY+A
90TlfeQQWuoF5KTYcdBtLWrP4+1uTmsdoOsAizfso6s6YemnDVjvS6hIC4+0284mu4yjZe6Nm7Tu
nrxJyM6QcJvvGul6T5/fD8bzx7vhEnBCex8DjFhkZEfFMk7rEXe0GVFL9N056O/Z3sLXJmJAmiF6
dPzYibED+NxdEQLBycSoeZHwmuv4Knmb/+4neqbIVEt3P2bADIIiZxywMmfb0jdSUWkGoZ2pes/p
mVWv9MPxPKo9v1sr9JJ1UEem/Zh1un5mOBlIulLI3l8VjVBnRhpHmANJt6xWHVKifhUaLJd4FWzn
a2xHpRPAaxZ42TPDDPmsuuSKOXy8BEcLfHmFl5HlbhWa81KXI8sNwCMdW2ac13BCbTU8gOk2sfVq
tUbugjVEe8FzeDJrE6cowQMEaCpZeDB3AfIWL5JkmHxTTJ3unecTAyegIJonMEu5I4I/a2smrnFt
m3Xz4MzD3G7FbMrrjhXYDEL0boR0pxPmq2R01H3j0lXYdAbqhbPBM7R53dr6JdwVp7zBFQFPbBxd
k+C+WM8fZReZ4LOQu++YhNP7IraYAESJKdYktKCF9jRCrrYDs5NkS1St/XdaeaW2Y4fMi5/QQfX2
Ppl5Px9mP7aNM0k+OdDZSWErgavrduds4c1+BmFwtShn+wvppr5FmEc4o1XPx8rap0Mr1W6K2yzZ
unavxC3D4W6rYS2QSNcJ8iTr2VNwwtB/4nDNm/h6IR85uDPT4V6PRozBTszAgacZLWyWTsFJrZJa
yLWhh6R0KlNvXuIwHG7ZsqMX4DYW+Z1ZYj9T/i6cYpBxBopRoqQRorBllvjUv3G07OhjpQpscwwL
I9x705CgXW6GnrYdQJSd7bdJukqyBgD2IOP2vmmIsUI7MuU75tpesyGYzL2v5ODiA1H5uK0TYCdB
5ZrgvvQmzLJNq42dvp1LXlOoDlltrmKEEdfplHhGQLhSMcE5aGPozkbbAKubGp2cDh/iL7j/YqIT
Tyt0qwAwPrRAD4sNnGKbQk/r65/EalbxWW3V3RBg28Q9ChecvAqg33jRZE6sbzorH5Z+EnkGlt/l
Ou6kNWflaMXdyq4mZnQkkDu7mnhTUglmHHRrXsKxvhibUId/WPICMgfRnp0hdd1VSYCJu1Yzwoez
Cg/YU2SPw5lW+F60SUJ/1NeugOw3l5PzrWu7SQN3FS4u/IxhwnpqYDqsWhLS9eX8quHMnfRJ8kqV
4/dBo6e4Nsd8fJq1GdtF5POmrZgiVzupxqXGibwnrdJGUleazC/XCDKhqPV1oz90YJFgwPFSnY+z
lf603Ua7jRqgIas6T/pn2I3kaxJqoX/LpK/dIz+G9ER9qRHFawLoSujYfGmJOwcA7vT5tyz1nKfe
8Lt7W6TZ6wDg4VJFNSQbramhGhVWMz8YPkF4eeuSJtPpi6gmzVoLr4SK4dDznXXFBopTlW9yKZh5
0oyTU8ARu1VAlkfAQGE4uTaBISP8yGXQtDEsDM5rI1zIeWaXi2so9SGAJLgUxQ4spfm9L+LMDfJM
TudePwBP62ysxHtNk3256UDUMIlCIvYCeoY0+iFrCQp3gSn025kz5k04yuFpLEqHvHe8Lg9ZF0FK
kFJAf87JlWZnn6NL0Yc4u0TmiimQ+eDl63poDNzGWeHKc5iqpn3GxsIMe6gG+CdICfVkX3cukTZZ
XyRXRankgK5yMYKbHuP4jXII3l2Xwglv67qqHrFkIJlIfAz6G8Pom79NTWM986JUuyZmLYvo7pcE
g7fcWGzRKoW5oI2Z/ji0mg9dj69SkRVKCGuQGFb8qMM3Rr85YwgPqrGedlUC03g96Bnjq8irsuza
tdrSWZOKO0672fejV3OShEwMVad95UmT3F6R21NzCwYKbhvIeY/PRyQLw0P4T4BO2xWMvBR8rJfS
JMgxW8QbP+uchz4s2bOirsr/TsSsQwvRCFFuIUnfShy+8Vp0ZXkhpwSEA4gqywaDaY1hALgtTta6
1WpqM5hlQUi8V43PkWNUS/qIXT6FQs7PKtZCAsyqkl20JVOpXPMwu4sR0hTDJpxKOkEKgHnIEurX
kCpg9XjtUqd1VSeeCoVQ5SwuzYU2DrYsXKdhMlgwVbWQZnDBHOGfkuV/h+3/Wqyi/3nYHsw/X+Kj
YTv/hX+G7cL7C1sJZkacbD5dhMU3+T8BrMZf9IKYqLOYub77y8ZbLuGu//0v0M0MdpjHuszcF+0+
vY7/GbZbHtmszCVdCwXlMgYz/2TYTrvzuNAFfYtcD8MqVS7byrtuWJR5Gul8C82l8r4QmHgNM9Y/
w0j7kJZas0dUTgBFSiNfUV8FqnN/yAz/szapr6rUJRWwme2RgKVr5T3rVnabMKSLRvoAtdVc9DUA
EK21LufKLq9syz+4RYpwHjrkysFr4HaxDrCh2iOJCazerCF/jIec1msdg4qc4TPYab7yKxbi6lID
6JPG1aVvF9+dQn+phvDMatVro/koW8xzvXbvYqPfdtYmzh9j/2c1Hnr/sZ31Mzs8jwYMfcmFYAGU
5lWT6tNKWsBoyol+y86HmiRN+8Wvn/nrsENc6jDlViGO5CIpblp/5DvKNh5LUsIcoy/3UzZuKGsY
FR8am1kfmX/p/GXOLw26AghOh5WtvaSZ/jA7837w5yuys1ajLM40/36gRcK04jpV3+aS0BI+5ppN
cWYxiOLzaKwuJytQTrIDoGnhe+oeo6JmxrRaQHR+cglKx2jPpT4HrQdQrLF/kuB330q9obkEblFr
7lX0Ax8e6R6Ivr+E0MVyIz0TctxOnHaZst0QSrOxyRHylE74TX026xEpDWjmL6sm3c3Z+JKqcVf0
qlj1I+iYkTwbfbiOJ7VkQ531SfKcqe2Y/QBza64yfWG95qtSS9aGsSO06nYqxZnfa6yL11aLoxOK
TLtnqJneRlw2plLNTGg6N4qQAVpJtB6CerjJ2/MU6EHZE3bTEYuUx368j7vqos8E5RMyfTtUd7St
AlfchCU8C9dcg7u/iZz+i/KybiXtadeYHNFAUHW8qcW3EVbXynWm26jyDiaxEzCivFXpzVu9hWSD
XWRbD/pdY3N3Z2gjlHttYHDStGbxKvSflmhd8pb6y4kYr6bYRUATGxcTQU++kCP2LRDk1IYrklLy
ycl4aMIRkzTt5MIIignE1bz3235lt+UBllga9E117UyXkEhfU3e8avx8XSpwaW21C0HS2tm3olbr
nsSnxisOSdesrPJA3BQ77Foa7bqzf0xd/qAi/ywCeZIz5LL1/qZJ63pVedjyOqxmAtVbgqni71jM
W0vkX1uj+xImJSZxWo6zxxBTXQGc2FiJfdvAdkGavc8t7Wwwh8up0l/83P4WT4L34Mmfzzj9rENi
wzCp7q3qsa3UoS/XcIrOFxAaU/JDb4zQsnxQFrp1Q17DmZeFt2FfvMaRzWMh1iawBiF4vzs2M/uq
m/v2h2uoF19VxHYtT6P9v5Sd147sSHtlX0WY+/hBBj0g6YKZZHpTleVviDpl6L3n08/K/keA1AKE
0V0fHNNVrGTEZ/bey6dSJ1uclJ9JkKCDUnpvz8k7l+GrY/N6CEP7bR3lBxc5IaX24OAh4oAIYo+h
5UGCQOubcJ2E+dVZCISc7IcJRIifGwuBCRBzfBybNyKu3h0jXdZhnVoXMdPbicXeRSU+/TmcGULY
IvSnKLuwNoUgMzTPBLutyLE6KUq2VRiRFcX7ApfNMN7S9JqO8bYO2CTUGvGpX2owY0rPF9hyiztV
0R/Vrs8RIcmSWpsxHVisNMP/GhPhuVICfblkvTE9coiOa9Waj2rBO42cwnTtkrAySx5kZtW3MhLH
GPzijjNd39Tzc08K3KLLgUWQRdGQ12Cf9FuKNMJa4tjTO1LObAIAXSVobzPBcjkZMQ9gQC/JZIY7
O2OIbIbVsg0acsZKVZj+EvFOYrlLKCPjj1S2B3KLvb4MLvZAHqxIj3apz09Grrw22XxleX9ILOOs
Fu0q0A+9CAniGuKfLhKP9Ig6xZ750wRYDQl3spmVJ9HWmSW9VWYn+0bP4XABAB96Q7xrncOc04xs
AocNMlfbGVvp0CS1b2LbtWZeI10ER8TVzTmua+rxIWzdSs+OlhHU26CbCeGrmDKciVOKT3EeIBG5
M2FjsESKJoadtAm3VirtmYDHfJcEirmzKVdvojH6tdVMESe2cgqIHX3rejwrpjnFLxRSo28w5H/g
g5EgvQvjI9lC0yHUWceGrV5uzQzUUmFXtZeFYHzIlWF7N5sB92CSrmp1OVmN49cLDdpMiLPogRFq
QPdU+WUoI7GJJHC5faykt5A5p9fQI3thVJU7dSH1WJbfVRfeVAG8qRZwGOUjWYaAzIgFWMum6r2G
o+pKjC2vy+CYxbnR9M7Xom74g+gTzVSmz+oObXbo3vU8HLSyOBMDSbrLMtQXPEfEOJtPwpiq3ZRY
HIw03KuJWvl+4YXyQy8UZR3Zcu2MWr5Pq27aZPaah1zRE9UB45I03XVWoXtmT8Efzel7N0WKHyU2
GUdO9JqFZBAr2jGcqn5H+uktTufipFtJ+gV7W7iVGJN9wLjaLXPDBjc7VeuZ7D1Xr6n7+zhTgdWW
ps9zpxAw5Z88SWqyClU+sGad+aJsr4YuBs8osmClYx70jCrvCJe6/2tarxCL2OSXopCfGkkWGwOW
BHiwaJvX9hPbj4uh2ONKK4362CuUBtYLUjlnQ96qtmqSCRZnOf+RSdVzOkw4ZAkLXCmtPW/B/+lb
ApvrlahP87RRSOiNl9+wi9U1E3JwYWbzuhTF92CGDxghFC+yc44AmZ3UOXnW4nbXhvMpytWHRVi+
phXbzuifZJOvVRI38YN+TVb6UdYUaAIzGo89jrMNiu6Naffkr/qBfmSzw4b+XiUZ+7g1Nk7arCI6
mEQdUbjAUWyj/ZLbMeOFHhbgXW9Sn0oI8M6UX0IHouV4qVtjWxSYwapqE2imRz41EVuUamRkeiLl
1YDddebZUzrchJ44+yorrHdywYbDMiwhoWURn/9IGehfhQAjkwM9I4OewRrBAg7Nv6JDPmYSv0lD
OflNMUzrLiqFhuNOL2KvqxecmsvoZJ6+tBVpVe1gbEOLVREpEHFCi606+7rSrMM94OVPKigZIyUo
D+x4UhwOnbIpqyV6QL3KlYjyJfPbATEIPFZlY4aZ48scbtQwdIantRLv0cKFVDj1chhINXxUIyfZ
9ONibPsI6PTQlMkHzVv9WJYtkDixUB61pLLedPp7Yv1N4uDId9d08r+m4YLMMt3VlaFsk2yqXxsd
vZk+ambqKkNMAKcoCqK7q/kpWWaVmGmj37d6Z/zmKtbjshu7B0cRnwb5sKRW1kl3tjukQ1NYUsjk
NJTnhCmA39tF/MQ8WtlpfOvuECnWA/Z7a50MhH1lqlVtSe+lqxUDhNBA3gmAkUZc8mSs8Mbm+yaW
3BpWrc0+54embRlibieS1veDE7/Jtp101puK8apmMl4tgxqtW6tPriS6M2ZgFESUtUlStptUdvBs
Dr2z00Wx8EO9e3CbgPqE+cdKzVtxKFKQAEviaK9akgdvuQYCTtNGMhnyfKFGREb5uTDccEWtkgmq
W22/Ga28P02FSN6YYtm7STXY5ckxZ6RVZNXwvZCnuZ0GYtBE1H2AoFA4EDWxtkSvn2RpP8aOsTGY
bJLmFq8b0/brRq4xwezrcLjnFk/5hidJFHMoTui6iKafXvQUItM8nsGi63yUhmk6ULC3a+YrLL1m
QR5/Gnxo+uhn6HUZRBTHWFGPTsQNONsZC4LyidzsZy1bgAoALdEnjqfyiXt1rwGGVIhAXk+sNz0G
N+/Q8lQm96rPQKryaqVcvDFpr5Lw3lWNrdgySASGFKoh3A9OmSxPlRrtHHYhYikZA42V55jhS5mC
ucqDS4sOjMpPAQVYRtGeIA/HTeVA+iAQjVUe6q/LqEivHyQP32pWwHX+OJMJEhicqmvOcbxPZr16
krJWXJVR2tOSxaCKsfy4Jjr+FVQ06ZND2KyrpHlessV5TFOIuUW4YEvMzH2O7LqPrdAPApSINbQW
t0r54N+Tx12EQpUH1G0fWrovK+dxVj/KmAl0BbdtaDYBkxNuFM9CYedEOoGFwqvC7ihZA5sJBSV0
DLcX02Yi7xN30G8B8KqGMUC0PvmM0VppklOtvjIcrr8ddfiGnnGPCu+KdZQpjZ+x41uphiJG3rI7
ltTkAdAMjOlBQby7RgHEiMRK+3VPPcq9IXLU3eEeQ8U5FC1acqW/VtGourFl2JuM1FSmutGmEg3h
8DoCACZCbP2LdvKyIWdbnKH687ktrFM6GOlmkWG8NWJNe1Uajog2MllJq2lr+nquIDRiQOWBvakv
kRYPHqGNMUuf0D60veSlIE8494G0YSRUMn1LBHq0F3FWPE9COJ6OXfSaEfoEEVazXjVc9BtTaZpN
x05GuNMyOa81ASVXk2Hmc4LK8mYZvdziP+v8nil0vLJhz71KA1lINNTJKSuEcysyEUExznR2Hjab
QBRR9U5V4vx1hMD5dA9E+JysrPszUG/su6UXewXtYev3tdo9Q1XpL31aJHtBUv8H+Y1gE4Z0GDZ6
0TCdNZzcOTuj2b11hgxuKaHKj2ofczENDD7hDQZx/tRrs/axmHqUrrH7qOzgZR2sNQdodp8QaC9l
YT0ZeJh8u0inc2pUymFRY3oxiw+qaeXqLZD1XQrYiFNBYvIub6z6DBbTIFDJrDj6k0zrUHcstXnk
ElgOgEFo32yjKV67lHtTNeZ5NQDqvZFqEb2R74uoUQOa8to7Rid9VJ2S5PcMynCY6B5K6NITRsLS
G/nSFMYNiNqukY+TSmQ2DW1vrCW0Tx7NwEVtt86KqW30kiW67tVmEV4dcKK/PQIT1W1DnSj5oFx6
PlpWhBjWqEHjBFL1l96iRQSIMR9wNnFHOKmNAGVgq1IWHjlGmpeMxTHiUxs70069W9nahT02CzBS
FkdX78ynXDRX7t3WJSSkYfGGSajXb0oe0cekwTqDMrhVJ1jWlJwRXJNF/QakarpaE6wZAMUr5sb5
z9zH3XnIkl0c5INX0Kl7vUGeYSCIZ3XStzKQ2UZakT86updonOFWGj+AIHbcyB4pw9L3opwMenT5
1uT5ubqLX3psi082+YKuYqA9HooGqoiF8rYqluGQIa3No9+FaQn+OcgcymsfBTunz7xRV3tXtsAr
GrkgigyCdZdpe9gB7N/Ghb+XjcdSZj75EQ0owNjVqnxNV3rvIx9sK8XOxzZkawa9s8YQZy7PCeqM
OWPswETJJlG77KMnJe6YEmhlCWN12SlWuTWaBt4G0hO6PrU6yeqnk5cFxP3IpsTNkpwuG9yhmpoG
yzmSBcTISMOqSRK3145ziGsfn0XGO8QyqlXCn0Qt/CS3fqopzp6LXJzaaWw86x5R5eSBvlVlS9Ut
6a/SpLrQWUFNT78FrDi8ioHwwrbz03D6NKV55ZDjzMeezHf7DczBU6q3QBCWjmmMofAwrtAxAeas
701aAt/BzlJjAwmGL58JNheVeGHR4iFPoTF1qkPfLP1BSU3Vv+ue28B0vMYOQVWm+QCwgnmhEfCz
a9hi2kct88Mkea9N9RKm1ZeInHGNfRcOj0hnrKOYn/Oi1DfcQkTTZkXqNWXe+1HENKWeKxJKyrwm
kRibfS7L9iEEA+DWrc3RAg1YbZ9QiRyD3qbKTMuXBoqjU9mfxDWxRSiKeAOk9jSkW6e3bj17OVem
y0ltFDciciFKnFMYKBru7I4cqoTlaBUgym61irmLM8NVUo6I7c0zZ/bohUV70JHqIEQoHa9wJNl0
ZMQD3ToqDIQ8gsOTz3BJ+BCadfm6lNMv6FnQ7/dGVGmyxGMjd2ZbtAfeisAj+cxYih310Dz2rSiY
oKnqpS9M0qhHbbqkbWNtxhI1cTQfSmL6e6Dx3EpE55joYjLLOZl8DrA+3ZymKl+0cSETOmOUyyp9
5DEQaDsNSeMqUcUGIZuMo2D0dNM0nk1I6NiqwyXRpMuGaMuHvKDE1wb5MtN7s+N3zpoMeV5FviiM
ZlogX4gs8oFY9jJ8RraRbcg2Ng8miT4kCEe7llBFG5WM10TTVYVJ+5QzZ4xtLDRhDllHzyJrU4JQ
9WU5J5uksDKYUaX9ICIyuMfwKhd9z1fywp14ukugcsv+dIArbfGqcxQm3I2wiMl1YLOoIp+cqkLx
DIHVOHCYMxoo3ew03rBHQ5cMT8mbdfvgUAHVxTR/cFmp1PqxNzASOvapyhhVKiCKwM9eh1itLpQG
J7VrD+b9vRhGHU3KmDykDqDuNgh/1CFKPYRLX+AapMuO3r5NGZxY1GkPzNE4JBsgNiHhhQ+oEVNq
j7K/J/kPNhq3Re4rozKOMyymSylkvG1VkNPx2DObmQuiRghV4eK6ZiYisbgyX1C9bcYZSa+0qurK
xbMpasXZquyGL53B3rbgDLaM5KKa+c022JEP2vdQLX/dSvxEAqBJfERxZ1PaAMyunw1rSrehzok6
d77CNion9anr6xfN/IhJ87iEk6Jdon4H52ltyYchYoepfArmcTe7NO4ND+HFarOQwdio+o09crqx
u2V4KgJSqbGP9Zek0ARp9OmuQfdxMqIehFtiv/d2TaEYg0lhLsagnYOX1RiKmjELSRpC24FdnO+U
FXSikOjvBPxmL6P0EFUBYNnLII1pnwiA91h1XdsaPDkIJqY18J1SR07LC5GYmkPJO2cUKkxnsR2k
TrBTVHEaQ3SK7CwqG1hK/HzPXiTsAm1DIxLPMDoyoGmQmb++ovJvIctFhqvnFkYOslXvqIBNw5mb
JghDAt2uV5LuX8u3DQH5EwKRsH1L665wEXcbh+KO4wriXt8WuhMxQaDsKru2JWE+N8iRnLkHk+o3
EvV6KtMaiZkSsSpZEt+UxNgz7RbGnv0lOwnDUvy2y79kaB3SujgystN2aZ++NXOoHIbebPZpOu7y
PKy2iZJbbh9AWHPzKluztSBHqm/VH1vJus0o+yM+Z5apOW+J1tb7Ic46T52JLJcaz7L546hBwlYn
YD9ZGONxtPmQx4G1Z1HT+LmtD2uNzMF9rrZfPc67pyQwf6KCGJlQ3/eMkseoED58B26k0BkJAu+5
JItOUcHP5u2f2jY+0wq0W+oM2lNlj098DK59TlZupYU/VD/yCBpvr42mcZgMcQiHJF8pIaNgB4mG
h92FRIcpgPCTImKGQR31YtyFlVas5EJDWebaKU2mK13DxQzDV9FDA8n1fGMsYbKpEwnAGkx9U1ML
ZDnokmTc67lJzLREyQsEIkfVRWs7kSOvZ4aX5wlEwdFxteQU9Xsr31rpU5Ge2KpeaFvRq1k+i3yT
u9/MfAseGxahVWEJMCsNer6cbpgZom9XzQkm3WXQ1YdeMN8EVeh1zSIobpwLYYyTuwDz9J3sRwAL
zvngEz0kWGeTA03y/VZTuuvUJTejy8Mdir+LSix9M5bzSpfzuU9ZHNXKd2DGnPRxjIQx7sJVwh+4
WD3wwdSE44w6hvdMm6GffCiN8kupvbWEfRciI8uZ7ZtTJ0faqksX9N+FHmtHu9Ud5Kd55cnQGC+z
CA/IXFMXysprFxo4hqqSi/uci+zBCTuX0eEqXpy90OZt0enJenHajUmY1+i0zprHH68I5nLben4Y
bOWCpfc4Ks8gDinvIDjl4yZPW3ttZKGXN+2NH6tLoZSvgoEiqQ2c63xfOlaYHgeYE2HepBe9XA79
jDuWn2YYMiCD4RW6VoD+NELNgCUTqoxkIJyVu9BwXi2uTZeErrPVKEgOruZ9SK+KVyjQWD7m5DKU
UCRsjZe/T8rlgs8Ydr1WBuu0t4wdM5Y3vIcP5cD3Mk0OSjy2UuGmXkAVRiTT5YbzDmHE7flMj1rK
1rP/HpCYgXBcN4afmWfHIV7OjO7p7Kc6qIkmi/yMrrHqee/V90zi/8oB5kXBR8jdZv4FZEcooT7N
zcksxEmf+j2r4ZWtCACK1iWOg0MZ2DVXcZJQAsarnHQEr2H2dsO61W30UtrrqK7vVGf06Zmy3Bx2
vE+Yfo0b1EaSCchcftLKMYlYIobB4DLAKg80y3udcE5aNfICwp7+DkvOuMax85DQfzCx1tu1rFEk
q4vYAXcK8cjaP07B0QgoE1iAXOCllREXN2EpblI3iPRzdSX1GfVOYhOEQBNEiBopMXmydob+gpia
ikqZHerArKX3EQ9p3+xFFj40CckJtn6JRJbumyjfEDAFq8bpDlLa0d7RxeiTw/kKV+AyN+lODWG1
VNlkeYzzLBd6cb9K2mzg+UwHuGXWM4CmX0VhxDqj0b/jRyOKcudmcQKiZ+4YehWZvsHlVx2E7LaJ
nq3LYXnMJchNOpWHASzRQ9RFbNIcwfdUxRRT0hFHQPR+nnaXpZZuRJIhsf4Ix7469MuK8ViUwbbP
B1gtmFgppM92VvqylRtYLY92U7myc+jnvlvgTJT1285OOVk4unZxkvhoYzZktfkx47c6rNlzm76D
aKdUG6humBURf6nDyioPXVGtI/3JTNsLLMJjGNXnWIr1BE7A0sbq/lPT31GGtx6yKn3V9al8EZ0J
C9IM6WXAhUIuWHq+O1Jw/Nh8isJ5lTYvejb7qDTPgM/8sNklwFemI+GJGz38cmjD4YeBM7jLA9BW
NtI1sl8M/dy2JKekDuzF+M3sJl/rviLdV7TqDTHeZzCLqzLeZQbaOhzu5E4mQiRFNN0xSyVYj88i
ylYV7WbCMVx3PvHuXkcSPUZNNzPf85yEXGgmZFg6OBLjPeKYdWXhuajBlD2BSO/Z4zPJS3XVWpl9
puwWm1YbMompPCaZFd6asK2vSHH4H5P4uGsb4WxQdciV1Jr4D7kl+ga0Z8bqhnNo1bSQXtjV40uo
GS2wh4wV+5DagX5XE/CtEn5zqqoeKK5WjJtugFVX5oX+UsSS5m1qOeoTFKprp9Gx2EbVBbaD+m5Y
vMFGNXcMcrPwt9WtcKekHNGJrpSvvdqhjh4V3J9NYlePhLCaqyVLLlmo2m4aAw5wE92e91CmYDFK
OLKUA08TRT3W6GytqS2LPRi6TrAFAHhLGvFsdYiBGK2+YzjxKhg+ayvjEAVK8dAqus1l9cLmvNyU
M/6JYCxgoNImFLFYETiJS4GP85548nqdBtmXTMwry7sXko92Mop+sUfQYgBE6QiC6wAcULI8dra9
dwLmvNVkXBy8/+wmtQvx5UyakGfhIuddCt445WO01z0zYm2d078MBmtBVPhg/BTelhENJFsNXZYj
OQXdwzzibrHL/NqM3XZxtHOY6Reobx9CGo/aKPaJ1gHyaDaJgZCf2IaUH+UitmGaXDOil6kLw9uk
JPtc6950blegVAs3uB4hesuEz7x0dB09utWTds0V8B+CKXWpaatxYv/Ys7ZR01MQlCAVrf6Pkf42
ai9WCsX9ii4VLQkjXw0cnEsn+tuhseRxcrUBD0TGUCFQ4z/mieI0g4Ycieisa/2D3SH2DpZgo03p
R++kCTSw6qcPoj+aUlJew0nG/VsQFi22sD46d4wwngt1o+m1j6lx75isgcgzYrMdHsAdv1AYnjUV
wCC4vuukwCiJ5jPpNe4cGHCN8/yYaFynpWbz9jUhM4L7mazCW0TPFozz7BZoZbdwoRQXe/hbtVgb
Oxr2qj7dF4yBWxXOWimrbFMZtCxB9zFX+SUJWu5+O7opkSlWNcwZcwgee7IOlUx+FPq807v+0hWJ
HzKrwALyK3Wh+KF0nu5cobGtGfZad3O9stb7emMXtra15mL2u3zSvCWRMINxeLrkc5wnKsUu165D
3u5MEv8hYoWf2AptVzHFB2xVPECt+puo2MiKxN6zBUe4affXaFIvyFnPUgkvBHyuzbaD09peiqHx
hTU/Ws4fp/exS59ZHwJA61KPoPyYBsZZZ+OdbooQUhm2BBX8GKxHwdPXKu+kAtBU4hUX6ol4Zldv
GbHkcoexfYUa/HHub7a1Qzy/xW3yMOU3mYp115l3PYARsjYzGtTrDW1bkO5CZzrUhE940SgBJkVA
bwBn32NSMq9Wg0sSw+CGGLS4CyDnVUlny0SZ4lbpWqTKtbVJLPCXSCAPpgM7U7mz68Pc/BZLfkQG
cjP62BOLmrtlP2iuwrSuazUWNMlMICBzc8BayUoNO0jV8x6J6XfYdHuCIh5Zta2txD4x49jTrs6g
Y9lz0l+6pUkMazjkZLUQc2QV5YZohg3MRpB5SaOuk45Ij3t0HiL5oeIjx0aSMozA13I49rbyrSeA
lHXtua7yP4GVgxcZfvqs/hYi2Ch9EK5NZAUr2TdfnZ08CAPOFHfro21QbQ/mLq4A5Mnw6CQtayks
Rz1owehXAWPi6dYPrK5nMHJnXHv3iVcuz01WH0FFXaJxUVY5gLFqcPKVU3KO9mQVA9IijHjCn1Yl
2RtF7k6pm8+sj97GNtA2dI6HaVRf5qH+LVjsAnfLBeNv8aTwaqsMoDbL/LMYLSkHJadkKO1Vb5uf
jI9JCoj13iPn4spdvJf2fLVtPHlgTu4qDStTfZb8I0p1wtWWPl3ArVt33O0xKfILIzsLJgqMDmes
jgI28Z2QQvabOv/GPXushkq1G+1+nSlsarO2WociPDZthcOXiRmEgW5mtYHN1+qZ4JXgXO16UOCH
8X+q1WkfE9FCeC+TWwQqql+ZzoXgQeUYpFG04hnhETSzVSnFn6XrUEZFT72wNmo88C8OSeRpqR0d
4mjm8VVsyUKplXwe1UPB4mHV4JpYdU3FvJt3lesBUwIan01jDvoqkPGvkTi3We8ZTieSuV2+ccLh
ozP7ta0fi4oVzNzwoCMoGxaE8AKYrU6fEPmVPgeuXiHRMI0X5P1rlqYGU4528OZBQHUrok+wvc8G
AvlDQa7BOpWZ8UcTyi9kX85U9XMc6bPyqnqXMdRVHB1sI8L7VupP18r3EhmkwSY16YyV4F1AVQSl
eHhbHGQTY0YRpcn8iAobYUO8g/B15cd1EA6aNFZK1yTT1xVU2Eqyk8jQQGAUdOfo0rcnJzpP3Uts
Jfq6M81dIqt9CIuwrodHO8uqnVLxahlq8GR0JmKJHlHMrCJrdMa9qU1vRlKTBDFJbNWdcluq2Q2d
/KBOwxlj5RPGsw28FN+KGl9nIuaOuSk2naDKCbX3oHxoILSzsFt87Kqgh3r2WXn0WDObZiTn6pHz
oKJs7MLpNTSzj3qJtE03JrdWpF8DysPA+tEoG1qWvqMBdph6X3YbMW6qdDcb0EJjtrBpdrq/Fknp
Z9GyIrSpl73v9I8x84DRS/X13NDXKiw5qsTFl+JrM5pDAEOc8bHcFwbIY3tMj5GFNMxWvOfIWakX
475xzwtGzg81UExCeyCwNQrfKKJUZS/nLv7Bh71s814TP6S/pV4WDcVtQQf5q0U2N4zElZNyE+Vj
HJ3j3BjntSQfn9Xr3L1iAh3PCGrR59sKaOylTw6z6OzdvNSab0dFe5wpgY65kUZ/giJquNLpW7Wg
MWmdJsXPA6XZCtL58Penwdtohp+EC50aI/m0anZJsitbdi0YlVxhSQ9dYHUcoqU5ZVirzpaWKzu1
HV7agseoBExBPU0UL1aVgvWWstf2amaHLDTT7yZsVpy5UL+Ev6j6egI5GBXqpWyj19keELOZL22M
xlSNi/reRF2tQsq1KDjfyM2onurEFA+9w+BT+ywpLIhjgCncK6ekSq91arhhT4QKA4gtcySxYcOc
ezW8oG08dNc6th4RssWPo1mtcZWjn5LFtG/QTIPtbiPXyvpzaapvcdwdSvmV9AoQdDoQNjP4csaO
/XySbtIZzTo7Kuxtb7ZyGgMHH+9RNUPfYucSmtfSGrYsyd2aws5Sf8TIbjES26QXMAPqDy35g/if
GfIL7+2KebCDeGj5EPEw+71g2he2AsVIi6TGnpdPzbrbYdGeGmZpAgAbK6pFaw/ZGINCcg6Tu0mN
Je4cIhyU8WvjBN29e6k5VUA5Jq2n46pQcXrLRlxLoBoNB5+M17rclXl+re/WDDvuPS1TgjcoVrmv
lRTWwOcmSGDraSlfo2IzVPGhjOeH5D5MglAZeKOw293cOnS4k8LEebhlvXMMBttxQ1iDOIfiaSeX
JPQyq3lvcuuzw2ieySb9EyjCfmE2GPna4lD5V1j0nFHxh+K+CUDJllYpqlDoL2sMq56a3quWJjZX
tc3lmk2m5WYZ9g4jOoXp4g+T+rp0zaHtkOkWxiaeQwTLifPtSA5JBizi3VLxEwNBCk+JCUXXFguI
onGD0WOTCnzyIiYyNE6mgUpLYobCzuxaTvAdSXaAHZJXAtRPdR8dre4nbhWkOjpFkm7My6qfsk8u
XV6eET1cOb0Br/bKArWrzaXOspzcDKes8NVTmuXQsZOvpmpRokvnNFp0AD2/MBCPugZldlY13apS
SGMIsizhKBltL9aq6Iy2zuV0xmWIDUoEfemFTvg0d2Hp2RBef6C14Ehi4rbGo7xHAHBqYuWFHXe0
6vVsRHxt5Lifszbnq2BR+5fN4H9luLhUP8Wta35+utNn9a/3v/pVsoGPw6j79//6y/afvw5/yvVn
9/lffuEVXdzND/1PMz/+tMAt//1f/5m7c/+T/7+/+S8/f/0rT3P182//56vsi+7+r4XUm3gh/vqt
3TfWBvwP/4OVomy7z395jL8+//53/ummELb8B64HSSwDvmGTkDZcqv+0Uwjbwk8hiSXTTOypd8vG
/3NTqOo/+AsW620cxnx0DXIe/iO68B+kFmo28zbM12Rt2/8bM8XfLLsGehjCm8iy00htVYjs+5tD
VpDMA3HcSf2RA40xkTJ0HkYwJlh0KQDh87nEZZ5RXzK08oQAIokXFCFSnpQo6dvq/T89u+t/Dyz8
O1sIkyDeRnzMuk5eOe363ej9n4JA8EmZejrYljdPtvoUtTboTJNxbKQis2eWFG+g2jlsxKEc1rMS
vBZYtR+KuFme/uevxPybz5tnQzIkzZB2Dxnkkf+d62WWNYd93UmPk6ZnV5QLRsZDuSvmUD1I1fmO
sFKupgaF9co2Z3WDU6490Fla6JYC5bgYhXpF5Vus5kXT3mQgmHQ3U+4vserOTBH9Puq6bE0H65w6
K5z81oTc3CzKY210X4EkgrnMhv6oM1U7BU0ewbqYlb1jWN2q1TQqTryXzbXtJ/EIC6Q4SxZAB6fH
7R2oFXM8+KbyV5t0k0l1HxwyANYnnc/EijXfoRy7djMqqLNikaNh0/SvvMPDx4Togy9E2wojmr/J
CC8IPBD3iH/2faEVPupZdpicUH/JOrP2Yy2fPlPiGZCen7PM7u5Azi9LpO9mopyhVT6PQ2f5NTy4
FcH6J/qH7M1OAHZnXH4PIaZS15p4wE6rGsdGCeng1Hr2xrZpT0ttwOUdg8lPI6N9LkZkgLZTIEBN
S6xpmartyLdmCDDpM9WarFJEStrFGUv9i1M1Rhk1mf+XvTPrjdtYu/UvosF5uOXQzZ6kltSafEPI
ks15nvnrz0MnX3YkZ1sIcC7OB5y9gSCIZbHJripWve9az+p5zb0imp3YoZqCeB3QhbkZpYSCFrgH
9uCyOH8vkIOymRQ5wpUDBbwu5rDjGJHeqC+EP8XZnqF7FKQoDvzGkpx0XI66XvrtIIjkrT1Qgn7S
Db6+KsTOlketbgt6/g3LEWK6Fa2hI4iNOhZWTqZW0ol+2GGgwWvUHJDB6f6MShLeSvZqEe7uYvJn
+1iOOzycMy04rUMPpBAdp6FfpiEHpkSDjZFY0b0cU2VKcea5yZJ17rBI+ISVbwnc4naSxF0ka7kL
iaamMSBnF8OCGJRG9THKospHkPOW5KHuVSO0ggly3FYWRhEbT/RdSiq/nIunFe5sy0nQ+VWF1qhN
k84PUu0Ox09vq1lNW0bE9mSYRG6MxrWyIFdhX2vWO5ENiZdO1W3QN7wtIRahV27Ec5XBOUEWGlib
EHzOmR3I7M9Lb91LmsxXWgsk2FYi55y6DeJ9gG7xutTT6RwrHbQWczaqg9S0+rnIiuFYdGOzjuRm
VEGWp5rm9HLFiaDnhc1+oR2jQ8lq4sayObpFAT3Glvv5JRbF9IZwrS0B2as4JlUF40TyNhaUEVlN
QLFhoDRfDjiKwb/pgh7bbUWPgCrYbE32hN2NamOFzuMGivC0+E3ZzCXu8YmPo5KGkJCZnl6PwQaL
a7q+7nf4qJHiAF/riK5x6FyRKNwRIZ8ucO4WbRH50ajaK+qo3c7JglNzKZHl1bIAWKYmwZ7myAsq
CumFBS89s7GBHhAgWN4N9FjASaaz9jVXCf8WI6O/scxevAgkwJ2UAICATYGcCkQZEBUupzVHJIsN
UgOSoRGr6NRJbDLqaZJ9g6IA3lGx3AVBHFFf7ZYtfW9E4NoUxb5pJcvjnDOxxkls7+dYh2trDb4s
taMvj7HxI+14fbiiNLbPJQflOw4XqPaaIdcPY1NhVl8qabyyiDzfDkQhrEXganBjDVtbIZbFdqoV
+g0zA62Rm5HOHULe24IRxprGcD3nkwYzEGttZi9DFBcbvBjJTtTIDHpYUOmZl0SRcnM7SWaD+8eM
tKb6vpg1u7ViTqTgKlbVZANNZubScCI9CFE04OWi0k5INCy0vkWnPxilKF0CozjKc6DS6wmKMzJ6
Dndo58iCoDT/NMuLh+lZZZeJ5ut1zKTeoWKv7BKq6O6YYNtSKYKj8rYqhTcWbplk0kYvodFNTyzG
GFMZ8ZbIagrgtLjKDbXuad8HygJTDFfsJQvQw9v10K7Zy0aokdPWTNM51MKvyhQgnWlmc2GdKIIj
xqDs3jSHIHZW4Y1CfzdJXmdDu4sbeNt0bc3pXGjNdGbITGeji6xjUVYRVuIiwtnbtpV0gQkuXYSY
H7LMTNuNQUvtbWDBEMOE/hXRL3eR2Yw+gOX8Lpzz7E7WBWgr0OUjnv+pV/u5sNGvN6dQ4/QRt4JE
AiBSVqJnMz/OYT5mSRG+aGUfb6dmYIAPS36r6/AMlFpRKQZmhknpS9lVo4IrWiFa+tJwSn2eZUnp
nXyypO4uFmqaQBJR52E5sHkGDrFK6kusgZxC1epkRKr+WLEOTQAdy+Q08IjXhGbycgpDay813enB
rRFx3vJv9XakSefE9GCPKJjSG4V0adsoRHAF1tjoNwVi0d7OcEBLOCIL3C51tVwTN2RQsVOVraQL
CoKqVMluhSL0ZLNK7zWsIaGvzSXLwDB1F2x1mKEHZcMgFKmfko9OwyP3rEyihycOYznQ0ut7mqdJ
eg6TZrkpBhyU1qKI21zPlmMuVcJDW1ESBOW/FfDTMIMDbS+NC2ovNa2fswWu2ByUyjMH8tER+8Ty
ywCGQYjk5NLiTXoOa1HHvyFWZ4Tgw1Ui4PRBCdZvWZYtninzLiRUbzPz2oht2VjbMYSiYwmU+lOB
5Z5VK0bsrlvpbU+twi3hPntUeYIDOTbdHaZT1L063JMIrIGgUMpHGushsBiRSxttbUumWj1bLbIm
WgoXsUiqF6qIjEO8azaTwXxJZ5lXnZCU0Xng5I4+RKWkjn0/8+cxCu91qUDWlhayfqM0dT/iGJrz
x2SZiEjSkXLttUgQXIJQAwwBBueqWe9MRLYt0jZeqFGz19q46FylVVqS78PQTTvdq40m3ahCEpyb
RTU3Y4VJFtpkgc8hq04iZuW3CHmViICbOUi/mMESAc2wW1UDPtVFi49nXaRv0Sc07GfALxkxNQqV
SHeOhmw/xVb1/HOBCOO4PyaWFTwvkAvcrLOCK/TgucIOTmSmBWkR72YJAonDyCq9QJwAEQAVEgkb
H0EQncQyky9Nl5tuO8TyJetbNcZQr1aT5QKvV7q7oM66t3hAMOPo+sgyY3bTGRBxG99H1azT2Uki
Q/UHQWeuKWEeubnZMOAnuMDbFtVmtEHlgjZufS3Xckt9ZWhrixpxaB0tyCJvRStanPQVgF+XFEVP
YEtjicvRQl5auooBocG26o58P8r9ybTJyas/Ny2JsJUpjU9ESpgOzYbgHOU68fMIEayjpnTVs1Iu
7QmV3NA5aq1O55//kZ0GAzLRFP6J6oxWljCO1XNkaVS8y14zY0dI8OE5+P1Y3yAzoJhE7/QaaXn6
Q1dSdTdlBX9N1XN1Z+YhHO9xkqazKOjVs5nO1VM7CoxPy0gWiQqkzh/pQ/U8L4N4Htj50wOsuXic
oamiUbCqnhPeQ3f5kI+HhnY7dRSRhSmc0UfemWSCna2kaf94/KE1WNeqVv9xVPlXh+pLCYgvf398
/nkk/s/Z+hS/Nrh+fnQff+rdEfz/jTP3itD/72fubfyN5kT30vz9yL3+lT+P3NoX9HAaZ2QV9hPo
JwUYwZ9Hbv5IB51qrXnQHKGBAv116Fb0LzDrOegpUHFXcBQH9T8P3esfgV7WUaJAt7Ik8iL+p97w
56GWx/Zfub8SqMl3ZCqOWApQXNChBmBNVQZW+/6YGyxhRJRS+YMOa7Tj7X3Jb6Wnji5I5xDYUrm6
95bu8z26gqPkr/2o7bhNfeNgHebv2nF463bVub0qLtlOuM7ekjfJ1fzsgnnYeB0fOrYLL60nOvj9
ndqzfNmpdqGvetZh2Q1vK1xHtnkf7BEb3NR7/SU6qz9in+7sUX6xIrfPfAmqx0Nz6Y7tXti0nnVN
CNQGc4qT7WiW31TH0Qtukp2yKW/RG3jZefbqG/p9JZ2NS+7Fvorqe1NclzfjPam8/El7sxzZkB37
h25X3wrXyqu8Vx1U9tvuqG/TK21Tb9G++6kn7o0Na/iP5Fzu+ZRXysHwg4ec1qJtvZo/KDiGCITQ
A/s9dEhabrqdta65r/cBF+3s5traaL54H07X9b6yzt/6U7zP+bXhVXSe99b1/MAjPHIPP2Sv2AD8
s+M9tC0PJeS1YRt2tQE+cKHsueUDOq1zoRXk5V51FPfKMXIHB5folXkJ9sUGWrtDn8POt+P3Itg0
vRc9aX65lzbWBvCb358ChEBoSw7BV8NPtyqsBXe64ZTZaXawoVLeYiSCh+SmIlUtenynOrOB9UgH
VILjAQ2XozvFZjqQcF1NR7jxnH+eu7u5cDHxjbqtPbEp8OOb6lBvQZMlu9rXXN1JuC+2BjyWZBft
jE3ul9vwQPPh0n4VrvKTeeYKj1BBMTt50Q7tpsljhyO5xbZ8q/h1aydvJEkLj+lhuB635o/5hDdk
eLRuKWs/KofurrnG7E3s8zLYqohanVaVLfjiVbyRPNGttr0jbfoXcz/vu8JxLQxDB+lauGN8Dk4c
FdcxwpiNZJcn/r4bO7IdbvQDbxgRGYAdb5HDPLe2ZNc3wzmu7aizlSseGkGSujv5YKGQxEmXiYC+
YiPkG2qttBs2yDhzO/+muZNbbyOXaJ3wdM4dW3XK22Sz2Oge/ext01047usPcuGGCRRIHtPX0qMx
bXqEfDqtJ3u0Pw0+Rf01Py2HYtNdw1wLc7ZrNvONYSQ6027C3Y10k0Ix5roU97Hd9BtJf+pXq0b3
Q5DZMVk/suCg4XLWnEnxJ+XU2efXdmOgx/MKv3ZVN2jdjoPx/XAz32n3HHHMAo8cxXxHQ/c5wxpz
ELC6kT3dZ54pOZwzvWVyZtmB+yNmxxzV9IAKFHMbNZHBHq39ytmZffF1UqEOMXRFL9iqjT2/1Pvl
sRBtrLBA8VyJvPR98Fpe+vOU2lHh6Wjlp329g/ZrvGT7+Fq71D9imeqEcRdcGSxL3WbeF0d1i1db
/K7d157cuu11f1e5BWYRZdNeA5ywkfQuJ+0BV6ZDe9BFMEpaK6R6aVMYnY3qM1Nh36muQHBTYthK
BJnJGfHWpSd9uag0d4etcmn2zGBbvxdlh533UN5wQDAgUkDsMA07OZVn9c1E1+5ROWsdeV/H9Pt3
RnbKXuI7YadvkYEVnJu30w9aKg4N5Ef0BRYWYZuTv8ec3kXY59FlKS88X/GpbVxZfdTRcjv596p5
RBuhuum24pQI+2XxVZ1t/YldfvFtFOxY9w2sFHFgN4cpt9tnioF27o23tWNSXHf16KAg8l88jjAM
CPyu+BdTiZOz5qTlV2SGElSZEd/SaxBnG2Wj3PV096LzBEt22Mte+sDGUnpWD2gvi/s63+WP/WO8
wAihM+FX7O3pJmzFU2PqzldD36JMbR9oHuv6Q5duLPFxlUX5NP7FDkGa12auSLvlCaOQtmxpEtHS
tF541vMd0k/TH+/GO+OBMeUUDO6r7lYcnJYtuG43++4mde+MnURtxaYgWJqbeXyLzGNo3YSCOz62
j+INRaBhs5o2hQ2JpFukRL7Su8W9cDZvW/8NSS0cV9Fd0bYnQX0xTiKW6/4JiGBKx3WjBeNJCm+h
pl/3EP80u/hq9Pd9Do8OwYCsw6uDywLgxZm3oCaI4N3FLiItl0adN3tIYx3jlGD0sqMLv+cpc6Kb
CLdVOW6YHJIrRPvG63E64UH5ltv8WpdUYexd0Y5lg16UU+iPChtoZVvreBrxI882oGEosbnqsryB
qjAGV3jIdDt/tlRb7wC9nuInsXiSrpvuqxTuKMz24bH9oZDyW1evWnNvXWvpod/n1lEVt27t0UG+
BtwwTM794Hnja9561EltZiKHSlt9DJe34SRlALwq2Q1ZJ73qhL+Jtd1h2E8G62rKH9z0mw7G2zzg
/0LId+aFhevpdZWnmMWDCoUe5eqj4Ebjqejd9A54IEIKC78bzWw72fe70a2c+pt5a14ZsAPd7lRj
lwFd+41/dKdsPx+Da83J3fobTKAdl+JLRejiZUcktm3DSl/tdF4u6tdo13+rqC4e+m/KefTVA330
cbARt6Xn8ojQrn4atbPk627vyhvuFWoBopBpy7+gvRf9Br0XNQgwEUXkM1ZRFMa9bVBiIJwl3dbV
LqEIuLh9CWjgcUTS8tbvwPnDODAEr8j3AfKHaVMa2320Z5AxmocTHBYstb0fuy+mH022VG7wVY/6
PujOYrmnLTh17puITkn9g2X+f3s7vv1eXr3k39v/Dbtxtqe/2Y3ThCva7/O7zTh/48/NuMyu2tIk
YLki9mOFftZfm3H5C3txU+R/oMZUlV7YX5tx1fpigPIF0c5uW6M79TeemPUFdZ8I21Vau2lE2HzY
e/92L/6eEatxAYPU+TUpQMcpA1P5/U4c70UHfD5kgDSRddAFKohC3SdXRilEB0iPCkGnmuEEYdWd
LLFtVx3AYJdabHyC75Xe0+L/+CQmqHiOKzwJU/lwJuiCHGkfSgOE52na4hRSePXki/atxwv/sNIF
LWEwT9Asw87uOQBtG20Mn7tWQDQWosC9gUGh+t0A2JBNsRTfUt1fPgnZWRuC/wHn//yQ2LUtErBk
Ahhp1b1/XIPeKgHUQZY3ymkbIRGULd4O4loc8GC1k5tB9Ul4kLS2/D5eUufoRdg2HVEaa+8vKQCp
HQIZ2XtJWTNfIt8Qy+hOkET8KDoF95BmlUun+ykm29wtZTpIrL+KTUxMaiMuRvMEF2g7plrj/hzn
/2qm/9dT9bu+9v+2nrfF9/67Gf+Sv5vt/PSf7EBV/WLROYWKR641HMC/JjsT/AvTi5kriz8n7V+9
buULZ2DClExV1XUN5Mhfx25J+UJ7mnReKOcqGjNV/jdT/Wcu+X8GEusM0HRtbcGzpki4Az+EPoSs
T6I8hvn1qFXdxcz7HogUMhtQWUQ7h8pQPMa6EVk+ZYNsR0G19oxyAh9tkYOEULmbGz+WT/EclZNX
d2l4m1uWcKuIuJCS3JIf50mIL5LW4oUpR8UrEXFWfZ1eSaU4D5spBOUxp+o9HtX+0AmDcCvItQIx
OZjupaADPUOcHbKwxqhfqfZtzHTobmI4RURuNtB4PVkdYOKN2mLuc7ma2k3ZCSE28bE+EgCM0vX/
D+9uXiUdFqv8b4Y32pTX7+8GOD//xwCXCZVUeZuZJvIEPLsmC+AfpSXJ+sL6REQLyWpr/KH1HzmH
Kn1BqEGqCQHQpET+LDr9T2VJ/UJiH7UqKlJ/zIx/M8SlNQjmP0PcWBM/wG+yLqMq4ZKrpOTv8okx
G+JC0DUBJ9Jc7onSW64tsY58YbI6T16a/ko1xuEGLjmqSdJxELyVmv+3h/VnuevvoZPv1+s/PoNB
yjUvfQpl6ooP/ftnmPR4VHKUsc7cq5JfLmJ9ZUhCc6gwN/+xAP/XStr6qz7eLq8hUUa9wWPVP+Ti
TOROaINoCXZjcI7p5NpAk1XTof5jJvz36/zyXC12HIplqWu8os63+P6e0i4wR1Pknsop0DwU1ZNv
YqulStEN+hX8H9ydSD3wNdVFjAZCpD0q7Ag+mV81+pgnAv+0SxAWiMkVvak4IS66dUln5Gb+OBSa
5NRjpyALLCXsd10woB/QjQEwtyiskPF5XE8mSOCr5ymWNZYWA/zUhACipQ/VjW9GoRsexIWwsGmG
oRuOTCMWbXmetNlbzB6XnBTq1aHB6bhsGiFPKHSMMJFwKCyVujdioY0+CQT45duxkCihXjIkdn+i
Kn54aBNyg4CKfQjnanrV6wnWziCk+9+Ptg/bA0NmHjIbdfQjvHAY/R+uglFwlGMhDR0jbCVfCNXx
MAeTSn0EairO3caTBG3u0PKViW+F8ApGCv+wY3NQe1LXu7kiSU5nVoiJCaG0Phk673d168cjmVZf
pUxsJUVeZe9HTiMTXpRVfLylxddYtTqq7EoQh01dk0MWZYlw+f0Dkdd94t8nBVdkhZJ01iLmoCWu
W7i/SagmmuOxgj8NCB/J7VKempDjxSX3wzKrX8NURa5eqEP+aMjw+vB6RAt+bdgo3lTDcVNNngUG
jHl4LjKUS1RnxADPa5pTwsoammNAaKr5xQwWGaKQnFIdYV8cWbZYVdhkfn83//D4iM3gJki9ki1V
/vDO7pciIVenYAyJ+f3S4A+NVRhZPXjeSrbefn+xjysXT85SDYR6rMWKBi3v/ZOj6V1ki2IItPaV
4ATjUt3mPIPrQgiU4+8v9TNh+sO3RDQqyeIS231yOD/cWFQECEp7AUHCAADcy7MKuMIaKIDhkHwU
vzZButg0wDDYz3ihcV801nkKyRFBJV5Jmi1moUhHVBdAqUApT+9bazLOemJEGoW0NftB7IZUc0UV
zZErWnN2BfTCACk1REDA1RUI6Yx0B8+lVjU4jBTgoZjr5U5wCHcUZ7b0Qy3YZVjI507VAwumAe3W
cZm1b8QdID1BdVTty6JZAZJhy5rV6eVCPLsVlXBGU40EEpQD0bj9/cOT1ofz8eGt71MGhcqqrK2H
ur8NcT0YCfYL0D/DfSZLdCBSzqvBH1431py8IdKmGRv3SvMN6knw1IKRP+towsFu9OmroNfWrmmN
RPJ+/7HW4fHLp4KP/eenUtf18G+fKjUtwpD0huETlVilJbnKAejLE0VGcxq0+wJh5RMxLIUEk0FL
qFDXZvry+8/wMa9vXW8s1lxZNw06XEgp33+ILmvSIcOT7pSIP3IgoMVwUATwGBDoSTxhAGRIxGVz
22l157Zk1dmZhvaj0eu1U15ArgY6p+9F2ezviY9hfxrHOq436CKfBQR/fEF8/Kwf1kYLOacZIMhw
+lY0nZjtDMEkVvnJ1/LLpmh9RUgcShRrJZCzy3//SFoUToBBflrsovlbjf/NRWWFh1BDR1CGfVZw
rlTQZI5AEHGXk9xAZIfWn3//1fw6PPgYHGR4D/BRONO8/xgVyShhUJchyGKMyiDUxttmacJdNY0G
rot8RLtOcht9eGITC1NvPrn+r0spJy8k3qvaGM2x/OFpGzWei15lsyREC7SiNuHUUOLnxMYNNFwk
8uCT9/8/XRDeu8mSSj6i9TEoalrgYZN5giafXBW3mEvdRzHa4ENrkdB0Rv7Jm+/X4SQDpzcpnbCE
W4r2YfnumNLQW0BJjFmNAU7CGd3q2Ax+/zX+41U0tNIccFnBP26xs8mymmzkrqLGUv12FBuXrC7j
k030P16Fc7G+ZnqjMPmwqxlN1G6zxb1YFlkcmpDWriByqX9/L8SJMrGofSkMjvdDMg9Y/Qc1JoSu
JtNCrQnK1bow+2QC/tO9oGFnL/QzbfHjE9NCss9NsDmOUa3ufK1TMn/s+un29zezzp/3yy96eb4V
WWHxW6sG729GlKdY03O+mDEdx02pTMqm4ke3aZLCTNab+cFKVJqSaaF8coMfZPTrJm8NBePItxYZ
qCN+uDQzWKmJjOHIU/PL4bOXl67GBI9TufDKxaKJB83MWVa6Sq++tpl1SWItIFclLj+ZdOv6/uEp
UJ6zTH09nJryx1ejNsltHKk9oKWqr17CuqQHCRHCt1DEfFKZ+7livL+WigWBKa5QwJFQTrx/4pCv
GjD0aH5KOCoPzHYLiEYC5cPhfKKiWyri0YAYJYp7rUljKEhZEhxz+CSEtoR99JDgkZR2uDfT1pnU
Pp9stviasMmh2SLgbXqUxxmJWG+o4JBV6+FMIyOZZuVQFEr5Hf/3alJucC04Vi1q4VYlayb8ZML/
+kRVdoOkl1P2MdlWy+/vcmoAac6BjF1pYNtehORWCWHX+4ui55/Mx19XTDK+2RTKDCKo1uKHNxWn
kWxSJfQbQl6J37H0d0ehC1NOttYPeMrdJ/uoX+9sNVqIlHLZGymW+eGkQCRFriwjl5vnBbqDUE30
frpEQpUgicYnj/GDtWOdJNyUgZ0CJ4kpUal4/xzzwQjUtF3J/3Kz2JVoEPlottUeXniwCZZC3IyZ
YjzkmSnf9q3V7EQFblIqaenu3y4UOumIPzsLirIG1b3/IMpgxoNaM2yNYa4e5XBsic8kz8auG7jb
lNaDBZiFqHmY0LVP9v2/PvJ1RZcRAHEoFgkifH/tdFalPCco3iZ+QSV7g7pBGze1EwmICX5/mx+X
3XVK0lOh3ClT8+T/7y/VB7CXWyGhcZn0r1KhCm5gyOG/HELYdMi31fhe0TPJvOXfX0QydDSL/VA7
ibGkV5AEsdYRGnwcFK385FI/z3p/X27U9RrU1xhA1Lfkj96gJNVKcidJ4avgmOA8xHi3nQOFatcw
T0Ar0fdpir+Ik7bsjDSyAr7KQpih5U4S1PvEtBAjYAQhvyBt8XBUTVEfqeNawJDGaTBuWHDozRZa
pomQGIX4cQBNGNpLs4zlOaSSizIIvlT8r78o7kvnmMvkp0D9y32ppGXmIJmgPuSdvzJy4fYQEPH7
4fBPj0+1qAno4tpHYXl5/1XNETWiPsM2qCHJf56yKElsyloCQngxlJ+rYUFmI0I1uutakHAcTAWW
Ar4O6SkNs2DARa9CaLNiNglakHhZDGc7beoJ9zc9KVbwxJKQcVCVmK5X/TfsuFLuoHlPSiDZVtaI
1Sfr5S9be4bE2hyk9MPSzCvlwz1ZJOEtdZI0sFqSi0TKx0s7rqqwOTb2aqvy8p00YLZVHl8CUMFH
Xa6UTzpiv04zJhoTjOvj72Nav3+sfZ4ZQxYolTMGQ7aJA8jRxM6Gn9zpP1yFjeC6q1HxBCof16xw
6JJkLAlzlupIwXYva7shGD4Lsv9ljaZai9lNZj8IFsugXfL+ZhCjs2mXJiCB8GYeSUW2fgDJRrVf
B+alj5XUbeSW7ocVW5jEc+oKCORxiVr9gnr79wP2H75clhXeFRqbbAaN8uGFAbJuyEMBAhZ5Jlp/
XFQNIKxeaFQU2yYySKOO8LY4jaEWs1fJvZ64eg919yz2oXz5/YfB+setv199DJ69pusWT4fv4MNK
1+fAjMIQ4f0iJy3F9IAodruw4GluJlAqscc2y8Q1ECBvUplXz0lXdKmdpobwnMezeN/1pfyoFnpy
l6dz45HGnd1n/cocI3omfqnmijBOiluE0CkNuH05i+DHsfHAeDSpinBRqXiE57JN5wyrmqD/RHBC
g9EA5Z9kZPpf01gSfuQKMBAH/CR4YcxkwQMZkMi75IoU01bqLGCIk0kKxqDCoSHBBmYSjAxE0Sba
fCCFvFYoPlt58o09kbkPqFGDFpJLpILkYQvfY7ke75akUwOkzuEi22Otoa9X4ql7InM2XBB5RcXX
WoO6Q01QQm+Kfp+io6w3xrDB3Ke91oaFV202MZRjW9MbfVNoM+Q7omshS3SlOYlOq+XdeJxIPoqR
amNsIlt2XIsXEQoXCsl4yUNdHCDTkjJoD/I4Ig0fgIhv5SEyEz+pLezw05A2+HlkDlQueErrvi2K
WdiCJqtue9xo90FPoA6pXSInU/brrLslVaKrdIq7B4U5VrkDKNnvlTx2X01IMkfyI6LRCcXejFw9
X4pXcdILT87nHCZQiM+Z2VDqpKsmdXOAV2ZNYMlL4TvkuRopbFwsD/TNM7DHQyjIu1aTKUKnRYZS
HoW9GW+6oYS1WKuj8a3UlglQVGDdaEY/jh6htDK5DEHfv3QSYweMWrJAQANX9ZJrBbSMJFmWUwG/
ctnCme6uOHEXT5GyKF91mMkFwvRGapyqp3WyoemKVh7jShmhrwSosKECkbyhd4q8DjJSfiqbnBAx
PGEgS0QrGEKMqzCvrRycsbcUmHU8EWhsc9UjlYDVmGagGwR26QVxfx2KpsSs4Uw2Qcv9ivpiSZ6M
D1J0S8UiHTBve+N7uWjCsDrbxpyiVQp2jahgHYaBSvXzOisI9GTWk83uD2ah6wR5CeR8aHUDZm6m
PIvkK5Faux1ngYaHCdvZ6Reo7YDLS+UKs1CzPsFi8coOpIibaOJiQLCNwS6oRdti8CefEwlpakyb
KQ+6CxT6gep5nkRPZVN1hjMuy/A1D7LGdHRjgoDY60YA0YHd5TEAw3c/yB3YsX4QZ8EhIpckIitV
+9ap8xSdqRKZRQ/doEroTkGE0WHcSJwJh0m3moOWjNU9FEziRiSMGkzMRa5uMvjpcJfmeP4+YYc+
pFULltwoxuGSElrZIudir8LHyYvnjsALYNiT0R6x7RDrJREhspOQrTxnYdQ/TZWpoEzkPSVSSk46
ZrfUIUk1Fiu99CJR8IcUdwzcSYLZjsNYAYHN0p5CbpyAb7RnVZ17p2tFtJ7S1E/PJc5gcoOrYT7j
vBUrWzSaXt1XVSaLeyhrBOPUacCszeSh2JaTuea6D2kBIcUMyt1YCaS/MI0tvC6FRaiUKZoDm5EG
G71bt50F0SXF3ZNPGTlGrT6BR46wBDYuhV5i5rKJEjWUV2vmpNLnkhuTi7S1pFBCOZ5U4+yY5hy9
TWG9hF5hBu2Gmq+x1wtYh7JCWYVkk6D6xuYQ7Rt4XPWchUMF31pn8XZSSFevYYRoyFEqgeyjiNOn
xvq5rrJJAVgr1CK8fICqMYGF0jTTdSqSAEOrEcG3iTp2O5055JUvinl833UyqBKtyKmxG4GSkpfc
CmNK1lqH1nuwpoX+Xh6jfJ4jdr+u2qVQTVSrIaeaOACFPl/Vt28xu7SSCIGRMmyb6ziIpzpF01or
WnFrLPX8nXAbdKRG1ylPajejxiFYmTfI2MZW4rSTbOUeCRctDv5mGdwcbz/JZ4NR9ATqxkPqrljF
5VyYTfStNzJzPGoWbz2/M8UWN2Y3Us3GvcQ7OOFEQThnL5bI1geTxNieAKGl1Me7SRbYiQNgDS0U
gLQIpJnEMsHcDklf3y1iom2iWjqVMU90DoaD0UBerHOReQrEywi/CZXxLYejVITU9BNccTnTHREq
yFG4A/jYL0VsQJctLubAmKFBhCD1Oq6r50xNd+ywCQFLv4txsqEnt9MG0eEsel1q+lWgi/SNSK0z
YcPljGUTB6INC2uLzfsuqfPHlre7WrUHctOSuzKJr8Z5OGh69g3gEwDp8rRIz2V/ScPcM5VXia1t
Lhk7ld/QzvEm6yIvzpUNr1cD5pWZurEKKqxvdVJtFHbDUcdt2GERKF9DmFfgL6nvVYF43QsZLKVI
ivrboDB0DOKaNflUZEkNEvlZBeUp9AZgqK2Y45Y28ArW9TY22ks/IH0PmRh9Xp6CMWPZjfiWDONG
nbJdJ7Bj1+GzdU3zyIbjAueIKgz5yl/Fwmh8cYZvPi9f9Ujz6hayvIwHwmxuYT/dA+ghAWSY7bST
b80qvEl0Y6el92Z4UrS8cXs2xXbO6+7AKOswkP9I6xAlGMaIHIVcHnb3UhWe1IgolGQacRAvENcn
xXTCeLwjA307DoJE7Iyxa0TlPmiTF6kpnLqTNTcbqm0xyptgDVEus2JDUftpIjJGiqhTRNSwxVK8
k4GY4J+DVmhqVPnI0+E28d0T09OhEFPwCJDmhTZswPKZkxxZw2XlY5z1XIPWOD4K9ZMySk4oJK9J
l721wZjbU1swy6fjGp9rgZkxrfw6yCYCpwRpl4SS8tWM+eInIImKME57KcJDEMyHEUk+aX7uKItv
JQPIq7PljRzkkSbpqM3X4//h7Mx620a6LfqLCLA481WkJMtzbMdu54VI4pjzUCzOv/4u5imSDQvf
fWk00J2QIos1nLP32rH9UvA9bVbW7uLg/+9t+TAiSCS8l71czLc+bnWvfrNEfjHDu3KreG9LaWOu
wzXcdO2roamacJD8vkjbC4K/NmQC6oG+9L/48O9qD444hn2C112mOFlPD30LojQyu98guLEIpBrB
zxtRtuyUJlJ1hrq6GbtGB7sQrYx76b0kDB3roI/2jYkx0JvVhR7hW/Ca9jof6PJhzJU2hKyOXBrw
zNqtk2GJiByThlM6XURsZvaJyt+qLMe8VLZ/MqN8Gj3x6rbJFCj1cxgclMiqaTCtj/FE2I7dWeQ2
VHUdXeelPT07ANl/GHTq30qjAOFqCHeGGMUeBO4nOWca4GF0577XkGYA+89kI8kuyw87NcsHohxp
78GiNeoVZTm7QUJuFgY8vHHpJlFFSoSn0S3/ZUtJPCLU07TCJtqQz9wmA5wqD+nkdsbk91KY69qi
jJhUDNKSDLwoxuSSDZrV4xCQ/6jvuywmfnFpNBFaSqSwGFfWf8lnAULUMTVQRLXDOm3PfnVnZxky
Z524Z2vTEW+yxq8MJJMiaogR+pP6Qv2TeOiYQWRKCpueqA8y4qizxTzccnlZkyPk0ufgL+i8/icH
h+qbNJLpwXLGISM/IxlwGlSwtAPbyht2lFpD9LJsPe8t6bPkR2cNcJ8ms5bf3IHPK5RFjmuy9XJy
orpOI3GrMWeYiZye8e1MEqgxVnTMODPBpEGedMA1U3chx6uO8loGqigiDjytlCV5iU7+4GF3WlgJ
ATVqvtoueTqKTZWbJHH2COsRYoxQLAJhTWxE7Em0vyGLYHkgM9p58AlTIQQKoSA+LhYUvHCYpwEA
D42A5jg2AIpKtCDvGPJJYR+NFhBbLIvBQlThu31ojqadsZCMbHJHIyeOL6E0MFxJd0GcM4vBfDAL
Gu63kik2R/zdK3dL+T4mdqElAM/UR4XJVevt96ySGpVs2ccv1sAhdWO7BbGYviYabN5dC3xYDNf1
rJDjokIhd8eOesnPXpROJIqhshuIBSzuToZpHMa8uyRBnYF0QMI3xkDJXFkyePxG3S80ewDrT2L5
XmTIU0IaQ9Ez4SnVL1tLATgTsS1+GlHi86+9DnyXIuJNPkM5OJS459mYmQX6jFSuDZCk6v1sx3Zz
iC9rWfpz6PVk5jFEJbwx3Tf1a6hDnXexZOy3g9jx04d8FPD9ZFG/uHkz3OoOWHi2SR1PmX4NkBP6
lWRVqlr3sN8Y2ipZWijh23XlstPII+MH0zdQU3CtrO1eP7CBI2yr9Oh9wHQgF7CJD1k5pP/FU2Vi
pMhSd4Aq6iBsmgyz/6VbcX1PMJbJp20V5MwYWfk85gXZclmxdsGQOwB8LSK+x00RV95/mY9WYrPM
HqawomrGgzJFse6RdPJnOyfFVdVbDt5IPNnftFjhfBmjmf5W6vTZXeSQlwbOc3bMC3tpByIoSw8I
TFuNvzhpEIjsmTAhd82Q1zfClYkEe6Qlvxr+wH/4/N2SVdgz8DcAEuqDpiSMOpMKfyIUe7+7F1FR
/Vz8gqbI0GvGz9qJ6hsaw70ISBh2MQWy9f6tsXX+Brd94WxAAJS3L6F0F5yYPKowbZ82RDNkRsIT
HTmM7bqlF+6mtfTCJEGyXuOakD+obbMMNsmDDWKye9o9bRO649L/tqkQd6FXmv6jE4/VPX/t8FqI
mhN9jiLkMfHZ6IaASHocQEp270JW0YOsM/XatQSGbGeVEWqUUTvgGNRYibMhSQLGWTZ2yUXbArne
xfocN0TgWOxpnSinMuv7KZWPeVZzE46pRSQL5Ogu23q+SF9EnBQvkY8YkTCkif82N0C6y8Ip71oN
XBtfPxShjQY2WG4qKgYYH8tlhbN25XhNMtaaaTLT+QqGjpN7gBid72VgI3DwYo41HCYa/EE0M/W3
0dVTvGS23r7UjVV3VJIKV8eM3ROekUeVFUxg9zwgsAwA4n0mfEK5UcJLAqSUqZIySgsEFJVMpZG8
ZmuUuW3vptDBa/Dhiv53Og3keFT0JYsNQ1BdKZ04LcKNtR5CLzNpE6D++ft/5+0DACMOAR7Eefa2
+dQ/s6fV1FZYEfuseAEvBR/BxqU6V/FTrDvqew2MmiUsLoHbULhgTBCzyNLtQ2AqQqJD3G5HOBto
plFAdWXMkbDnlFNjb1pEMgqngp2IvV17+qXokI6Ek3Ix3pD/5imyVP34npDfGvsckYEU0rsczqAa
bE4jyq8H/ESW1hHlAVV+WxAKJMMGwNWNbmVajEhMuq+ycmBsI9DTf87MZ8ZuaFr9laSP5Y8xD82v
KIbccFgm6d50IymMG3OMo29zkvrGvpjb7lFjLyGDQqUMMWCTRIFklguPg2P0Wugy9eyPKHrBYEhk
Ck1cUYTamOgzfhVMXCQrFayKoTVJPw1VjJSEHUXf7aFSk2U6qqVXW4+MVyxiPQHVm0iDC83iVWXf
KAhY+mXnK7cNOzcSZN26BCznyorvOkFRbEsgF9ubJB7gJMOPK8AuStYvWANxfA9UhsHgKAS2hPam
hNtkQIyMTa8BMoZDLor/oO7Yb0JnkWF96g12zWbDOUejZDoZC5h9a3HqH1nul+bWnWDOzoW2SHD7
c/7bcn3nBop2B/bLYUzl7Iodao3t+BN6qLwZYp9aU6l7f9umllaekyB8rDnT0kW76BgWqldvteD8
q2dKuhpERVV0QelOrPGxN4Ib7Ny8fbSoHb5CCRruWm9SDxBsplt2fNP3ZnLMcd82PiQug94b9jkc
NfA9PX2EleU1DSzFRn+XA1xQKOGFs8sLQtx3bTaUP6J2wCwObi6dSSiwYbE7BqRRixylLJybqLkl
XaWCo9nK6CZNRPfC2SBON0zqhQpiNU03S95aSImmmVwA6o/Fa6aoSx7sSZ9I5qjk8KtszOV3UU8p
Z1NWh5VI6Vffi5hyFK+cafnrwvGHsrFDr4VZ3aXtgo7xVP/JRgG4+UygSVoTtYMuOto6w4JmUmul
fuZaH14YzWln5RugfaHFeCpA0822bLJUYYrsovSawl8XoiQedl//ImPtaBxVwrkAjUXXcJFcIzQ9
GRcz+ofaBaJIbgHYy8Yz/B2C0PbNJmmC6nji31QTbuClhSEbNbVzI6e1NlsSZYshh4S+nTMN8FYm
AVZb71yP0FdAm9SDksuCoJ49XBj70XJmiDbsasKvb/+TF2JawIlsOt5oc52TpndaG8qrdKh8tkWw
EfQjcEERtgpl4578+lIfdIrs0iw+IDQp9L3xsJ10MCaVRATuGOT9UIAciSxEns84HeG6OnHavyvX
VhPZxXbRhKmeGldMJQJNJwoBL5hgHz0DrLCIxmLyONOI/mSsIFW01/uz6LGsHIx/P24DvkkdZekK
SKsy/MvjdEPx64xC5JNn7aOLwWyz9nFokx1fZMjSDuw+1Scvsik+IT/dNGP3auV2caanj5Pww6hE
YY4+34CN59E4OunPWOzpOmQoZeDAiHtLMuFfZXXlU26Q4NXDeM5HDQHK1JLaUOX6WwvCUF2T04CZ
zaTEmQR2HE/zttQa78UBhDtRrYNUQxHXpcwGDS0i9Luc4cwnmUXZKWqL5LebJiWu+7SCslx7lnIO
5oTYamPPMn8FCK+BCCA4fLqBHkbpg1OkxbE9bdqJZIgO1ofrZ7ob9nmjpaiwpu4mIULZ2g756D6K
funINO0HB67xXBn6FXlh65bHZL+x6QydY6fv6DHmQN94J7ueIk2WWC8qlemwAUGk3hUJQ7/Ius16
KLTLNIVVvsaBlW3p/MGZQTChb3oTGAK2Vf7L0HY1qgSjw/HoA7UDeFz1EeGIwINeO6OSr8yY3X3O
fhcqvm0VL0nfcdCf66yBNs8hktBdRVP2eoF5nVEHJIwiEAUF6jCq7A67fGEV/7Vpjgykbm0347TE
Ju5ipGIBWJsKmEYm09AdVOP5b5bb1g9wu+mINWShvNJg1hGngKQUO52IrQQ2lWJCJUg0pQjD/gTC
Iz0VqOqNfIHKMn43rNU1btUZdWw5OEKGLj0yIAl0FME1TCRKbQpNAfLEUCFuraKivT3D9Y1DxFpQ
rIY+qR5zTlicJDn2XvPrsve0GThZdnM5aFvVW+m71pfygKQNNhxs8eQpi82FGLbRi6/SgWCgvGkp
0RPJRhGv8yUshp4wwV9CuUuQdvbwdGbiWZVXx1M0nXHUGPht+bQh3Rx/eH4LfwnkMrSDHiTWTsz8
Kjq6sUOl1KcVsx7J/N0ywyIAhuV1/dYSkXZl5CN6hzP38nESoKuMfwbBDZ1ypprjezE0M2lptDSg
luPmZkZRxilMWS+kN+oERYI6aYjbvjMr5jy6t9VWK8ono5+o0lObupRYDcNZKQqtVhSdubnP743b
wqnioP0/mTSmqibAgmJUMNvpmnrQJju7jh4qL5u2Zx7DqTwRfQdrALonw0PrgRrq+DGg5cqMFhsx
W/eRSKNZte67D6cqsMs6C3xzqEN7La7UmdPtHOY3+FJ5/LoIj+BRRZd8M7idfq3ilaQ25dWl1+l0
mzJK/nVrRN/P3O76y09HEEY1JAAmBhusNce3OyGlKfhwyX21Evgymew2WLvVDrilcehTsPRMbiAU
2OzD7R9wMDhpf5lC5PVLokJzSgcPNIhiyoqmfuMpghM2y9pYrEHybYpJyDPCx3Ut+XDDGF9MV0eo
94Ec3IBeHLsR51Oz1O6uTuM4iOFp4wNyftc9/IszD+jjLgjp3F/OFN8ZwKiT99nrGkVVASTZsSMY
ehyRtrVlye1Y2u0BORlAox6U7+iSu0LLYoWhkRzOFrq8//pOPvnh6BLYortoJGy0n8dvShdzObn0
DAlV6Ls/Wga7c/HGaufQ6ziUU+Wc0WGtb/7kQaN8Rr1G0Z3T7l+b7T82hynS7aSdqWL5fVvdOZaq
/iudwb0e4RT/z/sH+FgIUlZZisVLPdmreVpCfXekQajHcW1tUgM6RB6xWJPn5Pu7r5/jxx0RZUWb
B4nb2GHaPHmOOYVePZZ8oLpLXy6dfOxOpIicOVX9taufPD7cnjYHVLYq7L1O9EJ1PmZeZqaovaDs
2eS72tGLhzSSCXqoFsyFuQlDFFzBpO7F0qeQCWxETJtCamhi3XzSOIk3g7w1FnqWhIuWzp0xe87T
oDIcMU4E05uowzx+hllHWOTXD+mTl89ULuid8e55NSfbRq1JU0rISRMIdyEafJq027QS1XUkeuf5
60t9HNdQBalDsk3HH4uj5Xhc17iHmsJbiIJsx+WCBDSAI6NfHqSJOKRP8/9VfMtQ46lSHOQMhaXw
9HpZVEdNTyUu6KPZ3o99DDYGacoWzql3l5IvlJ9ZfD5OsTZaK47XrIocSE7V90MnRlcojoYFTgJq
MeTKZ4Ynb9xWuPtc5bQ3+rh7nIW30L+q8uLMEeCTB4wkyecIQX9doPo6fsBNVDUWW8wyKNPKvjXH
LA4rQ7aXsQknCDu8dmbsfPzA8GdyKfx8ns3J62Tk07IrdXCvDTzxl6mmGeOf22t8HJ2rEBC8H1Jj
bJcr9+/fQw1VkhbXK/wYi5rgZooG7+CDEd0BAfbOTE0ffwyX8jEV8Ws4D6+gg38v1US9yQkeqvEs
jfgFHLvOzO//rwptZiR9FYYCoscwhKf6+CqGJCvMIzuBySItnmRc2Q/Av2ku5iDkvv7cPsrtVueC
4eEd8I0VubL+4n/m9cUZoajbkqTQ2ekvyXKNg3agsyDRgxR0gfT4R1Fq8IuRsO+yykh6kNqNc/P1
bXz2Cn0OjRyandW+dnoXjcYXyouk9i26LZ2/8UDQ4LPfJvqZdeyzN0hdRmD3xMbAhHb8e/G5ZLVD
TlGQael4QFcJh3FazDODXnzc9zmCMYk5HZsyEt+Ty6C68YzBJYw8X3nbgRoMoIhpbNAebagAbszJ
KLdGP7fPNUgJoNB5qb+mje49lmWTPCaxZVzTf1mo6tiuQjtUrFIRmz4XkKhoBKFey647c9efvAVK
n2yI8VPjWjt9NiqjnYUyKAuawra3mQuD209gKxA4358Zd+ssc7weYt7nEdHNXIsypy+81wH/z/R6
6J4PJE45lfstMQfwlcLJvreG6ZgoECZ1Zph98vKFY3C2Zci7qyHh+OWLxfIzNGhAxVDpQ5x3ifox
m/LMEPvsmzIQq6ORZ6Zg7jsZzalAvkZzMQ+yysoAV03kPQcxkfYs0aWjfHanTWJsI9i7WGLqBTmr
lxXDld/MujrzoD95p4a5YlkMvi+Dmf/4JxNdo2AcIZtl7wSc2KD2Y5nZvPeMNgm//og/eboGkJWV
p+Iw8J2TMS8nI/XLlABU257UFs2isXVIHzjzg/4emU6GjsGQ4SrIX5jxT3YI4HRLZKro1MpZtqHS
nPznzPm83ZSIpQ40GNJtRxzUdiIhN6hk2oYDxg8U9k1Nlm/rXmUe+TcdPI+gQRyWboSK9Wt81Wg+
W78Ju5KgQFoPTSjJcQ/LgQbQ1w/qk3fC8YolhBoG6+KpZ81EKQuwWkC/VK67I/8N3mGnX9GrnM88
rM+GokmoDIohsLiCD+349WPEHGxqS0zv5sImdxkQlmFEbe40zkrfssGKSWFK2m95uzgH1zbokmqV
f/v17zU+GRlUp13HXad3sFsnH0TjTCiGPGpdU5fDn57RBd/YRLVSrY8I99O85L2dEhNdXQ7enDCB
b0xE1tvkTfmqmhH8g3wkVZcYPOvCOrQLDj+BdAZ67GCy6KNpmYhVc2mMg5tPt4O+6hNLmT1PMwmm
X/+cT+auv8J0DJTYKqA8HD/TrkIKZk5zHmitmX6nS+M9puDBkUXNCy1Z8hNtespntm2fjBlcjjo+
MW/dEzgno76oO3TTRJKQLTUgO+lFdq16iRDQS/QzlzJOmEkuG2LeE3sq1/tbKz8tJNE4z5MyyXDa
S/RBG1sM8AMTQsTBjBTI5fShRg+gMJlhey/z/CnNF39Liov8ViXKR95ghrPfa9dtX6V8qGmpR2El
luxpcXAW0KorUKX2TZ33W5mNhYL0CCQt0AHY25cxeJGfRl6Ln42zmL9qCjnlVutm43ZApk82dGU7
GEoj+qW4eVQJGALWEk06ME8/ZbpUKV5gD4qmaxraPRG2RHmI3i9ucS06/2l55V7VeQNmFbvKdJvL
hYrZ4Elxi8Y97kJrMLQkcDtJgC0RAgSalUaNSnx2yUSILK0p4DtlzlPf2eJliKfmP5Oek1zdj838
oLkeSGCDeZ+I4lJql93Y0FBlJssufT8Bp2/Rrn4o9NixNviyIdW3ydgOG+oGmn1X51AoQPp3BjhD
O0YmQ0Pukt4iHWQZz/Im4Swm4dcvTRTOs6f4mrxx9LF369z1emDx6HCZGvBf0j+SrV+i/ApwayM9
dPyKopdtxLAndaTrAE8Rj955sU0YH0kT5I34apxve4cQ+10nUv2VSvlInjDxCc9tVMZzSEe9/enU
JXiDliUu27qFlsBlLyr+Ur+aFnLuDbu9Ru/laWGxkGW4KaOqa4Je64x0pxVkCqDLyxrE21YDEtOb
uqXb44lHF4lAf6lDQUfrkkNfNIdN4w3f4XegFdMoGMhwnMi0K+zILa9Lcpkuo5Km9ianIPFGOXpZ
CPUmLSAE65/cDH3qAPjFHHRTSH829gplGQq+SUfTjaLW+5NQ1OfV8tOu3UY3mq1FTB1DdcqVje4S
qN6WOjlxHtOo1egwrGaytrOee29USSYS3o25NQIbU1Ro982shUjhJ3vraePy2kxxPwUd+Q4pISdm
gfKBPD8H4m5KpcGYkJuikPAo/o22H9/p3WyiFrUI4saY1s4ohQyaNNtaJx4IJAcHU1nnlbZZxvVR
k9w1kFGZxl25FbkxNbsFOxuo0UZJeRHhGiKrhAJqFtAil8uudEYLJl5Fss3FQq+VzoAShJMMXoIA
jXFYUp0kQuhqGTSrC6Wezz/aVkTDpW00XR9ouVMQcZU0AnB1bRc+BmMxEfkjK4t+RltQOJEJgXv7
eZha52JAb9Lcej0S/j2dfSe/MdTsfkdb7cLtbFO3OiwNSayEhIh63matNz7Gbh1bF6xRBCSnbTpe
1zgCXgaWq5+JltftNmeJRERWYvsNkbM2YqvFTk/0U59DZUqJTMT/kcZvaadXT2Odc25xCZiqry3y
gFbBY89YyRwaCltvsHok6G0U/bLmuXtWbg5KjcHu/pFsz2hhDyoftxXK2utRpLX+OniUrjcACC0S
jvvIf0WGGaFGGrJ7G3HQd409/UNSjsWu1MEOrlrYqgo0r1gQididuMz6sjW3ue7EbzOG6e9oOurn
r5emTxZaDL30wuiKccg5bd7bVkfmwcJRGI+BR9ZWYtyWmp6/fX2Vj2sRLWCXirbJOgT57GQ5J0ER
Bd7EVTS4zoa8jiH1yGz39UU+/hSM1xYr0Qo1w/x5ssqKzuyo+bF6NPRtt64cGOGmf64h+slPQf6C
TYqH5nP+PdkfZQrRWeJo6zmtaA92Z+s7J5vKe9XUdfj1D/pY+IGShoiNswvFAyL+jrcNcVEiHZpJ
mK/HBkN73NLTawan/jVGi3O5zFoCBZ3zwZPU2ni8AKajtl/fwQdiARVO3hrGXcR+Omilk8MAqj3L
7tVI3NvQZvoDzeeyCVQvCACneBlZGz6w5H6ksfuqJaZzqQ34mve+FcttgwEqw1uwpGc2hyepCOtm
w12xjIAL1s4D9cXj51InXt9O4LJQJynr+0zXCNGSrdtXTl0BWVelZf0e+6Ix0VeB6qKHLph9jHRE
FtXrZvnTTvT5P8tJzTmY56T6+fVD+6TF7KKF8cmVtnVarKf6CmQwsysGROoit7Pqmn7vmkKnBJas
akZ3jB41tVFDe5FLktasujd7ijxCgTo22pt+qoESY4dr74dBLauY2gDjP7EiYk4Vy7IvjNwsA2BR
WMFcKSGXa36SHxwv8gDgNxKPhuxlo84Mxw/MIJ67A6cFjcKaeEif7vi5V8sS97qakCkAnvU4bucm
MT9qeGvndiTruWyiYCgNGNiWOTe/CfNqUrBpjfWoJZPTIZgyp605+p52sEXePyQOFUVyvoGdBRWO
A+vc6F2/+OODH5Quiny0e+knev7JtEP1S/aEQFE5XRthRucvj55JPJl0q/xRDT1pBlQ1fi/5kv5I
OOTu5nwwyjPT0icnKroEOkVqUqeolJxyTfoG6gepSSWH+9HXrvDZSEk314x+Fya7gSD3i/nH1NUr
o7tZpnFb1g3BHEuV//p6YH5SY2J/DqTC4lhAq/UU+TYUEMpy1A6B3XbABpuu3hjAH69iw5ouMxLG
DsKTRPFV6XzfZcn0nQGB1UXk2p1bRVE44mzeUoefL9jag44XkbOnO2HddLRczoy29Xhy8u6o0DKd
4ySgRHBq2RYacpQR+hHx8iRYoI7qDqjM8DDOS/FkGcW5I/Y6Fk6uR/uS6rpgMaSZeTKpDD3+wTKa
ioBoofIW/WtzIbt5ujjzCj4ZkpzGPI8CH0Q39/SgtMi49LM4LYI0Lag2RJNawyhjG0CrnLQlRjio
nGrjOh3GrEInS2hj00t5jRfdOTOPfnzC3qrao9wkaNGJUyXM4hbTTH8jo4HsQ0UWtQf7v5uf7cU2
L9E8pt/P/Pb1ER4/Yo5kNB//9onpcJ+sZ1gUahNEeB64g6/9KRTWcdZY8U1mHPaIj7VuSOORiO2t
gUQOOztEnjuGZoHRcqPNWnm/iGK+gKzCGX+J3DOlvk/0amBbOIGuZW1aLaddRL+vkHmYlImq1lPR
jqPg6s7INf0980Yyc8rWd0gKJ9uRg1bX3tsYFN7h57d5CBnPs8PRQ24JZibHMxmZoBEWdKHM/PVq
tqJ4L3/GRRuD357dX+3o6BMBsBjXzxQbPplvUDUzb/FaKQAwT/Ma/inQz1nrG3FCVY30U9SeZJdq
hG3U8URYGJP7ezpr6kH1Y/zcUkhET95qxo0/t/V05k4+ed8gY3CksnGgU3pad1OGroDwGFSkaZJe
EFru4GrqrCuq5+cEGp+sTaQxreJT2sDrmmsc/2jDTGe8HOTSqiVzdvrkdZfV4hSPtpunjwKiBcmx
CNX3rAb9JveEuitMO75SwmkuXGKtD/R7q9vc78iVI6jxoGnZciE4CuRnSnnrjunkI1jFdGuAFJoJ
qufHN9olSLM6yHvBbI76qzmpDmOeTkJ8BsXHVVqCS3VoDj4Yi3MI1E8+eDaSFEI9E6Ehu9fjS/d6
ZLaLWZc4StphZiJP0m6XI+Egssar3bsEqT/aagJF0R250v81ZMP43dcHpW8HpIVEmmuVutbIkk9C
OrJAH4thRnTmxK0wz8z/H+djGHTs89Z8Z7bzp/Oxq4ZlSZgkAzP3imuO1HHoiHb+f7wNSnJMf7Yt
VkXI8SPxJQfGfsDh45EO+ZiXLj5WGkFvExuW+05Jkuj0SBGZU9n+GSDIJ6pPVjWadnQ4gROz+Bxf
20E6XmjMGUHkg4myAY9cKScbgg5H0zvyEECrfk2mMdbe+a7wETRsssiU3zEDOPu0VNE3mS/tuVrl
Z7dlA2Rme+eu5eZTAVJs+C3NNdKEOLhnVlhipHmsFw77bu6bCLGM7JfV2thnSoN5uK3EU5/r+bS1
S889RLJsMLbF6pzK/JO5xBZ8NVTvWT74gI4fljahj8kTHC9L1i+PJdWALTUr+5B7bJa/Xqc+uRQH
SGh6qxoNBPzJmHBmYaLCjRQ9H6gOLQyE0EjT/KYenXObjr9sw+PZAHWt9/cQ87cZfTJtJVGvIplY
XTA1hTXfYbgj5ZNOIGlcIm5ucVYTcpMnDRYore7oNbROhBlT+eZLnrVUC2qSDp4kIhCxSfU+uTe9
OkZW6vIfQ8vVBnx02ULygpvNL0sdQ5rIZUGokV/q7q03dKaz6+iI/ECSJF4glqiXAqfjs9DEb8Nv
9Ge8a/oPotUv6coVu2WQ+bAFppoCA6kWPVg6abGsdIWM93XmKn0XsbP9pnylkwFU60goO8nwp6KX
+UuYiRJcgVZoPgDNZqCbNmhlQghM40d/xIjTcJ8X/iQIaKLgtFnbgOamrkrid2od9jCF5SpfgqEw
OiqPSJie06g1CMQhmeNXFCFy2bBrnCd0P8PyYs8TRAFRYnbij6caS3Hn0JjExze9FwbTyd5CzTDj
0XSKJzMmqPvMJLYOlZPXi+LOgPNO/3CVwx+PWpzjGJ0sKnM8z+jAudkKrdYfd01uGxeAQGLMgZM6
M6f9XVdPr4rsCuUQjh4d4tDxVfNx6hfVspPyZ3xpSMeHaxvH+f2S6Q5Fwsl1QoUlEvGxNlzQYybz
GufMvjBL41ur+8sOsax1iHE7cZLTJeG/VAjObD4/qSz8VTW5gHldMPinuDzTjkqtp6YbuNjat67u
5yGFsWxbgSX9kcbucIuayUNmTQHcZEd6V7MFvC4GZ9qLJMJI9/VHb35cHEHrW9DwYTTR7D99VXkz
6kaarJpnO6tFSCVsqEKPT+9PPzb4gaS07G6bTLr5MCODf5q9OjXIWasEPSn0wD9zWYOdwfOeOujH
U9gjflNnTyTBz8umhwXPznYQ6sYUA6SSqGnJnRU2kApcxJw76beZox1aBA37JK1CTAvwdc5p4KW+
+ZYuIz7JJc+zu3Z2ot+qq/p+F/vOfGdZhrys0oSMJCMytT9dh0723NbBPB3I5koapAFORw993RqM
8O+eMqGCignUnqg6PODFDrplM8QBrM6z/cd1xjsevKh/1oWfQzt6p9Oi1xjXekLBBOVYqD0sF/Z/
VEf30cXyXlyOHQCMM5P9Jzq7I7XRKf6uzgjFM3rURuGPw8Ofh8Nhv9kGF+Mm/DZuzmiBPvkwj651
uuLPMep+fb3W1e5px4X2+/3749W3M5f5pN+9XsZigwluDL3WycuqRz1WqNIJ7tqq79O1DOb74cK+
KnYTqZB1oMJpD1nnANQkDpd7bee/fv0tfcSD0Qv8t9y7rrD/nEBqlIhjKij3lptfD5vDa7D99u3M
JT4u0seXONkPtI3bt/F6CZp25Ff+wUS8/TNsqs1jvktDUFJnxsnf7/94XB5f8HRXQErzvFDQCuCd
b5ewIxetuDEPAItDM6x28sa/FXvtIb8gdHIHGX3n7+tdsRXbemdvoTxtqpv5wtu2oX5mJv1kjeFx
I7GkmICX67Rhj7MiBmYkVWAtWh/K2uzeqMmKsC3jiAxkMdDyTLIzC9uHx+9SE0alxKfKbElt6/gN
RypF6g1kJ2gLrTxEbqYusaBysmjcc6fIj0c7LkBbee1lU51hR3ZyLVPSdGPhD7wKSto2mjT5RltL
PKVRkv3QLCKvNnYMdh463PiIfYdAC7oZ9k1iLOKtNcS70/b6ppzN5cmW7vwncVT3jf7R8nJmUH44
s9BAYeai4LgevNFLHt8pB/LOVY1sAlNDQLdf4k4SNDoS6rGzhJzTG5FhiQsb0RDByVksGqF5TCM9
cE5U9C1gOi5BTQNo3vRZ2td35dCY58ocH8aLS+WF0pNOujHeNv3kJivWB96eiZ9/tvKfE6Xj99ku
MQr5pRG9uDYx6IE7OfPvuMmy52HRoXlBKeD0AWLLI7Ja4EgNCreQeHPEWMYHfWiQlY895MQDQEpO
1f5aL7H8brhD/Q+Li9OTi/PSavAwwVDKB9JMC+IjDGtN+PTIN2r3PlHe1plh+nEmcmmgIPDk1fM6
kFYdvxHL7Sp3zCf4EwNJ3kMm6M2Z0tp5iTtQAC28ECfosO0FXLukp5vgYxPftsQ7/L/uBAEhH+g6
kZyuMx17W7Oo2Aomffnq0S7fGLbaJ4Z2Gaex2BvDtEP2dXDnagzlUtJ5Lc6t4n/3VEdz2Po0OHCS
/YOCGbnG8dOI2ErUyl3vwVDj7YiOnZZ6bzivTmx50UbFpQgQGLG3J9mKDHYgSKMuyGNBF3O/CpBC
lVTLYawi90LFiX7jW7Sqo15PrtvR7ndpFUmwUdO0LyRF2zmi1k7TVQdTkdPeqK12hxgs3payBRqh
OrnzKngftd6BLa8948pr2+7564/y40zFD6UNgwljVSr+3Yf+sxZlGc5k5ducN5QfPUF9HbZd3bu7
Ytblw/9+KSpPDDQy6KggnywRsJrytktxrPTWiCahcKZd08E5wFBXX3x9KXOd9I5fJWURyqFrU4Ff
9nc7+8/P6lxtjiUyS6IaFtC1cpzDOImqfRy3cyig2oZ17Vd0wACKbQaqrCGAgokoID7MUaxIPG2a
N1gYdFyXuvNDb4r+sNQFiISxli+GifOQ1AUZerGw7suk1O7oRon7mH5cUGRpc2HJId5NednT0u8r
/WA6M4nABJZcy7luzimMPtTNaYWuy9t6pkGFflo2EzOYT4r3ZZC7s/NHT6qiCuGLafd5hOJoh3R3
0PbFpHoc9VS10wtaaVT6lJva2Z6DPhZ48Jfy/zg7r+a4mXPPfxWX7+EDoBFPHfsCmMQgSiRFKtyg
lF7kHBrAp98faO+uBjM1s1pX+eItimyg0eEJ/2D4VGS0w9j1YYSvrmlWm1Ea6qHSHEiPtbRpqZaA
WV/1rhI/Ln+z04OXS0zT6C0s+48S3PHuEy4nfjSnaFclQ/yg9cH4vupteePOegqC2aVsOcfXzp1l
S6/WCYMi3wHlFUTdOjqQSoBgIz5OoLVl94HqCmUBIEkLbqb9MDaIVszpOH80OueqIeNJJM8ns42l
e0wmCrd3+flvSzQuEfmkvo0/uUjLA2YI2qFqyLehiZKgBKlRMja8S29UEN2cdHSbpBoh49JrDYTK
BLfuyx/g9Hpe2ulcz6wkquPrGpIwUFqVGTRrM2asGlDIHpyJemVrnma2AHnB+QESABS34ASO3xuX
izTNB3QEyqlx7lGtD18mvc58eGfRDSoS5iZIc+OhRIvvw2QA6EV4aLy3mqHdoU42XQnGz5x/PAdI
BYQFgC2sxff7efH9Iyv1tbhPvlhJjhh2aAVf1dAlULk8waethwXD/Ntgq1BtQnuCtcYuDd1g3Eax
dQsNaEfDQ6Lrg2OwMsVf+MKogTlIjuTZ/sr4Z5YcwRcPIOhzupinHE+9yFKgyySqfj0l+XNi1kQh
yBZBUOCaqeZEfprAb7zH2qXfam1l7Oe4aNBVy/WPrTSnK6HWmfXGkQVDgqLCsuJWBV6lGWqtEBHu
3RpIqNBSzIOJVv219XZuGBQjXCJPij7w2o9f2jbmSI9wqMbxwLZwMXLaJ33Sm8+RBEDLZnLK/qbM
82IP8VTgW+3wRKNU28hrRZrxbw2uiLRQw4S+SZ7V28sf5czjvd2G8EWWvuca+xP1HEyFzTcJTQrp
Hcq9d1ZamzeXRzmzzOkyIQGN0DgGoOu7FxrSZBsxFj2Tg17YPMTY2WUJbAGLq+/yUOdeiHiSxMdY
tPnXlSKndAFCuBwjeBG4dwZai/isQ6B/vjzMabeenO4N+WOghcoVtTzHb+enGcZV4RpoVo3YhTyj
EJEn6L4ljkUZldhwiqSZHPKxxTM0KucIOZMhkraHMaGND1c0PAt3jIs9EnF9tFX6qo69OXQmlPTK
YkCOuZtzG4xuRWfl8pOfmyDwoQCAgKxTOFq+1W8PjjsFOoX8db+cQVY7reHeocR0zd3rzBenRUHf
Bu4J7LQ1T6GMSt3Bc7n0Ey0s0DxU261QDNzXFXvWruzkE/dA5M5R56BWyRahDrbuDTcmAlcRABcQ
cpJ0Yclp8kYr3hc5wr1ZqaGFOYt54xSl/U4XODmmZaHgBm2472n5K5teHQiPG7d7HAELXqvOnZkK
6I8c78jwCDoWq5tWq0AVUUsrUL9tgt6jOa7+0ufQ+k4srznvpkC1rZsEkuhDlQij3HZZMTxhuQ0A
wWarBAiWqXnrOfZImCR01pzX1KqmeH+8LhB5AQNP7x+1m3X6UYYxpX1wTT6FjOam12E9z+LaJX/a
v6IDjK+Pw3mIpAoWVserzyih/BZj3/iF2iD4P4xIQVcznvKYEoLDjuONjXTdQ1K20UOJOjS66u4c
fUEc+tOsKWJDYau6dkSfidaxttQ12MKsHbLv42dCGLgBAG2gE1ba8rEyOhQK1Dr9C+nyeWfIqT9g
FrVVkvxXR769NUa32kuNXtDlD/BGNDiOBikKGkQmNj0nHmZ1VSCFW9QoNte+5VSGBzTe3IsYBAay
W8XWqrX0vqMM/N2oMtUbnCR6TYZpgkYhf6aO/qhLRKkguS+GmHgRlp2lH6JuGDboWXTbzhh1LE/T
a6fJadgMYAQdF1jEYBENc7W4kXh2zargUyoK+OmuLZ136Ai7d5kYcUmCxrlXMulcac6eHmFAtdgd
bxNFzWkVSEgZLsLffU2RRO0AT5jGAxhL48qGOC0I4wQMbZmbBIqLToh+vC66MB5wb25B+gRu9r3q
qK6XoFc/O5U0HpA1RWYKoUP3m2VFKClTedE1H2NAGlw6OiavVtRF31vEFB5q1NOAeLcjCqGYJdmf
Li+cZX2u1g0ZC6kXYFBa8etvYJdTXcmiAraWiWaTqMieZNAOdyBQxYssWvHV7mJ0yCMwl5dHPq3P
AzeEZYoGk4u5EtiF4ymqQUbVicnQxgBAn6ulTjaZZsyf4aOFOfe7nn+vjGT6oCnh+GlC6hG4eW9p
2RalU7GlyyTMw2hW+pOeqekHBwUbSKNce7dNkKS/sjTgFoRuR1/y8pOfHsrL1QcKlHxVJVJYpQEZ
JE3gZjTcNEWVxMBh9BB21D16B5mhPx8KJzuKv7DoSPZWczSYhPaAWTlekOHZIh3qepWTDN6EpvOV
t1qeerUSOFUhoYFa4HtYy8b57W7XW2sajZLeYtcbGXDuWX/K2JLfZ6GHt4qrTihgowBP4JVkyueK
L3rlDDszrawIYrwl+LJ4iOMHQMwuQ+pTRSxDa+pt2A7upjCK1HONIbwSU54CeW3UixloCYyRlVhr
gDlFAhgP4XofF9bC8Svw/L+KBp7qYrjadV46CjJrFN9ndzfagSm3NufTfKgyC0sJRUEC1iMqxfPW
ql0FbWe6376VO1HoowfZ6Dch5odIzYd9vXVDvQ42iiuDr5WFfLw3wMtwsQghjbiSpp05UYF2gHcB
+Q8jfU1Hq2oXwFMeVH46mtErRpT9neDWuDexK3wCCKZu8jlJHi+v0TMnKl5CoPKJaemFr4XEnJCa
HxJ+FdqzZbCtqFN6IpHqnwdqb1oQC8oVAiPic8fLY9R6mbaai3hAPOnwXybr0RpneokQnWYvBlRx
g6yseeMaVX1bqWbNok3iLVYIBnBDZFoqgixvittgr0md4vTlWTgTSGJiCIpFY2lRj1nvHwU3mAnX
jcbXI0cdECm33A0eI6aLaok2u34SSdgiEVa0KiYvwt71Wl/PiDrWWYbUbWCHXtFm9tdIzdP3cdD2
KKf22ZWa6XK7HW9yA3AqLWb6GIIu+zpMyAz6z5UKeQ0bkq9WFkG6KQ1jM1noLntdZkXXEndxOiKp
so5ADecYTZTVfcshjHWRgulpXtZii8aThS4/WKh2EukXOIU4j1ZB42y1xKhvzWyUu6bFpHEYRfgE
Jt26A0tyFa96etZBFGSjUMOxaHWtt3+uFBrK2zpiKeg9VnBvHftHWkXJl4AN/8uV+ZTtFHtxTZA1
qq9oNeFQQIjX98+UtPJyFwQOHiIZ/Ra4xui2flKaTvyEpNIaG6edNdUfZ9D/Gg2KH1fW2WnESVOO
A5J4m4oMn/N4H8gadK3aqArybgOmO0Ob0YmazPFGB2ywNcRkQIyNkPxqLPlQu3Znbga1Ej+RBLd2
l5/l9MQ2hQV4i1I1oFqKn8ePUiFJTUyOGGsbVt9sxdXu3F78gHrWXWl8nx4xDARYnLsWBChY9OOB
lMiOcxYZAzUy8DUtTUBI0Ne4/DrnRllyGAMIJT3XteaBlqXdlMaMkowWh0mJ9HmISu2VM/p00jgq
WXkwV5cTes3e1YcSpIClpX4clY2/QIh3KMGGt61u/vzT96HIYNHgYmqWzsVq1mry6MV8AQvZtCju
KCRS84ejsL08ypmDj24jYe4SOBDNO8u0/hY4dFh/Ca0OYHTL1H0XV6P8FVKu3jQtgjmSpfkpzLrE
g9WNq3E/D36m9cMG9WFi8KKhLYoW4F0WxjgjpL195aY/nW0SCw1iBIkGmeMa3sJhrQVBlkFfNuqf
QZrpiNC14ilx0u7rlXk43ZhLaYSLl0agyQ5dbUyBViEHScryiYH+as2spV6i6e0taO1kK5PR9VRC
VssHH65vAitqP/ZtE74S2Op/LG2CbgcJIbUs3p14YPVNkoJygqSRxKUHaMlQ5/HG0sP0cOWVT3s3
LrpBJkcoqwdQyuqVQ6WfgrRGb7bQm/TFJRTwYof+DdLjQM8MNaFigWlE2g39T0GyuUEYaPh++SFO
vzCVf/Is/oeuASKDx8sPIjyUWW5KCEpWvIsm0kaKHT0uFfW1WT1TgViEi3AyJhLHh3YNYcLnjzM3
7zLfiUoMscwyW0pvcdZpdzgEFYhVR6b5V1bOduxR4DLeTRNRgR9g79Z7RotmDnDFgUbJ3DqJfeVg
Ofd07nJ4AWPGAF6stSTmTCIzJ7IcFKWDaPOAFt5ehz3+sQP79VG2eXObqIMa+6GAbwiSLdyjU//k
FA6cr4m0AuuiGWfSy99nmf/jkINyIZtCX8gXwJdW3wfrlSxSujT327HPgKQa+Y2FHP2fXkULfhgG
G4VJUkp3/e7amHRqmfWFT8dK+V5lcXlHq30GDmCqV4pyJy/EUDROHRX+H+OtFwFqnUZVAA/0XYn9
IalouCed/+NaNEK2yJEh4AlaG5Ua/XhZF4GChrXEzABKUXUAl4h2fePYm8sf5yQQokRP8YoSFjsY
aPhqA8eZPY8o85Z+5hTjS53G4kWgoPpqi1a9gbhgeaGlNocRewLUBefyz78aZeTFPZM9rPIQxy8Z
B4NbFhaZFoiWpfjqFvvK6bFIKrEyu/ymJ6kR38tZ2AALVGDZwsdDgQ/NI6VF8kbXS8CGuVfoGiZt
txEBuuiuCj+fWST0IxdIJUeThXjX8XAtUkZuNZAt5ygRQPpyi42Fee1NbUmHtuhsbfQ0GfZoGwpf
OJhVmRjJ0MEBL6HRNva4POOt1efD0+VpoCfAyEf7cVE8WiRIQRnQuVpfU47k9nFq7HooIWDoInu0
i321blSwM4UuXd9MR8xdxlyE73kATCYnyCLfsoYiHn6uwvgZh1Jv9pEZym9zJ6Y7et/9vkaoR/dz
NJdg4eQFd19YmRO6FjTuZwBG7txxS2Q5zIJQ65/AbFjdbRB0IfSrWq3zB5z/yEso4GKMF2lT8zEK
kCH2jVAaSBl3EsFgu5FTfkskCuy74CT2URqgZqmGCn7SncTRaVt0RhpvIub6oVVcuNUz4Ia7HvU0
vCmKyPmVR9NwsKoxU/AhS2ZcKsCpowQwWM0D3S4nQRxaItXtNr2IfCAIyrfEjuWdGwHdReQhFizU
MMT5u5e28rVEbPpTaAc6npXN9Lm3W/EzTErla6XGZoEwghmVXq+ntsuF0CsPGP0qGMQbskJ4mVCp
vh8WxatNNXSIPtJJjYMNZkBtskladsHNrEbxfjRQ4trnoRXNXq1XyAI6ZYWQBR6P6kZpdfdrjhEI
Lwjt9HOFd6/hqb2Kz5wywQd930UGp5WG3DRQwnzEsazPJsva9maNDVyWzIi8ImbKZxqpECY7utbV
lyEvcx03gnYGVdol40eYALqxsUe1eWkKmReb3u1wEgLN39heCbWl3kADpDdiahMqZq1ro7sjp6p/
nbEf/YhNAY2spKq7YpexSkJgjNVYbl08TsvbuULDDOHWIqdx0XPDYR7CvtoMyPIOHqvMMjfo2tMA
xOALA7qxqJAoJJnWx421EF83qT1nP5O5HdndlEx1Lxwd7YvQwMp4oWtiAAb2q3/t3XxWkWgeCDep
TqfwF0ZZ/qQw2o/PrtrXrymSdCASwW+xQkhK7+kkqJrfaS0kjZhIKgLKJYYPBXbGMDjyEQUOhMBD
GxxihOESPpIIpLCfIi8MpP2CeE1S+iJynYdqboZ7wWxqfm9TYMN4x5DjdoYtjaVvPUuYKdniHsJC
tBekYOpsJ1wDRq9va87iy0fBuSPKJH+EEgTbl5rA8REF0Gim6W8gPaxWzvuyyMbntlXdK6OcRiWc
N0CWSd+cRV9zHSNSaNBzNUpyX5HZNpHzLjBcrIvVj2Zo7uzCfAXrc584MxpeqOJPmJ6ibqO+b/Lh
SgXpJFBEjQxbBFiLtBTJJFdHsqZXTid1aH+BmILvLqYkm6Kc27vaCqYrOdHp1KL4RzHIAezOpeOu
qv/SqGVG/Ldo61f2vhJZ8FfV2tfE9c+Moi2pDbEvdGra48cf0HAn024x4MHAtUt30giNj3Hchldy
7zPTRgxC4k3HBFTaulmNDC0mBxVVkiYYUrximnmHwd6ikW5fyaDOvA8IKvqcIPqQYV1rXTaCXruN
fbZvOtyPaWxPu6ACN3t52Z+iePgidFQBViwXNFWp42nrzTZqkxi3deTRG9y6Cuom/qyms7PtgyKo
vLIe+xptHbS5PSWZ5KdaWLL0R1Mmi59F3d/0os+GKxvlzNsTINNKJFqgprKWBW6jOjOaQSIT0xTW
Fhavs001tJsuv/2ZUVB6ALwFhIb2xfrlg3lMmiSl6eKGuNioakeA6eLBdHmU0/bXQrgGjcWFibot
1YfjOdYr2471crE4kzHi4WOUPiNA1PkIR9Q72rfmA4VB91EbBS4shQlzVVe6CJX3yvxga1nywhfA
JZDavPtRZK7lUVSXVx7yNPZlqslZKY+4Ji0P/fgZDfAWc59RhdBqqMU+eKFox37lwI9jg8apOb3I
rEKDDCNkL6dBd3N5ks59CvQ2FjoFUSnwnuPxU71usaelYGxnGqaKbi8f1CzTriz3M9uX1jxlecpn
JEhrdLLZp9YgE61aDJ8aFJZA4UFkqg9ZYBRX1tYpSGwR1aDaS/9hQaWtoZy4OGcB3vFkE8nU3kQ4
J70mszu99LEZHXTMfj70vZY+hkEYIyOvW5/6ViTJlc/6hrY8DnB5CgEUGsCECz999V0jWlNqEIOu
sVCmi2+nYFY/R2nffQfRGANgQ+Ci9WQtC+cOTTnxqsk6iW4HK54yP3c64zmgV/OipSX2l0UKvyDT
wVlNnT1G2wx53B9QdICb6hR47zJ3qtrdPEv1Z9rJUaCKE1LIxwwj/8sJZKNvyrCMFC82Zuvl8vI5
/bAI8tESIYhHjZur9Xj5dIk1VhrQIR/yUbIhwzBQuEz0z5ChnStDneZOS4HXoKsJ5QyQ5aprYFI+
hqiHTvUkRKzfNqo+O16VlMaDI2idHShGVODGpYn8yeWXPDPyUqGHBEPFkB7xamSrqSfIORhrjbrs
XosEmw78g9qdsGvxVY/ScWcEdfp6edAl8DleQBzD0Dz4jtS2T9B9GHe0rCAUiJ25BU4aSNP8hCCc
+a4N4pkwJr2mHHAqsrjQbTjz+Yy0SNx1mzclrVAzA6pFmmr1c+7MWIRrMLPFrg6dXtxMoQgbPAqF
8hTpLqLxTlplz7Zb9NjxdVn0IZYBCUVZKYjCZUgnfrS73NhAu9Brf2yQbr6h2VT/KNuieYq42WgE
mlH8BbcyF3VdjLs+tGgVYMJa0LvCCk7pPdErSbatwjJN78cgtRQPM9QafmNfYXJSO0qubSwDYM2G
TMf4S7GntjgkuKEbHgcqos11gxBmPKfT50Zp7GhBaQb9YQwJUbyCk+oa0fNkQ6AUz3anBQkSh+xi
+flvdejGxJIX8058+ea2vadO1kNlwD7cgMWwubxCluvraIVQrniL66AFsfvWfdYQLpajxkNPPdvO
3qU6dNdF463BtjfsDgvyCnqFrT8EZYq25OWxT64Nxl6MStj2VEv5//FrQghTAJfMaB3RKLkFi1D7
/IL49+X0Xz/G/w5/lR/+/TLtv/6H//5R4s0Vh1G3+s9/vYt/4Ilb/tX9z/Jr/+efHf/Sv95Xv4rn
rvn1q3v3rVr/y6Nf5O//Z/zNt+7b0X+Ql8fd9Nj/aqanX22fdW+D8KTLv/x//eHffr39lY9T9euf
f8fSo+iWvxZiRPb3//zo5uc//05k/tuEL3//Pz98+Jbze35Tfuvibye/8etb2/HL7j+InkAiAxik
yMpS+/vf5K+3n4h/EFQtYRWQAr6KwVFVkHVH//y7Yf0DVg4/JeQHtoYc9N//1pb924/0fxDscl+i
y8tKWn70v9/86Bv932/2t6LPP5Rx0bX84eNlqeIjsBQmbQv1dNqbaxme3oRjjMpqRKEFI8nSUuA5
F4165ZpfE6rfhlmUNRbJP9Rf1ji8TOqCJhaKvTgp9U+W3qqvtaUqKrdc3TwFY9m/6JSM7nqzrFSv
6Aro/YPqYoGbOOO0+DvZ6qeo5d7ypmLA3YZqD1b3FtJPd2Zh5R+jdMryu9RE/MBDdMh8cOUQEbcU
GM54ZT8m5VbogyM9urzKlzzQtGeZxVDaUiw195O0QRJFeec+xyUES7rtprrBizW5q1MUr3yjTZ33
HKvImf22Uv7zPX6f/9XFsUwM8RyAJoO9CSFp+T6/nUD0QgoTyChFp2D2G7ST7dl5NoqX0GS9/dfq
w/8+0LLHfzt/TgZaHXVzxD0hWwZCCvTTVGFmnDmeJVBOkGKr6a4H5+W2Q1/w8rDr25hlTWbCIqeS
SsvFWYUcIW6QgyhU+GQT4dUADWRLdR+78cAOdsYAtU03O/vKeXfC9FtGpXdAcZ8WJpfj6sCrgSIH
rhwDbxa9u0h3xNs0syGfTLn+oQZyUUAGskiAU33eRHVX7sfJqDYZm+VKKvwWwP4277B8oGWx9ZeS
ub1oiBx/4DYv8G3ORwVrb4ShNsCvzXdUIPXRi8VYCw9tUEqTE7joBycM5bgx2ix/V8eJGR/CIXPz
ndr16j1YCdosImimT3EpgycD6Oaj0pfudFs1GuasQ7pYHBvoIkx7I+mnalc3Fh6pnaNkhdfLDMv4
pjRfs9lov7eix8ZO4BrFxWub35fTRt2puaYNnmgMa8KaN5meqnCgCgjsKkeZAQGNHYWllqrkkCFX
5Zpt8pU8WK2v3JTrS3mZMRJa2sJ01gnKVwGcadnYXU89itgU9iGEWvXrFCjT92rUryn+nNCJl7EQ
xiJqo1xB0LgaK4f+aoVk9mhRaYjcuJ1j+U7bd/dYj8cfaBAhxmKj9NLauvqgpEq1hRPRPKIKMR8a
ZMNBvUlsFk0RlbcTPtTbkuxkM6YG3evLG2l1ULytI2dhTYBjogqxLr05mPikU4lR91Qocp8nLioR
7YybFgdm9QRzVpbbyyOeoC2ZHMgTECXJ0Yjg114zfdRQep2QdqjZY09mZju/el1O4r0Ug+jxYG7C
wqMUhwB9rUbZAVK1q3rSSgNnG5tt/000In3pFm0tf1ACnCBmHHg8CXPbRLU4H15iG7UFP4qHVt9f
fvjVvbZM1+IYg5ASBShOoFU5TcUtYZoNPixV8+cKii23wLCMfnmYk+ON/uSCEqBjTvIKoe94d08D
Qo3ZDKxkNlDs6TCg26IU/dwB3H2E8CV9x06uwZFPcmbeje1BPxnACY0Zc1kqv90ZJtUFRe9zxVNB
WMJvQVMk2ZtuvdAfyr76YlTTPHuytUMB4nDMhn0LcJnrxRLJx8vvf2aaYTAbb5UCCiLrbpwxDYvX
XImstGAwqxPzjsZ6cG0lnh0GqVdIJJDWWG3Hb5ybGYp5ZoXb4zyoN5mVlts0hWPuRyKwUy8ODePr
IMfsJtCB/yLpBuFuSPPoB0XI+KHMnBQiIQwHuMxoGv9/TAFBHPAJjcRvjWiaSsy3IoETZZ1F3cbE
4+2GaCf881HI9RAzhuKrLffa8QxUYYObhNsoXpho3Qe7lLlHV0d8uvwu6ySFlbUActg1KnvGWO94
G7qUNo/MsyaifKdYbbqvOy0/BLWYH0YrDQ/C6PHrze3g5vLIZzYSISjJLEQEMChrZqKOJ7qJoLXi
TSmA/rsyAyuBHFL5DjSU8tmeFjNgWYXXgKgnSKTljaHfwkpFeA3M/WpltWGt9oazXDYyFj6Sdtmm
SQBdxqmVPClcm9BUu3Df9gJVQLtq7qCG9IdUs8bNnNndrZbJ6Z0ZIobfAeK7VuA9c+iT3vOMAqgC
rIBV0Ia2OTKnsROCrW6096ll9Y8h8K+lizkP906mVc3u8nc4twKWdgenGUHUyTUzFmMsCoGMEYdr
Di22ne8MxOu/F/D/QdGJdhODZX0Hc3L6fHnkcyuA0gmX21t1al0JHERdw9GjyUxNW99mjWAVVnIA
rGs0GEH3VrCNnKR/+uNRWXUUbQBlLJggcbyv0HxvhmxEV61W89hTZR1+kUNea9tGSFAFJkRZKknD
fM3l5033eRUXOqAK0FwlTF0ywOOBm7HJZW/VmBZwTzksurI9tEqta3vLKurbsCgDE5qoWilbWo/a
LaYRYrgVea/8NXWTwsWWQyM41HiV/BXrQRIeMN9yND9M8cz2e7qXtB7daf6O2NesH9y+biH7hWCR
KB4bdbYlH5vlTssc56MTGvng4aDd9gfN6M3pptVzGvFjPreF3wqrKe/adGrN3VRSmxchYeemhvb8
ojujwHhQ0e2HRPbGtNebNqN7XSRW7yGAguRchlMAGrZj6jbeNPYmQqe5vGbNdNI9YI+QDcP0YjNT
SF5zdISrZL2pzuxjV+/uglDKLcTIQRDOlhGYpaL3kzxVNzjrynu8ncs7dxrVB9dNjMOEWteNM/XV
TRIJ96HuVP39ICRZ5uW1duYW4+CG8QUpAIbP+gyfdDNsiwG8v64W1k+6RBLhhXq40hJbTqz1wqKe
zlnGdMAvX4UkhtuME1+fkCuqyDcgGCBZKC1wdpi/xhsnKKd7bYF+bhy8pP04tdUrOd/Z9wSeA/AW
tCodzeOl3cGViqeJ6p+VKNpnTZ9aP0GF9go651zsTj61oKngOi8NsONhyOJyleSZmkJlWjsjk6Wn
qT3SNYGR7yazR2xjyiv3pqQPujf1Jt459Rh/0NvZvaniFIuUfGqKV+iyQO9V9AtdLTJCb0quNlRO
D1V2+uKKQ7GGM2bdD51cNY073LoxZLS5KKCBbwEjJJ+qUoYP8+RqVGuTT2OnWldu1ZNO+gJ9ptrP
pc7IS/3xeI4kfKlcgYZPMcXKPCgs5iHTQ4xiLCn3TqWEh3KmvdNMYwYWpG6/QWFtbzuAcffW4jg/
KnL8+ae7gEeCncR1tgTna34qClJTHBc18ZLiDJu8BMEQFd3VduLpNlgABKBqMWYF8r5u6aRD0xAh
Yt9OoTze9Y2GKSGvCZ2iVYu90mrajTLJJ0n2/wXwPS3kJpGIoOHWvoFFVxq7DKr6dulw5EgG1JGK
cUn2qNuzvccWzPCGusm/XJ6a5cw/3ro881seCmUFkfpV0iLTOC+7jlqBlOV3gxuhojKvQGEzx7S7
chidXrfUenWM+mi5Lt6lq4AyzI1S0SbmZ4ZF/r6fmyz2k0y81JNqvcTlwm42J+v75Rc8aaQv6xEV
OnincI1xYFu+2m+pS5tTg2tGmAiFG73YNGJ2dE04pfVULfxsShGkAVul+QpJFa4as1F4onWGCHZS
DCvGtKoryMxzU046TeWTWgO7ZHUNF6IcAWURa4wleqVhPVKRUirZlJ6Mx+BKcHXC4uf1DQpBdMQo
CnE4r7ajiCyKBC6TrheKeOrlOCHBkIw1oYerRm56KHE+TzeVQ+aNIVaRTdtAjfQYA0ena3xaUGOG
C58R721rjsbPOCshmgkFp0veuzVudDuY9jmydKYVaYfL3+7MIUarhHoMlRK6CW+K6b99ulwJNTtd
NpQ9aPIRdc7kUDqT65XIfOzLxsje6UGPMQmFuWvsyTMZLwcGRY+3Ajoztzrqa3RecdlzaFRN9nAb
tzlciC7JuwQQ2hArj7hWt/ddyj2+dcssSN+pQs4f08YBAXh5Fk78RpZPSCmfUi0FTWjlq30zmWkw
VgN0+N4o4o/0gU0qMCC5mtF8cdqmPQyzQ/qgig7+szJ8rsB7t3Ckp+Sllu3oJyaS/4egQjDr8pOd
OfDgS6GR7UAuB7S6WlvxVKmZFeJg3oba/KWXdHt3balr7+JBaee9rNwm3I5xPdwE7iTim4qEo3q5
/AynNz+UbL4UpWykfkgjjrf3pASI/dpxSDXbqD3WCVYlU3gtRzmzZy2dNJX+J140rMbjUQoHxyUH
OWFP2m5YeSa9eL/UcWzwlNIa/ziYQTmAchKlBxrnIFSOB0vKIVUhGnOPCMobXowVgmegx3ftPD4z
dZQ8mTM4GFzYa5RNijS9qYXL9kI37SYCq4rXUxZfKUefqektQggLaRd3JChLq1ViZ/EwGYhle6Nr
xV5TzfI16odW3MRx2X61ciS9b/CycjdTpmUL7japvFAJf+qy76Ghdtk3p9coq4GW/iuPQ6zIVCvu
ff6YWHwUOarKCb245z9eV0QKXI7UCCBarXEvVBhNZ8Jc2stAaG7jzp08SBvGlRPuNNsGlraUDfne
FjWBVdya5TXVj5BRFJrkfrswG2O91V5EGeFUn/btlevgRIGBswRMNXwbnGkWNsrqvq+jVGmJjInO
Iiqp1Vgrn3QdSyAxt/0+bMbQi3EhuYfnnfphhlBihzxX4sXYom6qNJ5veglg2Eyd/GC1TrirnUbH
iik0bkpF3CO5iEB/0rXNlcj73FLF7AqCJmuVrvlqDelzOWqVHSheSeZEjtrEB2VS/xQQ+TY5+Dux
02mbIhFyvPGirlF6MyPRBXBp3jazGQGHRlri8so6d5ZA9qKuhhqRdXKrzajwGhIVUYw5AnfTjBai
BZUrFlmBHIvVPx8MFP2izEDPDwmZ41caZ1PNm2xSvAp/zPsY19mbsqW6ZJShe3N5qHPfiC2OuggH
CtfC6hsh5gRaCSS6N5sOjgVa095k4DseL49yJogE8QI5GMO4t3bN8QulGFJi5cZpMsR25xPzN7ty
7mgmt09jiybfEP+pgBTtcJNuNWktJfDFDOJ4RBP2bAWSMgSTVQH2M8bqvdkp45UVfroqQA6hEvqG
+CSDXYWpGkLelDu4x4Ye7UtVsQNsKGfN3mp2FO4vz+Hpl2IsepWc+pwD5ETHb9QnqJQpgC18Qmd1
A0im9kLQhVfOtjMHPzU9OJdwZ1jsgPKPh0mnaIrLAM+kYGiVHw16lB4UnfAWb1x56BMj9toka57U
NEweMPXA/zarCviZmfbOTNCkSWwFf5DEgmzS9D9SWbjPIzCKd4Y+J6+kVME1FPiZbwBhmV49jNSl
2bGK+bKhFHHusrZazGJIFku6LHYnXbq0gf7l8jc4XcfUD4Cpoc9BbO6sD2LDDKiSaNRMWtWGIF3Q
AJwUK/cL0YzL/deEz7EjO/PPg8njcVfvCBsCgzd0Nn2MKIOt2YhvSVUhtqol88Z2cvNjRqsUA8xZ
gUDQWe/dIf2Wp+4MYQHyxW7ooMtOqSy/XZ4OZpjVcJyJ8mD/5t7RvKaFc7xacmui0+wi7WupUV09
ttOsKC9qNWfZLUIrZvI8oxqW+XoYan/hIhs3fhMHFphCvMSqR7MaCnT2GkV9KCwENHdJ1CNfUYoQ
r2MQMsaBD5+RR0tDfV3OXLKtQLQDxoII4xEcu+bWBSw4+aU6a7pHbBIJz8H3UPEdZPiJolu3SW8H
xNfMDa0tXB8AFMLjMOdZSzbdmArVp+il/srA4z1RLSe7naXsHylbJbpXhE3xYyi1uL3renOx6zQr
A7GcUYymz1NOuJFKlvd9ZlMD5cJd+rldqWOQBFBk+iQsGIpbt9Gwxg6DGVI2RpfVHdXEevLB94Oi
SedU/hh1DPlg3vRjwy+65r0dpKG5yRMKUUiTudGrjVQBWw9ZB+lZCIm81s2CMjUJ1zFBR84aV151
RAZKQjxIvarXtO+dohXfXeqVBVFaBAkrZU7mjTpGCjgHRTE+0hwOiWAGIn7NkYi05u4IyaolXI62
ZaGLLzbGqz/btsr0zWgOxm0YDCXiZeYw7IuqwCVZUyvbo2DYEHrgbgqIr+3mH7Xoq08WnBpjZoZl
UJjCixDxeBx0IlavkQJ/ei0Xdr4ziwT9VD1pOsPLARW4nqYFDgUXWkBkS1El97ETGXiZYFcg9lET
Z085lOfPLdCNz+OUP4q6T26a2Gq0rRPkza+61bUf6VCXnwJXmT8g6VemMM0686cjR4C0CvWs8oOh
FhUAaUNUyUbA01pcFQtbA/s2TSOG78KkcR6G3Udt6G3K03b7v7g7ryW5kWzL/tDgGrR4hYiI1Ekm
9QuMogoOLR3uwNffhaq2nsokh2n1Oo/dZUwElOP4OXuvbX2gB+Ls15UnQidrgoqI7JbQ+yGFl3tk
3fuNOimxKZHa6+ItCSRu+zHg3X1jTv7GpsAKjY9LuYXfq2Fysa6FhXhy+LdWsukZv7qZK9fHqzSo
L7NFnxzDmGG+b8aqvfMWkBpJa2uAWfVkOe21dAPJcxYWi8UdmwqU7J6fP+HstG0ylgrrVhFO0oAc
MJf7dSubb3XVqvvGDZZv9bT11VWgrOpqxH4X7532eTgta37qq0pY8TiVpRfTnt2KuHa0dYNZaAoy
z5c2wdROP4iTb2nTz0wS36ssQpR2EG9y9P5EcouO/OkSbaQah/yrq3eD72LrIj/ZN9zpiUkkL7yS
QZw1fC4fqNjuPXmrUSx0gP2hYAgr5yJ1dTg1Zx0W+kfnGKhIxtnC5DeYgNp6q6MbQr9r+NC0Vden
zTjjBzeYWH6TAQmjJLqWk0wGKNV7MrfgDM7kLRM8NShQNplGlN3elObIojJGKGIvxurVx0u4EZMz
zT2zJGtzbvi9JPYiIFv/rK2ge2dJ9pvY7jwlE8A96hqDSxCkuy0UVj/Vln/0kUWmR2Aa+Se/K/rb
Dv8z4dYqj76YQBQ/uWjHuW87/e+YJhemJFpsuKZLNnxeYkayfTCatncTQ9jLOxN99Cd5tCnk5Fsz
0c1dHyXbYjciFURafzBHRZbzKrz5Ybe8DUPj7tmfg1XkjyVLNjDtuZRvaQjsb6KtQOPTIR3Z4nLc
ne2MVoHwU1xL7no9hm45cMsni0BQq4seurlvvi+zJdZUVbvKvKHCN1eUhnqzT6X3bVyb+cFUOF3i
wV3Nb2qUTXDQiGqTRvkBiZ75TJF+XNZ/yskzP26VaZOi7c7FGxRehO4ayD98oqyUxyUeQnOP+373
3dRmTPNWQW4m0UOvukrgHgTXEPmWKXVHF3+iXHI/9dx1VDe5IVudmlXZvCscNYZnml3uO8teloJW
dV29NcNRfGPTRk89z93wK7nL9cdyk8uTC0F9v5gkuOMnDHi7Dw/98hFSdP7XAtSypFfj/RSQJw+w
wyRYNXSM/M8eB8fHBd1E/eQ7e/OJlTsKb00QfD7klqH/vvh5LS6k1IzoE9UGm5/X933YAGk/jSYf
K4Kfy/VpMhnUZWxZmbKMmyyMG2PccgKwd2HhxFROA0Z/lWC1favftnhoiOUpcazeElss7owxN7/O
Fu73uFDN9mOrddFhhKT5fBV5FeZbx+38PXYjEX0hbwvOJUTl6Ubw0W6uPeaXSR1VFobhzrHvlwbz
Zbx4zmxdbPJiWDmcvH5gpJ1PKWIjZGNEn5HcJOhYVuiLWEvTyt7AlqMGpx6qjQ0DNIkAUGK3Moi+
coDc4czrWZxEuFh9FkyOeK/CfbLPOVqeqYKg1jiFuC4UL9xmTAw667yCKynDciBKXcLDSnsewe1S
hLtxP/uREMnsucX33d3aOd1dZd9bOdo2sgOm/jLnHhoeQ3Tqu7u7jqKl5mBCF110DDrNSYdZXhiu
AlQ++cwbBzdfAWbJ8BtBwO2Hxqf/dRsV/Z7Vbdkw6h1b8QnUhEu0vO/C+55a13xjtzvd6L3Apn9e
FoeRJYtD4V9h2ba/lA5syNggOh3xk7UFj9qyGM9qM+fvGd0oQDXkAUHhmFSNdDCN/qHY3KhMSu0t
5pl4V1VcpLVGn5DoF8goynm+lthqWWDGSd+xNJu4xdxyz++bzmrTlmSriNA1G/n77HXuA77TjWhw
bOIqLpDIEbw2mLsf1/UuwzS3vLDFubqM+Wl0jbKKA6FXCy5a2MjbnDv3w5sC9Zmmpktce5UHT1G4
VysJ9lWDk3wcSUN2vMZGDBHNPOCrC5XK8pTzlflQi4CQms9IUDOaZewH2rPiyghZeXMZ2UPqR5V9
788yejCqZXk75ELc+wBPH4Swgu26A7H8zt4ckBetY+m3UzdFRazXygUssSJ1THAAbV8o/th8DABO
qjQ31VTEplXWK15XvYFI8tb5TbE19ueajHkWrX2r3bSWfnDfEEeQRK5UzLqFmYK4jf6sZt/4Km0m
nua+CQ95JPl5icU3FORmV3Qnu1TmenKczbp40I7IdLINRC/MjOxToKNmfOvPpq5Sb7HX4i3vhwAm
thR5n/S8h01cF0b4WaFZaa4JyOiam4a80jUOS7lVN+ADJuNN1ZjNRFZCU9VXtWe6dxIalJUMwSi9
xLDoocU2AoTpzpPjkZgwtnWbjV5Dvh7Bzd1yto1NhufA7srhWodVTZ1gVlNxMnITnH20Ti5iKLkt
cWRI/b6ZjOqJNKpIZxNTBsLjZ8P14gBuznuzhzhNNIy3EhBn1SCExyUq6kx7Vb2lco3qjyilMELn
UW9+8NqgeOf1urWvbYxM170OrD316qE9LXW0UWbzqDxOQU2J5eRhdYksR1XX4SrVXUffjOEVBJ0G
wrAju1ThcFjiVQeNzGZ/Dg5p2hghqil3fenqMGhTEMU815tnBLe1Nq02C5q5DW6bHnxpTF0lKV+E
ERWJUnP01moDFZ76bc1/rOtSBKddN0VDBo1ndxdbekiduz4Uf65BlfPbKFbuiNww773c3o+DI3NI
oWLb3/l66g+8TEegFSryN72jPJolQ/s4WELkV4OdT5/NIeoekG/Xedaaajz3aq3h+ZF7SFk9WKtO
CmPxs0kWzNgZD8y3riuXNfEGc2tvp10aRbabuTVlw6JJGfX7ak5dRVEQm5tn76dm3oL5NPltjQEM
rZrHGybrKnGxa0jSDbZKZkPe6WSiLed7cS2bjqw7JfYPyOnHew9xu3MRBMEPMVz5un1TK1EPWWg2
+QotdB3HOLdGKBaIHNwN+PjGv/8/xT7VIAcR/PQexVVMkQhjaVmNMWEMM9uvtDx/talnAI6ZlPAw
ZGbHkOkfQyRiKsxuaidEPp4tzoNRz38EdZfjpHTJYHhlF/urPexh4GYSAUbzpdzCc3LqWWehYCwY
+7ZWQdm6V+OfnWF7sW229iu75l9oyXCAHUIt2/xLN/uiNwUhx64Hl06O6zOuNZe1W+Ld2CNiFxv9
IxcExflex6JjteP72giHh3GL3Ex69goRf8fvLvJoGOPGIDSlBgj0GmL2V20OH3E5HVXkIQBSnl99
xJJm78/QvTZiZlA1iWaPI10NEC9C43EZ0EDIrt9euec/Dw75OB6k2IN3TN/zRTMtKPge8QxzVKeX
N4a2wJnUSwXqEHj6aQ7wy5WhI/dk7PVruKmfj01L7VCM4u3C2/myDWoTPVCHHcee9mq77msVXgj/
mT/PdveVOjR/1C1b89kwXvM9/GLSzZFJID7cNUi8XiJ/6gaf52oryp7NG1DkLz+kcGlobALRYGjl
vPChx6hFmd/mSU7Xwlzn62bQ+R++r8Ur/cyfbzzUQtQfDMwYdTMmfH7jdWkQqKQ8XBiGktdsf9pr
x8zHbKcLKuJuaz4xIq9eue/H0/S8h4QkFn0O81oEq6TKPD+oMVlRs+9IOp2icq7xubBR2KmDeq8U
t/yHVwMffl5cuN6QrBlSo5+g4/LigGYp9TiglpyNvj/1C17EwiUFetdUm3zT/NwCRuLypcQQSb+y
NvAWx6g9xdvIHLvTjnj32tKSYZ9bRiIB+UlV/G8XJawUtGHpzR9jxZeyP1Wt4SBsXVCEDH6sajrm
aG1E5ZzM0frx+2Mdd/XFDeCRP147RDCIh48m3z8WW2WYTau7AIHU2ve3hI1NxqVyjcjPHAHeK1ki
t/god20UZ0cANokBVHRh9vsf8bMXh34OFhEmmiCU2E68+BUo7zy/OIQmdr4t7XVv734Ic7l0n1pr
Um+NcbS+6Hzdm7TjswNX1LEprLBfhD8Mw4z6V27ALwb4IT5KZgdESiNytl8sgqUTGsNfroa1Qmc6
4odBvE6BMex1+KYVPQ3uVgznoh9DynLylBrpjKdR5utlqqr180ovMJPDnKe/v1A/vy7H72IGhTwK
08tL7fVk68jZFp6MqmmbVO+ziVluwy5VhMal2cfX1Ig/L42oXhk8YCpBAct09fnTsRirOfIgMjrv
VPhxY17FcHuZa6qHY0tQbFTXVS0R4ABgfg2kcPzx548mZ8hCxOiDZZLJ2/OD+xKl75BvqF/VNp0n
gOLA+clF+deXlCePFw7fDLkZP+nufL/arUOIKNgyvqtRWT9OxACeyOeYr8LG314z6fy8AvF9YyLG
i4KImZnO89OqaVMYhscHVo5T8eABMEq7qgsSd1HzK4/LLw4VMHTDBHrY3EznxZK+tvZkLWCukQbJ
Pd2X+UgIp0G4j7k+//4y/mJ2xBF4WKhvGVJzYs9Pqwiwo60CdJHWor3xSRP9KNy2GRgudgD410Kr
ODcUlrLIMC9qt/+017JPkVyaybDQQZYBwCZk3XU8SmPP6NjkJ1+6+M8JcVTXJFC8BhH+5eUhBhM9
MDJU5q3Pf/IaaZShBW8TvavqD6ZH643VK+sEjWm/euXy/PQwM53mXhNmwVIX/JTmt2Khq4HhiYRp
tdk+TMAiwjRQ8/IHyvJmQtqFyNeui729rrRbMFEiXHj9OgIjWLJpn8Y2CVu0YanD+MJ+M4ioiC6/
/41/KSSevXDoJuBPAjejHMbR9eJxcRZzzhtzJ+GL+eD2sSg1wC2FrSNKGjrXOi2MdWvOvtUJdV60
DYIDPdGMgLgO8lQHnqlxrvsTeg+W+NM4jD1GQMA2iuK2R1rOFMi4h9pqT6e1Hhcynty8tGMbo9IQ
ayg56rr1nOlOtuVcEzpS6AxJl9BXhsxNhhBGrbf7mSmF/cqL8tdn7sWpYxo6huBcAfCLL9aaPG/Z
rvY5NSBF5lkZo6HTxgzrL/QenD7dQ9lWGf3DoE7rzW2GE9/UI7IPx+Mdhh+9QXfpyS4n8j14mmVQ
OV8aBg5PTllt38lSp3lYRe7eJ/7CrY+pvuSXqu1tWgzEfQOw0qWYmSyW4t+qYuhfYquFsIEDC0DP
ixk/MQ9NTfUrEsNko0fIaZAM06ZeUUj+vK1BRMBuzfEo4qkiX3IJuVJhaZEcl1QyH26rVkb6PHfb
LIh9cKdzuYfG/n6b8o5Wd9m1F1R3EBVKOfTpOjDdpEfnRUZa6AWzNp2O3M7WUFf7K9Kmn99CzHDI
ZuGFwg30Xqp3VB9R9qFNwp00mEx76vXSdqWf/f5F+tVRIpZBwquoaRBqPV9X6Il4FS8rTSQRFPTE
URAk604E4itP7U+1GxJ++6AMsYKR5eu/WL8M/n97hk6bqGEQKRl1VgxJhHjwdun6c1VoKOfHtAhE
qjtfT15Ze6ffn+lP9QG/gOuJaxs1FAE9L54uZXZYcnZ+gWv3xml2zT4OcKDdLoEuVlp4i84gw0dn
m0Hh4+8PfVzE52+sixDuyM9lCnLM459fZJj8kzRLg9mqGvdE4Uu5O4IC3rLoWG8Ai7TJ74/3i5t6
7ImDw2EFBeEleirnLYcTQ7NlGWrzSjfujw0b/it3NPj5KIevm53Q4dk8KvLnZ5WzL1+abQUb5bfe
x5o2dX0SkUs3f6JqEFk110XNgFLgxSlJBl+zHUvpNiANU/SWxhsaaetDX87yu+FazRK7G5PiQLq9
vKxd13x0Al9/yw0hWQf6mf76bKv9LYI2+74JgiU42aoMZKz33pnjlV/6BRxQZGSyrlc33XmniJm3
DHDpozm3bI28oJcP/TaAYQCbaTLv7wzjiYTaKv8jbJxxveCp8YtTC8YoyhjM5m2s0A43aW0gEEgX
l0ijjMYzYJmoLgr3xIdes/3iS/XRzrFep9Mw2G/Yk6j+Xc+ueLvRdr2jPdfrMmaIsTXblFk3VtwN
C0lUzLXnTzv6LCsVwEJ1WgnRr1xR2dvnpd4jKord6R8MIw8WUJCkI6QzL8ubAuWVA7ixyd9VhGh8
nQd/QDpgVmr+PDCAvvKCYUHZKcQ+/b1k/IdL8vj3g/sChPLif/7/ykU5hNr/hVD8xEW5+v5H87X7
8YyLcvyLv7kohgX+5EBRwTGjY8knmhrubzCKYbv/w7tCzAh2QCoqzEz/JaP4wf/gM0YKimAKgwdL
1H/JKL7zP1hXUYkf8Cd8df6/IqM875lAuTykQGwTsQbA/WNheP66btMG0Un2axb04mHq+yLbkG2c
x1DPKb66JmnM4TWh+/OF7zjmYSW3/eDgkNGhO37TP3bs0vdEnothzqZgLr/iaO5OlrJIBA/Xx1WZ
r+mPnhfJfx8OPwauR6g0eEFerEjQDaANOeOcddR059lFUcf+qGHmOvivrH6/PBR8hUO17eCBe7Ez
ymXDdN+q56ywDFPHSF+YxoCCB3Dfu/Xfb9wzENH/m3Xyn/MinY+vNCEDuDqeX0ao5T3qzX6GxjDV
94KvybmsG+fLWNXt02IoP50ae1Cx7cvpjmB795Xj/+o2QuXCRY1gGe3qi0cHS2buQwuGneeH7c0g
5z0O64lP5y4rpBPGa7lYvzwebHnazkdCxMvzjXI12DYam2zP8/FtuI/jna+d9cZUYXgTkWTwj7f4
P+vZPy/vrw9Ha8m0aSjCa3x+eUcqQOUVLqOMwAhSRvpjugy9jVE09C4qCpvLvz8eajT2uBjoePOP
3/OPt2LehrI7+gTZFmr/tBS+9WiqJrpr7WJ8wGv/Wi7Py2cVSTbUV1r5xwqEpfTF7Wu8UO5uraes
q3b3kSF3dZoPWQaCyPLz70/tRXcML8mLY72osiJEalXnjFMmu26+qtlbo/QG8IhjkNCoopD3RWEz
aO71mxBBxP2gtHubD3lkv3JTf3XSPLDIeA/3CN7N5xdZVdtK34kfskWAmrfAwE4ZifJmlaP69spJ
Hy/7/63v/jppxONsFFn1D87Ai5MWfrErwhfHrFbaP5uyChDuWfpp2fomImpAfRGRPcWmx74Su2DO
3NeniPn9rzie0mc/4gAd4IOgjofewSbq+Qk7EOamYoxEFrjDktnIoh4Gy61QmQfgttuoCK6Q1TmZ
rczytfbX8+r+uADsUKgDISwgI/Jfwn4Hq47GbSzarP1QZsa9ayfyk3GWW7o//euT5Giw3NgW0Vx8
GTO+lqQbGz0yQLdZyxt6DOaFLre+JXWshgRl/VDCXa6KvXut9fbTGRK8gw+bTzXyab7Jx+P2j3dW
Nm4H0k9gM2+66cJBEEAivbze8BemJdReWFDGeh7XjrZHkY+vLBk/H96mPjiSIrGsHVXE88OPUR1R
pM4im3dvP9mFszOihsDpDBAuMrvxrSR0Ng+C2LKEl54q47U+88+PF3HhOAr5CrGLAdXy/BfMTYdO
bhmHTMOHTcju+FESlZeMvujOFuiglOC16KQs8zV31K8PjHn02L9hJHpx5YdSFpbfD0PmV1Z7iqI+
QhPadOcdO+t9UUn3vd7Wt6FgTv37Z+1lwYTn/Jh2QfGgMCNV5cVbbW5A1dBAIgYi0Ds1NAgqM4Qc
xaSVfjYj/njod/nKsvWLsz2AhhFW3yMd6aVKXPloTVZEj1k36uJWicg7zb69Xg1tFCQawShyszl8
6iLvtRCjn49MGRpSJML0O6KsXzxijlKBnk3VZk6LkiCvjf5zYdYfhs11LniVwqtlXS5NAYru95f5
5dcXVC7zQe4r5OeAGdKLB0shKW56vgyZNxIgWSkMUeSNOTeozd5YgJmvfn+4F2QFVo/jm2tb3Fob
LSX9+ucPMq0vOxqr2UjZdO1f17JkiGaLBfED2plLqPPpNjeCooyHtRK3xR6Vd4FhON8WGU7ZWOIr
pwvmXg1qmN8Z7rRe0Kao7JUf+Tce+tlyzoSSNv9fVRB1309T5jAfl4KUgDQPdNcmprdO+xcLAUDz
p1sv7XiP0K3Tty2zUPOmWEriQNGF7P559YTTnIdd2dVZoyNunuay3ycPFRhdt9SURKh+kbk0oUWQ
umk95UK2UeJO84BgZOw9Zpu6E/MFy2PnfVntre8uZoH+Gzb1NhlLXPWAUrM2aPL9OhRO21wkCFng
D/ZA6hPI1Ka9d5QTfgXu3PofyVwQxR3Ky2lI897ZyqSG3olqz1iWb8JAUfzIjhx5a8ejVmIKHtnk
O1rWiSABD3mrXdduph3osIi2+/xxdAQWg7anRjt1kbWZ72So3D/qoUd5Q4DsJwQw3ZSE0BC8BBVQ
8Z59Cpk/QbuEab8OinkdiuvucRdAUa4MMUZmOjQt+SvzPhi3Iy8hcqSlnb9G7uoMJ+FNIMoQJ4L8
KqqACfO+4mjbA0HcxSGzm0ZGCvFE/uEXKBjjeg3eiHTSVU/BvQ4ZSKaKLUlLwlDO8LyO8mFiQRFo
EYXrGH3q5p3F/JYZXYul1T4EWxv4nhm73tdDX4JmELvKh1BO85HeBZgsMZap0FfVXOmvOuzWe9kH
PqpuY8nXh3XVh05XDoJc7rK1jGSzBjrblO8GSqDSu7X2EX0kfw9ZDDFM990u+j+Z4y0dxBPgh1dM
mRaZcN4lagpEOVh8wxIrZT4R6klLSKCvEiYxk6IwjYy8xsg4T563FCdrN5hDdXbZuom3bKhkp7zw
7wPQf27iT8tYpgMCbrTY4ToRgqZsQIajEKF9Ur4O6uvSrejl82DMJz66DpmvuxgZ6bbEVKTWJvo6
M+dN3TB6OLLfx6pYrny4hGsirRHfT0N1Ka8iqycLy96G/I8oMhRCPkjvqLbrSWVoY4soIS5jfefQ
Yc7jEpeKSFuFWREph5G3ZJOt/cemdu0yc6fFImiD1aQ7uRjR3jldUXIbpoUe/Dbny8nZy6V/CwLX
aFJrsaE6mRgHMoIWdHtjbnvZnlu7WsKHpd/D9YpEjvle4RApbkaGbk/ad5jni56JdmZuZh4+DUs3
3Q47PEXCQYKeI0xqC9OlWqWFHWGjhdaJ0mHSuFnqbHay6s/Sc/NHt5nm9sIXvOoR+OJXS8xxHid4
5wPSx47PDqIcgqJY4Buzek+gR/6B78kRxyVMDElOlEePUudEtOKKQHfaNlh2En+wJVrpYuu/+cXM
N4Iy1HDjQEVbCcu+GtdHYeUVelNy5MeMXkPzxrXxvpyd3hxO8BO6NmvKqV+4HKaMHrfBH6NH9h8R
fPy5dIY7FQT6qR9sq76OWlPelpMFrN3e6u67rsuaeaqWK8EwYZ9fdaW29kRTMpHcUZLqgorPtvHr
NiZy5NpjKIeCGv9M2kWt3LK2bzwVU/jjhe1Wv/hRLba5Z8Ue2ndG4/ZRWu6RuKyATaJ42UPzYZmq
JK/m8hG/xQhHK/dEymrCHka0+BISs2EGkDBosaaPhVGieIW82K2MioZFxOEYLOJBDlZJ+OokBnFd
t2pYrvpeEX8metDNJ7Cv/ZwUdqPUydsGy2T6EHn3khSK7X291u5KCUCMzrla0MK8Rf/uranbmDAC
SFQjxMdccxmXPjvVrPQP/bIPiCLWFXqgZHGG/WlBknUk/lj6tNez0cVI+KV9wpBjIliirws0tIv2
PB4CMZhXNgSEh24bIIah9SmcB2m68kNgToF5KUypsBoV4l0ebv6ntmtR5q/dPAOu5bGBH9agG/RX
mrWx0PUQYb6TLgRocNUj41FiEWEldURarK1haTx75bDzsVGqTfyt7N7XRe5tWZl31aM/VR3eqlFs
Mg7bJWBbPobtkwbOwAK6+dZT0HXF9zla0exToNG+8id4yPVGPXeFHqzfrmre8+IE42urzzuyxfnK
JefmpDA+q9THZ8A3KCyLP9qiHrFoALIuDjBc8D5itrWktrJIDrLDjST7oEXLkbTeLiWy9u2s56W7
9pn/7XR68uUJbXSF4UkY6mafXfT56JCbmWVAF/t5y22y6Lo+MD5N877/2bWOrjKrQop4kXseJvOM
QwO1oMBLAr0H3y59nLY88UixLBV4Ee/2aFJzbKvc+MMS3vKmhegyXCETHTKPXAe+o9Zgtnj4K6uP
hWHa13iZ3DUtayakqYOSdTzlVc6LoWYHTSjVEV+iQxe3MorAAEoi5uStqOWdDuBquwI+L0oqDd6P
zf6mBCgKU8zRN0/gOzkJ3SEuyddmPAHMREqs+5Yk4Toq92+oMskUAeBZM3/11d7TNw/8h9EeN4R5
vb96WWDWoeA/bsOSLLna86QV87Xo+x/4X9idOkEfEEIVzO8Wsrm+yqIR17MnOjM9wkgYf/OB/+at
DdgvY3WLO76C85rW6xZ8610MVUj/rSFMtLRRBILRwL1EJDE4Hg2Axbwtl9Gbs2qb5jvXKvd3RaDH
z822mDIWBBJOT1uA/4UENiitSVBYxQ9DFqF/NmRoiffttNcPAIaImz18KnNsoBimHjSa+vtGVMrV
5BfSz3I/d9oz/rPo3cZj7ZIvRRBZjBaF9WOv6ymd/LX+nufViMvHkgI1fOjX6rrHe0yd6VD6kPw0
Eh1K3XazBVI2V62r5+akdvLazMXSn9Ww2ZeBWeah+AJylzTc8DYdtq4zstUKi/eFDtYTcLFtyJTI
rT/yxVQI9oxlUCk9ruhR0yMQlz1YLXpBTJA1cjphMmzpgq1JqZjCa8KsFjPZiXl6M7gNd2sOLVwe
CKcn644Qxnk+NXIIOa3JiYqMcVElE7exuuJs+WTWptp1nOHGsEj1YpFd7a/IcpsxabVm9Wr8qXMv
MOLcDmdWtJqxva+bONmyGLbrsWiiD6ofAGCF3yghXecOTAhhKTvdlNhZDIe/aIrE08PH1dLlhw7t
dREXU8/YaRmCuYLv4Or3hin7zF3L8F2HXBaLyJgzVK7HQP2YEO60mfCF/a4z1uLdpvASXQzMAR+J
41LDD8bU1jlyl90hF0Xr9q7DFdrEa6QKBrONrWtK2mJcbuddVLdymb3hYfWm8brKw3U4DUE3sIoZ
g6Ou9lDRF4rarb3sRgu9qq/pmWCAIw0Lkfjqd0AB+l4kPjIETFVqBI4LJqiZTiJfjPZ+Ws1VnEJj
FswQ/XmVl0GNiC8IH8XDA3FLObEeXcIlmyHcSfloMTtjQljV56bw8iDWopvCG0repbxUE8TFmBEZ
prPdDpev0QYEE4PJ2mEmmprmhpmfOZ/rYmqpbMIcspZcHAxk80A4ndLCuRjK6fmsq7km7w5L3jfD
kdb3AbzfocjNfQwhWIBTJTtUGSsKGzzhTEDeYYEqt9jHgmsg1kDLFO8m4eUJ7zPhFjqQ7SnwRnVv
jJFtxXoKeWCDaFRR7LnEo8XCFhF/0NyJiNM1VW5iL3W4ZnrLQ0lXc6jeVEDvMGuOFtL5mQ/jZcCg
ucZs/Thmt9nhj6V0g43Hc9PfDeHKmVp3ZOULXLUQnjdslQYFrMhrtfCDlpel6JGaj6thkufXBGpJ
VWuDAZ8O+YTTldXXtaYZc56x2WPClFF3VzZ5hH9vCEoHVq/TfKzocHQwLybe0DLE/EenSNlXAAAW
yk5k8DnlpOWO2AwRE8XL1AY6dsNxjE442IlFsqsaC2oX6bGjEO6m6irExH8256giwdGtveVhC/cQ
kT2zv+HiurNBFaKATgom7kXKdGHYsm0zTC8FEl5/XPl26VTg+wX/o8k5NKwBK5cmNR4bQE2dea0b
VB+ZTamnkBSGa7yCYngUrQzeFdqcr4NFT8apVjm7O1J91al3PcPMkNZQQ9qwVEyKM2NxU/wIXYYD
qbl05PWtsUSt+uEwkAR0KAcorNVg+Ou5Z6bNDeWy8mAGW0//Uu+DTwqHvf6oFN2/a9foZvOmKkeC
BsNw2S4uGZoyq5qy+xaOzeieZK7b76TNa94UPMd8K7rAGdJaMYHDNMOXLmX03tXx7AKPxDi67Ocg
WhY787lOxrkThdUmwEOrU2fLBvOTWnr4arCRL2vQGt+5puvOPLmrpnga2PDGXbNG16T8bW/ZxUo+
4HtFceT6vGWWYevqwdhxh0x2G3WxNRb7zYGAKSlKHUNh6QzwLTaV7t/WKwqzJFReJGJPcj9iBEZq
Spk57w/9hCmR1ddU79fDw8k/36KKn7TKR4hM+QfDb7wJ2zldzLi37PyNdM2czGkskENW7uij0q7Y
KX2FzttbScfASaAVENHXEubBDNpl+aO/KmP2MYfcqTkw85rXdrpEjbPMZIItlHRi6NBqrGZHxWKF
q60pz/3wNEPIPE1s6WQaNDYedYQc4slrR0qGEDfY+yZsi3Qdi56gsW1e97ObzzgGttEgI7r0ougq
xO4KiKs1sW14utSnZRDTSaIygw+tF9vLLAfXUOwB6KkTBmJA7gJHBWPiinpngO/PAGcKtwlTEXXW
N19qoU542YKncF6729JdsGKbrQjzRIgKpn7Qb5GOkdwtduoEJV89h15I8cBYyH/nyn1T5JEVzp2L
Vup/2TuPLbeRNG3fypzZow682ZIgSKaVS5WkDY5cwZtAwO/nyv4b+x+kqmeSSDZ5VOveqDedFQQQ
5ov3e43Jxqa33oaioHB2Ngrt5lYp8qmi0w7va5PkSjzsqqltUHj1bf0Qe043HSEFDFFAv4tXl0i7
ZMqXuhvd6iJ2uj2bPpHgZTlWJkboduzBVoXUzBsNw/cuWqblggrLfMthZcrAQnfdPMLqlslPIh8i
4lWsjr3a73gq2i06Su1dV0yCiZbJzDuK1ImmTSPSFJkM0tQErzFTFbscm6j5mRhcgHvV7gd8Ubv5
g+hDWEeV200fXTUb9MDSwuEYVmWMWHCkoMNFIxm/zHqtkIobsyNhOc+ZpCZ199PM5HxHKPbMNmJa
yXCXzFi3bWWsl+Umzyqp+Qllx3iHk1dBTk3pdO1O1ST958plG4bdUIXKsXZ19EEG4vi3oTpCv6o4
PeRjqXCCbyyjM5KHVnFiL3A5yPCfSXUnOqCLoDMpMsUTQU5t3JM36zmJPysNUrsQDRGlmRkZQU8i
u/AVYyz+MnPFua89fdYDI1o+idqYESd+L2zf5ooVb7QIhBgTBUDCDdNAfoZ23ro7N9M4CFmaiOsN
rx30JWVLfHFnhwptNGPFfhrnorO4euvazdjNEdGftIrfOhM60vdjbDbT1uq8xPFxV20xs3QrEF/P
HvXvVdGYIW7BedpsAQsKOC5aHhlb/qYZ71orIT1zrDjMUWtD2Qo4rQpuvy3Oh1vZ1tGTSgVGyEfZ
NzEsdAkvFVOlll7YPLjxHoVRLLFicltyQYUyNFDMVKXx0bzHDsES3CG5WjR6dCDnycVygdLzmGEg
G/tpOnT3YAnODIwQDolfQoYefa0uG/g7LvKxrdoReLSh4ZZ8HXXZPcQUtSzUyrAXOWOPrRboBlrO
GOugmdyTOfqoFQl39VAbx7smjzKcBVQcqmaTzGwy2+rwr4Sd91vR2u5To0AQ26LXxYQuMXs6HrNb
N+8Z0ppuZnS/H3G3asaNYcfhj3hqyDUgTVfRDzE3SU4UaSGgKGvhPFIhztPBJgWV5KdmjsYNLUIc
ZlOzcCfEvWXD3jO7mAnkaSsfyKKNh23RVc03R0vwyUB12/xUptz5praiejTxuAK1GF2Xar6024KS
GtTltgK4iREoWNZdSmaudmhtfU6OQtTqx4Yj509CQ1DkT6jsn7CaU38IRxv1h1qUQGR9nLSGr5r8
4XHOh2hf1SKygxinhYNpRTrdY7CydmPM5nf6gvua40bf9pFhQ7tPRbInXY47bNVQ2ON9qs1v7CE1
j1M6ZT8MEWseJ4OifWP76MQ7aujYRpc8OYjcHQoIH5whY75zHYt36NKoRoCGSIrkjix+RFIJxy23
5gzCV6upO0saIDbSmfnQZL0pXyRXQy7Mnsu/ztTgUZzMObx/VLid4XsDRVQNYIKRqTSQMA4wbjEv
VmN1V3cJbheqkY/AiUYzBVZSgDWAPfZyVxe6w9UV63zywPFp+lQYmYLthsFpHPRar37riBdLN0CY
tKUsCCHvU9vM3NsQEwN3o5tt3Wy0NB+YsR4XyVsbGnQQia6kE4AWlot95LS93+AYscT1pv0NMmqZ
BcwFemsV4vZNWBrZY27MI3UMwb8V2JjUw72OU4pBZK6HATseBNyieuDiL2x1WbnMh+ghy7zop6NE
sUbRK1NorkqZ8skEHhn7mn6PSooWy2HbmSh8t8jslYo2esGC6akwuh2NbcIC+IzbqlMKcdCEwX3K
qIsw34m+9bRN1nRY3UW2ENAac6fZTqKvPiOfNufADvvhXekU/QRHZraRiuGxXW7RVY9HrS0aMAdh
F8UhI7RFMIJkH8rKrP4YqfSejl7Ppv8ewKbxdsVsIpUugTHNgCwuS26bqI0XdXuFlU+mxVOyBwnh
5s5OoSGpNavK2aR6i3mGHXaCi0tZE7KQKn2f75l07aMK/o0+O/e4GiaaCLDbIGXPDOte+tMcS5Bb
d8ZVIlGigqSXyi4e4rqLgaJia/4IlkPzivSGnLt8CK6hOunwSZqkKre6Hf/ZeV1vba3Uxn615R6C
LxVmHWTVIFXla4Maw/rupx5EMqqNHykbFqCSgwk4WkYDtqjliv2QNWgdJU71W0PJ49uaVtGSIDO3
t05FCbRBiWft2RC4yfQDSq1tXeRu5bvVjHaZGx+GNXntsRyV2m5Cmiy6gxlAR22wnWbRaQFedCDv
JeUzNxo3xdI6jmY66lh/aM6WDmTfYQ2aTI9KgugrwNfQkgEbfV/dqbiZu3t3RrN4GHu1oKqJWjfD
ESdpWmSatfgMnkv8E0icpftRX4oDjmdgygNUg36vCD3/0KZTXBwsUjkOMSwcDVFw537OQHPNbaio
8q1tNFZ1iww8uufdt3AWYXI8hrA5kWxzKITbOotxXGmjtAR/lqF5l0xhpG9sK+H2pZsiyXagXCR5
t7D8F6sK0sY2Qi/CxaS4ggCeRFH2zouKmFsI3PSvMQa+uLyUoYNlImktH8cEkrZPyt3MKUs3yK9b
t/mEXQ7X7QncIUQphwuKTyRPKf1YWtywNDtLAHkrmX1pMA/hOtTLsrxv05lZiHRT/673dUzWu166
3+1M6B9MQghRkYH1dpsQPVPNMtezIJpi46cjGyKIprITf9qN4e5t4QIleqFChE3tIG/mgLTDJEhi
ZDo7esnGCKFo+AS3oP82DgM4SZiEFdnlg8j3BcIsuiM4QpnHEAgEFyKmJbobL89tHI6qGI2BQodr
XylFcpPZTmZtvWgW7qGQk/XO42aUso92tnwTc1PWgINwL5G1HN9POVK8XW3GVbLHvsHW76n+uLHk
AHLhrWlUffguoT8h/byM1eEvoWTeovIYHek80W7xLD+f6D/uK8F6vaVhl8YYSziF8dCNYz89umla
e+8qvcmcOzOzk/aLlXlGBiaQgi7TmpRvCIIujA3dRmiqVzrmr/rHBr6scBNQg2IBis7vtJ9rFvVk
c2kcfSNMhuPYGvajOurejk3OCJDGX1M8vqIFLLpbXYXos6Raw+o8HS+bkiZOQwscucbhQ6Gd4JvQ
fQ+2madAR3G/hSfS7p8bwv/h3P43lJYXvfFXnNubn438OZ1Qbpc/+Jtyq/9BhMziMIvIR0cXtSji
/kW5/eOZlI7/Gc1+SH1Mi39lEXp/gK8/B2RBpdTYAv6XcWt6f2iYx0EKcPBX4yNrv5NFuPywE0oW
egeXIbyFb6BiXLki+pH1yT7dmPiILboAtPOVxPFKqerdZOLTwQoss8/gyd0BzcBM8nvLJXQjMO7b
qANG9TIbxOexSTGkiJXsQzh0RYNlWlr+2XDKEY6Ue5/NzHPeuDT1P+HEZf8FG/Oryf73/T/zr52e
szB1Pv+/53zffC3/6/7r9LM8nYL8zd9T0PkDQrUFacbwDBhfhKL+7xT0/li43mhSEb8abKyLO/zf
c9DRmGiouuHpoVaFUAU9UQKgEpXpqH8gT2JC/5qaq0jEX0T881mYzwyllxwS2I/IRBfCsKXixrm2
nE1M3NSRYsx+Yc8l/nnVFB0xgzOhFDnZIc5DKv0IZWO/gzzYPYjIIqqI5Agf6gKJG/mBwwykNgoN
R9vQOeHuFrcDBoKKGVMqOo6X/NlbYE7bKnGGLzlQqRPEbTjO9CFVVM+jpoIDpHpE99iwCE/pqlnd
1HptvKG9MP6l3Qr6M1xu5caAAOJ13ID2M/odQTxuXX5N53am5gnT7n0LKal1JkQ0WSLVp4HrDz2W
xCtu0YXPjW9AGAjkTK8J6yKAvl3RyPhmsK30O6qRIwoNWWxTBMI39WgSDTrZdfcRfi62RHEkxF4m
wxhYuqrl+9JrP3hlUuRBjhVXjJ/TvSPpyyEBXMwdxmFW93OsaF91LAEmonxos070nr6Oddp+KQH+
D9UAjGu1VNL/WYe/1iFtR5YJ27UGq3qhZi2Szn+/Lv/f/yxSjP86yuV/5MvFefY/9Gux6qw6NmLY
j79Oi0Vk/Ou4INQWH27cn3V0A/jKLY78fy9VW/2DLgjzw8PpmDN/WeB/L1XL+4MAnOUooRxA6G4Z
v3NcnBYyiJ/RPprL+OgTl2TNVWFhNpnQkj6Zfb0aoSF0OD/J1r4RKVhiaNpj8OJ9vfm1Dfx71vuv
4YgJ402TXwvNZMWDa21BALWHz2ZKTsyurlwdBAkVVqMW4U4CqF2p03i3Lw7DX+MRDIWMgZPQYttb
1U00n4n0y1XfUfhnGLT23pry7o2ajxPMMi6cG6J82qNHOR8AyF3Le1j4z/+3Gf4afyEZYhmM4zL6
z9X4RYetZV2oPp5X9lGogmtQal0z7eAgWI8Cy14j248b2yJPXo3SRLWm9/hKsV9gGK3LKujwjN0C
r18zFD/zQnXmDFPGYsa4z563LyjJTS1T1yAa0c9Mtz20WIjuCgtbWhfW+UFLQF3B061dO3AAGOFQ
/SpJ/60oZa2jXeYruR8q3svLL7DWIRYp5nHUIyoTiFSinQ2ehzi9jXZeivnOSC40F9osqOvG84ek
BSXuU+vIBCkPslLyR+ZeQt3T5b6CHefx8uReS/x//ThTpfCjwEOHtL4VcN8uhTXMvpgF4Hpq59o7
m/dF1DtkRa5XVtHsRYNvA855dXpfmGAGywTsOHoUAUBrDySBwTzMnmAexASB0FVJfMQUmGJ6ikge
raRNv6t1kVxbKadM3OeZqi8kbyoEiMfUkKdziLttW9ZhOPuKBk47CAf3jk622z5EGSidxhcJlKdG
6OMVafSZHYiBAQohZLGnrZdohXYT9I8eUVg7XeC003wU/TD5pFf/wM7n/eVv9Gqp2CoaGBeB6qJW
MNbWMaE5Z1ODpRo5RkLH3kZL3hbh4nsqIPZcHurV2l+GYhYskk/iZKzV1pq06Euafjb9eIqPGcjf
o8za/srzvHp7DIJDg0V8AaIlpLGnn20Oa9Nu4tD0x5Zo41rK4t4rXHjF9QI8z063u/xQZ8dDecFl
lCyPV6ILRetk2jfktZB8N7wZylzc92YYo0xtwDZKTX64PN5K28O8XB7QYm/DKRae9jrSo8g6/O9s
BkyKbIJeiEC+KaKE/oWb+O2UfZY4Z9x2tmjfF+wGyNWlsVOs8poJ1vkfwsRxDAc502vRuj0U0+ji
rWNhR4bZuxT3Ue4YuyEPFzfcurhROtzdoyW6b7ZGcSQ6q9x1PSfq5VeynFknZ4pNBxd4GO8XdDcU
B6ef3K4Rs+NvaPm1wBXCTtRwX5ntzjVpKnuJCi0KNui1fffV9rAMioR+icXRuaYu6+rFvm8jr5oy
Lp2+rnQtPLZwO+bVhP8jcdJ2ntJsGMxyH0Fs3Hh0b4AB2fQ4kAMDihPQa1oe+kEAyzrGAx6Zza1n
RwYEC6u9MmHOvB1CB2ysavCFxTls9XY6gamrgnbIh7/0zqZ3/jYywuJdXtufqzYhBJPI9vjKmK8O
RczxTHb/55eDIdWyaF68HNNOohAhqurDrhG3vSRVh3YXqdLsqB+w5/heKUwUz8VSlF73NeH9OhCL
JbLIhNhlmBNAEu5qeFuv4qmULi9XlQ6v2RVPNIGW5EnT9GUOMYAOMYkvbub5oV4VUHrNaj+pntyQ
+mbtLCQeQVcXtt8MnOIZeObOJgFy4wGY+pcn79lXBW6G+AKfP4wRTl/VNJElnPfc9lICarBIVZqH
uaIHrvU9VImKHhXtj0LmP6kTsyvmFmfmsGeil0NUalAnrWuHnlMzGYip863Cze+ysCERTS+iW7fQ
P8O6A2PlDPxQdtl4ZdN8fejwgTzmI4ccZm7r5B3IS53eCps5OTQZRHBKM5wJ0p1STl9///Vyvtnc
/yk5keadvl5vsMmrcaC/YAZY7DWzdg5lWH6fVfONXTsmCtpJ+FhPOLdzfC0F7tzKezn2ahoi4ig0
MTP2qFbtTjQ19gKj4yJW1uK9pevJDaah5pVD9vV5xEm+yC3xpyL10Fp+1Iul13Uw7rKQ5V7VBl6v
7Cx3qOnKY1aaPSTxxLoyh859SrTRaHg00qyMtXXJJAc7F2Ty+SYxlFsnC7N9mNnfqPyvRXecOXB4
tOVmiLqfqJH1Pk8EAZkInPx+WRQtzNqo98uyF1xbzGKPeL5DB1c5+9HtCQhTLLwvvM7ZlUTdXanQ
1jaMzxsMy2XJEULprq03GEjRZpJiTef3VoTJOulW0OPe6tOsb5qQlHTYM8ORhD3Ld6wQPlmDAha7
6cJHSXFNpXTug9sOmU/sdR441+qDG3nTFDYWNT4s9nCLkVAShHOEcmBBekD606fLK+rcrH453qou
TpmyAvN8GCRwWbZ6nmqbqKxN5CQ1hMZJcd4289Q+Xh703C7JDovlI8JPULzVQ9pdHztOr5GgkJI8
IMzePdjFdK+0OPlhIZLsSgsX/a7plJ0m2mx/efSVWm2puZABskWaS7glF67VGeriRtTluJn5UVXa
R2wi6ztNVYiHHbDGVkJSO6wcs95yudlEztDctEY4PvB/m7foCQa/Nuo66OvcRiKDNXjJXefKsl8b
ED7/RO5Yy0SgJONKeLrucRIr4Abpqt+4stkomaVtS6+PWCFZjtlE7T4qXY+9fmFOQYuf+BZy0LcE
v6VHI6vUwNTb8aYCt7lyBTw3Oyk6MN5hdyAVffmwL7YjIFYbYiwRRGQfWT97L1e3uZO3W5rhQzA1
7jUnpddHGo4T3IKxNwJvpRV1Oh56N2uiL6f5IybL8FrVeqs25XgMm6JamKj3HryIXGrRx8tTZPnv
ntagjLsUBxbKYHTYq9dvhrot5gorUGvSk3eRp1bb3qUheXmU18uAUTyDVsYiEEWYePp0iDRr9EWW
5nfs/W9cwha33sJTj3P01mE22RtR0TaurfCHCwfmylb/+lsuo1PuU9tRVq0dE7qeQJBK5d3SOPco
XGlexzCTnvKyNvxIpNccIV4fLYA4gBqmrlFCsvhPnzZvlcYkj1n3vTZl6+zz5GAPcRH002hemabn
Ph9443KLAIZDZ3w6FNlPTZHGDKWW5nAfUa75Msu7K4v03AMh0Oe2yIrAjnNV63VA92jUOx6Iu8FO
s1CaoVzvjmnuzv7lmXJ+KDTE7AVUAusK3KATHeqg4ZCo0wnv0brfj7Pa+l31+xAmRzLYLOexSTnH
bej03cmox4M4n3QfLvgcDHn2Le7DyEcUBew1wUL/B0+G+ayKDp+psdZmz3Y4t71V6j7yYTJDBHdP
XIaJP8/45/JQZyoOkoypaTDfZB5iu3b6aLpSC68gocmXg9r5mOy6W4QNBarUAWPpbPR2lpM6kNXK
8E9l0A2/LsZqqzWNdeWXnFv4i98zP4dgIJCh1Q+ZRdbQusHRkGo8GEKaRZwp0OLV5us0EGgy48f6
Bj7lELSoj4rN5Rfx+swHD9eWjEyglaVyPx2+gqsNQy/ToNu7/aEihguXnw2Cmvu0oIdV5OFvJihy
nOGRRLIExxnQyiu/gTItvESQXOWHXj9y75KzP/UJVBJRpFeWyrmH49Na2LmDjKtrU0+XHBQNEg+b
KhHiR0MdMePPww6WYfkW0nxP+Z5cc5E/d0xxSNjgYSr/rMNmExu+HiDVclxM0U6plPqGjE7IHYbZ
vKUF0W9oB6gLncW98inPbeIITJczhEelkj79lCI2OpNoHt0n+MWDW9YgzBwQRHRxFe/6iCi/y1Pn
3EZEQ5bL/hLfq6/98od2TM1B4e0aIWayBlzcILHKONAcltXloYwzX5IH4tw3ea0LKH76bBjR60SX
JixXqYz3dSuOraqQhd0k5J0I+vcQ+YN8Ko9ernn3RBt7d43uPqlE1gfSwoqQ24z71o4GE3mo6pBr
ZCvb2aqRFo/pYaC+3qvwdfzeSJ7UMDIOqhVrT7oyx7dJ3WYBwmtS4FR32IcV7AGZe3QE6PdulGka
jkkaO8dCnxty2ND7TE5L39fQuuDyW3j2ZVqVIrSZsfvCXAFh1NpCgrh3tY5incuJNJQ7NKIQvLVs
Bi+0xXFMR7RXMw4BtaGYAfpcK+hllAdpmuVHMDxsR4lj25NUgYKh6ctbMcXdLha9feV3npkYL3/m
OqGy70s8+UaWQDwUGTQeXb4FdqkYKpp3l1/JmTnPULBNDN4JBdoyb14UoWEOKaquua4NzNMbN58/
NFmTfWxpke1id56T319jC9OEQ57boamvgW7VifqQBHqiiAoN9291aCH04iHSIJ/ZY8bbXJn4Z18l
Lqr0WaheqJlOn0+JStdr7cWaEULdfTrl9VYBPd71Egvey6/y3FAUuLjgLE7nvNPToXorn7RMlyA3
odXcVLUW7bBDIDYMNdiVt3huNb8carWaZ04ipxMMBTrXHLLS/iTyLtlBktZ8hJqkmGXymufZMxq6
Xjwgl0C6wJcEZ6+mipRYK8xYkPhIN5ZsotlQ3lnoJeCOdoPcT+RJ7Rs7/z5kYw+rOUsORqh4D0ku
6k+1Nm5iof9MO6ndN6MnySSSZINuY2wtWGttLI2buh69rRJWMeAeDlFepi4mFEgXtgOU824zF2ib
0c3Xg4U/Vdjrm1YpZ7wZRO18VNtRp/CIQ+smJCzM2WpK4c7oNeXwZvSS5sbLS4ghdm9074UD4rMB
9HUeIu4UuGTOefyYIwhSUbbo9lcrRwaN5tHQSGyzqlzs4WqWVhBDNY0IfNY6d2NNEWGglpO1nz18
gf/S+qqjtYIydI/Jg/cn9gJu6zulPX0q9IKMIvblJqitDuM2V2n1Pwsua3mAs1vTcQLUEhU/3jpf
yEkT79XJ0oJB6PyZ1HLzAcVr/RkvA+1d21GsorsNd0BZs7pDPT+V29Y22nFbRLH8sXBkCJuiVin9
QkV9Dvm3kn+6jlIuEXKyf7o87Z8LrFfzYmHwAKFzjq3nPZlZuC5poUoCJ1ZIW9mPLbmZru5xcg6a
9injGoYiQjdoaKNcTfEHNEgpovGWfOpC2x0IVoQj6s9jk210x5GfYwhwb+s5JkUv5Mj5hvjKeRrr
xPzRGVNj//4xzGYESEQkOGXHul1hCRG6et8CC3ZsgWWNqJQ0+IqsMr7B5Xd1Bi2B67fEggALQtVZ
Q4J6jBVGV/eqL73MWWQ51i2aKHTSkXcnK6d7hJFToi5BEk9KkrZrjAnnG6DJm6I3v/a6h89Tyrk0
zFa7D/XO21/+gec2FkzLCCkgG5kr7eqyN7sYgjNnVD+MisqfsibfcoGyt1XbNps0zIY79AJX3v8Z
fAbbTygl7M4oqV/dMIfO1EenR3iFZoF2tzSr8aGfk48jupxPRZ7a1aY20uzJcvFTwQBgjBAXukRI
TUX4HnKy1W4gg8lbXC3qaz/uzPmo009UcWUGV8CZ9HRTt1wWZlmMoGuK4wTkQ3yRdWduRxwZEFxb
+u+/f2yVSA5ZUpGXmIjT4Vh2WPISfO0jIDVJRh0XkT85AHYY22+w7k82ehlf42mcObhwIHToAXB2
cc9f1b0NollROq1GkzCJgLuw/VgY+se2Qw14eX6dgYeXazAfGW9JdDlrp2nHERWflgeE34IGZIrq
XeiyjyJY1jaGooe+g7n9zkOZ4M+Feztiix0gMkm/OLIar8y8M1fH5dLG9dXCbV5fG6ilcvCa0Mqp
s0pPsCQRPfSw/m+wv5wI3hzK295NxdaO0ZHVVtpeGf7c3ML3Ebh/uey82gxm4u7CtAIqQiaj7Ws1
vTebca8rbnyTR+l0pWZYjH/XOBwEMrzb6BJAOlnTtzz8mFV3AowYZVj7tJj0TVbPYp+oeMY1iTGQ
Xom1c2q2HxsFqZAkyvTy1zfP/QLaE9xa+SW4FZ7Obt2qi8ikE+BHy/JJyNclFrTXD5dHOfNVDaoU
dlgLljTdtNNRbCfvNZkPum/hOvi2mvTJr8luxMighUDp6kRFq31zxIwhOnZiyK+UgeeGX0wIF7at
Dh6+Gp6+Spzjg234cw+SFc4jima1AgkJiyww+9zyPafHRy4XH+rYUd5cfvjXpCcsPnl48BCDXhdZ
L6dPH+eZQywT6FYSklOZi9y+7dTe8ycXc8K2d6fDArYD4ZHfSUpaHgDT5Ntukb+kg01YdZ0j+0+s
dy4GcldezZnThSWPldyCA8MiXG00iQfDpYoMHbfTGi03PNo3DUfl0ZB0hzIj7zfTPF+7ZZ8blObE
M5OZE2YN92G0AmcIAw02G+px7IkJR5yDxDGSA0Euzu3UXpnlz822VUGELx091eWOs0yF00+QkhLb
j4ROgWUaHhw3VH+6in50KBpxFzvxYkpZdRvdiIs98YE4FqTe+CHzmq85Mhk8WzBfuzwrzuw0i+8r
UJ3rcs6um3J5UeLXLmrk42PSvEch3e2Vvn6SdWPv9QItzeXhzhwoXH/wiOTGxRtYE40IUExCIy+x
P9GsYpfW5GRoHXWN7XXulT303NdlxlM7Q2WH0micvmv4zFbeCmH440CsKVZmw6bpkDtmlfKYqSTm
iLzur4x5dieFTQuc4oE6emvMz2KNI4DPcQ6x8/Y2sWo6GjG+V8OopWBx6MaqQVrbFB02l6W5Pdax
XQaX3/HZBwcoXywYodisqfNpKSQSLX7DjMkKOmBr9vEjcjYqfHHMnvSgmL3P/2BIWroQRyAZU+uf
vutUS6oRajob6xy3DyXh3NQlDdSPCP0grJMJkzFybK/M3bM7GrsZ58Vik/zqSavGTJpMC5m8mRGS
sk70SkZm3C0uOfPeFQmC0h67Bgzs83gTtqkbzLDcNhEWdb49ld5ORem6GwwcGBSHD3T5pZxbWhQy
bLa4uXGwLd/pBYDS5rNryiI2fJPb/w6l3ffErSIf+1Pl1kxH79rmsrzk9eYCuECHi1oZmdBy/LwY
z7AcCS9Rf/4I7hHAYd7iO5sFoVvV+9CofyZ2Nt5kURE91rgZHMOCPaju3fK+HPGY80J0+KIcjpff
wrkVz/JzcHheIgHXMItV46EDAkGohdn8mEMdepfMFz0ERiaXRzo376nXIIA6wN8kBZw+f+RJ7Bng
0vlCiZw77MUyoNnZ2bfmWOAZY+E1aiTGPxgUqg0yqYU7BZJ0OiiJQ3MSmYtHjFkOu2mM9jMpW4GH
4zVN5eoDTJ4Plx/z3AuFl+bQTsS7n7bY6Yij1ucp/jlwByIn3w7C1LadJGE+k8l8Zbc+wwmDVKtC
UtEWUigv93SsxIgjS2sGA9BGNb7YCG4O4PK3XRp1Ww8113ag47CLuXPtG1xTtiOY711JtG/gWl3L
LMcmAbZ6fayzAg/3GXE3sSPNBm+cKzvv8tTryU/5Cj3eg3eAeOj0l3LJi7JM4jjgKpNDzzr6WnYa
UZ4NNqFhn2U3nbXY2VSovCGv6VdGP9OZoDdAnApVFcf7OsCvrEwMPKrIpHyd+iBv0XF3Uu3fjZ2s
9xAi1Xu1SD/Y7jj9g9XFmjKYgkhQXjVH4wFIB1sIBo4tMAEVFxBnVAY8xLT2nwxFVA7kWfJB+NGn
bxjH7CjG2BcuIP4SW1ftkeHG+rSjuXStj7XOCVsaWehp8GWgW+kCNqzmXezmSBFGQLPKSOUDBrAd
xHE54zigfYvdUtyPsZfeqKXz1ZBEdwvbwpBkJgwrn3V4f91OrRR1H7pW5LeukQc1+J6WN+rG5noO
sygfbiNOi31kF5gNxSE2OYq4Fj1xbj/yYNBxf2RTQiJy+sLwG87nKCXOh/b4GMRNAb21NMWNcFBb
4/eyeBg22rUle+YuBxTL7UKDzmEg4zwd1SChPCvlwKsTKOKWULJNEULoGJ0q8ZtWnXzciD92hY0j
R9Xmt+SRaldWw7kOMLsTRDoXEi2Jv8bpb7BM+MpqyJOjm8iO8EaMrRNW7qa3BoRB0sPLw8yUu8pG
OJ7UarvHlDO8KRL8bX57rzz5IatdIaZdFmYOc7YmEhGSU1E/1q7zORmL5Eqs77nKD80G6luVThpK
odV7l1hTjmmom74W9bB0W7r6tTX+lZHoGdhZ1e6dDkcFtZho6tl4CYyep19ZoecgFBNFJj0Um74G
orDT945lSawkmUbCUzNMB4EpHcG5reWXnP4bC9uvwKBM2w0AjUe8cZttjXn3lvsIhkfFZF55+Wfq
H04nqmCT44MSbTULcP+dxibi12iEpR9mfB1v56lS7iF6KziW58WV8c4cjEAl0M3YpJZM7dXTi2RU
G/ws8awEX9+4upId09jjiGyM7J8MRWdsaZDpiNBW+5OMnKkc9AZ/aBXnrMqK2XatnnBFoVz7qMsU
XR1sz9q9fw21vOUXVV055BOND6ZwWmGrBi6r7nQ5CP/yQjl3M8WlT3sWETJ/11Qsxw0dfPoo06Zy
ar/aQE5bSDm4zEFXP8oeE2NF08qjGhnlnrgG2AUKOGvSwdGUbR7v3S67luB6dhsBquHuRoN6EYud
Pno8NlKMy+Fm0w+BlQv/LzaIQ5J6IwLdLprvSThhNjiX8z3+R9UxRje7Twe88C6/nWWgV98A0jXA
PIRxbd3HSPGdjJUKuY9WYrYfOoWDw0447wBgkyPmPVcTy5el8WpAOPiLXAU4bC1wrA0rtMSI6KdW
35gGqi2rHL9EymDtuwmjrBQ3oXtsc7x92s92gJu9chwaLMWSUWYf42aIrzBJz74AcqkWqIQad11d
WRNEH4KcECGlaInnQqT3IBg5Ds2pzfmZWVfuMmfHQ6kD54sP/+r8r5PKyudKMuln/I690J73MhcC
lxCnCqzY6fIrx+Zz+2L9xjmmoX8v6DoUj9O55phzNCgalp+ROVs7FZnOtsZtcptjRNiXEUbNFRiw
l7WeX03Uj3lXwBXtkuJ2LuPy3mrr+liWorjDCQ5bmBzCaCZKxR9AkUld0MvDEFsTpjaDsSXZtNoL
q4i35Wi4Qaw44pG4ny6Ik1KH6OFcQ9fO7YyAq/RQgFfhCK0eTpn6qpZVjx2XEUU3RV4OOMlitugk
4lr9caYShl62aKGXdjeeAqfvcTbdEvvs2fCLqkh8HSTb1+PY3gtALIIKWlDsLMZtuJvbK1vYuTlD
8Y0wFJkcZfhqZHREntuYsQnN05F7Ik/lG1zcq02npyHXEVW9sibOPanp0fLGdIPy21qdAUZN1EcM
Mxl9Tjdu2r4xsCKI7yCxtEdpDtlD1xgxTpZT81upIwuvGhD3xcDLi3hxImS97SQ4EbEYpTNt9WS0
NzqGzRurDrVNlRj276Pmi8wFQt8ieaEZejpebKX0uVSIErB1s79ccqZv0okS1sVe8on2ZHZfMHG3
iXCiYEixy7y8+Z67hC5yZCghuNc4NGNOxycbSikyrgr+nHZk1IVV8jmk7r7BQmQ8xqWLv77U20Mx
mmEwmK1+EOgbvobYzm8k2VEB/j+4zQ/S2VaeWu4IcokOEUfYoU+y8sq7OtfG5f6H9JW2N0rtNcie
ainTfxI6cIeeYtFX/jBGwSXJseReLDT22qGtHeJ6CI1s1AO3pdWB6lm9kzqeZsPkpPeDqI0HNbLl
rqfGfn/ldS5kk/VOt/Q+6IAQWf4qQVyTitAcRvXxz8PUe5xzc1cV+o9kNqZgaOrZh9Xg/rmYGQaY
jA0Y6tn5oxpikHf5l5zbleDcezS9cUHi95x+1yK2minyIJ6NozSfQiCC3VwCIGLGqD5dHmopvl89
84uhlrX8YslYWYupvYVAzNRAB1qIhNtCyUw8iMMIR3zb3ne9+XluVTXAlZ+m4+Xhz05h5gN9xKU8
hS59Or4TKbOlqCgxtN4YNqh/LN/F1NkvtC55P3Pi3MpwyPYesdxvs9ZFHQNe8uS6Wfd+cUy9qbnP
b4gMw8e4LccNhNnedxv341LJ7y//1nN8wAXGoPBa3KIQuv1/8s5sR3Lk2rK/0uh3JjgPQHc/kE6f
PeYhI16ImJLzZDSOX9/LM6ukykCq8tZbN64gCShIEe7hTjM7ds7ee/38XtMhQ6mf1Oi+8lhfjfpM
IuuoYto2rXrX48+5iV29O+rNQhJxm82bWK0SUk+XnNThyLrhrvNOJNcta83cIwW18H9M5sEcE3Fk
MDa/KIWN5D6zyc83jTMeIJfHpF+0p3423dWiko2Y1Q41j5XXRDAOqGb0uDpGDGTXhC246xYWwdGi
+Npbvd6uewAOIVr4Mfj7T+L7MOLzU+PSR+cixWWKwuDnT4KPAYhLjwqTk7y/ThL8wmdkB7rmOAqw
URjHoekdEhbn9kQh1qz5TkEppNIOUuMceexkQ8jQrfaN1nFWfdMvD+1o65dx31QbA9qg5gMu/1hy
Ww+twfnduOlXCwwTiXYuo/BznhOm/vrU0y4bNb10tRW0l3Q1l4nYMLTINwyCxG8Ow1/0OuhzcERg
9KEn6Xx6KctMB7cfmC3OZZ6vwVWmvpL15QWB5qQPTj0YQyy/p7//gn7597GRkcPFH8gm8vPfNxEo
qJk9syvLKfq1MVjlAySwFw251m9u9796JZQe5++Uo5cV/PMraaXDPU/hlYQY5U61zT0Ka/0qd4zf
VTG/fCUG/8yHqXvdz1UFZpkWqy/nxyiLZqeXVR0ugxadU8yV3zzfv3wpavnvMROkan/qWCwtHUWE
bHxnZo38zW6LtdNRtKWJ2/6mnv/F40H5yeQZXwVb/WclfjlbNGIjBjWig3gkYyPeWFotAnS22Ldz
xswzmIp//vdZhHvQiGLxEw1h/PyleSYBoRX5yCt7dD1C2M0CvZRFLH3h/a77/L0h+Wmr4CLMnskW
j2T781lGVO3oRWQfrgZPVJvZRtSYIlcJSYS1Twq4oxC8QbUulrm8KHqFxPikaqFYnTMP3CRf4Xzp
NsDkaFZ7MZpCIj1WVBjWemkV94hsz70WCKhRXhv1R0MQ6WEpomrDeCvepF3z/PcL61dVDDocJohM
hiE/f0bea42e/tCfYF2qt2Q9EgmudDERxyLeg2+hqCfKzXe6Ilu3+Txv7EnNj2ZR1kHUYDtSx0yu
RDkaJ3LLbV/x7Prh79/iLx5em0KY66jFsNX9/PC6Q5qN5G3qeHMSZZ8kBeQAGkvbPFF+5+M4712f
vtu/vtTnqyGtTO1sDkYgPyOyNp1J7LNEjX6zxfyiRGFkxyz+nIhBKs7n6wuR+JaklYwaxIIE4uTD
pmv7Bu2R40FJ4hpKGZ7deJXR7BDFlr9Zob/6PGlSM8NljMEc5dOpr/YzQ/uZMIVJiJQPNc32iynf
SNjuflNg/PKVuE0QPMVckIbCz8tSkwbymrO2Kanj+rY2nHEj+oQGv0Fp9P0h+UfRk5fNR3UrxceH
PL00/+v8o291M4s0TuT/+fkfyaf74zefoxx/+oewkqmcr/sPMd98dH3Bj/4IGzr/P/+r/+P/+Pj+
W+4AOv3v//lW95U8/7Y4rX8O6DO5nf/n8LDjixxS7Pw/ftf3FMDzD/wREuZ+4SjEtg93nWMYScef
IWG6+sXD1XAu+2GLm98tnn+EhFnuF2RfPHvkd51Tn85d5T9DwqwvzBnxD587UdgJWWV//uFXP1bI
32X6UQZ8WkkUv+z+Hq+OBIpX+qSDzyfapg7MvhUU4Opb6UnvqSoh36zqGPMEZLuPnKtbBaJgcp+i
pcj70J376XQGwZlrDSTSgw3HqMGSogjHjzLS+8MZw/AmWxoipwXShCmwUmquUCOlv/Nrsygq7FBt
/RSRJQFpg0ff3ntT72iB6Ae9BQaJeDLIrQghWD+r9Zp4gEg/GJKk6iAfk/yOTw3dMpHv09tk1kLZ
lJYppb80LsHeca3Bj1TGcUYQi4gGzJqVtllYIz9Y54mpUshOEQjHCL3qV6NwTZrt9uAh3+YS3YSG
kRiWbwyK8VKkUzv51WSbZL/UplC31MbKnvzd2be6cbkavKj6Bq5H2eekCq+ioZ1unGIR15GVO/FK
XfRuWpeGXryUORCEx1nrAYUYveqdJFXqhaXPM2SmzJxRyE54/ScINDvPw/2yToWrPc2VNYjAbszB
o8qOlq8iiRtE917VvEx5J2xf5grTArzJKNhpFhSRnwwKkEc3k867GBXQVQtcHOFXTWqdnN4Ga9S2
hYm1sRL9t8SK04fY5GXCgkZjHlQd4HLQqXFS+IU6KicN7MRCg0HE93NjCgPs0Lg8DmkBTanqE87v
3u2WcpXGGhEyheziB6lmU0yeT+21GzG4aus7GN6JG7XrUe5TDmdJqjv+p7AquFhB1dIYiEUAHHbj
XJFYHQ+Z9t73nrE3GrwB/qgJAB3DkPcXXcF4hAsIfw5fr0FovzlGk7VulqHfz6XeNwA50cj5ORG+
ZkC9DelPdg6TR7gCjSC0ude+etIl3WxyhEFdrA/sr0ypQ+aajB9ns4Xip+pdf+wB1FQrNgzew+C0
8bjtbWd+NQgi+mqKjFO4g7TwajYqgjjNxOob9qaZkGAEAicKZI8xyRczN/lAB2J+FKpCgZGkXXtt
Kk7+CDVWrQKIgvn7GIHHCgi9tO/LM7gjzN1MRRMFtw/ZxFhJf+Rq8VUOAAx94EY2sZPO+auvIUw1
vuH1og0nctwf6Xbk9nYo+vib6ubjvKlGposrKJJpfklZwFWg9vSqXVVTM29IeIbYimbHQCKki+SB
2AWvQ1qaRWITi4b2USaN5aERGWy6dNZbkB+ghTDnUHsnQUKCfrLm7t4XXB81IpJ7Gv7Hjkz8DDjr
KBQfPKN8nqDTPEYuVefK0BYzCQhzi7qT4eZD5sdq55abJFM5RusSy8cujjH17VAolgDmi8wkPUan
YbCBn5Bml/Oo9OoWq8kCDqRb+M41JdG7wBRRC5C18BYrmFMnHleixQaxUVzySYPG8yYsKHq3THtg
I9EdSCBWsrrUY7JKm3S45gpfa/tUMQtrO4nJHG8nAHTacwdCRAsBKJiQfAptQpMrlu6r4EE4m+xG
zJ1IdoEl6nOGvoGQi/NUgNSKXGSkd/EFXaZ5YkXXMJoQhieRAmhOl8Ibj9g1DW1TDpWZXOSGl36T
NrnP9Bu8wWPrKWK+2zQ3us1gL+oDGW+ei92myd7ybnLkesT1q68cAzHAq6kM5jOUivh96KXxLpJS
LUL8ESbklH44c7NsVX2oJDPRumEfCYWtKdaGi0/+qMHUkL6FcsTzyTOIH51S79pjr6kp4SONJR8r
qACAWk1hzjRXyV2A3k0SEl2BzM0Ds4abFeJAt2MSRMqQmUVThSXU3lcrKidi9UeOE7xAdEhWjWuh
IoV0ZdwtQFS6gIqur1eF6iitXxNElm/w90R7CVfJ8HnZ7rE1i+7VoDMRhaJm6uDLCLupH2lmXQWd
VLAnCqt33VUEDE4LncSu03UP0m0l+kLLdoqqON9IsJ1oBWSRAehuYBffRRByjNAaNfarNIKmyeOU
w45zzdYJXY8KP3CbpgR3m+BM4vOxccEBmnO/phwA2kYhrflVqE0k2DwyooCErgwwCJdILtskzYW3
o9Uv3zrR9uDHZLvcKVoU3XWO63bb0nWfFAdUgFma2bIpktjeL5EYX3EexYSfeTpIg66PgKvpEGnr
qb4T5DOeRvLgvp1xTe5GTap5KxWY00HES7w1mdV8m5RJ7fxCUx0Ok7EA46HZCyfZWGTk+LdFPD2z
fTs2cXJ29tWSpjbeKZnm3iyuLR/dVutQSaZTf4WwEMRtvkTjYw4tC46p2atsxCK3Ng6oIvpi6Vzs
gL1gGIK2Mddr0dr24ldOhguMLAfUb/Q8gb9qctiYorBu676Y4lU55HUUJmR41rAbiP31zzmCT4Q5
gY0xvSh5ybseYEPdZGoB6NCru7UbYVUMhmYyTJ/taPnG3zOIQ6Qw/tjM2eCax+gMkGVkmsADcaGu
XCYiwZpslxV+tWFx9GdaIQTrIG4eICF1VU6ypZIkKRg6pMc/Lrz/qNw9pW+i7upv8ufa9nvZ9u/C
9/+/opjL+38uim+LenjJP5fF/MgfZbH+hVQz0GJIURDEYHL+syzW7C8c2nzVJjEBhOGehVv/jlon
l/97+wwtzfeA3D/LYtP5wi2fWyeZNTY/gxfnH5TF/CCv/9MNU+fXuLwFEl5tMkg+d8+67mynOquR
I1HqydN5Y6CA8tRBDRUCWfOgIa6582PPTuGSGVbx7maUHEsP9WXo6+2YEkcZzF6kdYFS6O5miYzs
+Wz930Wj3j5RBjEBKTnP4zKaHsoMRyHpp3dWQz1TWnO/6qamvAM2ZW3GwZuC2XDyD9zM2WEw8+Tr
CCTkJhPZioDo+Ih5UtmqBDmEDlbnN92coeVW0/AA68QCIGwp11EjlWOTOV7sM4xrcRKM5Rb7WALQ
xRZ7U1bsYg8EXgAOfy4SZw3h5W3Mqisvv0rMBxJEy+t6GdrQMspht7Bl2/1ovsNwKG/NLp0uSZZI
+5XgFLhwGs16jedBv+mderl2ssT+igKRQoqjqtzosTdvwSHa11kBisgbbLnPVFFwkLhy3xhuwB11
5OijDFX7zN1GtZn7LU6ItYhBgXjI47fjaEVf6fiZF5DlNfaEVQfRezMwqVjDy1DPuowFEnl23zsN
5nkFAOgQ2nTyjkZLT7gkx3tdDzmibzNOjr3VRZuI7HG7s96I+OlXkiPhqnKs6TQYJb3uXNfY/MCu
EGx65RqEoEkyFtbs/Nn1mHsP9GeSYELvd+jLjj+hYCIO3rrb15CCVo3W7UHhNCuIYO+Ky5+dCjC5
rl3dKZZinbwEjBDwn2nDBKs6TjqppZaRxY/jUhU+0wnSouzOvs9S66lVY+sKNHsE0McxjnWcICZO
U3Z3d4Yq4laduZmr9i3KmorxVWlsc6It93pCFLMhjPqlLx9ssusAaGbi2lZ6/TQaGHcHT36jOTdD
RWl67bKco3xV2bU8Tbwv0Og9I/dqUQ/LZIErJJqyuHHjqg+mYSi3Th5XG8g9KEnxQgaDnOSDNjrj
wzTwwQ35rD7iHLkn5Go4qA7hfACf231T9cNat5BHxkVNQUiBWba6CrGwZYe3hGSaOunjnsBhfW0b
ifncGCPx6slMcI9o1BMw9yk0ZLpAyG310Jzt6DKr3RYKG/cfX7ZZWeHCnJ4qfYJXpxX9ZV0hRPYJ
3yFZQM6PKj8SLBOQmF1pECzcIW7fRrN0tlCDwIi2lnMpvDPOUnIGgYVd4Hkh5gKxVs6hvugAiCfd
2feeYgcKs6FQpGl0XzYxT3TWzQedK+0ajJx4k2ZVc5OxSVAupXYPPE7soihVNZ8IKICtSCx3JKEY
ayr+p9GRql/JKgtKMFchJrObiZbq4KvN6L3z9Lx4mYIaCCrQPhnremV07uBnBEYG6mjWQcc0aJOY
5Lh0ah2vp8V+XtwEDp46K15I/ayxRLJkXQ5EW5Zwh3YjkmI80ohH/WWxc45Ihx2IcZE/kvV5WY2g
0UhaHPaqQ9ZlUudZqKfDcLA0szygswOmN2renZ2N7cGIKftVjIx8TMoMrSfSlV0/6iCpwbJvuZCY
L0m1JEFtwL72plgEhdY1KEmK9uDqjX6rpLoexoV51Jf6ZLl2+qTb7k1X58CnkJM2da5fOKbSHJkC
JTslj2+XeZnDxrYvk6qkanMEjECWNOMsMkuncYDmCrXPt1ouymJ2cl9Rxpj3g4c9rsf8GBHZF6ix
6byaNFDvp25K4WeZzi1o8nzxwRYfoiiywqwfSe/nIDqKkuBUu5JxyTpj962bQd3NtnoVa9lrqm9N
U+nC2dHXSm8iFtradpkgW9Ft38id9dS0r3TmzXpdJuOReAooCuS/ZkRGp8oN1fRyabhz44+NscuV
kYweD8LXIHpfBXu1ytOhCROhReuhGcVOFHrne934SGZaFqpqGaRWFlTkN1g+vgd4WtkVowff0hxl
Zej5cIg1vdr1tpX4vaz0LWkat2TvXs6aDbDRGvSwM/Lyoic65mrs0/hRjWQT9jootnaR/hRb7hXM
emMt7CpMh+hrZTm7Vj+Xx7Pu7UfTg2Lj7kkBlrfOkq21JMfJNDo7R+KBiRX1ACQVmvgcw5Rmtp5i
+mrrNaKf/WR434wsu7L0PA8h6UZgHeIX1ePGomijdgGttdmTztoCMoWmJIS7vMmhzVZuxzoF8id9
PYHIZVv5UclVmfh6ZFt+yWzTApr1Tej5E8PeODSVUr9TKoEkoTCCXE7jB5wLpHSOBtzJjIrtoivW
U2qn7rHDARgq3P59lB6HoYndsKbfg66cvWpKB4uLazTtMtdp1/GSt0e36U/TLOa9w/1aGNo1i2yt
YVDNkYjkoGiXC83Ns8u+yH3Phn0X1vpg7LBF0SKKYo16d3CLzTRQcq/hAzGaLOrkm0dy9z2zlWZb
mOO4cRZDvajH4hkcjMHkN3Z2djcaOzsR34akKBiBegIdpFe7t3kTmaT7WSp5U2l8UNxO2XQSk4pP
1gfwaYVhcUtb5iL2+ubqbHk4O3PmDdDB8oaOm7qhVWDvUQpFJ64u9rqlH07xX9SHBC/0TklHbnhj
J7kMZ8o9hGk9sOqRhLw547STZA5IX03N5d6LU8aQrtt0BMLOJJd4Z4WGaGGKO5wTr3lkgTWF9Lv3
KhhtBa2RB5Rn/VU2pDQh5Dy+k9ZW52BwzPjADSE+lVnuAlGVQTwOR0cvjLVZ2lurR0EAj7zdqXJu
1g4wWTODItvU5ns+mnywHNm7QjXK42DIIQRSN4WRyhyYvlXh+BCz7FA1lOhyymZr21JkrXBsubRX
3Pi5I7VrTF2iFL3DpM8HG6phbipru1XXNNsh6VltkHORzdMecmq1FV526EnCD9qFzXtUjATAX3Gy
mhFM2WwAbW9MX7GnDk04lry8L47ga8112zFa6ieglFFzPaM3uiaNoVxPJNmt7Xh+43a7i5rJX7rK
V6f5asbqJmPcFenGAH7oZPET3UIuulN9UtPqwo2hGXfKfJCWAvyPB3nTW+KRfJ3T4FQ+YcaWb6ui
8+cz0JP0/aiE6s1tLlDyQcFvDFqP0ZijFttSMXfFjPSAafSq9by3hDgSZIk8xKyRNXlbnMCC9IOE
/Og+PydEPMumSrDHJ9p0cjnKVsYiSl944I5nzKyRWNsTn+TUacaa1s8x6/P73NOKdeINdBYcKq64
PrgExGzS6tKbExHUi7Xp4pkgEHinQdbJ1JezStxePLwLTR9XxsgNWSVXwwdx6M+Gu4od6m+aEOUO
K/tbPXgPlr2fdZCklN1+ZYDMJILsRkQ27384GO0ZAc9nHBXSYMGwySQOZ2OhASE1Et1vvIg4JDPd
mLF2lyvOVuMqDuK8my+jRL4DkD5MCSjIfC6xuDnJgzSNMFd7iN9MXWTxPoj4W5S34ahm26TKW6C/
YiNSqpU5ZyprWOl1BLYpWJqyPCqqTaDTQOGLtP84z8ggNbXcm7G+Tnrb9NuEkBl0LXJfnPNl7Nxy
bz2+a24DA40pBNjx8Ih4F96tprUPyxyvAYRexBb8uklPA6d2iZIwivvqzFGcm/YhdvR9Nq2IDIEw
apXyeoozOKvxOXug3mttNoGljsdH/bxtwtD0mldFGnfDUjEATLT0qLCSXQodWBNs6P0WJ9BdY6V6
qEm3gkxNUkxG5EhlVWKvaJW1nUFI00PkOPkKwhS+ZKno34ols54LUMtTrQTJXO6p9vlSz9HEcYew
w0YKOjUXOY8hd4spwVpupj4QbhsGduuIj8HwlnXct4CGWp5ypH1r1CBLOKuIQ0RaKRejgFeKJumV
v25fKMqpHKS9cuxuuFSH3L2Xrk3jt5zUC0dYEUXR4oatQqJrzq9dCVdYfl723aNGakHgeMMlqiJt
nSyITAfZKgfFEmrgLF55ar3Yvndzku4oXJqNXjt1KJub2Zh42x4bnbuyNBFAUPFTHX5wJl/gqviF
59LOzdeLas9Hd2yYXMDBNPWLOkpJRGhxdsRVuu9cIH1D9jQLWV/ivtX9Oh/2eXXemeYhB7Qeh3J0
L1Jikg5ECLR4YsgWpSaxfWscNRbBtLaL+jQ7/TNGfJJip+XUeREHnmoauyEriIRaxgxvvnvFEaD7
yhIdJHzzkMn59GhGGveKdvyo+mzithPDa5XRnm42hb5QRn+MSc0pW6IU6sQ40Re/kS0TbG6RNsu5
wRnhpF+LgW7fUnaxX0K5vBxUaX/tZoCGEdspBBizCxNFvhZpajMRIO87LwxnTRD9GmjsHTPwh0rF
bVt49rdB8271Or/hNFxVaQqtXXF2rr3UvtBtiOI8534PHD2Yi3kOohFiZUozClA577PxGH6Mcrku
x5EUjKp40WNGX3oyK6s8sykgXJmGagr8EenSpuIWT68auwMQT7WK9lVewyfR2MJit4nDmIiFR3QS
IRo1bd9ZFp4+xst0s9hYM+dB1+I0KDxrz+QoaAvvmOiwfZmJTLtGA3DlLGyqjJ5uBizz4WJZJ7J9
QzawaAWh1wZFaqUhGbnM2Wg9jrTYTgKDTzik+pvU+wcKo0vGHdEVYNRr3UoPVmU+6RkyVtCN26Fk
IOy6UURVkmmbRFMfzdxx/cKsqMtdPQpbMVZcheoHcJdApZNEPRkk5hNnpBfYvtzmw03Led8Z7ciH
2M9c6IqSu73Vv/f0GnmKp2YiXs4r3N1cKdnX2qW1iWe23zi0KPG+LhlPfDM7L6RB6eRVmUPFbSgv
9npWRl+VZTAel7ljFGdj4E3BSQeY7sYVXsjapx++bICPejshluZe71ljUdkZPY/hlMPEcygw50Fj
GpPNKeaf0noslWI012C0vyaZpCmwsEv7jG/hiDjqPF/YLYLMoamqe7s1n/upK3dxVpf7ttatIG/o
ww8zpXGlMLJzY50wT/xORyU1zV3VSwcgcO1c6+hlfZWw4h27XnpXWXa25oanXHhIUSzfkQ6wr8js
LqShV5nvqsrLGOXyupce2VGmtL4pJXe+fJlJAT6HEbRdXG3VuLB83bKWym9ZpBi7svYxHSZ1K9Ul
37EYh0sWlG4Gqh1R1i1uhezRJJRHsyLF8BFn16HdVO3NKOrsue9slZuXsLZWomc8ZZ1ywzBvObhc
BQK9404vmsoiCNGcOFsidx2jx9q4WaesZJ2iW9KcDG4JwVDXHq38zSgYLXpgcQ8F0G3gpZ39KhrD
OWh95+35FFOsJI4D7LkbeNGlYyEOhlGEfbtwjE+VWaZh486R4StuAyY21qf16Bli3faje8iJyFCD
chg7qhoH2y0J9X0grVy7RALYhoPjKopfRd1wKFLLfrLnUj2BGAYrRBbcymnzFh+2pyCR0bqdXk0O
51GOSh3N8D0TipeW3t010/IXS6H7V5uOsmm9ROws8hNXhWfg60rYrtAlmuev0AwRJ1H51Ss7Pgsp
ylNJhbJKVVp00bKrmVkMcgkYbgXg9NY5GW3SSu7wUEuy/JNVM/Xau9U77p4i31spjrVsUwVAq9U0
zTnySmVIbBlPVdsHWQWFXK3KzldgEOeE4QjlqgIbShrVVCZ7Re3SrVBM7w3pULNlTqi8Nkyd1iTC
9hsoM1CEJV7a+zwr7VutM4DsKbj/KoepVlXFxs2i0kkaaM+c/ZHxlRLRX+C4VwjkdcW2dabhatJG
Rpp64zAY1otHb7DSO9ypzoWqTsmm1jvjJupjNoFCU+hcIiPaLalWPFStfaGbscJbmCoIS+UYjbd5
ARIwoNeveNRXOjM7KPXlBWM349Egq/I0YXFNfGzeXL/qKFN3ZtVql4wFRmYH8Zwfc4aHDLFNJds4
DPmuYjI9bkxaNvQErKJ/GmtTAT2eWvHXkXMLAQB7wm0CjyZHR4owmB6TEesEFcTyUBh4av476GAQ
Dv3nlv8x/XhL5EfVyY/0k36Gn/vR9/e+2MzDsPNYNP7p5Z8TGH4w87wvSPTo7dPw+DEQ+Evf3/mC
hg8xAMnWpAaTBP0vOQx9/++ZzQTZoZNFs+78k77/dynnX3VlaG4YgKKswSWDX+Wz5a5XR4J1mV/5
jV6KVW/P3WGR5iWdrhzbkOzXMWGDF6jke1+a58bjtKCcqeZ8paq9fefkiE/ZAPrT2Sm1gSkfoAt8
Vcz0q1vS4dKtkmw927oEBD2u8ggCtMyPA/p6PKLiEXULo9fC1Xd549DH5eQjnFhkY4j7zNP9No1a
Rg5ljWajaFYMsDpiRIAlpEq/3Cvk5qd+rju7JoN+h87L9ivklmsX69MlREmOkqHsVozYrxQF4YKL
JBCq8jj4hpGlG1mRZutpVbKJ2sy5MVu83v/8mb+rS/79t5Ow/9q8bPNRX7yUH93nX/WTnOz/Ff0Y
T/nfrJt++ihf2Y/inzVk/NCPRWN/oVokhQ3THXkdhJewnH4sGoupF0Mqj3+RjXZeAP8allnqF4SD
iMuIbgNMQ9THvxcNa+2cR88y9HAtaWjS/sGwDDblp1mZxkphrbCyueG7zPT43/9i5ZgbzLZGH5u+
3qHBMvppDmUZV75XF+IN/JoXTPCGtklWatdMxBhstIoRZiqq1ETjABzypQwJLKWvI1x9gy7OfaBm
eLW6RW4WbeTuzpiJ5Br5QvbvS+NED+TMPC0TTeiWQt+10m/kCN+pOIB9OykYNSfnDqAwmkBWR5lY
3t6Z4xtHcd9NM4UCbzYkCC+t4wPddhhKoQnQ9UI5VN4suDhHr+3kjU9SE3MAED69ncZ0Dpo4I9Y0
Vp2T1KhCbOJq6C5QVQ5ojsJK1rgtmq7x6cAvazcGR5TUpYlNR/W2kT1ORyzgHQVql606WW0cY753
q+g55m65z/X8OiGG6VyWKm7gWUO7ySBA7HuFgV2OJogYb+2ZiKNrPcmmzcB4x0mmYu/JIiOdtQ4n
LTq4+HNpHGJgrOry1UpHY5NKpDz0N9s1R27kjx3FhroYMuDLaZmpDcQHIvUL6PcQxWC7L6O0QXeC
WFwhQZL7aWJU00n3uekErT1H6K812i6UbsKxtibb5CHJFqQGaq378ejcV2chFBf++VTMUmFMim0Z
JFSOPgf911wsu9JVjmPaaRS9or0Ya+z30iXzPiVceoUs6YahhcVcg3CipqLy1lP9VFhk5EPNoSuX
crNpqbwDkrcejFlHdNjOLv91Hqh67b2RzQXyKG5vam89EKV1pw6RG7gW2W5FMjw0jZTrXJtP1thp
wUihdaFHaesza3KhAbPxFsnMrU+ZUVlzCTGjElCxNjzKkTujqbe3ndbSkO6GkzRpZ9YVhgBVlDy9
zbxuKmNtnd9B5hYvUQOwPtKOVitNP9MYSrRtcrEMUUFih/6qzrFNeZvx6TX1ujHVp942FrZwxddA
3tHvMQ4FUwA/jjkIKg+dycD1qqiWS6KS75FqrPOapoY+KdLvrMeCRjlMFMAIs+W2oRzQQ9XNJAKh
c2UrjV7cjY26dY3E8UVkvsejRQukGh/tzjQx+NBCTLpp8guqeDA//ZMwYmLvpujWUtphm8aZERrk
BpMYZ+NQ0Pd652455CvQMUBQ69bRJ945Isu0llWINpSOTTN1O7qpgERT8dQ5YORG7D3+LJxom/XM
IIVkoDT0eP+ksVMz193iQNg0VpUxzNXLR1WKV2mrOU7vul/V5y8hToxxbRM0ucbj8qz28RuhmPeM
aXV/ohm6cgs0deQm2n7pLd4GZZHN3YL3WQzFReNNSbCYfNB15xzyni7RgHPqOKGH2neVTgIgWNFV
ZtX0Bs9CrFpLn9kTELrRcOReAZtGs/NHujzFOjWBCTjdeGtY2RMQslAuuPVIqDUQBoliFSVN7g8a
Chn2Rn1jEhvLaIXUdI8c92FFOeKuyRe+sATtJ2RYgVxcBvS0trdW2qdrht4lynOVtoObmzez01l3
hBu7K3R1xQoJFvPAhd1/pWnzgfHljkaRYKnZaZgVRJvpeXdGFabXKDAOesXoNFNSXNIv5rhMN4zE
d+RQ0NMtHLGKSoSh3kJePAkVF148v4qzA06Ri+0G4J/ecVsZbBn8J3XuPS9DpdnSkNDjSPopFUhf
Oa9DVB6LIWeJ1jE+9Kw1yGZvH4vRY5Y8Jtsq9+KwbNXXhW73pnDsNkDcF62jjNUp5OTXSj8fMgeP
2ojugeXD+8EpGG+j1PnIRc9gv6Az6hrDadKn93pWJj9LSSgeu3pnxGjVnGj8w/D6j2Q8/y0rF4tS
+z9XLqe6eEfm81PZcv6JH2WLQQVCRr0K6VqFwe39S+Kj2194sAkigdzgUIac5e1/SnzcL8jaPVwu
ZNXAyznL5f9QvpvWl/9L3Xk0t46lafqvTMweFfBmMRt4OpGUocwGIelewXuPXz8PM7tiqrInurqW
HZEVdTN1JYEkcM53XnsvqsT8RxLRn0r6f2NqQWj/V9ctGVpkweGrJC8YD/NfXQ+t0apjmqgpldXd
UTBh1TwVGPWa5S0xj/MktQLcCaddWTVtMTMoWszHyTGA1M85NVVZWKe62PvdSIgc0F+Cz1kneed1
iGvL4wf+UhAk2sOQtb7YJ3B8Rsza1S/aTZRYleuuOXRqHb1l5O+SyB5ljxsiUBfx60nTBSso8rjf
o4uF4CyFHyqgl5Okr09IN37Btk+KD5pA9gMF8/DRUj9OErtgu6n7hKXaTlR5fNnqMn5Qtah3jViZ
xYuW1rAx5OGkOQeBSGb1aWdh+K6nVEye7whT4s+iooUpraBcYVE+T7X0kdSWudiCkoGvJ/GslIQV
0O3rS5MlhiyvC0Jw7GKOHGuQQulGDnan1+sJ5cNtWEsBl6O8Ro9gTNh1pkWjlYSIBdWu0iXdSZDj
ka1nmKu1vI3PcDcvMjnbryRIq8dF7+HxZ0viiyQQ0zRRWQWvtq2cUSFhusoR2M7TZ5GvWmp3tQiF
R0DyuZjuUZnGEuke2FB07pOy+TIRbsDo3/eJRldDuK/oHFdKMu272NJetJLzZ0j2Qyl4iREtz4Rb
addeLUDcB4r8vkV2JVdf+XBsVWj7fQSDw3SVy5lXiBYo9TjO46dWGsURwEzbE/ejCpAOWgf4rGZe
azbTN8dHYnBGtpe066oPmE42xziXaIDr7nOeLmiHacg1BqtOOA95o487rGzTAcWW1qH0xZl9v3g8
0s4Q95xFEau1XifL+uNqXbDwxECtFTGy+aBlHzIJLM5dio34QT7l07KCMRIejUDbSsMFJaeT3X0V
60YmpyYsqatWpW7HaJTCiYRSZJkgi22fo+bsU8sfOlLq1bFe/b4cD0ttvsb6gHR3jUcbrwYS4mr2
hTkdfY00nrhdTzrkFaMZuY7Yb925ITPFoqWbA3AFrm8aTmUUdgcKqq7I0cxenp1W0KG65Ku+kBvI
7eUq2Oxs4nIztKiESNZmNdmCuEWuVm3vcJlE6NbcDcmG861RFc1tqYkkGHt2NBI4/CnCn0BGPJn/
DQExjPLHGR7Cyq9zUWk71KslogpQbOUOw1fRMOzNVkU2qozCfsDzYae59aQlaxcgMGvtAYczqN8y
hNpS3FC2Ouogs90KjfGk6KRKKYKIQijmGynMzS0nzkWMKb0kgI6Lu04xT9Ko77NBPRpx8qrhx/Wj
XnaAXh0ZZ4qpSS8ln9Jzm1qGzzT+WAjmD3m86oFtEfpNzb7XrXSU1EodUYKQg2V8bSzlnBcsLXKW
/zbV+n0tUoDwtuHL5ZLCM0hO0cZflBIxAiWyaEPXagcpKpZdOeq/VzT9U8IH0pt0UiZUvZ+7pVF3
GiRaWk4rlyiJvzX4U3/pZv2n1caP0pIfllnabnEMaSQuWv2EbaWc7Jh4d8iE1Ol5/n40dLl3+kZC
GjBOixyWsVjPrp5nlcMYOvlNj31mjtKHbePZh/PTotzmqKMmGI6m4mXdGpnGgbFvEDQi2ztTUugO
Un5EiBod9XVGI92XmoenNFiUMneUUb5uk7BdhY0TFcKE3+Pc1PsCgiAUpFQPClEX8HrIekOiv7E+
SGkxfyp4kg4t+sKiKRJHNhoTxUs91icKZhX0WDwBN63Rt8LNhCJ/GgwMQraASl9hJVJiPytB7xUS
ID1Zy7Mrd47c2Nsgv6viau5q7nZvmVv1WvY9gHc5NOZ+KLrm1ghFxMqZsPb6iLyQ+JfE5RKZxSnt
HjLeY1VBzu3NHVTZvBWF3fCw+GiXpB30JlD3tpComqz3mb+oEZEOvf4Zg8D6W0OchJxApxr3vKrI
RHm/oTmH5Uf9kni9Jo20GQIfMW1ZZSBOTedRA4m9MR8hYXJDfqA/rDlCO/ROwoHkMZ4E9QgRRfa7
yKrXTHN8RI/VuXGH+xt0XFAe04QQeGRXqaq5w2SkH/q6Ged2GS1f1Mr8FGt5hEqysUeey1Ofd2/z
uiNxm2VQ70JFqryk1tMTtOilHtva6+4BwREVwwf8TsXZnAHahS7qOkepl9wt0KgjkVRLCk502ZXj
TB/8Ck39QMJH1w7CaxXF2FLFvr4UsaT5UrZGl61ngUuVyiO215VHjmmKXh/TFr8n3Q7ncloKr1Mx
b4wNGr4J4dQ0u2JRsP8JgqtpcuytCeFyGG4W9GNt5lMZITMt9OTXSsNe74v4MSJFhGCSp3SJv1Jz
pTpkmoSwN6wu0BaMDNKmkdzYrZlVeFibLpbCrbcmzQMdHhf645o9+YDDblwE9Ykk8p8+l+AxpfrY
CFPNMoCV3yBIzxmzB8MEbG9r3D8ad95jK/CibRiLp4oqFXuDuT/GVSXgKpcRfOlZecQ4Il44Zmd7
Tsjjrih44+lObs9ZVTYXoRC59r6UviQTWLSuoskXawT7VqaeUsN6tqq1fpelNgk5RHI/jjJ59DTH
qlTq1PcoBRm0hdgXJYnCMe83e0T1dm0Bw57g8ePbuvQ/RNGiiJrnwVnqOXpImxweGgDIbstxtgdd
fySh+/4jxyQkcyAN9KEkz0/Ryp2caZVbJ1kGYSJ0+3aYRadV+/5UaclRKWfTScRmdTi1frb4xp6N
ReuveT43Bx2/Cw9/te3QUzJESdl8UrQRdUndDvvOqPCJTQLYarVKeFcW2TxGatPYjUi/KNzhEQW7
wK6mWzsd9mZXr1vx3c+yCsW+ithS5pemNm5ZjMW8U+b9JGHJI7qtuhhTtHjpcCf6k8p4mWdrPiOd
M88gVy+SyVmGEEk3UUFVBDb6R2GNIJXjqQ5r0aoPHevKk4l+57A1nNPTOkbiKaPq6CmaMdL3VlEJ
Bhp4PLQgXdPmAJWDHXcQBA9ASYNARSFxaKSUzhBycWcYvQo0Wdfr4jPXRKxrdWd9bp1Vv0mzmJ5M
eTPnHYFykycoxfY544jDEbb2rP19rD3qy8bTNyz1rcSEeVlH/GJ6ovV7kgBegIC0UGF/P0jI4uxu
ScSr1UrAGU2fMHAi8HgnyH76mRSdUJNsFd0SBg7liyXkD9tYtuFmLvNPI1XT4yRVHNhbsGqqilYv
4cu/SmNs9+hMk58t1n9n5Rg51awjLcHw5kMEDUcxnvXHQdEGLEEaY04PQeECRuEPa5UodopakMNV
nUbmi4EsxI6HQXD1QjOes+L+gWczq6CoFNSq4ZJ0p96y/AqtHa2QWteyoApZtos0E3XPoCl7o08e
lnTsQhULEu8TVDDaFKInp1x52LpW/s71RuOKQMqrYet/eEjw9lEPlPgENsF4Dzi093q3vC6gBWj8
89+DxuJcF4p+G1r8Ltx/zWU2h6/MmOLdEi/RMSPawBFkvXZbASSO8XF8acD4fBSd7wYIpydL1oig
cAI9MV9iNvNaFXekpO41fQIeq40oSGSycZt5dKstP5YjsuV4FXuK0+OndqgdvU5ObHicRmQVLSM1
G1FxnIzpGqOqnbVfy9Y7CNpRm+peJEXfGz0owVL1l8oUR1jC7bM2BSqm+s5OKrn3m0ygsJdB05lF
Zp5WljykHAzdsuH16kA9dhckzZbuKrC2LlOawDTG2DPZTDAfVL+avse92+4ijEkvHEcoIETNcRPQ
fdlGIbSuuMp7YaUUsJg36RxNcYS9ViyofF2zVwpmQfFSq/fRrllhSjAqVdCo0gZl+VIMIUMBU1Xk
xnHo6LWCS9mk78UScHVINDSw8HjpqA+BqSKmWWavFbXVFxk60JogsjaSfJ/30Y+UNfs2QV0dcbhw
hBW7RLK10W6dJRNRZty5ZT4V+yHvc3uYI2s/NnPs51kqsK7B624bTVCLjAyjMOY01CRhLyzc5Qr0
UThB9x/jWgCl1FB10cH1JSXkL0qIbTQsg16nVdgMN8TN7ahMTkvKlL2UJmXfzYq8ax3mTzKQslMp
CMqZBfm1Gtruqco0KkUGmYFrRWxhrGq4bfXi8pfY14nwdyfG5mPDe45obyj3cZxCJ4Fed8ZyGXvT
CutZfSaLWOK+tsIOPWCtjI6KZKiM2gTwOFtIqbBuA6uKpQj6EagdRZA6oTvCP2B3cYzEW0sURuWl
p0FJYBmtx8zVEhSXjVV9Ca0+8C4LqWsslXmUZDU6m+b6buoUB8M574GBsAgoHjs/9q6TtnZ9iPEY
w2RJxQGS8DqIVJ3yHIXWa0Ha/E4V23DhKICFz+pCpEAvoIT0Z7bCHFo0DZqUpr0UQl58WPEpNaEH
EG3NJr8JEXyVg14POjN8lCW4oK3oka1+8vESH6HGw6VvaMyQo9CK+UjoH8NOLHgtViFNql60llSv
AXyNUaUNa2BST5xHpmwLfyd/T5ZK3Pj56ne5cisyusqHbM534G/jQRgHDBKDVqHDgD0ZGDSMDvs8
jpPFoM0iNxIP/XXlxwnalNIqnqtYQNlIcUVURmE39dgPieJ3+6oaPAkUNJ0zqqtms8AD3eVuu8qF
LwhjEhD3ttmLysWz8u9o+nQUHApYwxFXTxRfhRumDnvJoHJkqbqgz6TwbhuNMKF9NlyzPmLU1rcd
6fPXcmt4MA0m5s1DwLLusiW/WzPT4V6t9mtJlEuv+mWvZ5dYQxA5w/iHeT+8dY0kOEqpfLS8NLeQ
cpzNLA5HqzyP0++ZIyxIBen5qyztrAxJKgp5Ruy3XKfaXC8/8qypkXXj0SpmwB3KxMVK/1UP5Ydg
yBPfwgFZLseXHEMJvEju5CQKrtppHunHM/VXZTG/IlLSvLXvC7fQ9MMAP0wvyHKa12hxLFStto6r
X2A64SDebTul4aEUmqxz2NZxriTicsikZfCnokVKKpsNVrGSg8QIobDF9N2pWr0iTekaZxtxUHLc
LQ+JSFT0qA3XQafSORumB2kb3g0Z9ZLVYlSOKlQn5r3olSxn20oxEohIr/I67R1tMq98OL3Pu4BC
CzhlTPLYo7B5t+mal8MkhoY00PM5Yl/u20RlpkikMKlrhBbGOpAar09vPBAPaYzmAvXmICPRnWVr
Y65sFCSlpgGKM7ReNFU0E5U95MXNtPLcnaZ+vsjAWSx4W0fiGyKgSNMpAES+J7brtkO0K9itXNYH
qSSfUiDbFZFRx3GlETg9r9isUT3jdhN7hKat6a0Yq91FaC9T0p/LZj7HxcjZj82TkgnggXKme9CY
91DmsWvMyx8I3mG6k2XWqHtEFTClWMpzqsinBBjHxgYxusI0C/a2tqszJJLpJeKWovimdbVbl/UR
odS56NiJVytMerP5auSsI9h+rU4jEFAoCNkPOfNkpbVitm83ZDyWtgFWQLc7DccsuDnrp8o3IKGi
+p6SmRNGxnuFq1zYSwh69zgUUO72wrckSqxN9xQoo4aDqBpEwGmNeY70Shlnx6bYiS71XqbAhI3p
sJyjTbQosZHb+1kjPzG93w+iyhO/82qao7/m0XBC6ScAgcSTR+8i78WSNQ7xI89GE53mgm271r4R
GQRaJjyWHMTDdkgfIcqAIMXisUsGWIRi3a1lfDXrSoTtQX47dOgi4hv6yV9iSX2sVNSK28HWOcU0
zbbadJWnqDUZi2jp7yJtl4pDPSXdGmnZ06I3vbvp5aU1168C0SBJd5UTQfk4SSJX6P8w9EsSO6lG
XiPd1NWyPdTlcowlI+zFat+q86dZshEQfjkFa7xMXrJkIkjGWLq5ulV+WbEmyJx5oTekd0USqkCV
hUufmB/0fQvc6VlMJw3NdXfTA3kWmWYNzla1wEvj+jO1SuXEKox2Xs6faxHdZf641zvoENOKyOZp
mYrkJdqCsl4RhJgK3CEsmT9O8WdB2P2cLPAkBM13HdRWBhs6qbgjl4gETFoQ0D6L8ZVwBjZFU3jH
d/BBoswFGJo4a6NI3Ske/VIS6IWK786W0qF78ioM0w3MgTATghTspUpLUkxiHlYdeS6xImxCWx4F
+VqdKRqHu31d6/qHfASWGIOk4CgpL5ZepU4sG8VFtnTBVyTaMxMVKGWTYxdMGKvR2gd1QxqJ3uNe
0VeJ8wNHyqRb7VjoDmI6nMYC256Ut78XebjFXe8vmfxJ6hxBgpHJUUiVAQVTI0RhC5AnAJazR1Ph
VpSbM63mmZCVDwQuX0S98DpG4zG3zNWZjAYN3rI1LhrhgcAqxkZoqhyX+zo5lTz4K+VzqGQ00suE
hW7g7pH0F7IVxDb26rtan6iIJ5IXMseqKORdV320hSGbQDRRzS0SMDCmXISMEZm0etG+CLP4kasZ
OtGFYIJCaW4cySy3IfIDw1b20NbCU72pH8NQfRvV4saSRdSDgkpOWtMJ42wSOY0hdwgXjV+k0s+2
OTQYJZLM7+byrK9D4S4xRicA6tRJpeoq8I2AuDTpkbUZYDvZk8MCIKqvIHH8Oqeq6Jab1SXGtrdK
2DdzjTk8Fx1lE2LueDO1eyHivmmFX2pU07ORaiUWHyBI6lx4WXXWO1MFVpLIw2suq2zwCqduDj5y
0/6oAgkpQ0IAQV+ihy8jxvdYFMIR4JSzIssd3KIaU/e3mZJ0z89Q8KsQ3tJnd6vFShPf3Ag/pCru
hBbMEXeEqEuXaMl3nTF+0r0xO/Km3FJDrh1VSc4rGWVk8objgqyu55HbpHZxxGFunZpt/pxjRQkJ
NOS/VRlO3oln2CiT1U9EEuMs8ClMq7XmaGg9HGPJH0EksK+x3qjNjoga/ZaMHR0LzRdH55m6vOO0
TAEOqAtiwZclX3FuTYRopnW0X5ib+wLUM/0mumGfaNPbiJNPaj9T2Xo1y/EDB5h+K4eudg1jM/aS
yB5Tq9FuaBPCzVh88B+MeZCLuPRaTVXc3qhCydyCZdBvmqx+DYN0y7M+CaGTXN4tE2ME23z922R8
agjYiRUa3ORu/Ri6Hro6k984J6I2XmTNFVriD4CwcneI6ffg3ndnXdn3evPdsOWhlaA8iHDrNMgl
Wdup7SzbnCC0UJdm7NhT80kGU+e2ZXddRwE4vng2Z+VKS/ibRgeb3eRC7cniAC/RMOagHf6ViEN7
iibquOrxw6xpGDQJW7NFM6odI4lyElCwC3bCqmMoNaFhBbU7gKYflsI60LdwJBhDclJje6831P1y
TZtybbAHlgY2ILsU2t/GNhMGEnUJvkHtTEAhJaJRfl3GASpGlWxpjJ/rSL2Uo3pZsvjCgLd4Uy8i
y5y3sCq181BD3ldEOtm92KhsMvpKmPBQhiajBCGXPW6ylBlMm6XrNKIFLlFxK3OSuWPau1rEOCSi
9GFngZROegO/i049lmj21mMCGOGM1Vyfa7GF+YQc/bdY5P+euO1/XBiEBk/7X/HE1ed3/c80Md/w
J01s/I37gnS0e6M5wQ1ED/9d3cZXKKuAgSAK5Q82mIC+v/PEyt8MDR0pPkyUb6Q+QO7+nSfmSxRA
UJJkqKyxYD//jrrNUv9CE0M4y4RAyBpNqBadYfJf1G1Gwrk+mtaJ8fQKqhu74+Gquauz+YmTuVOI
N8YdRZbNJ8zD+9mjyDlIA+O8rf7G2otR/HCLCWAhiDFQgsGbUEG9odPaEy5fupk/v60hTKE37Oc4
xIAmji7Tav9w673eLkOc9d69JO24dqBiioelUS5vIgEKmAvRXdg1g4pdnibtsUntiQtDs+aTRSx5
ix8RW/OhuaNzHbmK6+gA2LtFkOx0LwlSN7fxbV6V2cFENB5SvCX2bbSTo/ggX4udyMvhWOfL++ZI
82DQuNr7QXALfojgYgYJu33hyV+pH3ljeCNw7UmxyerhN3CeNM4YbpRj5Cupl1J09zi9y6fRGe1r
5FD7ctZp47Zv++vtZtmnw/1fVqc7Frve+1AdrC12d+yOIG77HH+tfSjt0n7zn59j+4sshSOhDV75
SFCGnd/ooMCK44CjH8QA0JiPI0VfY9njLfEr4AF+tmF/pPYz75Wd7QaXom97cY1vyyaZymEh/Ore
FTd/HNzaro7obR5WK3PSF+zRjziK0iBD1jgSJWVUrCPX9nsLxF0TDpRpMV9iNPGxuWt831G7ppfY
aYI+HG3pPGywYFiTSk8+w9CM/Z5/dPM8G5fubfML13TTI7WmfnJbPEwsrv5R7MnaUxpGaBfKnkFg
vrRuUVzwvAq9k1+bL3WGXrHH382ZxGz1t+a31zEgqs8dvpmuKOU+4PsivU7bfSwV0L8jkYbDZ82Q
sv2eTpot5ME9UyjghPhacUYgUOAFL/HAG3ci7kT2ug8wxcLNkx1qnGR3IUr6vSPW/WdkMB5trIWZ
j23sIO6wJB679/Vjhp0C54fEZcJuw0TFKEnNU+xKc9CKrnHsRW+aXmkL1YoH65rZgguW99qckqN8
Up664xyML7pxEb6sr3oTXdFMCaOwGXL4g7jPHxJXOOOZcTLhNM+e6HQ5dJMtaj654Hj2+XMnMyva
OOjmo7FjNCP+S0qIESIJCPDkpPS7UbdT3R5/EEkzoSFIm4mMex4/E4C+43AGfutqwuf2pFPVSai4
0T65ZLvsiIRj/Imu/Ej3C1uNfbkc91x/64hPrSuwBNRUDcC8vTFENs/Q0goED0foH/1DP3FoD4D+
TLSOjuAp+9wXuMHuSlfQ+G9C1rgHpMAFoEmc0olwvxOyYg+Trc+ugKfqjbuu1ez0VbrkHOLfXYGt
80n8znwbRaCNaTdUySdxkJKh0frmhREZ5if+6F/WULZseOcD6Um8O2jxgH4flHP0Ivi5e3+CReVl
fSXplsjE/ovrYnilzvxNY90wnOkN/u8SH5ZfOt7G38LXiCedQzmbruK3S6gFVfzaMkWuz5zJpHA9
Vb7q+Kt395fZw25zz6Q5HL4EGzIGq8Yh+5U/6HuSWPRPFCh2/juqeEsIajTfiy9O/10ov1/ik/VJ
4hbu2+wiPyqX1ELPiT7vfVt3gyNdlZP8bh6bjhJxkjRG+1vcSdvJPHubYwTmW2Rj1TxCxtvNl3zZ
KY8BZaYPyY/yYF4mB5ruSdk/tDuUOz4cg4gkON9BKqo3teMFdQ8NcVZh7rIse5+fSQheY+1E+ykJ
68s+8xTn1WvsxH5YXU9Dh+t9wzO6sdP/ko/8yRZd9a36fFdYzIHggQn8wRvd2U8+QdRtRjlbchZv
8YpQczZvPj7IvuQ8MA/f+sRVz9uel2Cnk1Pu6iPOQc881zuRv4IVwG7sycGBikCPv4M0iLbgB20/
u1wQ/7weIfbtglzg1rYUzDBOftLf851KgtoP+Q/8sfh5N4I/ruJhuHGKA50JkLreDG9kXcSDCX1+
bI+zD31J+BwBKT+ZvO9d0mfAOfFD+mj6Rv5v8ModfzxawYTqTmOrGvZEhACNlC4yGSkYV390+R6g
3KDQfKFwSZ9YuD3Fk/odc8RrNF/x4osWvJMtyWsgQwNFAyLbgLvSNQJyENxP5fMls7P9kxP+CJjn
XPmgH0z/hUQfzpJOZNraJ5a7Xce+aZykB9qQ1gu0gDv6dNK4SnD/3+AJV4OYwg/2WC7fCDjxxc/V
Z146vRX0Ry7KfIOveJiPUPs6Jk87OVntx0qyzi/O3gaBmjHWxXPkXS0X8ohe6mBNz1McqiRxsB8W
XDIhdAozrOk3QqhMITbsQSQNb69bgv3vD5D/DRni/yRrhI4q8L8YHD+LgSH7H5J173//z7lRUv+m
QVxR8siY90eA7t/nRr5CTrqKJQY/kYwAmYnyP+ZGRSdZF/mgZchMc+jq/t/cqGh/oxjv3mgCbY+I
Svm3XBF/TKD/mCDGoGgRZEbCOgSQJlJD98+uCHGOSyHOUWZrJIym6D5kGgBHDX5SH68VyWLp+jko
ykUqPrfkYo4vYx0MHIb0NbmSehUoQHNLdgRQ8/r+CQcoeuWQiC5m1VAhqCctJS9ua6fLkBlvoSld
NxkPuPa2NScdbcn9V8/Ns7wEqGSc6SA03wTdWIInrWH8oi9XsQiMjtuNJD7DSZYKGAXEsLExBbLS
R24NSt4WAXuqfqdJk25f85+MQnT1dGeWJTQJvCgwS9r9LsrMhZi2xf7SxBBZ6m+1vhB2Y6fQSROi
ubz52WZWCettvSMiZftFXsh5EMkMAYpScwTOcdhpygkrvJ8K4EDlm5l/GRpgZx1Ti0RkOSuTnuqu
FDn1bHkdQgox/5ab5lhrT2gZg2T6hNW5acRMLNHsaysMujLXYRndrKnypSb2yzo5xC3bLVIdaZF2
+KB4E+GEpMmn7ByyiKnYaEJcCa60/CxzGaC2aozrmn6o7W5KyKqv38f4kIAyawYRRzl8YPdQsuMr
KJsjoJE5+madKSlk0+SwEH9L27dJ6KP1KenIdGCkpBL54/p1T8CE8rkQdfg8msS9GqHWxV6X54HY
M8QbbzjJd6vQOlCCMKOCDfbP4bwnKSmI6sQDg+gJsbKqwiFvJgAkPC/3rVZtwc4XP0ftNSYKAQAt
4Pzodc3kGQQjKBxWqIWQgMTEYvYStEUz8fcIPLyk/ayK+I4u2uh2HPGA1myfJj1hzvhqod+mNT00
oowV40m5Ez2/OO/jBI2R8M0uGpXFVO2u+xBREcp14VQafk92UYHFdY6VYMGEpmuFVxkxuBniTX6U
EvcE1gRCLbqLBTA7G0e9ROwYo6giraap0mAzz82gOYrhxSlSDbnYx/ptmt4J27LL4lT0ES+Ua+BJ
uP/GWPuQRiwt9+is6j2/b3bYzEVll6XfBkxt063uRMBCy9NmwlzE7eZO7EsbGt01IrGGAJce4Tox
2GGV3Cmze04BKcrS4oK0u5XyXeYpUATpUUu14paPwdBWpiKJuW1xwTScwrjoSJME8CfpqcmXcxn9
6ab7M8T8P7K8/1c1lpc6rYb+//zvu+vxPy8wCKvlu/WLZG+8X/9ouwLBka1kwM4kFz8ph5O+fMmZ
xOcIrHZ2N/kSK5im0IJsnXlU22y3GqUnTYnXbIsvRHNQF5EP+u5PiuRPqPVjQJco8clX5NsIy5W+
quVxI3vTdIffQPWI6KAfWkeykI6tkIM15VIMl7lly9OhTh631q8NwUFU5qx4PGjcQsryAbErK4Q/
iDfrjjfxNOtT4kwmzzgA0nbU1V8JAHJWCQe9P7TIUoqemshPxULYmqA/IzTqmTgBog7RF+BqJOGr
Tx5LsuG0JfiH7eX/86b+0UDxDw7QP1ftf3hT/xK6Pxrg1gT8oZUqXsQhv6h15t49HNuCkrP6WBvM
E+IbePBmBvSIIfwq/8XnCj7xnz9XFb/aH5gH2Zh/ARyqSRDM+S63zSXDo5LGRhRL6FDcX4oEU9YX
1E+JaysxPK3zOP1o8qOq7yrhrTV2S+Tl9ZmlQpRvYnrkqRfW3aIdYjMo0APrKfBs2Ijg4OO/qJv5
iwnw/sYR44mNxLhfOYjMP9+NEncMKSIFRBFAPjj3KMJfGcc13/7F+3P/QX/5hO55oQjpZXJIJOuv
n1A8FqM4l6PNUyZzhi7sMnbMJUjNMP5XHZym8Z9eFiWfFKYyR1Aho6Ei+OeXNYNEEw6UjHYrHM1K
fzQiaZf2c4gLN5z0ySUOEL9QguJCeZsb4iM1JZC0XV57GkHi+XwqDDTOFRBNvmYv8BMQJQX5fpwO
CrxNseDG7POJAB4ilmFBEFAWo4NVbgkPL7rfXwLkGeu/YyF0SScwmftqPiJLih/m/lsibWjQ1ssm
uXSFnhaSPJezKl5bc/QUToPxeu3IDTMkzSX8ZNXQF9Awf5clEz4Od8KhEOhaJBkaX+bHVCq7WlyO
S4EeSWIpmRcCRYtQjm8F58sxaXdNF9/Z2TAuPOJ3S+ES5/2+wxMGk8VdYWfRgtrzAVuSXN+9yiDt
EmY6NkSTfrohehaLXWqSGT2ERnUlfJtVvUHg3NuS0SMCZ8V4n+LOn5tXQbvdt2Fg70DjnIq6WIGY
xaUUkrsAgfbU0LV3j71cxdO8cFhef0niMTdbV78P8sLzmiEqKn6tZrkXSw9r/34dYWmsH1P6ZfAW
KGS5ok+eq88xJ/7XOBvSY1aepyEkXSEfHid2Dp2ky1Z4jfMJovqPHaCsX4fRcltTQ3gN9yc0Ti8f
ZzqEsxx9D5hdTYCmORKauAYUuLl60kB4kUvA0DaYpEwsbo+YRiSwWkB3r3LsUkVeOmanjWzmTdkN
W/lsFkOQwJ/YxFW4KqrTwlDDBbdKP2CoREzBi1fy5h6dSOoszvTsW2557gvpsHGAkhQHdT/1UjEd
8FkkBcb6f6k7kyVLkTRLv0pJ70kBVVBg0Zs7DzbPZhvEJmeeJ4Wn74/IKdwrK6JyUSJdm0hJ8fAw
7F5AVf9zznc+k6imsnbYSp6ThUEYsvb1zdoJL7KQDk2c1jZ7M35cEQFZbexjAiHZb55S6P+jOol2
X0iwCM6qYOCCMAI2YTv09cFVNxCgeJW7h2VJlcTKEZZRtHhzY6M0jWINRW3tqysn/oLMf6vTbUCm
wEq6Pbfezkx3uXjxLPzzDn+tDw9S23vwguuBJITH5nGKTk7iHwlWkINTKwCHOP0xouFhLtq7WTj3
mXwcnOFS2j2zR3WyIKKGj14EDMWTmFXkuo22RDI3qcBmFNyBQNp7xk0UWGurx476iR+I3ResIjNZ
2eYJjMtmCOLViPnea08Qj9jDJBsBdHtU7EcUNlFxV9gYpavxaDE6EdWP0jyo7q5qoHBKLClEcaGM
j0gaKYZJP3yJEcNhTJEbMFZlKY6Rf8P2b/S+Ub/XWLwxDQGFYom0nmrvunesDdAPyY4rlyziuc9C
bTw48XOvH0xpHg2Pb2eMgGXg5x7CNU24JD2vacXauvhu+vbTKPm+7Jext9eRH22mcTxFQXi/bClx
+Gx7f+Gz4zWJhl1UfRbtc5VWFFywZqTXtjJ3Xf9qxtEjaIzNjACj0FXZ38n2YARAoIAAPQ0uK2UT
wa4jn8RWk9J3cPFYn+F84XAqdoC4VxMg03LxAOcK35XLrXqTEZuUmntlgi3CVKJ/dsVlyGu2HZ5x
4K/smPsS1HdnU+8D0AtBk7qyl9I8tQa+MJ55aJ5RSb/rgP+y20lxY1E0BNtvsbo/1UZ0CiHhTWX6
5I/DdsRI58XOYpZd91Z27eIVVMRHYY/u6xwkKMYnOTFPg3mQRzCasnilM4oBgvaaTq51qPQh8fNV
po6yYd+i4CsoHmNGpc20w7lz5NvC6/7UJ49W8aNgr2QkqOQKo7hpH+mWxNj01NKBMtPil9xn+osU
BRnJ/qBzCkemO8NQ+26aT1HO2ISIvBk1t0Z7V6fzMRDseVGwVGOvVXyI55H8KYMMrEKimFaz1Fuv
uGdpaK0IC2v2YI7nqOEuzY6Dd66Nd2tkEMyldGWH8fUmJTlKzeyaVPFWNVwpRg3PIdPjfAJVhrrC
Y2s2i9N9xSBj0tWWmhrkTWPHjbSL2NWGFuEr1qGUky0pWEBWOKbcZ2e6z20wgC2uxbQ8Jd6XhW2I
Vx6FfWcO5PsQiSFiUA7e6sObT4N/GG2GOA7AMXEOusfUPPQjk6eGFq3DYL6OPctmd1HHzIzc4ujY
15QVaMIh421jbOLhEJr7KoBdfSH1PYarOjhk7Ao868Jtqo3o8jXy0qFlBN0a361+CTh7sffxAf6Q
heJdcK5SZ5Wo/Vi/zcVTtfycPLuCXflmBEzGnfpNef466It18lSX7cYjjM3uftfqh8YNL0isb3CZ
rHwT2Tth5Bea615fp85EeBUBvgrXU+VeGZy/Ebh3M4HcZijfvPiQDmJj6BpSGsmxeWdzhk23MGoe
rPJYqqshfR3cN0tkj1aj1rb1I2fCNOEhTsoNlWaAs7hPEaAiwGQmB5OIctM3olzrdN4xVg04EEXx
UWLWM4ItPQOrHq8f0YjJRGdxeYGnvIlA+vi3M19YMjM4o0QRYx++kWSt+xb/BwkY7MuYySwWGXw4
XtPt6kUGZrQfWaeGl6lT7fNOHgbrcfbtW1E6W+1FPCwo4s2w056/2Lifa171Y4kTkuNVVN3r9qLv
MSlRt5MF1YWV3ZNcXHWoxd4YbX33hcP9lfSYk9SPgf42jOmqlSAaET4E7vqpTX/gNFzVHbma6Fj4
W6YSfDGvhiRr6fvbIubBy/S6M4tLH4tvgNYWpD26L8f5B0DXa3zqjBd68LacV7itKzXgTMchw+/v
TZyPIsCZNnZKs4MQGO77InmIS5iRCC90ap5mgt1+R5BwCLZAkICKkwDCo+cL6jZhUC21P5RUcLMn
UAE0n67kN3QwKtRzcSlEtVVRtAWZuckG9JiB9bzCUucDqzRxSianzoRLV01IMJgM8bXJElo2i2+5
zlKbzQmzTliJuamvDJ7liLlKF/yodb5pRQY4EteSe6P9U0XuxJNLdI3fRa6h2u2JI25cRj6pcPZ5
Y6280qE7fL6QnPiNIPkeTIeSHQ+jU7VvUIXsNtvlpncVLbsU2V4nsUYsMjexfbCmnO7PgQZp7h6z
urTDcoNuz6G93KT9kw7wpbXJVgXcqehBhtyoRF9lKdvONL+suus8ZfuRU8O3nFp18U5YjILm8Ijl
NFjlEYBjemHy/qvllTmo7ES+9RjC9PPskeNqs9b1zTyBuKQfJsFT6rMRxW3gAdZzVf4l6aQBtLCu
C4uhyxtcg53QLWbIGiO9swlcVofcWhPP2gFSXHm4ZgZjx8u4M8/SnPEWagxO8c5Wr7l3TzJoPYQs
f8ULd7MdrK3J3NsQt8DEbVJDkcePNlnw1lrsTIz8YE8clct5M5ZPjZh3REzhIT7OxSOHAlG1IDic
nZ3NvMN2TfUeZozmhwU7+hI2MD9s61wnL6H3QnMnPVbDfpwupS6xNbTZtTE2VyN61tzV+1iMe4Zw
jp2d4L1t8iK++x+ZOP/3XA3/m+bSf+hnWL03H+9fZfvTZPofhgbDga8jTIBUQvoLsmfJt/+V17P8
kXKYQPuSQDpVovY/R9OW/IuUDrhHIC7E4vlX/mFp4I+ouyUV7zjAf8jc/luUK/Hz4MhhLu74Hul3
QcbexEDxS8tokfhgLiob7dKxLqjUDWG92GG8nWlc67fKz9nWGvDa4bJTXEWAszUwSUY2OH4SnKI5
RdQ//XDmoecEnmbjNynLAUhwSWA2ctwac7q0xi8r8JxV01bqsSQ2fdmobJZ/Hdf8Tzhqhu8G6/L3
f1A52P7HjnTIe0dr1/8GetRyI/zXEslNye+Fi/Sne3H5K39VSQyFFsJEhgpCegM9uAl823+7GaUF
V82SMAUdZincCv+QSWzxF8t2lMRjw2DnNw/N3+01UB04XMCTcpRjYwr99+BRP1ds8hMsro7nQWAc
9NV/QkeNZZHNNmyFddim7hUkofiWOEJNTimMT7zOSnKuNnSAukjjS7NX0f3vPqt/Me/7zb3zz2kS
F2BbnmfCqHBM5qWIRb/Md6owLiJK2XFBW8ajQY8U2W62GZVd6OPQ4MmvABRxRura+MrJDfBABA39
7ewNWC9xds9n7ajqKZ/UaxBXLT5ALccH4qfDvDeqzOEFX9CfBcbgz0aVyxzw50sHgCgxQbE3c2zL
+mUQVqup5DVCTAASlc4PkxlbatfGlc3eDizSC0D1Ptv5mmZG9geziI+l1FZ6nrRgf/jHn6PFvfLr
xSCo+ehdvF2WF8vPn2M9TW2+YHnwYuhxpqWgZ9dpY440dxr/60fidQ5MUDuhnyvN55IE3TAQPvHz
ztzrKo+jE6FlUmng9oNpnRlmkm2zMaz9vR23cXsW5jj+6Xjv14tWCH1CLW9o9DlX/fIJkixos1po
vdaOA6KaLhNLHchBMuuiXoLKx7QIOcqB4fXB9ZEkLf/sY1vGhz99hwpXGY+lBKG2XMcvtx+A25RI
PNza2okCINmwssM1CQgo8jIb8KdSRJhEJzOwB+MmtyefGMAAbwMbOFAj5hgiG9ttZ2eG2mLe9pjr
Ebnvnv7k2/0Xl8mTogSfE9cIMuXnb9fzKUAwA7JQPEmpZubi9fdmU6a7Crp+uDZF3WGjFn0pDsls
iOgKiSFK9jqsIGAJcwaV2M6NxRawoHyD1i05ivMfX6P8T4+DYvLsUJRiL4gYLIM/XyO3uZiaEpux
Xzphc02wpoIDH3VwNvpppHPFqSgnywffBoQw5TCWlQd3wDY84R6Kvhp6+GWJd5rLoP9oI85rdsXW
9Fw72UdSJ4tFXKfNXel05BGUdAiDF4TAcegbY2Bup8YP7W1PpHq4bugmwk4CkCN45DA1PrqBw7bR
7N223aie/N3mj3/5ZUfx833kWq7rcxMvZkggOb98Qe6cMQro3YxNaoLf3fZE2BMqMFGNRzOHBlMG
NYPAcQRCMk7CfI68Ae9W14TBZihVQXReJML9k8sil/zLdS30HylNbh5EdZ+l5ucvpeaY1Hs2R3O7
KTP3aJVjfRy7iemgP5Z18ZEAkAtWbhAX/TnLu2MR92WyTUZJNLPzbnzqS4gWDHo8uhVnOhLZuzZp
mqfe7MeHSfovfuHIY0bRJ3IshLxo3eUV6VEoCRd+Bw4wLlCeXFFcx5bNsTYWxNUaL+/20mwShnie
+VAOxVdRcGyWbvaYhbO6mprl8IbhngKAABnTQW8gdjBCiAffZdkdo2cIZE22ZEMUwPCqeNNmAwaU
BFN1Ho2mDeA32LTFNkyThNvkZ3BhXIlBGUVRdxCEuV2ir/S3rPxQc73cqq63bYHlLjTQmkaoKVui
qRDShNtTbKrR4tis7cOln2iudHVvqfC+nSsLQJgwD5lO5ktbZzWiWlAwUg1rwrwapJ9RZ9Y6CWV0
GQBnw20eqDfe5YC5AbTAj/QPU2niPS1EcdKMOTDv0eZEV6FFI2/mhAPGnlA4z7UK9Tp1jfs5qdHm
kq44ZtYU7vG75Luc0CFJQYJpLjgiUD/i0Q/q9BoicL2yYs6ajB3xeJLpNeLiYgoN96XJtfHWAMmJ
uFcTnI9m0s2YTkc1OicYqf03naH1V84gx9Ht1pNtum8znd0YHoVUtRfk91XUveHWp4erL76lFnW7
9WsNZ2lpu2DYYSoAIFaTfJiNVc3QHJcoTDUGyY+2a92vGlTMjW/36rnRgfddNTNDVFPBRFVdZFzZ
iYr3VXvJvkPYeX9U7lwskbhx5ZjF2XRaHxK7IMHl8j1sQdvKDfw0CT1OR4RXVBjfjl03HsO5CY4E
vvNyPyZlczUMiYfgwURvNfvDXg0j7LLWo2eCqcxeDCp6klOwD4tZnpMwGLe+P9qnkCZ1mnDzzN73
Q4RfYwgpWpgIDKwMZygfq3r4HNKw6fnSiuadAvvmQ4wSyx5NbSApY1HcOx2Ru06QWsQcUsJ4mkGI
vPtFOO37yMA8ALB+5bVV92zAzIIHlMecWE2LdccThkkrJPVON57fMxuxsN7gCcsQDVRq9wlPUlqQ
MNTKbRaSYLzvExuvah6/hIYj772uwTo8TPUHL9aU2Z+o36KxzG7qYcQGaAbYMilxROOMcVfkWG9T
XrAP2AsE4o6rSB94drR0KjNbN0QqHp1lpB41Ie9ypXlk/dQKjnndp+iO9XwZNkxEe4e+ShHFMCRx
VPoRtUQg1znk03OyjrVp7wnRflTm3GP45Y7Fsiv0aYxVsxs8qJN5zuk6C8abfBxe0TkYbJlec/Tp
xHHWQHad7SyskbxDGt9SzROs/TG1br3Rju7CdjCOYhiLzaSmYt/kLtPIMWoedO2Y7SZ3meawq7rh
/8VPCYGXQ+qiYqyQgN0jYeDwAfVQfwyGSl46cmfMwZl2EGeoyquJFsKDlVIyaumIprEmmJovq0wJ
PwC2L167dBoOE6QU7HLDdKCDDm9wRx8WA/yiyR7TWd9K2kCvtaGmD38Ou3U9dR+57Xz7dY06Vkkj
Oktif/d5U6dXvUiGHzquTfa+MgFqb4f+PkiI8rTejCd9lnx9Mh29kQJWegEC1rnHvJ2/aEPrX2yj
K+9yKycNmEmPft1Gr6N5+RA0n+MnZYDz0c1zhG6T4wpGayvf0rdDlw/ssmX1sKd9aEXh1qLH/GAJ
A9lvHuKx3rZ1VzyJ1IN85DBfdVySgbJs1cEySeCLoHq3umC4LTqdnBxolPu2onpLOeAlGq3MbTUC
ee2Lpn0Kiiq4yMZGHCcvmRhgDd1NDTTrmi4Zgq7828hdTLyhfRCBgaMFaTDL9kCdMnSKbHxmztZd
pU0+OHsVlo2zC7IFtzqlcX3taY4ycTN2De2OYfhtxlVHoYTJez/N4ytFkdB5VB3cOPZQ/K9Pvib7
9oViLOQVoAZovrjpkwHk7eB5a1LRdCbX01NF/nrjlF2AO0wr8rn8TTvgeV6ldcDcl76YpQAukQYC
tGMtAIjbkPqrS2eIojtrFM0xKYO0xJKVUZ1l+0N8BJJiPtUczC5o2FUXZc2qB/8S5YwfLfZZzOy0
WQJ9VqmNz8YdvmMfOSuIBbR65U34sAf+4Qa80RYQSoNFKU4O7cSOuqmrckuKuyHb7omHSkODp0Tc
/jJa0kNelAPxsrt+wDAvdtBLINFX/WObF9beGUz1UJWO2HW66o9IDAIgbr5rPbfiY+lm69upfG5/
qC43gR02ezah+pVC9fmqogLjCtg7cmoY4zeqRoAydUWODvaJPkuQddddM9WHoaP+olAWSapYyTPU
q/AR+szzMPv+yZAhZs8RnjzsAxslIYJIBtg0PcdQ+sE8xXoPrrs42QVG0FwPIOaDrGzYdohvgHPj
PQFjkBzLu8UbIB97tfYeqPJSYFCHDB1CC2uXQ+6658nOznPddO26aVIMDuzAmTvKCTV6trcTc+sn
hH/zCqCf+wrwysX9EFgxBcwBeelAIzsOKSex2hq8Bxonmqc6NOWLMWre8q5Mxm+Lg+kNhY4e5tUc
roatO+QxnuZ3Mdj3uUdMqmIRomPavw9S3bz1QxbeDwzhf4xzmX6HfhXdUnWY7lRnqIPXBhkY3jZq
mF17S+PwHOujUszp4yr66hTT+jTFsiIDNNY49itAM1F62S3f2dIAAGWnYK1K6eE+JNTGrlIi7iiE
Zn1fxngfk9lmd6FtT+4TPVtrcpdIExIk7q0QDeC53EljLAC+OAvRFpzcC8P5BPc23wdy6OwteI3p
aRwq4zaCPoPBfs5HC4liwjM5JgzU8f7cD9Kpn+syBgLQ5t5XJBjnbXCb8gawoxaXQWFON07JDLeN
80qeJpl51+Db+d27IqJEmgcLecDnqd9Bwo4ulp7ju54WOpx65vTVMwxDFMinRuyIsLmvIhyXgAxN
Xe6K7Z/3aFuBi71T+kmw4WaFSec0SbfzwW9pmh6TxHsCB4OfMet9Vkz6VHjaRwL8Pi/tJmc6zsGW
YCo5Wf6g0WXt3w6wiYHwzR01coc6HFjOg1pUCjB1Nt1wd6ThhR9P4bhLaqLHm9GcBmcngKLkxIO9
EjW58x8tEtVfQnaARzjs/QhrdAz2FjkNof0c3uSzxSB9WNQdupmnnveOD6kkcgmhrvqiuIzcnmh3
ZPlfhdktZZVyYMsTuvUrK290UbmWeTDjxA/XiY5twg2mHUwbs+1YN2hpUnB/gEMxXayii8S3amPd
JGjbacf+ZsPKU77mdejqreUWwaNqvLbfmd48V6SFM2Bzw2who7qGqsUu9Ifsqxul95gRt4dg1/Af
pldWDfw3S+MdGnmMeEDukT4Nzw0fUm0H7+bswTyARpDvG6B56DFe7T3S9TsW+77N3FdolOQ0tCG7
bm/5k99sYrblDaJ45NLX2UF7yR7YEZINiY0B96LbmdHaLNv0Cr4GwerJcAr0OS0iDxdfU95pNtvs
SWibhFBoRGaxGWsw7KsqFtHCvjOuhpLSzPWyXGfraYwR+QEreo9WLbWzpzfbsUCE9JWxTvvUT94K
2UcXPMqFcTJN2CF7tgf9vId6UYqt4sdgUkXkzc6UfmI1qccRTa9vAvPJa1Ncfb0W+HwytBHCxoWL
vSI3a6dcW6aDbdcuKojUkn1LjIySu08OVIkErZNvdOtVvTPu3Npjc1yMOS6eoOx8duVm5t7aIKmu
sChkTKATvi06+2iiR6AlGSXq4tLotfcaNegym6D35LZQ2LHKWeMFjdRNjQH4BI/BeBeRhS6DcYAP
jDax1oDxrTBcRGOERTbV9w7MuP0MihCVr7H956pPQAqWqs63pZ6ac9+H8l3z8r4qKYD+4TOLxNSq
jfIgIrvjlRc1NsJPnnPm7BsxVvtUdT1FMtGcQI/w+snZcemSiKw9kKgxWqMgMITw3W7/+Nj/i1WQ
iRE5XQ4VAB08h9ml/cskv06joR2omF65NUorOjCnnzhkTJ8mfrX384QkYTYbPlbaPlHvQzJLEyk6
I7yvBgHjwM1oEr0uA1oUt+gVpJ8lNLpuOzoiYkGLcYD0QmPeMdIxP5tTCNSxiwYEu5LbH2qGITqx
Hsw6O41ZZht7Xi2guTzZLyj7aPY7hNquRg11YpLrcZ7hAP7jD8FaZhu/n6ERAmC0zfiO+85RQi1+
yt/VD9RF7EJ9rdGsyyT8JFKa060TtOX3NLrhLZcyrk1ZWbfYS9jws6Cnq1TNVrde2oEuMzUl11YW
gw6Rsa2v/uTifp1KcXGeTzTeZnDmO/avF2fW3thVNbs+8vXJYxhYHPwaTE9UKuV1PlyMoZfsM1ub
NHXRa1fu3azG4W3YC3/3j6/lZyvjMl7EK0zpg02tOlPvRSP4/ecUVvB6kmHAfT9N1WbhiIFC0dtQ
wUSa08T5k5tzsR//9LXw46THr0zcQlrS/OVrsQu/HePYBKYw2e+doasn6EjzuuyU//7Hv9i//Ek0
YCw2TcIW7jIc+90NkIelkcC8zZmbwDWNJ988wQoa150/2MffftS/JTj9NxI4/6Ueuvygz7KamjiM
uv8/2kkY6v7u4968d+9/y9ss9Sr/9//cs4Z8FzFfyT9TOL/9lb+lcCgn8WweKoQkF4PsIgz8VV5a
9Ex0CVwPvJcEQgX349/T2+ovHtN2kjH8AwnJ5Rv9e3rbQTvl9mSQyWh8Gcz/O+ltNnc/3/UkgyT4
JJM5P05hh2qhX+76mSsYVE9kbKrM/EmydHxIrwHwXSNI4YAJF2PJBA/P28aFn1QApSRRbWe2Iasg
Do2fLR2/TBf9pjxAewBSJwuIqKY9UabTOXb4Cb0qitaGOxtXlRVx2DazAMREX7W1oCxBsBzBmKA+
w+5IfoJPiU5tshzOhNzbld+KfRGl8WMIUazcVnbZweDO6wDOvl0F76JKfFzwzQIgrKjkJgk4D7rc
zIXWNMQqVyVs9UqbCohMMkxNdT62m1QG6XUftvTVt45sATmpgHGoLCSXXiSCGI1T12uf7X52kqUD
MyOUqF1jPfpvTUoj4ipwkpg3aZn581GnOizWTEunr8ZqNS5vUMDvSVnGl9BAxos603TuWuU0EV7t
Ody3U0FtRjdHGCIapDV3W019aJylgZF87/ZD3qzMymnFVjdF95KEISqVw3E3PICadYdNPSf6Rcx2
fScLTbS4Rmlg6zWlBFN7aVMY4/nNSx469qtrhc6TG+rxLa39+jpQ8YDRDaYDY8NGRhh8mHEV61on
V5IymnhgECyIPAY+KDl2wpxAYNJ0Ja0zYUuOAVuiIfNVYcVsumEkV8a1G7zk+qaxs3NQQXibsEAB
zOIqqC8DOBrTu9DEW4KMUyx2cabfsZ7emtZFOWAj8+ZnoiXMSMq5u5qTeOMTtBJEszuRu3QL5x9o
Jo8e5+c1M2xyF/W1M+WMY/pLy+n2Kp+vdd9ziPNPkWE9Ze13UpELX0zZ8bddw5sKzZe4J7pO8pbz
3HVPrV1mkFiIg6M1GOZ6tOU+iNqXOl3KWQDZjNO+setbHr+VwuC6kiRv6nxaL6Gg0T0B1KU9m7w3
TeQkcqDhekG0B0V+MXsMcIWEHu/mF53prabYvWczf0wCP0ZC68QDyrG8R+wvPxOzPUrNLeiNmtZk
mIwIEdJ6CAaXpA6M5GE03fvUiUnDVWw6sauxoGwHazJelA1TiRKqHyJtLpWX3OCLqM6Fw0SO7cf4
0NLW0rjprg/6UxQOzZVLQacd0mw41MfOv2hEvIGNcqNacxfLmTJ7/9m33s3paiKylJLShAs8ms+I
0luiaM84q7Z5w3eKPU4ENyDviICYK+n58xbV4F6RuTD6HK8fMwkTvPL8puzhNpi7e+ly5EoUBUGU
B1Vyw0EN++9VppydxznMdMPrlt0ZL8uNzaQ6pfQcjhxtPWijIyXNRnIOl8QJXN46cS4YOm78hdlu
FgdHwpK0uRYbR2/Zlfe98Rhln1R8nqWbrMPpRagEnwZtQAnniPgcB9mOR5amxUNshZ+RIscTkncD
xFqguw2vkc20NoS8HN0D1X+odVFCfPI/DAJq3HXnIZ8WbAt+NXBsGwNAOuPxdUxTL52cw9pkRMFe
Rq5dr7rNMfNCDIpWtRolJtoX1XUXA+w5b1I+mZVkB+BaHDl0bgactgwB2bsP0CP5zZRZQwEloZaI
tQrGb0BbUbmyeyFu44YOTyGnBQmU3sS2tw3G7ELDgl3uaS8bg33gpBnB+zTfWbGTQp/p9R1RJs5G
w6trlBjbkuFyStSVnNNnZMN9Cf947QrqztP+6MzefT6DmGrHnaBYbZ6vzTg++Tgxy8yAr8CdPLTZ
lZnFH35EwtmCDF+lMQUDss6AgvKS93c1PvN0aNRuDniKQZEO1luda3INeXK/VK0g127sXN5Wbnxt
5hcOMKIw9fbVkD3o0r0CMWzTEzy5EAgrYpJAlO6EMR5tr9ta7Q1Rghlf9d2ohgsGsKeC5t8BUKzf
9s195s6Xg/GDdOzjJJs7MZ78kXl14z52VbqpQCFgSYeRtdcj0cq4GvU5nC9czuGNwXvZSuJrzpUX
c2JeZM50sCE2lCNyU81oBOqDMi4csIx+dpVBapfNxbhQ4dOSBqO2ADOGQESl+MK57lyg/hSM0hPu
++3KZzDACKHyNrICmVKg6a3nRBIqD3602jkmXnqIRzc4F4XfvOeOojlv8A5uVV+zTC9t7khj6TA8
2mPuryLM+/gTnTDdgrQmtD3udcLZrYMAgghCJ+SKdXburuPOuWiDzyYzYW3iZi7KXUfLbkrQ20n0
FhjwOo4Eh+H+o46dC3NSNxZjOSGx3o5652C/FM7HLI7+XFy7+tpDeZ/bG5P4ymiebUYVSrYbi9mJ
X+ZoqsqwyafNHcZB7HjlGrL1dRroVZ+BaZrM8R0nyEUzGR92Uv1Aczv3U0p8hazQxPx96uIdpyLe
trrZufmxHon4hOphtDNKL0ZrUfwuDFKdcVpd5xwxI96a+WPfOK/eDMqhVp+1a9Df0X3MTb8bW6P8
SCeKnx3UFk9Y8JQ8pET4ejLzQ1BL5UtkNOOmjc2baQ7pbppvfOuY94h4ZsLDVW6MMlpXrGCT1AdJ
woaX7ztTyncBvG1lttezJy5Fpw81L3PI4/OmU6RMsUAvlamgUfwDJUVoOz5aafzSGC5fUnoRjrV1
a2T856cn0+w4imtEbCDI6DfMDFBXO6hUPuEEWx8Kz+HpJEM8zNlhki9tEHrnZmaEODqX2m1+OKxw
qQUNS9cEZ+0YBth4KJdlNb0pGcJZzbONl58X0+OsxTkscw7jk3/bBTde6D7rJD1Sd7DLAxC4+sOz
yBzZpT7XZrVNnH5thJDTZXxi/PSQ9EBlhAbFMCe73u5isk8RBuBi3DaJ+YyZ6TMHCjaA4Wma9qrv
lr4wHp+yO6YTJowZir/0+6+QRjW4WvElholT2YU3SYU/jrhzuxkn60GFeIgATsnjGNfjOkdV9Vrn
IpSIhe65jZ09rw/mqI1xmfD7KXPTpf6+twbzhkM+tWo0nlnbOfkqISuydqtNuMzwE9TYTr/nCkjE
sLhw7rMkBLfrrOv0TSYedunitUJUG/zpzlMkl6c32RFSJ36k5uE2xrab0PBapK/ggzEwE+vS8VXt
sRtk5tSxHKgCXNZBOdZXr8KD4CWfDhbjKHa2ebihiZnVjiiB8FBGKUSLi51DXN1aHOWGvvF72Nmw
1WW68DoVa3P5pOBqJvHrXD1HSTsxQYzz65gciRsxilc2JOppnaJTZBkRq9kor4gAuiSE6N3ga1Mn
L0JFxpEbHmIB4YOSrmngF53ORO9fmtq5H+ldfnZgT3hRcmBnQtocIKdA4Va0vczTNgw+e7udcNHS
RhF+DcLeMMRE6ekg/rfrZYHV1D+PXIgmpbOA50yluEWpaZjM+ZGzEdJYaO+8hlYR2dzGcHGBKC62
7woLfMU2qqvlZZWKpwGiih3up5Iy83NedZDtio2fEblL7F1WfXhaYxK/cEm0Ay6k7D1oocAY1j7H
51N8B85wTPPrtiIX1ZXnFvTyC2J9eDuNcv7uO473WbctnQS02YzzhEoYUl8cI9KeJHYxLKPm7EXi
1JRGcRMnBExq2I3oafWReffaF0ucv6PsZzKRQ2j4odNY3i+9MDRfFGl9GF189BpXaE1haJk47y7Q
UGpxAA8UekIDdb9a1Wwmw3xwCKr4wH6pG4w6FuWs4v3WVYhuHIxmt/0gN7rWQn4h+4y3BUgfycRz
CuzdFBLucL9tb3qrmxNdf+uADB3h8MSLLieLlqKpd24LWIfmfI4N8Z27bE5KCKcNUmDALqfwOSiY
gueXByMAkyCodnfNelvj/li2MoJp5SLS9ZHYjTU+f83nT7FApD/GTB+yRF4mpOjcCl5I5uyH5js0
i60TY2UKPoNovO4wgoT43pKMCr2eJH5ZnEM326nGXyURU/rhrnUPeX7HtfordsDrPHKeFItIz9BT
YPoXvbUuRXGZ/D/2zmxHbiTN0u8y18MEaaSRxpu58C089pAUm3RjCEkh7qTRuPPp52NWVVemclqN
RF81MIWCqgBJ4XJ30vgv53ynErtBReeAAPt1/OHDchmh68AFvB0T90ZxDt4hQrhAzHkYJvvg5Q2U
3Ry5h4+JBL/oofOcD0TBv3kDMF138g/SegWg0jHDGYYXbYmZ0K4aUNcKmDiSN2z6vszLWJ2TPDrP
rdGXBXnHB9iS93E0UMkAUvfy1zL6WKrxUKbu3ivkIXJgGLog0d/8Gr1jpB5qguqr4srL7YPWbnQc
18h3dyUhoFd1aQ8qqW9RYzGDHbCphQvZGxZev7dzGNqgmagkMMm0cO908kx65mGCGeaT9tG1+W2y
Anueq2NLrMPFmG6rI0StgKimL6niqBY4DFcqv4oGOHHfiiLn7vZL9whtdLM5U8749aPgBiadAJUW
7PbJo29Js/GqZCCGYzW+EZZbq88wV8mhO8cSU5yVLL6XXLfH0OG+JAUh2AfQFtaK2D8kQICp4uV7
tGHbG6PtlTet/TVKHX9fMo96d2Jlj5nn3BRF+63t9IWPsJGvf76IJ8wAoUqXQ9sm17mPZSJAhEa+
aMH5wUaQLLJ2s93WF+Nw8jYtyjD713Il5BrfadGp2yGwL/WynDek4qLwBawQ5nmAQbKNu7cqGS+i
VjByRul5nPJxj6fHn+A0d9V6iQ5o/NhugdZgpWdwClGE0wfrCY6xRd30KA0hyBLlRekZ1G54mZkP
pkMcYsLjSHB93FyGy/ADKv/2/Q2nVRl+SI5hj5vJ5gAYKWXm5zSOdbfvS9V9zlr0Hbts0P0PYss0
YQsTS6wdznerCRyWijk9kHB1YFnvgvmYB3DJA7oYdKwYgCmRvSW4H5qKVqnE1MVngDwAalC26rs6
cCE3cJLNt/0ScjM7PohoQ6gAxD1K0letPcIDEzmTTh82oQdutW3N/VjNBsI+AYo3um55xvTcvPg9
Pc84x9lbooc4VlT9QT64oHuHXnzJvSgJL7veZ+s2dn5AUDJKIJh3MGQ/UA/R4i7rSFdZxGv6ivWH
n6eSZj1CIyVh7n+vVYOfsHC2GNWZvMdaJPxa/f4rJsV2/ccA9m/NKv/TQeQf55D/538abpKQl1+N
LG+bmhjy98T+CTn5+1/6x9BSuL/5mxzRdTdhPKLJfw8tyR8E2kMVCgtIKYbJ/x5a+r9JSUPFnNlF
RhFIJon/Glp6vynpxh4CXoINBVPIvzO05M//aXQeCY+hIDuNCNyAJ/0w3H7/DwNtRzpCDoBh96U/
AjTuGovaamCFDZ4snaFmzL2Zv3AG9eI4jAuea+TmIMHmmnXOufREHjJuQzE3Vka4R1LAw5sOvdt6
zDOaj8NaLu5jINYCLmtoo++Fr6Z431VkA9xI0U+HiUdgBR8Fal3QB/Y9CsjapH8ni6xaenlQkYYS
P+i0REWRTON9UNPpINLSFWgQkpWeyllCfs7aVe+Q8K0AAoZAnZpxpakNJuM/VZXDbAy9J8Y7d105
EBYkBjzUw9vATxQtTxd1T37QEnBGbKplfqIDDVTEMO0nrQouCZ4ZMBBE9G0pLYnjcu47PkyBIHgP
W2Jd9h6q06ugdShKnLTJSIBTmfrco3Ng8Ov3SAZ0HkXmUE8OU5FJSkIEYre4Uq4xwx35xUJxkm40
QIIQZ4oY4lKwdgl0WRR6V+CxqZi7soyKfVT41R1rpRDEPx/3Z6fs5UtH1gxcxWFprqN1HknlG5oG
ZyJj5vZIOssR/Q3pRG2+mH7PeHor3icxPrjKtHLXBO34RBAe9u6U6pfoQ6nnaMe5irWY2pc3YZDW
/igGGdzOci7uWb75X2VNLuJFVSlJXdoMRPU2QxXb2yWpvCuRjZR2Uzl457gCMsm6aP7QBCO4iJo8
7UtReJZh85SyMUWkRXRLM5/aeAAJ0yZpcQPvN3tpPRM/h6J35XHQLok3w0BXW2axw3spe4QclYxB
6znlMxc4qWTDGBJ5pByCThDU1vSknUaqc+htYe1dMdf2Ye3tek0MLz7vOGswdzP0atUlfgvvuRLo
V4dReuQVTBMqrITRdU693iVmnzjJmxtq2ERON3lPQeiMb5kb02p3M+5awIvkI+0K+gTiTmTCdM9Q
BlFumMh+dt2VQOK1H+ZbUF3M3JLaZwpZNNAfiqSHiU8iEa/Bs6bGg56SKiCarLys6pBOP4tyoA0p
+WWsntRQPHRxDW4OiUBNweCaJtgrMC35rhc2mPcTdQHJN07HK0iHo2RXiTC8U7VDqqHXBv19kI8N
9vZ5GpHSshIEurNicl9dM97GTpdcSU6gM1MsqDshEcvVgawpW101gW8uiRau2q3NIlEP/RfIes8d
2Wyvg3+76Mk9JAhjP0RMeyXYgNbhwsyCCtVL2rkfUHm69SUagvkGqzEjlLR22ZmINvaCxx6VAilg
ggnNP3a3//8R9b/YYf3qEfXprcaJZrP6z4+o7S/9c68mfpOeYksbsL/yQ66G/9irCbDIgXT5Dytv
bFMsz/61V/N/i5H54GgSPnAc/vffjyj/Nza+rMJwuogIvF3wdx5Rv+v2/73c5QnFXo85vgcTB9Ry
9DPcrif9SISY96keqfhqxLcXMPshnmENOTQLdEWR+oRA5eO9gxzSa7PLIO/NyRXFY5nz1KqnT0wF
mDLPaXtjG/nsV5i6/WqBWARA4JjG5HbY0beXIdrbXRlsment2JzSImeo4Oj3UkzEHIx+vjchOrDZ
jX5EEJCzMQYEHtcvUUKq2TgrZhqD92kMXYJdE9oVByzOWPFnZMcQZLis2y9Dk0w7rw+Zdwf6sRrF
P9hIf+sy/+9sjf9UrP0PctFyuv/qJngq7FtWv/9ps7z9jX/cAYH72yZX2LBSoesicPkP46LAnYgJ
Cdsi8AwZeC4L7H/eAVKwdA49b7s3+E2xXZj/KtKC33y1SUWkYBeM1fZvFWl/Fp1ErsQr6G2uRddX
CPWjn5Q3VTq0uRgYquaFiK+SKA8A+5BQ8YfPg6HkwjTgj4y3/+erbHoNF5khrdBPhWCUGVVlBuCH
o7MFuE9e9Oe5r5avv36ZzYXzh7uZNwMI049UiJ4Y3JX66c30EiGjzxzyEEYNpKsUmb+uEucc2yjj
6V53T07drddN4eXDf/EOPU6rv7w259wG2MKHqaKfHELEgXWliwbhQPyDp76WbaMg++CxQkfqjDVb
iB4Z8HyRC6AOW72SPPdEKX6uBSvyQ1ohzqYN9TEH4SghjrOyblPfUVanjJJ//TH99dvg4I03o+jm
oPbd7a38oSxnDTAW4eCOBy/1+49i9fLkMnSX0r/99etwjf70kUh38wNuKFLmJNuF/8fXyTuhKHNW
QFpl0VPy+2KW9zS+7XSrmim07KIGnIOvaZxk/T8fyf8pVvAvb1JJLGRh5G3/Zfm16Sn+8CZZHeco
B7FpRh1YgzVdomsf/dLp12/xL9/6BvsXiq/d456Mf1dt/OFVWp/JSuK1sHCivPs8hmqjrfjmWWbr
669f6Wf9BwcH0rAAKiph75uB8c/vRy6xYSqI+DZjRgBxMtSwQ0YdHRixOtdlQc7W371MOKq4ln2M
0x6P2p+tsNkwsMUMQUBJNs3oLsZpP4eNc/Pr9/WXi+T3V0FhwwohQlf2032DShRTRM6r+K7RH/OQ
oWEZZS7Oo8y/FG777DdL+fDfe82fLswqq4MlYJ13IG4UX2el1wOxP4SRhOFLr1g0smeJrv7ua3Ik
8V6Jc4hczvSf9DvIOtDA5+ByhHL0FQrG/sHzUX2SXYJ0Q5KC1+/GMpv08dev+9frJsQsL12OJi5Q
1vx/vm4SekKVt72gEG/Lj6O06Vu5anpsquFhN4ZV8V8AFP9yS2yDBZf8i41pLIQUf37BplAaNzLp
416vgPvHpjWHwa3y8NCq3Ln89bvzsIby8/5w6KOXRl3FC8VMyHy4Ej99sB6x4EvUwrXrQlKVkS8T
EXhFJGe/vqBTLlOknGGlT0m1CixpfRmyI9WE3JJkj2NQerb13uZydunzk4I9+FVnSpVcLTZaUNzY
tcUq6W+w33k2SARsyUrp6Fmpw2M9NvXIRHT2GPFFHei1YYgabz9adsM7oQboX5VdiF22jCyD62WM
vPpqWplxv6h1jtpDn5T7DlJeXKZE2fmVp3lu1QnUojwllf1rkLUzURDEDzU3E9LeEJwUTexVHmqy
1WxFO5RljnltahHJyxCzPjsKmWI6kOMwbvFjDUp1IsqBsC0jVhoEWBj1MpSzLBZY2LCkKM1Q3OZI
3JHPKD8Bb+XI/GFqmeWx1hBqfEA0mwLLF5F5NUvhOKcciac5zXhMILJGDo6a0tLs7z3rpvfAGzz/
HCYuViTY0hEcq6SgG49qsyTfOB2DOTgakQh4oFp3ZPbszCQ2eI5do+Cpd2eYRXj6Vj7CntigHa4g
IY64pQWIqKEG+z5XdXIRlwU7YvxIpmF9HpX2eqVvOAs0Rg6Qwkgr9peB/hCbfnIvXNJOv2gV9TAn
G1DC4TVGfBuh9C5n5X2aeFx4HwKWud1FtSwVS3Y6WTPtHIyFydGJi346z2u8ilM6Y99FSTCDNHUc
quxHSERkVDRr4tMvhyqZjk3fs43zvRyQqBZ9WDwIryOjeWz7oKKhLfn/2oYEbwzTpvRXee295Lmj
ioOeCnnddXzvKHlXhwW8zrP4MVl65CBJjmhsh5y7fVbaChfpSZ+xdWL6XtxJk5vlRE+lL3XAAxCT
YErEd9Ob8JO1Op0B+RVtc825TrFRmThZGJd3otqHtpZvtu4omFql2FwVxjfqleV+QLxBmi14StbR
O7lOiXRCIJR3gCbP7fPYg/ITop2Lk88KbkJOrWliULchg8PDvZJtkhRTvt8uG+w2TK+I/TKjA31P
6+cC+hotTzgg9RY0X+awGsFtkWmwGc0qJ1aVY28+ADRI6qMzkC1/cLiJgEDZePAvorpJXpqytvyQ
wmEJkpBnvOmb8Gb6yegRdAkoEqehCJdoPysAjGxcxopZCQONCR+59r7HzmCrfWDo+7i8fGIveJ3+
m6zE6jIEKXkYdcG0rS8cuzSHavLRa/DdFYTjpV4cnDq/dsxp8RWiPMk4crg3FFaQjNPSkH+6cN88
Vg7k5Y88BHPsNHCDMQBlfnu36BgTnpf1FTDuyX1llpjfI8OWWGOzWZKrlXdFdol7cWJuR6KwehL4
1K+4dd3P/TQucLaNIz7VXbLGXwpBsN6JzEvp4EBUno2/INKs0ge/c1FB7gieXvk5lVt0xCQYLVuk
AmNQEcHhTvbFCyrbPfjRYDuMYN6AhyiR6aXbWOgMu6HXKVput+ChfFJLKZJLX5QEnBX1kOY3BmJf
cbJi6QSSvizqPk5RIxBX4JZ1MJGtaBJoq7PCfs+LwpsfQZbm9Zl7sy6PU9AF6j0J14yIU2rTfI8y
LHUBHjgzitRpYnmWYywaHxq07kQI4WU9zSFmSLRzSXWxZpH7JWOoVxNqHJL44squ+KAcbIFg1k3x
kSLafU7XoGcBpwwQ2Qg43sGdyvZKoZz73FTe/B4OGOFrqgD/QhKIfW9mlZmHygXynju1+SIbf/og
CpSu+yDBL+MOvXx2bc/+HRCje4xizsU9GlH1MYeN+Z3J6PraTX5Dcg0tYn40vewQJeq5vSA0tR0P
EGvYGFpXAgRN/CQ/s6nLqrNvSnPn1BEZkWsu1j1Kugn+yrLhVkWRxhGumRh2n4OFBbCMAj9XwJJ9
xO3OiTW2nIzwVLHXJW46sYmSsnqe3IljtYz6VV/0lYiAADZSWhBz4/A+xVnnsXSzznPSFuKhdgbH
Z7GG++HQWV+8z+jq65NoG78nJVeMZ4ULgelt0nC3616V56bItL3shj58mwqFN0+k8/CKp5Tw5SqA
xH4w+TLfDYFZP5QdM1mkKEmkGAaHqcPYG1bZsYKSQHBaXUK/gHrevFelzN9ILAS9zRsmzLdl3NmR
VYtNdT+uwroXpTvAwGeWrj4ADmnt4+T2GK+8wR/ftq/2G05OEJUSrxIqSId3uvNCMAswPovhdopw
qrHeg9NajbWP1iDvkgc3qHj45PWSvi6S939QKu/qI09hTE5itq04pIVlWZ4AKHhA69XaQ9/1izqP
FbpgBLlByxM8Mgse9TVzvtpaT6g0nSYGAYeBJzwWi19/6UWk47tlLsH6tQHPkEfsaoEDqH0sb+tp
8LxjWitzrPG96nPU1UxSyxAuBqPWLtn7tTTfwhq92qkYcofNPp/ojxwasnPQKIwnTtY64Bv17XiU
YZ9ggiwbfp4Ry71WE9TxNorXEDzWkjKnr8LyRcx51p1q0vdGSIMTrjFV1ORQ5T0l8y5fPZmePDlh
VHU86APgD5vsYbbGJ0I5a7y3LnFLzHxuhshZFkWI4W111FtZ1vq1QV8rYEk3wux1MPtP6+QxZM+Y
zaIa7YfmzQGwD47RFWgvZyvYNGBFBQwX2m7+ogRy9JONM/uRNf+aHuhdzLBXRdxMFzXzYHdvjInm
AwiPcj4WAFZOTieQ+XCHtFch9MXliJMe/XlAyfM141D8qHg4k3QWaIbZo5rCDsxRkeK7ovrqsbIo
jk0PUgLeV2Uj/9QFq9tfjk4fgQVURfAZQUFH6NawIpvroOyAY9QLqV16HTse4GZwib4tRHeei94+
YhLP3UtdlwNRMgwMti3Batw7AEF4qzAF8q0WfZ9+jKhLnQNpGaZAU2IX+IRDBmHVslg6IYUZIRGN
iEiSJsPxjrGeCT52a4mGPgsBFQd4lqr9Ug0Ipzbj7V3uKzWde28gXKAj4hETJU61y6xms7a9cAo5
Wtfz5zINQvQyeNjH8xRG/UedBHV/hXUCWi30hvTZMKtcd2pG1A+9IPXvWzPUwYXLRiM8R36Vw6DN
WwrgzOuyl2nV4xvuslwdEaKrCAZ0Fv3QVY6GqvM1hoORY/rHKOsYsfUQX7nY3PLD3Bn7PPpu8dyL
xDecJprrOV0r9A1xJ919E0eAhpImDM0+GBb7PLX1wDM+GszXuUmbT3WG/LKzrGKox405R03Pm7Ym
I7C5kAqKQDQlQCSWAFnSWgUFj+QirJHhjMTdQd0hMaGtvPalK0YjGPASaoqNfA0P6eCxq8f2GD07
aWE2b2+CSqL01ng6imrkX0S3R20qGW+AG+5EC1TDMpniTos9QjjrcILSE6joWlQ0SLs09PzbtXBk
c2C+ZSMw/R4IYuTliMctZZze9b3bAZeQo4mvFr2MI2rvMPxUR3NQXBhP1rdS6fXVUuGR8AQWlDzu
LqagE1kebDGrLeyZPq1f9KJZG1VAPO74OpEgjhvTCilTKj6Efbd8Sdfa1od6LKtP/Zi7n4RY6iee
QEhg/anX72M2E72boAMi8mNmZ9Qq+C9ca4u6U7rvSA63c/Icr+0G52WBGe8psedvY1rVd4E/bz0H
Xywz8zXr2O1i5KYATmYJ6SdJFacWyNNLo7KeBgAzZ77D9+ijWoxm8eIEg4QDIm2TUB3nfPhj3oDU
zUNuHSKB+w8rJ6Tlkhib/BTHmf60gPR4Y7CGk29ZYHUgZxnMD7QYQ4Ywe26/Yv1Ccx+mvr2fck1L
gLqzggjS4abmc48h1IjKnCKooIiBhhVGVTYDnTmkSe+SfzuH0+ckkTjx47qVt87E2X5Akw0DH6sI
h7PJAvqMBIktaN8gqa60L7bMDY6ip9Hk6Vfm/AaRVqWD+xrZaHrNEVl97hYcPBf9NKtPJcJIhaSE
NNPehoRVOcnkX0xIkatDQNTss+JCICdLNNVL7I6oOXqde3QAg4xuGCtskHHVZ08e9w7qmowY653n
5DHx62vNwT47BHPskC+DONUj1yQFWBD8gKpN9u7g2eSqT1Gasm20Tb+v+RUhXmc2W+Q0cqASbARy
cYTGQxjLWsbRtoWv6FSArrKGd6xDch44oHk3Rhkr6LCrQPGieccvuEL0uwhKTt1906kZkD3/6PTC
Jg7Y9hq76KMXNNuucVLyM5VLQOaLzA1uT9yKm6yx9yEH5VseHrXAdTsal+dVp8kmyCav0x8GU7rV
fgqH6fOIQQQLtM8WhqdXDafVC9s7BoMxR4yFPMcBISpqqrkJzXGgSUXgk3Qt+Od+xUeCDqaF0zOj
uU2cGONsWvUDSXH51AP6HlT16CUmeHQHF5WU6pX/iXT6AkZOPtJEtYqykf68iyGDL0P2lkZFiIwW
wf5btcY0aKpSHOqD5FrH9BKDwxi0yH+Es0w/0noN6Unj+/zSwkJ5N2KY69OcZjycbGkdkNIdUk0G
kIEEoyGLFGhW74Y/wtxFoFkvfgB1YVyXmJU8or2Dpm2NDrlYRHXa3ul76uQkmqR5WpL9gNfoSkOC
PmILm1CD0WEU+yxY8vfMQc5EighF8K7yBAaEKAkKEihJ/rY7MS3ljd8HzeswlP5N0rlblIpraDlT
FYo34VXOzWjnnnwEN3N2keVAQRie9x/bHtsM5FuXoOlReLl7KOQGHFPb/gE6g9FfKRA292vksqTT
Tsi/Y7NMEjphuSN2EAbVXRQV0Sfs584TILH2Tety5dnuZ8njgM0qxeHTYKV1oEd9mimj0n1M6pG+
reoy9i/iMebnUB4wt1hoS76LLkhfjXTNk45ExkS/zHR/TgrMejuUKAD66aDQBiOEWftL2lQKTCss
eZoKfIS+MAT6PhZ80RUiRynPRYIe4gp3cdrsXUzL6G4TEPDuXF+zlpBAygEgTmfO1BWaXoS1HXCB
8T9OYdF6x6wvR4T3tWw/FjiZKegDf+VUkRV+3GRdk/UQDWS97JY2oQR1isJ+qDXMDwDBXASU6pzE
bCabDM8+G02g0MBkCFpxxOe47wW6AMPNeuBkJjFODQMDJsMU5Waolsa50FE0rIchSAEkQNzGR1LZ
iMxBTXq8eqvZdCHpXKvF3ZFCH7yMtmnMLownNewRKxLgMfkyxwSmZAu131vLI2S1OSXauYovkfQg
8rD1gmoiwof33Efo16GojN7bQIXq0ActKyoMw7V5VXuFl5xHRBaY4ACUAKngwts72GZDaK4Ydq6r
abH8CUmPqthPvE6zSUjcZl3rX0ob8W+ogQ28tdgpDChxjr1r28WNc7bNnFaArMMN+AamEDnzYqAH
pARKyLOvVz7aYYlxkPg2xgRBT9jdZq6XVpdT3BHq3A3EnSHFw5GHKy9dnH0Hi2g92QyM3zFIpBKH
KvaTQ8LXN55ytD3lIey4Vo5otpR5dRlX4TqqU9hOkAJ6tZsraaB70kfi/2m97sLLO4TxYZvnmkNL
C3SH1TQ/cQfDZPY7piZpM8j8bGmiwlNdaYS8Vhqg21aG83vhNf4r7QZOR1CA6zd0JfJKeOGMQqZL
wlcZLNGLzYX9llQQOfZjkMZIleZJvjM/LilIQO3aw2anXU7RJIbvUzSjDKdUbz/HkGfuVW/grKG/
VE88t5oIuwDX6cU4js0HthxudKtsYJ56v9J4Pt02fiijunhlsqELtLlpTynddt1w6LwO00IbbU9+
Z1aEs6KTtNgsTYaHSdFffFu1YSiDwhl3iMkhbukZxSXofDchF0olwVc/d/Un7AuEPFSRduXtqrqm
PBEpsnyJgLOUe68vmTc5dvSnM/iLMnvo4AaQRbumeCT8qIvEOetbyDnE0i0HoBumlodV1zkbLu7f
B7EK7ogBmeSPuumG8Yw1mDpiJhudHNgmzQhadtexenKKvHkCa+pit1j7+ZEc0AA2hU/SPU5c2tDz
GPUR8jikXODs5xys/txxnAfTSKB9O7JjYPJnDB+3bAU1EPPPmwF6ZslzOzX6MIE1inZOjHtTDdEc
Q4gAiLHrPV28pQC4hhNgU7mcnAxY6X42oXpxKyJY9o7YHuoICUZeuMkXqviuCu+XFZHhuQyYfXAR
pclL7DDe2aMIEw34+oahW5dFwXe2DdYDIJ4xl8itCeyhbsoc6Sx563vRoXfH0OohkmtQ7akzR/P4
qlAhJSd3QfAFQYPhE3E7EoVcOdeDBjffmpembZr3QLvep7xWvT6GQzrxZTLA2g+ia584Mcc7MUYS
GAKtJj4PDugfPtCrr2LxEZhhZXWwKSCd9o8ByLFXLZM53w8DcJX9OGXDrWwVBNCsiNvwOBXb8MRp
JHrznrUlRgkILvpSMgRm3kUwDu6MpTDEg4FSevX9un2IS6eyqNMn/WEhlWXZpd6cP8RzDoQ3jmtx
TvxihGnljdWdU+C5PuWOp+PdEmj1FOXTwl3c+SA5O+ZX3c7tS4HOMIRDhP/BW6loomFRJ/oqfQM9
BScY+K2+u8or07xqBq0toX0i/eHGiShPtXBA2sxxadBHzpIvLZfOF91L8JArH0JzMgz/IMxPJcZm
v4nrB0o/9W2Kcf/tU5WQ6RQ6iz6Y0SuesrGxRK5BSSHYZB4r2BmZE8GTKnANM38L5lPpe8U31s3b
GKkv8/otsHqlWu4i/RnkJfgnbIN++3U0AZkCfRsxZOaMjJOHZpRuedlMzvTuY7H4joIMdyTPGDtc
ZT0bmV3nTE58atLSuw/8aMRY500kMcsBRu+hbWOgLYKJxa3lhCAJux2WcxQMfn8T8GR+AXDukE5E
oXLpT4hPOTZs8K1Em9nu21Yzs3VCVb/kbqb0QbuLus9DIz8uTHm+uYzBmCXNkfM17Rq6pEBGmboI
Y9kz3vAi86OtwwqF+ro4t1BSaLpk54szC+3SXIk2VNfJMoD0qAz5f9TklXmP49XhZBqc6sZxTKT3
FYYMoKzANL8mk83xnAP8ZrI/YLPeNfj8CCCPMwBdU+5zwJJNE437qUeTvqNnUxR/ymv6c4Mc+AqV
Zfs9l26acYKyN+C8JADxWCm+nxMiS4n8j3E5tm0LZOt6YXYm4AlF2WdPtVwmdGtw1qqw4/6Fe4aU
T4rlywwtmTYPkhONYzZk644JftdeEJXmOgx7FvuYGhG8i3rNwB6ajnyE1oc27WofDZ7IGjLw2sLx
PvopPiuCiteO6OYlJe3Hh+aFc4sjYzwibqJEXWiy80s2bPKelIuxo01FPrxLJqaKx9AqpgMw+lZx
pGrAj4S/yVf8U9IJgC9y+8epqnDMCM3QfhdSLYbXJrSkQQ3AAb3LvlPybmqM++BtVzXFFY/aQ9sb
j3Fs6TN0TlgIb3w/I28mEsRYF9USIwmwJKKS0ZfoejcBJYxPpW1QJXuO4n71raPVRZqyojwBi9Ic
TDXU3aNBVlucYkKp2GOpxuawBpln3ITcrBSQggfjbcFMFA0/k7f1UIVjTVBD6Dh7AwUywzDl2w9U
IkQOUmhSd0XLCN61pSM45ovEf7PpwLOjx53SXHTrGpUPk2iz6chkJJR70rsIpAJ7gD/YtAhojuXc
aiTEJEjhbpvl2hwIvQzfPXo1Wm1dZN7eqVhyQcRi2gX4rYp/wAEL1UUf8RvEi9voUvtbk04wRXgL
8QsLhkZexLEFMgSHihj98gIiHef/GOvxeihMOFz2qXCQ0RmQCVmqCNu0rk8QS9xm6XuwWjAUGdvA
Et8ZLfWpSztMh246W7KtmjzHqm7t8shtW5H9GvQ8jYeVQ+FkIlffZ6Uf3LmN33wd2QOAYmJcE2Eh
LAwtnZ4L1r0rNdDeK/OwOUhuOb0rW9ZRJwLjnIXDbdEfZaljexG3abEd33nj76LEp2d1aWzPlMHY
xOmQGeCMSgTOFfVv5BF4kbnpo8ssu/8GXJpT2/hExBycSiv8RSmvWtw3pg7tBVU+8/mGgWcFlcpl
8SlFgM1yw3qBal/ox4hyirkvWxO88LDsicg1LQ/aOgvd7sQiv8zPflMOmCjlMNx5MCzsx7Sg0t01
HFtkoSXR+IoagAEy0u6RTGxRKm8h2bnISPbg8RycMtYNigSnwT9R58+Ew7klni0wc/1HBEvZl66B
dYlDjkntrm27iVCfjDJ1kHH1qYLpeIvaZUlugyQwGJbiDU3RsRBIT5VXhyR9tHU8IINvadp9uQ44
Xend+n2XxyU8YT476pFyHLHoppUGL+Wv1WePQ57WAsaxy2R/DD9bMw4lS4MMz8AoGkYSbl71YB6X
pPwcQ4O4HtuOMQTww/xHTELW65whqduZtRy+xXIw9jvtCzqsU0rOTvC54bCqAIMIZsc48vuqAswe
xjwh0E47ySEswfDtQXbZBa09N+bRhgO7QxJW8E3B8tq0w7PhgICUxwVi/UyNPwD0ENbSdpaZqw9m
XT+yhUh7mqnJvk0B/sCdk0ZtshM5yNKLKWUls6PJVM6+jfUqSZTLg3PiDInHEDnO1NG16JaOOQ/K
T7Ui6m7HwGm4nOMIMbaEJv+8pkNXwxWIm+5asev3j/GKMHXf8nxYPy2Z52NxSBVP37x1ia10VOku
jOtB5l01ljXkoaf6SRnbhhD+rMMfOhXl4DuXZpLxg6LKq46R03mAx8I01/LMQGZscXMn1FZvcdwP
67NJIMEQ8ZQaPPN083xQbQTihawaheG1zUFMuBH3xjahhlW5i61m2DqCKuSB1YFv4b4dcC6kJIPm
LAYbZ4WBMA3pnllGOF1NE0yneqyK+KQNzzJWRAHGqbYI6RbmPt3AEk5M/BzrwXW45JeaVbIqcViT
EsY0hA9u8XAWd2nQbKf0uK5XfFwYoksv6WllGvblexY4ilvPhN33nqfUJ2edNM2g4y/j3ktnE+z/
L3vnsSs7km7nVxE0Fls0QQYJCBpkMv3OzO3dhNiWDHrvnl4fq7uu6nYDF7iaSdCs2pw65+ROMuJf
/1rfSidhU0A/QAjQ2qpDWswDKooMZF56KYUOesRqjHaiHQ8Nf50VI+tTuMXucIJmzPtt8Npy3hkd
QMCjwX77PBPIAG4rUwOGduxEaychMr0z40w316BCSDSriNQGA2SM8t6BANnh5HT4l4ukmJ9opgZD
GhU0D/udUXk1ejPfy/EAFsX5KmThfRlVO8wrsnLm4CG5aQXZS53Pe9ViW6hWXqnL7MlG3o8ovhzT
8telA3CXNEOcXYYU9f/QI5VCeh1ZB2xaIaMr2lLTElmIYAoYGkIdKTYE+/x5Ym4t0MfnRh5SLVT6
XcAd1oapTdJnx2GuO1tV4xwgj+ai97cdZum1ULSj3hghmMr1jLCl7yyWidF1rJXwNpGABPdqcibm
t5bmQUi0R1wfazQL5D9LOdXfLWH/KWvz/6shs//QvPzwU3/+ExVL/pt32aSwR6dcAmcjhT70+eAe
+wcVy/2ba7AZwSGI6xG94t+sy4KmFn50UuJ4dmjS+CsUy/wbnmWBs59oK3E1iir+5//4d45OUGL/
7j//1VSMf+2fTJ6mIRc3pAtDx+MKqhv8wf9q8lQ0angyJMJF/19PwXeibVCj7SMO+eLDKozuxawp
4gOgQkB/Gt95ZxL1Ntv6CuU1uGENLD6ZL2de+8o9pNEUkdqf563dAQ3m6YOfwjdRvnIXaHZlihXm
ZEtmJY8ZBz9Wo34H3gCgIZQNcqPVLtzH6nsCPNWFIXeAATt0t0DHAYs6XfnczIQm8yEism13zADM
FZukVc2m9kztKW5B9pYoFoeWTjL4vIpReNbH6o5JXTwIVlk7C+ngs5AurcGRGg6WBced1pH2bpgG
GlzQcPa8G80beFXzpmjmbMt6PbkpmuFs2tAWoH6FIyloI1Dr2TQeiD25a7KFFjCPseNjsIIPz42o
Vy4MyueZv4XCpsVb6zsAQ5UP1Csp6LVlKo91JqsdI/E2Rshbsd06mlZ6dcKnYSruNWLV+yi0h9uO
MN2W6vHQW+nhMLzkdT/d5LmLfcTq2h93KAV+tDTbG7O5LAzYtenTMH0acaQ/iI5OSm0Sj8WcD29J
4OH8CcEzAhfx8aRdmK5hg0IAvguygjcr2+2nAbLtRjody8hC6x9DBAzsOkQk2A+kNIdWg7Nuk6Z7
bq2RbNAQsSwOyeddvS766qBnGnGGbYn7LMV+cCs0cumrXLZgFaI+2mWV1d5ZFsoeFfMavY0du9lS
XG0tEJTFt7eyafHx0AMYVdaakgpygaM4gBHzR1H5gx11l6obn8OSle006usw6T6lpe7txFKUyCVn
LpHl0Z1iEJfZHG0tERdoAPOp7aF84OzRSDulZf0ZmRx1YQdVJs/6p95crOZNCBVVAwVb4j0v+UM0
Rt35Zs6lVybuwUVFe+5knJwMNm2nwOXTYbJCsXSyCuRgZm11LuiUOdc+1LTNUH2bFcFmZiega2Y4
HmR1DFgGU3RkNZtqRBTmtPZdtiPLjjY4Fl20GfM+Odce1ZHKo/aWaXLnxhbHbIhUZxBS3BYVAWqO
Zun6vWF0t0jtK+GEOyZxqM9y2imdnIA9QWqKbQv1SkMY7bcpU5TF4YmPCR5/VQByMVV1NHvvp66N
A+Ig4mjcntgPjSsgFxjmWjmeI8jXkDtDlgoL+3yIT73JrXQmcOjjXOjxHyUnq1TGsWcmYBmmb+3a
IPYNZo7cuGVdmqK8NL0r7qCAQSWV1Vej1U+SvoOr4YJuMNkDMiqCe+gzgMsGda9Sah9jWSc3DXLh
fa0TOYgnS/clRBJTsOYCR0rWVToAwHQWXIA1RP0xtwIUB/0Au4SSDnY54G7bILxiZx9XrArfTMa0
XZ8aw3PnWGIL6rd76Ez73Loan1VEmUuZHyWr4jS3fglvH2oRqTONF+I5yWeTmsNr23gVRJHFxbb0
EFjD8JWD3YHDrlvPNnwqH1lMnTh1t5Ziz9IK7ZUhjcaPmuukXkePwVz7Dr1ku3zK9oBx4cCwUpA3
SqnyWbD+xK1Vf6VRfIe/u7tVjVjBxjlrFoaDqX0upEk/c0gJKPfjhyBS3/kkP2RXXewe55NUaFdO
mtKIXgT7KFUQ78tW8FV36oOWJj29uFl2Nl1g8JGEB2Zi0t0G2Gi+rJ6EugozfcXoPv+CQE783Eox
ZKZOeEqwpe3QZ3ndNSjsOHziAEwdoxzjf0ojyziiIac8TxVN5QI5Y1dP7HmAVdss2jzehl4QgXWQ
w16xEFsPTYIkkRWXeRBo8czu25CGK2R90z0BtJpPDCrR/QTr810VwkbXjlrjgiG5vjaAjkBk3AW4
A/JNmnqKXzuf04RucM/NQd0aTvTtaAD3jN6jRtFW00XWTf3jJZn9M/JjOyazd2f0MflMyHSfNv7R
j6lMgM7YwYm/yCyXwhM/rMKDy1G06SvbONRuCBFCqu+2pStVFBWgt9bIn4t27u+X5edzM2VUWFNF
GdU6yObQzO+0ooc4MMWeCTF4dl61cal3AEqyBLgnmT8FmSiAxc2aRUdFcOmr5IsJFyK7ovSk0uDk
6VHKrg2rtvlRRqqBm6KZzbNyIwSh3FjcfhRFWFtGdTwPZl5V9znQSzYnQ6q5u2bSxMHVRu3N6sv8
hutH4vpJmctHoQPbox+n7CCmaWhvs53ftlrXHzwvKW7MAo5KI2JurSb17fmKqbimJ7QJh7WBhfYJ
EX+47aFQ95QTdP1nx8Ya/ntOqxehgPKZvI/9KFDYACKU0UzmN80xjrdFoH1Unerue9OsHzTLze/N
MmoeuIq4LEFzByBP16zgCNHdauBfQPsXLJXs8erYC/asaiD+JWm5s4M5eSqE8YzYx1esy4qTV47W
Uc31+MHnwZ15dio4wDNO52qKIJbzf5r8lP6pJzmNIQTy0OQNieEWd1tt3Sb5roAxi8Uoh8UGpahy
7Xptebryw8B7iGNE1Vi/VHVwryWSk7gI1t2SMu689MmhoeOXigcHS6u2b5ppl9rfrpv7Gnv6VvQ+
YsCnbjLpycSPIgVzLfGCCQmmCG7cBII06/ADQveH22tjhsyrFheKVn4u18WTRZb7Ngublv3GDFsD
iDYeacxfpFk0fwrZxfH1RY/vdp7kGUWc90E89zttDu0nYXSDzzXCOuspr2MdYWu7lErjep43hi6b
uz42nKeax2mhOI7VQywtE3+18G6jMG8+VN3ZayCT1CGneEG6GaBZBov+ENn4niAsztuwLett66GJ
ObL5nGDUobd1Ax8OzMhSp+TBnlDfuHs1nKBoiIBCq7umMk42II4HbG9yqwI8gVRt7IZi7nYyMj5l
rD8T1u/8urHzS+HBaAzjirc6ftA35M+9PlU7k+fS1vKb0C12ZiB5S3oUP82m0J8VP+N6lZPaP3EI
5T99zD43mxmnZ7MMd1gnB2sBhYffVZN8SM2tryasqrgc7RsLaeLeLiUbJGFGtwYB27eq7vtTrtG3
EzqpdR26ttkD0c/JUSAJQdqjUCZt468+94JNj49uNSeW9TSESMSgaCr318pSPL2mXTk7E08tT1ro
29jbIyOFTN1fp/CoJx3yYrazB9zWpnD26D1qQ9tKekuzSERJmVnvx4b9JvbO8KpD3c82aqa+VqKQ
+0aIq8TmhD3kprrrZlaSBOK8yzDjyADWjp1b9UbxRCSwwTKaNZ2+siOiUrzGlUUKgE14rFMsS7G0
Fr8PU7K3tHYjjeABRIRyMSWvwtHhqWjnipYfFxnDobP5EKe98ZuIptmXWXSSCttrTZHNqYv4d9eT
M1LSPmWHul4KPDppvlSuQfEuF2Ekd8QquraUg5MjqxqXDaVSmw4SzrRmNqKWCvHxJuyaJOZ6H4fe
xlQBRdT0VjQbAa+XIrFeJjylQuNyZk4huuryPVfFVL7Xo1qa41tKyPPidYAfyPdjUkPm88WnsVnH
Z8EtigYxPmVKspo8OGU8aDmLyVroTB4EmmuS/VjVhmGR9aWnPeL8nWYoBYSNuX3n7ir2bGtfNsgI
7HBGtvDl3L0MdQV+1rUUdnmnhmgjVac/5uzaiDU1S4fRHLNoQGbUAz443X022oa2o2hZTpWWfJyc
kGU8/tzkfoytbKe5gdzSDlX4+iQo/JowevGTz0Cxl661LieFptMAB3hMB9msHYueH97/4TYOucg1
bU0RPbaYa4CZfItZHdBfjIkPEmlS/JpaM38kxUIrC51hOxbVYw+Ag44Jrx7Wc85FQ7Tc5szYoP81
qKwLJUD2PDk38Bxxl9GAcxF1Vx/jvEwfTcYAXkwMdRwgYp3RdbIZ0lC88+l0ByRjfIGwS7AwacO2
XKBUQdO9lZZu+6nbUqDidcombtTPhy4LeOXBJMqvmIDM/Rh1LU7R0Fu3tK5sCkvrjwaH87GibGTH
XlH3WXprp0FzWdCSqNx2jaufcKNpG9b61iFHJtzHtoD/RvsYmwPZZa/NVMKpLN1FVG08ThBj8kuZ
TXv+Kw5UHU+k2DV0PL04Qw+NkIH1niX8Jw7mYoXlD5USVbltM9IvbZWuHZM5mTI2xqJoBByb4Qi+
sim01hHLO5qzNO1EDUbZPJBvuh9qccS2Dh/PMSixEe+d922NlGKTr+m7AbdHprjjYilT+nBfMPFh
0Rm8oxdZcjUGkIj5flA33w7tK3/Qt6DPbUzIxYs2KG+Fx7H9oKvrZ4gjKsXZ9yNWrwyq5D3XOo/V
qIHDQl5vZPRr2UuyVsc8QZyRgcHr7Y2Ms5fRLeXNKLpnr9HMDRaQcEXN+hnCcb9Ohi671Bad8kaY
unSTjewGmYvts2x5V02BTeBT059KUzFyMVSsHG6Lvj7KADImsLocoJjGrZcwmnUjunynciM/AaJZ
W3VCJVJuP9Rzpm2p5Zt3lWG/9UHkvvIipE5MJe+5niML4uaNgLEpQ3vW82nelGZh7/jRF35gNva+
DZLHoWdC5NUGYy32WmYFBnrsMGV+XwSBNuJdyzGi4L1Jd0UZBvGm0ntKavUiIBfhxDt+YbWZvfFB
xfPX5MJMizS8CLCVOx8JOrit2KnzcctnC6o49Dw7iA/Ci7vPuDf0tW20ZFR4dDZWOdJFEgP1NkcN
C1bv3Zse0J91HbhnCorwErVnlWTp1Ua1IYqrnC1gaAdXl9jYdk0fHIqfP2JMXFvNdA4mmeKU44JZ
tRev8r7ijhKmagK1QPfCZtTME2A508c/5/mTWz2x+n2otYJtY4WiGBnNGxGsYc9QyffVXvhuHv6V
qnf6fSVCl78hB9IQXgLDEMfenuarMabvs9ApwbN6uW97BlCGF33d0XfRV+piapS6L84/WfLvMF21
s7mhr4wJ/RVxxdzEJFGUY/ilPXHh0Q0cWS2/ew9hXLWknUkCvcf4DDb5oPBdYiBlxUHPGrrShp8e
uSMNiovbZ+3GdUEHFul8Z3T5Q2VUB8R6AMukgH2LJMa6Eka5NUJxw3mLDy54SMxPzaRhHZv2tGUp
pD4pD+zAcAbHtJfvsulPLdf1yjDSHbG3pd/WeOCsaK5d2pXHTBbIFBgnwm4QJ3aT1JgF+Z7iT4qA
RLDt6/aWrc5mYgkCjmzadwkr2YBwSQ0UHTRznh8i9L511dr9jq+bfUdCSu3SIJi23lBOvhM3LwNr
mWuTsNzOlftKSCJd50W8S4IOe0MSnBPu4/syAEkD3hXeX9Y8DVm8ter4psjq75JC8Q2yPZMqf6/d
NKr5mDfVq2Xk9V3WyEf2GqzUUoy/vGHaXU7S/ZKiF2B50PadqJoDI/pi/C4mPxCA7FMROlsWZ+1C
AJ42XWbeeTWFYJgljE/Gt0/Y/wmX+cw8lCnhPrOZfUKUweJQYbkY95ssoUkkDMGys6PGs1mBC41G
aNmUQxb4cvSD4fAPBTsovN7hddlHWgTvKDRijZkoFdJZ7ujnEvOvb1vx0xhYF50Uxd6tO8GTh8QD
jJiR3plGH/NQxJKRxBWGjtb+CC3Cf0mUP5Tm+NFaKPsY6eityjM+I/yaEJOhbBkxKkbN6qxyxpo1
H64TCIv3plMdw8pj3CTLRsYVulyKokfAS7HD5/bKBo8WYSyWoa0v+znnKjL3rHOx9vrJj1ujouYu
OQ15/oKPNt5rjq5opKvVjeFiTxHdZuCNcjED4snL9yTfY/7muMgCb0cr6h0XDx0rj4dlFah1ZhDd
4Ek/jhN+/75gwOwWlzRXwN+IS9mPO0VfZEwc+sAmKFdY7le8olir6+50rSoLzyQPJ/cptas60hSR
197bfb125q6hScxu76HJrjwFMNSMq8NsZuwTIghdNe3xWnlHD8+utjTn12WpLlSwS8r5rR64Tigy
ei4RAWs9Lws9Zh7KPx3x2tpm+O55uBjkDAXWTG/KPvqSHIqrjtg617jYeDUyPvgescBJ7fVs9P0d
W42T2TZbURKVqROYve1o7UJIwGU0pn4o8/xRJFm0G8V4asLG5eCYhu08WR+sv47Y5W6M4F0u1mxr
VD9pRqhSW76BokesbEvSySV3dPq02pPdOdKvXSs5zZFzN/b8uCBsb7AVcXXKsl3QzvMmkqRM2iQG
BTbnGzPYKid7VI53MBKgXUXK3MeaEjrZ2E7M9KY3WU/Y5X9hIxg3+AsErA3b2mqRU990HYgAt3nX
q/5VE63vhQtBoK6+ZbXwaJs2XXfMghtzjjM/GkpgrmLIPzln2SDayXqwrHqfEEQZZ4hmUTvmfl39
1MLc4E28IEKTpkm/uoZShdh2Vq0DhcvJImsf12F8VpQ93RiVaT/OIS93DZB0n4gXjQRAgSlh7/Xn
Lpu7fVWGX2DA581U6ePNMDWj38UjdkAr4NoC/1v2N4bST2w+K6boifwqppm5dC5Z5pwjLN9elMx8
enjAvMGct6bt6G+KXYM7muDEyqDZW3QfjNpPU2zIq6yq8RbT42Yw6p2Z/E7zc6e/9YW5RG8YrFIy
SFbygwdu65YpF0iCz7fO3KQ+zeNsn9usR8KKXpo41Q4hOzW+jzfYQI1HXROAiywt/Y6gNQD9JR0q
zXq+Q860fGLwhHn0OkXC14jFW3pwM/BkKS1/kHFwofBu2PXYRc4pUKE1zp2nIeCGbkenKAx593ea
BmEC3hcrg1dTZHgu4mZTzHRqiiROz3z841br7H3QCf6g9FM81h4EST6q7rXTXm2v35oT6PJUOivd
yvo1YfwldGPUDyJbxDTXPIbGfEh4EndcSb4cTW2CJDzptYk/r//Og+Ii6FUjbt58s/PemUXVg0/W
T1oR7gCD84nNMfzJEoHD2WhL4DDGoyGobTo6s+2SiEpxOkh9142BcYoImmyILYoXcoxcC1ySvVDa
hzWGE9Cus07falC4+zFo4Dzhw+OiXTZ3Zg+8QLExwK+f5qi3TsvR7YqfxqauDHXFGMcvCFPhVhJw
f0t42BlA4vU8PEyhvXcUX0LWrym53uQAt37TcuKyhl8p+VYmLdWg/MrO6Y4hjp3zzKZoi/cO8iE+
YiXX+oSigiyOl435LutuO8Jokxc/1F08Y5oOs3cIMqc40NC+hnuSqRUuqYFTuW6ecm5NauLeXNcV
LHBAI8cRPICfuzVyv5JfYyqctcNVYtIbbRfLyj7VDicVIlh9ElO+CYduAtWGgFBJHgSvEqcKYdbi
1FMF8Q85A/Vm/w0qrrbzgTaO2YQ53fUSHALyX3ke55puFr2f0U0GXio96hxo4wb8f/SLPaZea0HF
i5cOC/CxWH6vba878IA1DY8kxyQ2p3A/kSaGRzI/Spx5+1ZbuhQ0Q4Wr0uDeIwzCJmM0tLiQC+/c
VD0tnB2uk22c0y3HViOgC8+I5RO+J6xRHb54mM/4mCDgZeu5ogfQzwAFnQOj4MXEGRRudFIJtMox
OhtVMvn8dt5tjPb+qekVpubeBQevF0s+CAMGrplC/xBFd6NlDp6oXB0whEcvpg2Bo/d4zfdjhflW
VPHBHL0AnzK/xWT0Dy3n8g8/3GrT5y65I0ld2ypLoLSD7dW/I+42JG2DNPopMNMyTaKI4c8v15j7
ky+7EfpNlEr9o1azsyMZPbwWchyfqWWQ6xRf1JbWk/QYOYj7eEVs5FBlvZlCGGckIXsX11w0O16E
V/pPnrK5DW7GxMvvIqabz15vqhpspEe20tNKH9tg9NzGREwoaOvnS15lyTlt22RrjE21jg1I8dPQ
la+dnL3jgBNqizpF8bWbAmVuAvOcjzUVgnP+EVb1rVDsD3DOQQi1K43G5Vhe+EIADfbYJ/AD04uH
xa1x6lRmv5nFRHg9ssPhecSQeOwyYaAzEZ2awFLSF+sN+pHktTgRFZ8fKFpQN05q0NOb5XQVtKMZ
XmXKfTgtQmeHi5Iwlazdl0GM9Xdv4zfHuFVsi8CZNgMVZ1sQRWKFk4RjccCgF2bGvUjc4mCaZfOa
m/Z0Q8SgOBVgfL9rE+kEDSgPDQcdsRZ8q7McazxCtlAEusu5eWo1Axd+o4Xzd6eg+2vKCHZIpdap
GJ/J+2sfcmwDJiOn3cNa6O6aUIQ+wBB2crlKd4SxY1KFXn1qgmbkCONygXVjeXiWtjUQn+um517E
Ha+iAkYF/bDXQeGdjJCE5DTaOTcEmX6VfADHmW6LPRIDUXrZFy37ySS5r5nwN/9N8CDX9KcW6znu
qQHvvfwUzI2NrjkvHHbayfF7RLxiRP1/YMf4v43ma9g0E/wFX/MvFWSHJv35L8UvwMT8r6y4f/y6
v9PiNOhuhpCCHrI/uLlAE/+0XPA/uchFlgcVwHIIRev8bn/y4sTfhCGBqaBzC3dpHPs3Xpwt/rZk
RmxpS0GS0fWM/4zpYsEF/W/aji2krtNNBlLYBUbFVLs4Mv4CvKqxB5tzG5JR5/qABPFB9nsZ1CGR
t4Wy72QY79zRw7Re4s39y6d1+68UOXvBxP3Tbw6szuUUtS3+Kv8MLqOLlV1BhBeMHh0tWyVTrrZu
O9VbZ7TSZ9em4oexp47XxcD6lnUwRJCygQbfVHpqURpQUcIJPHtYfFts6bTcvWm4G0dIx0nzx8gC
PthJ0lM78F+CBHrtJ/b2EaUZFK0DpWRdLA12zAmPlZGNXwOZfrqAdOybGXHyTVjb7UsNqH+iuSdr
4Tko81sZPbGBorH6aEsoOVwJTdFP5aZTiYBRTzdBEHl3tPaq93YWtAeFGpsmVvnD+LzseAG32x+a
zqNP02xLalW5WbT/47P9//6n/0pf3gIV++9/Oov+5bG8FHUb8VB+/XwX/1QQ+I9f+/dHczFDWQJy
Ho+Z9EzoUH8+mXC4wWg72J6gpYHc9vj9/kSZLiBHqFvSxsqLLcrigfkT5KhD2zbFUmcJx3TxSf35
R/zHs/AfmaF4BP7dwyFNYcJMBQ3DU66bzr/AD+kCqkzGJSJwsqCKSJ8i4wZUx48qL2CXaaaDFRwz
yXAjfjea8jWKtIPjDM7HrGkTzX31N7WpDN5udysIOCCeOnZBiY4kcUAdX+e90RpubrPE2LmBcWdM
jY9375ZXBvFI/C/F0Ea/do5uxS2T6zwmbxhR+thQP/trWWBnyrQJNqnuqYe2lcV1jji2D82UZA8J
fBYCiVB+4xmyBKe4R1jhvqjqDRcQP3GzXeHE13BknoScsjLGglZ1fN7niGvtWWU52p5g1icZA7sh
f6Ks/LnK5jP5kbOB6XaHrM+OGHIVjS+ZYq9Ig7O1mSQ5hLEonKvNiugsw2mn58kB/sY6a4NDV6dP
bWgB1hDmWinxZZGPXwd1ja8kC+NrU1TEOZD4MmjgXJUx2S6VTlV3g572HSnju3K1fWlDF4/17EX2
+obj1HgEJG5tu9DF45WLB8vAwgCzajVltbZNx+Glxjg0hfNjlZQ/mKv7G/Z9j0kh3+ZMHu2MVZAV
m985fsjYwAM6TtpdroJTkXu03NThtGJhgbU1S70LSyuB3zdHEiuVP5Q/QQ3OqPwt9HpLwL75yQxN
96sFDjU31XnmFxMEiB4tB0ODJYjZyM6mVaCufHs082+4OdRGDbG8j8z0MarvU7KuK/KAzDbEux/U
SHA29ZpHaVofhFUJqMasXjAixVQY+pnRotHjq1tbxVyubHdCJ1f1panN9ipZfvn9xMVWZYw+gUEd
RlOGxDm7cB/VqcN6I9lYRQtSrMJazzaDFkQ9NWgHgyMyGsLEpy2rjYklYKXl5L70qkONH6L3SfGN
ZrFCtHuQt1x/N6zN3ZPmai4SMzYq/sKEAGaTHg8dEp+bCT+jh3ddlNmnAl49GHOzT2ivI9t2kcjF
natxLTT73VSRJQi7YD/E+JydUSLZO9TdZ7zJO6Z73Syw7OWuT5KV5eGcA6TISB+vzT5w3ky3eZOR
RvkFgBU/SJuGog8vQLQu5F3cIJqmdDgSdcdl3J2mgKrNHm1Or7AKy/jREdTJ+EkKomhQuIkK+BSh
rYk3jTA3/1Fsxkp7QAEk+AToiqYYSGYY1vBCrIGX3drFNY2CtwKLe+DhOsthu710iekDnaDMJ2NU
7Uy/IV5zsaP5rknFtCfqEVzjes8FBUR3Nx84hze6V2Ozy4ofEgZEtvmBbCQmD8vy3kOpY4GjytLm
0Fbqze6pJNdCBDJ+KuhzOpWFnPh+0poMD2Kc9o6cyr1ty+HWYlrdFQR3/ayp0h3ptAfsF5vOI2Ic
Rft8dHQc8/JXzNbZM4vwksTzhz0F8hKVNjv+4uImIYczu/61E9a+GMLtiBE76LEJmdZej6nBiTPu
9N38B9QM4xxTLK6tZCCRhxuKCkKaOkLrUBAnAynffVU4kzpB5LisbbJgFfEMbtcrGFIu/1R+TUBR
fJem+VWq/8ACPFK6dQsHQOyTqWAzMH54gDhwm9CyY/b61aUIRxjaiRoegnWoq6QnbJoCuKbQk2dR
6aJ54zuUUdQlcwb+abktClaFEmfSDcPKNVmLZnhx4/kmHircerNOocrMlB+gjo/RTl+Mp3M83SOd
8mNNtL2Txwb1U6E65QXlrs4IwTBt8BUmqHcsRZnEoPV6cn7XE+xRlnyfsuw06qG61Fkeb6SdDaTR
pzdDSZ803E2Y4j+bxPjlhfoqEQXbINoLMTQRRMx8O0Umrwt7T2TxVnVoGBbm1HXZ9dSB9rS1zuvS
eQ9Lg05COgPO0tnJWXsdSTcgp8/7il1WpDcfbkUKqeofR4JQ8NpeICr1TOjj29T1Z5ZZ2NpSAjZh
BfFV886hHOg/EFTEo4sSal9cgX1OyLaimsfO8/wLX5PGdRIJt86ou5uxKNGUeSexvfhOpvzavjJb
fxu91Z6CKjd9vGtfDY21lE8+D+EUn0GZjO+q6z2/LhCQOe9U1HP4NcGawkZz7Q4UQNaurMQKbvBd
PIYfFBGcer3dK4fdhFEYBwnHfse6Y3iNU8Jk5Eu9TS44Eh2nurKDXhXjZ2rjHWHF9CY9NH0p39gx
su9R7NBc4MKtTmmd2UhcOuqijPIWj/4Jtfw3LKtprTs9ao4njnRkBcg3nvKZ3MWaVdZXqdjkK2K/
a02PnkLZGrvKcb4m1utbb3Ee64sHGQoQTb9/GJONFvNusriVLbJTT+niYO5yQ/vjzu/HRCQ39fKF
80RUPrNea89NkHS3tq4BlFRZdaE1qr7ncq5dQmjph6KH3B8ObkSvDr7q1plIo/5htiZr0OwInMhX
0rRE8p3Fl200zbzNFq92adry4C3+7WqerU9v8XSnHCdcLRKMYxi+MbSyoVs84FLm3Qt1OsVHXWni
SJgxYBuG3tYss+64TL3uMv+G+TIK68tU3Jhxep/MgUmPoqbYo7nAMvJpjbXZ3ncKDLynWKOvrKho
fqne9cgfUlog2B98gHYkm8qa9kiXH1pWVpun2Zo+NC9ovxMvgf4SZ9Uj0M0OOBw/82DEaOBMg1+x
mbzTwznaDHqG53gcAuy5rjAO1dSC62irxdCCr+OsD1F5wqaAa8Su9CvclegY8nDzeq/Z19lgLc56
44xEPlMs7R+2O66DkGzqKs9a0AtFdCXS2F3H2LWTTV05lUKpr+u7YfQ0MKjtvBqxlu6MOUIjjR0x
XJbGj5WWYNvyZhUeNYQJ6sEUO6ciJnJPU4pdbCggcl7bMRyvUVJ9kBejcmtqh8/BNjVmGxOmTTgt
InRuDbGfsne5d+JyPkJDq+5Vx9WO8ct+SyoTHzYvR1qTlTbvQtJ6JxnpDkvDC94zvFfN1gp8h6OM
uqjeGFF42+yLUpi1RmMdm5uTnGpKJMz0kLd9+0QKnDaUwbfd4T3O0pM2oTk56XAgJRBfuy6jE6yl
+K4L4ZuV9h8fLN0qGG4DMzWp+dBvMvZVPssOSoS5NQw1VSLU3KLXFHeyKLpTmc4bkTb3nQUtiaqP
jdvwvU05LIhtDbshTr+xV6FsjzJ9moL+uQnmjuSY9UfJdMYKkpaWPIdoV3inIjTybcXa/0rS6Vxk
7p4oxFOVEBTjjlU9jMOwSXrnzotOg8lDSCVaTk0jtoM81y+iibC2eeU2c8fbinplvSarmXAfHQK/
Utz1FZ2W68bSiiebcmXiN3hepwOexlWpyy0QQrULNHU/hDgZoHux4Uday1Tw/L+4O5Mdu5E0S79K
ofYM0DgT6OrFnUefB0kbwuVycR7NaByevj4qIzNDQiGiA+hN9yYzlXK5X7+XNP7DOd+ZZ4V2t1HI
LCavPPljz1aur8P7MUa/5VnR3snNLW6rF9vr2os/cF42yMKyVV9Nn2guPvGsPmNYZO2i3IMVfG+h
iN/6Vs6GvcbyPvC1b7TnSxYQDwuGhwydpk3nqXcUKPOpD5/GPL4gPNmhxJHbcJTAzQy8eam7Tfof
+hS0TTPK/Vy+jmGVrFNqwkKSZBuGdxYKjI1Ja1PW5GwHw8lXPguzNko/YGIBbwuza6uWZ4x6EUlr
XOwgv2L3nLf9Yg/L4qsrn22UGKwT9dUkIhSe9MkGTruea8Z/VpE/hguEM1SnqaXb8GuIWiI8FURC
Ez6smPh+FD2SlWEcv7BaIp2a6D9RGAtRFlJgwGXUq7Dadl2CO69kAcnY7uRoanAeYUaMFoKbeItv
jSdNN/Jg4FsYsILHzhPrqvJuZMGPd+ZbSdQ17F1eZqh2seukr7jHbFJdW9Qaf3+I8P/a1A5e1J8N
Bx7fvr79cVj348t/H9V59m/Udf4SwIUNyjJt7Ef/cEcZy19hijJDywpckHwLrv33iYDwf2PfDd9k
mWAxNLD/nb+1/BXMKkZscAR8D9/23xkJ/ECn/2Fc5gbcMwGRCzaPQeZ17i/uKAFij700Q6tZhcZ+
yv2DjYYDJc7w3QKJJIcnXDGS+NXhXeKMD1l4Ho25ubGrkvCTubsUlbaob+xdYdjO1VWf/y9fLljB
3msc42mcqP99qz861XcfTGoa+R+7vvr2hnC4+l/LiOvfX/XzH5mg/D4BW6Y+P/1hCxhZTff9Rzc9
fMi+UP8cvixf+X/6l//x8eO7PE3Nx3/953vdV2r5bjEv64/XDOY5B/b6n11m51rW+qcMnX/9o9+H
T+K3xYVHqEVgMmIk+Omf1xrDJxxk4KZIA7EEZjgA6f8cPnEV4o+zzR8RcB6X4b+HT4LhE5dYaOPF
Y8vj/K2pMFOmX8dPTJ+5cl3TgwjhMR9aBsd/GAwXWZSVs5dXCJ/a7gE+23wyehkfCShlXrvwHupi
k1Qo4uOpNnHiyOLFd5tvcV180ZN9snr1Ri8WbglvR+pGkhiHprbZwRHhhRbARrxA3cvKjmrCkm9x
Og67yafwENPEihoZgNEOt3HGgMGuopfB15vYow+qZHlvCDs9JAEcpoG+eVqklmYsbgGo3ZXmBJxH
L5pmQ1xBD1iP3XCqA3FicxSfOiN5HlP1Yf0ofLDz3VQW6HSDzegm6qW/8gRbMGrOHq909FWEA0kJ
7U2F6Hr080/4IDm0y/iMwczeqLI/igZBpQ7zS2Qh/Oi95sEyrXJfZQXUq34sDsNc3DCKsY6RUZx9
v77g1Dn7zCWvKfP1nnq84qZGTEbK2oQBetfm2W1mTMUWFU207Wp5Vxq2cXKo9vpuOmQaMhxE9mof
ZuU2yOXer30oLS3hoGB3V6PlvShprmYCrDtmDKvMb9ZZSEM42vZjHI83baN5ktQPBIVu2745MOeh
wO+O6Uhp2dhHwDkXbdrbIO0vCxl2bPFPlCylyoyZetY8FWSKr6vWfw5lCbwtsl8mP6zXTJ5g8Xti
j67+2RqtHX27cVBw+q+T4xTbDH0rKWPIAWxezIBio2OL58/7ZimE8yqxjklLRHsm52OVRI8lc7mq
dGdAU7O9JuZtU0kM4K7TbTM8l37pQ0SFKYB9/4jh/oDJ5NC63jUtgl2aZ/uKjDysOzly8FyeG1JN
hybC/5dBLzEY59BD1J+EoJPNK6UAgNLXseaj6fqAHUNAdRNtZ53TrbWMbPrUh/XRvwPtuGRLwS8k
rOfc8tdNme+dFnVejRjPtBBoQrM9ZK3O1vCg33Drf8EuSYppSxQ3YeFInF8Mmd9Re97SshCdqp/w
24BRKTaEzjG2olK3wNXKTOzTBjhriup/MzjB17Yo92DP2SFABFqbosKZNUCxy/r6NPjmIRLqYdTW
kQfVxa7JKAf1v9ITPXHeoyRtHBtHv+G+RJV/Q39Bf917DyKo+EWG+gLQMd5CkzlAVATpyyRlmsFw
pj+aJOrkEmIOAOty2zjxY1Plu7ipt/4UvQ7o+3grFCn2hAnOybtjGS9TVbUncqcJKnDeZ99/66Q6
xxaCKhOzP46jJ2vZWvZe+shA+jj64mKzfCVwi01Qe7B+LDenxWGZ7jP4Y13V7P18vA8NJKzBFF7q
YnxO2uw+bq0tSJrH1orvG5ak9CFE40EuXLanoUfKbkbIcJSLHSuavWcC9XaK8NWG493jOXVk9DYv
O9fZbu871LhNpK4KwuycsQYyMyDwZDhCfFwcUghjmvqbr4pjFnyzCuo2U9aPcI9P9MQAYJbNbtf1
ehdUHBKLecZd1r7F0FUoZZz3ADzi0Xf8cteML7YZn6O43sDWpAuF6otPynriDyCRen87STB7s/WZ
SzRikGPdlL5TbrO2dVeCA6c1jBMN7w74aHHbZqI6ep278+r+qWUpjcjxVgOvXDPB2Oc12j5lqnIT
CdPdQ4WKET8lzxDVabdATeThK0XkJrDqqybLbxPo9ADTJN+E3ktYPSfBM03HvIa9tWsEEcHGYN/r
VHH4zxSiTHzK0XrJuw6Yb7SRwfRe06hBlEN5NbUQSmSYHSSr+q1AUr+sG12C281s7LjowYQBADhT
PV1LRrw1uvq1za2LVWjesKN7dv3qzne52dAqcZfgykKxrQgKlvYRasrn1HcfnGJmVofp2PbuLKd/
7ZfFf2QzjoxiQHklqnpGwDfJtOSyzfqbrO0GQgFIU7vO7vtRfykX+cAgw+XzC567oSJoAjPOFKHr
8dzybcCBsoKof1+35q4kyAGnDEcu+J7XoedP0okRzlR1St8S0htXDBUxfQ1mdcdRAArUGF69RcGg
x+RFOtVXL/YuAGbfATPcxWXxieP82EXmsdDhDJZ2UT31L2bXH6weFHbUd0e6Du5m9v+0aRZx7Chy
eHbQ6HhIcFtbQ6CcxhNt/1fDg9hOchYzQX/AI6qukxW8Fxr1HRNPRoad/QLpyt8kHoHsEfTVcXB4
MiHVFXH4fRABbjGr7DnlRU/PlsbbzPf0pW7jL+Ngfgqy4jQ75b4DfrPi4YatMPTfyRI9131zm9om
iQxLiEKDU5cJNWYjP65eK5G1Oy9O71J7eilN40MLEo7DQR2dSTyQkwxq0/OhT/r3g59fHczXJcRP
NgtLqpW/CtD/kkyLjxcPmZLjGZskWcYUwvVAbKWxaFLKES+fz2qhh1AzMDhjx2p98zPrjo/zmYOr
I/q6OeSQIlnxkHHSNP2DPwAeDgzQ3kSZrWEjoafux48xFo9wd+u1Mha5dXPDoyNfFc0PywBJ3sg2
SiVp3ax6lxrTfQHtazXIoN05dX4nAudUNsF9Wucul24vkNkyaZ4d9DrpEH+VI1AuHUKicvJ3aQUn
DKngwIgIuFLRQBEKBZ9h6KNkAQOuZom3Z5i2ddKlqyatH9Km/CRA3fJwLw5aV4TJhnmzJep1GwiN
sJGyS/UXqwAvxUDLCO1DPbcFBCP7O1STrdEFZx0k87FsSu4tMlUcR+uNHQv2HFYvrmnz2UNX1M80
2+iMCAE5Kte8yVW4T9TQbkI1jytfzBwPcjeU065YxEnIdI8ucDwi2ecvqRd8nQSkaT/ug1XvmreT
n+1DhLh1xOfkiYxvXeOEHjI+kvxNWk5ytqfxzGoTNH+oH2xsKoBTyr3dAJvPJsnlXNkXIADknhuN
DRIZ0dRYl3pPXjZCqtJ9A6NQbFQ6XIllgVPsMZvKbXJgcJWtHY0GGTbeM/nex6mt3rEQiHUXplcC
WSFTlQOZ9Co9eHY17IRKHAag+ZORmhcLr8Seg6zfRtrBCzCi7YprtLroMRnRIXjddaB/YdagmVKu
c4FnBjZJcmpk4jTpLoLIHr8Oi2Bsnlp7j5OFGCeEiHhvzHiXuIwLkEEhpktQYjsO0OcMfiDTscq3
3kSD6QHVdbOTk7rhnDtrW184ySeOxPTqB9Wbj3yHIRBUa+j5BvZ/6i2VbXoTy6qhFLOVPK2QeI0Y
SCVoBwjC28INnpU1PXh9+nmYp6tVphcpsze/99Wq8zHnIwvTWythEewq0PhTCAbcaxtKgQgHnFkt
KbGx/9HYvbflXERsnk+Q3ohEbrNFpY9dJDJXUg+3hmUT8tva92pcBJbMtIZusaMziw9GeDyIUx9h
nuIEUOfSsk+slBhB9va3xnfE2R+Hx7kJnqUTbDsjIH3GCdeQlBd4wg777i7xGiAAblkjNCMiQhv+
Fi01i7agBtxQ5SPQTozLpOJw6EzD50nF697xo1USDmSQmNGKw7QD8Ko3qTctpsHoYYDORpGMRjbs
srd87C9CsAiyF2UiMJ4bD+kPICws23ayjLHj6pCbyO/ztr/n6mPME1nfVFs/R1EF6oqJf2lvIe6r
tYPqEVlOxL6nfSLvpVkyJM7Smj4ROELzQ0zGihnZkxV1F8x1Tzgtb4EIP8iKZcMQl3ysw5MIlhWb
cL9KlNDKxAMTG+PJzorD5A5nJ7GPMbKflVYZFZfvbqeMggo5450uMNliWfhAfQsqmWJ4bgqE+1l4
G7uqRNiqMQLU+dpa1J0TwmVYfO4G5Ypa53l0cA2mbk14VDL+HtlJv3fhVhU8VaBgVqtIAm1py+E1
D9APFYhZeyPful14JNIluJiBKvfQIvtTnng32I+KLe/eirNoF+fZlYURe7wQD1KyiB45dUwseTDN
1AHEvkY/Yy6K7xAHjZm4i9F3WBNb0R+mnlUyKS/FaUqUuVUReBAbr8Xsjs9RS16XzeCzTcM33VO4
ykJR4IZy4/vuqYHfCABEGrsU1w5lCjgBN2XfTQZDt5YKGwOLoV3gYLk2h+mTLBpMhqZ7l5B10U8y
Y2Fq0YUynbRViUs9fQna6pxGAXGzte0z2cvf7Ia70QH3siaqYDd2xAuwZqUM1HDP7arbZQYrciND
t9t2xZ2G5rZOSXFYi6FN77sk+yqsZD6DzD+Vrh2vdcuRONrG3qnjbg+RAv2pRztKeM2NnZR3SeK+
Kbez0SRnSMPJpWu7eregtIB0rroBeRdU2nwObtB6U28pvglmMRBiWzOoP1noPmn8YpQcCYPXzA0r
qufpi6ehtpTpM7fruxX4twgj6C86kHPB1H0LGzSexpw8etX7ZBevnt2Vu84udw61NR0sTt9pISkq
CFK7PJ/Fl0SQaRYkDegFYU1ciEAHoLEWFysUbwJE/ToS/Ksy9UzmLsmjWrZ6aIBmkHbBBnmXuYGn
SAMRsgHKBFStdNN4F/Qkn7IEIxG1QoGXuxKQPNLqaYZgQBvCpoBgBhu1hyCHDLfrt6DezhM6C9xi
kU3klrpr9EI1bRAxs+xNdP7g2bdhlQEaXXDhlo/mdZLHpplOcBdOnsnGBHgBZnF8RUzrz6HJ0ldY
3acqJvKBCQGHYo8O1SNijSe6c6/MT+PQRkercXYVTe5c2kevwj7qBO3rqMHZRO380voeVQwmOk7v
aJhukJ51u8i3MYS7S3DGPqxK5uzDfZVHyNRVekPI2TmV5hX54VVRgiVe9YxX9gnA5iMUhRcxiINM
EuCpQmIBcPD0Tk+MEWC6hPKOvGJBZWJRBVkDVD3rc1QrsSKKr6PZ7T9l2Q3b++eudEnvTmSOr2z6
1s1s4SStqUMFFg1LG8+mJG96jHJuItbR7FlrtxnXRYddzrSrExQMHMYyRK3BfbyyAWhALF8Z0btt
vQ4ciHpu71M9JXsdF5/OpRdeUW9ctUYfPCKIMXV0m3S6OJKUcar4OV052WsASR/Sby+NGSBFwJO8
7L1Ml60FjF3HR5bjpZ/mEtbDndu8Idxck2BRgVfVO9VQk6AgWPcSCToq3mOpkLL0PtTi+mHse5wZ
acn2e0weJ9s3zubQq41yp3zXak2t75s3k+88kZnINoHJfskXrCb0RYeF/g6CsLDrb+5MAo5fzTc4
04A2sUXqu+ZgeuKmwdcrIn3wOvmERqXbVdObm7lvfuv7x3z8nhXjMWOSUFYmtL9+vnGJNcKf803w
il4drDxspD9V7VwfepV/qyN+i0BP+mYiYX6FmpQNdkKOWUvghEqJuy5C6IVNGIkdPPtNjJaANgup
jec566Hujb1gzmezslnDAvCJw0it790CZh3VItCyVLS38ORftRsYJ1f62dlTNqApwRiACMB840Sw
O2XvPv79SfP/n3Q3AUPtT7SN148xff9prvzjH/y+wAi833xGxouclyUBQev/UjQaQgQIF10nML2F
r4CK719TZdv6zReeY/o85xAchyavQNa9Sv7rP4Xzm2sjzV0iQIWNn+lvLTBQTf5R7msC5kDoDICO
pYgFZuVXrTFiHwDvSXtNSO3yN21tTeI2dwgoeye9wfJYq9q+c1a+5Ro7XKPZ/PKH9+p/EBz/4Mf9
YYNi8gYgzWQV47hkp7KQ+XmoDR+uSHLqOwBqLWZjS3de+OjEtuiPkxsmzeJVtNw7FIGjZBeajZ5z
Kkpb1TwxCE2BmUXQCeXOXwihxZJp+tPrQgPNfsl0fdP7H14XeyVXCdDdFwsAxMJe8lIELClWpnWe
5TH2iGzuWAFipyZ+hhaXsCzSr4jplDrN7phz5fCNnMRATgipXmz/4n37eRngQv5z0btaIrCxABIa
8Msnl9uFQ2aF21xSL537jVkz1wSwZQR3xmiWzfcRayWUrtx2JZsA0lJXo4NC7uuUJ323iSmhHhgC
BJrxHwi0HXFXYXo3QBN1/yIJWPwiKWc7FgYAfJChCeHxn798wqLGvUiMniA7dOS01BUhI8e2wGwB
DmtU1jbxyuqDLJT+niwN/D8IrPDet86I2+rP37XlR/3hQxWg9oTrLsp6ormX//HzxVZRuYEEE8MZ
8ItW2F4Ag1+HYbZdDIJ91nymqVYw2//8py57mV9+qs+v7Zk+BFGmY8sb9Ie9DewNAy3YpM61Kch8
6+euDRkQ5abJrGJ226fZ7TKThYeTjvsaO4oJ9B5QysOfv4xfrhh++dAFJ8lHwG3muL9eMWXlVFpW
Q3s2IeYbyHM0wGinzEY4L02d1n+ROr1cgD//1nzsy2KWnZkDCemXbZU9NVCV2qY8W12dQ9yivl/4
Iy1CgXH/57/Zz/nE/AzOQ+6BIKS0dZej8ec3uI1iEmGB8J9yljQ9yssfb6HA0nwuySYvn7uqdNBQ
4gd0Dn/zRzsO8nJMXMsC2ua/fv7RWJQLO5wklaYhshGVXzmQH9lY3i1mJX5RI5uibtvGvdH9xVX1
68fpUhwQ/cGKm52kZ3m/XFWGCbSGDqU5SeQa5rpVJXf6P46jxBu4kv78FxXuYov56RPlGSYEMexs
H3+QQJeP4Q/XscTpHtUGijhZG1O9jQ05fVf2PJHCEbO5BFQW0TVkYTkzvMm8LYQf51wWfuSCpmmn
W9sHbYBXODxOzVRQ86B/LtM6OEesBLeDRU3TqdFbNZ3Sp8Ip7dc2hC/Rmob3MIQehtCuIsG5Vzej
GyWPwLHg+a2KMGpDY9emY5o7J9OYR8UUsyiIy+ja/jsBT93Xppd6FxuiOCb27N5wOXwt+8bYu2au
rmJsAqRIJjImKxKHAjGHy6LCCs5dLtQ+mMOAGFA3uE3JcADPwvhibGp/ZyZNeelg3mxSxpSk3lZg
7dBeVUCK0mdkCd1Dgtxm4RXmuyUn5gSmIN5XUfk8NPl8rwdr3HpzDcBd9CSGhtI7xLJO3ppefSdE
1GNm5OQt5uecIOkBdHfpqRyt3uisW7fT4Z63AYZd4jQ3KuCdIG2M8WTTiIMiHXA1kKj0Eomh3Fre
SEBWh+Hvrct7ax9Nrr+rKKCfYuBJ29mMqg2PZ/E1GEiMXjrdaTuR+XQFp3cn2QLcu4Ei2sRT4j6o
kvxB16b+rjOX1J+lBT2F+DPYELlM6G28VyufV6JXIsbrunYrj4q2DwL7C5EjcU0HELZ045N7GukD
1m4Sqb07eeGeTe1jhrv6VCfeuOW0GNhPt4zoEr6MtbZq6dJC2zhbsUSGm5X9UxTkyedMVwWwlSDM
bnMm1o8iiOxbXHP6Bd8iJr1E04X2uXFuPZI/x5RFFWtd7NGEDwZir9s2wdNcYuPuGBR5G9AL2Xs+
umdLyEJ6m8A34yzc+UabueVjGxtcXDeAA9yeoNnp3RUM3kZPEqfCLPRoVPF41iGeDT0YxG4lXQlJ
2mAbSoHvEyJhdi8WEZ7f7AlUYBPIYZ/ZTPIY++ub1jeYJEOJM/08Xfdme+2ZvOG9bdzqGQFUuplD
PiHtzP6usFJrTWRRvst6XMOWJfW6Y+13dUgd23Amk19oWSQ4Nm7y6ENgyKzFR41tAtJdtBqamE35
VD6SN/o6iVyu8iBTO598ldWE0A/ZcbDXbmmzHOqbC9Q4E39lfxvVesAgPo9bu8izAxpEqH40Fuya
o4mrzgmGHYpfuR50Nt8Myge7zWofm2VT35HaIh+9OSpv0jaN8U3G04WwhhZp5NifjcYz+rX0tUvb
PXR9y6iHHMh1Y2Hp2ro+JCaWO0Rzrwm1HD/AiUJ+rfs8pDEci6tIFNTVIBmK4lOSR4XxmU61jPgm
wQBDZwr9LLk2YVNl3wTRfd9bPjnrZa7s7qEi7ws5Y9UqdRNkqC9eQ79Dhdcx4TZR1KNrTk/aM+EK
BLXWPSE+k/QePeqMb11QlB3lYN/Nd0yh43FvpYE0mdoTzbv7R2FWGaRkFFDDlHaOAL95Vayq7S2L
mxyCDxEioCkCiZJ9h3oNQnueJVR1skeugJmjtpLjIIsoWC/OXOeoWZUQjzml+TUBUeOv2en0wQVh
7eysJbuh/OROvAUVDJqxZlgpCkeDDIp4qCBKRfrGDATuBoiEJCcKpowQU4HL6sOZnBDIgVuHcxTS
ll+zg3Kbws2vbVi3851jghTaYJGfo4954v64lk3uvFkkzDGxm+T8XIVcYjET0I7y2PNinko+0EX3
09gK3hsUffB/pFGo02zVDQFddsRMwGVHbcMOK1fjNJN+tbOF8vVDWbZxjrjfa+Y7VY2B91R6Qc0w
0A4HkhW5OpmatUPQBPTMS0IXt7QzVx8VQt1y01qOW5/BpnXJ0QyBmrEcMoIU7OJs8gklW79CV4tL
x/eqq6cGy94Bu7EfbJqhLL20IKFo0I2ibbPyKgpZwExw+xL7KEkAo+bs4pQnwHyyB2QWfMJttXNQ
rMGiMlFcc+9r7KbbKmCtuoHXSUQHSU4zY4iNyE3/W0ikHAMZ5DV+hlpZK7YDfia1v3fjttjVKWHD
TCc1wal717NhZhp2EtQXtxB5fApHVEcv4RgM3UdZDXwsRmA2muzmJMl4Wg78BzEF/PBg2YowXbhY
VZX3X9QwVEC12hq+4/J4imrnw8GezObGnoG4wLSgK4q/U310zf1MbTofOSQd+RBHHJhIHynbD3XS
xOlzoyzp3WhS43inEtHa0eeqmyqOrKhHxoo7WsCdW0mvLRzidWiqlojsCY3A95SyBfROggQO+DzB
nC3a8FpOFlXiVI19Rn55mLxidxVbI43GVRGErSaBMW+PcVcgkO6J+rxRtjt+cSsZPYtJh6eGALkf
S8ZNUAg25dzKCAnSI79etcML5gP7sQcP5Ep+9sgcKHZtb5IM1ZSsNsN+fGu1SlZFB1kpCrLgaigi
TQYCragJGnn0xsjAKR9Ve5CQPFtGB3eNQ3wIFZeJ1AHwRihD/zb1mciGKWl7ok/cTdK2hKTAUHQR
vvr9tp11vcsNl6BZy+i3TRgzafQgRqyDemRjgnWheHDByG5w4PXWiiToArE7Y/lTgsXfZm/X1lff
jYscKrpjHq0ZmGqKc/BgC01sTTngpU+GF9wEKQqqEBEiiXHtyiwd96zHJYADTha8pIFdtXIKEG9c
1a7ivU6amiBUrA/uVytuMASRT0FSGJM2WfbVUVVBe1/PgvU5AJ5jx0R8W8mMeJmye2hjt1pJ4feI
G6MeYEedPAB/Cvj/Yv/ZLfrFv+MEzaUzK/i7U9L4t9mALIpINpfVjzkLom2V0Ag8ek16dUMqFol+
OHKY5iUTKoQUi1+nBvE9jIwA+6Vjv1gRzfCqIAdtLRvCNlahmaW7PpUKNwRy+5ZZauS+5Iyy3R38
kDL47HRQc270MGUsOTh86TpdmVECMoLdVG4Ap6uB3UExZPUsd9EHAVNFQNY8pjysT3GcWl9JU4jO
uT1YcCYKMt50GOtlJyoQgLrWdMjR4BtYVthPglEia2uM1fBaq66+YwVAQcVvHxAHU4PoQ0eaP1Vl
htV5irX1mlp28MyOYDxBF6kfFIquIy6Kstk40yiP+HEYNXSdJNs11yOpoeSv7EyvabztpAe4Kb2T
R98ITg1fXJGSeeb1jSL21Jj4dwx4mPB2xoi+vg3w0BV9xiIHBB97WIhyLOSUQ1LciFFl13d9fCKB
JlxB6ea5BRQ1ZA+cdmkP7q/pL1PadV90kOaPohgBd4VtP7/aNjqcysQkSajvGNo3AdJxSZBV2cLN
7hhQssJsjVMQTPJZ0fDfc6AXGEnMIrvtxqg4qH4AVjeaBbC1gfy4LShXVh5GoQsWdSYqm7Ccxiuu
wlgesjCB1TzyfuPtGnMyyqIpK86APQkySubxrdS+vx27VDzqnpGuhiy7TnJ45Si73X2H5GcnozJ9
yqviDQW/c+AXdDWO8s5+5a1t3Q1oYAmANYXobM6htzOsZMIwIWEO0jftba+PNy1GZZi7XZHom5D6
8A6k9/DsAbOuOI6j4Xm0CfomYyi/5H1eXpuqvBp4Tt6HVkVXgsWCW0snameOk3tw4GNgqBz8bj9h
BMESnTFjyvHJhnnWXeCacolJC6IOpwUe2IV4DR3XeAMnETLTN+b5nZvVKjem7VWfi3Rq3lyAE3un
RydVUWDy6/RBvzVIH+0pVwaaqxRVkJPSjpUd0UobuC8fbZB5J2PgvuiqVOwzWcz7SQtWcF0lr9iJ
uq1wm6+Mt4dgN+Jz2RDKIh49uuCNJuT8QE/ebKvJ/XDJod4IWZ5jv4937RCF94D4zSdFD3BiV+av
LRZwN4rEh/UcsBKOCHzdpjrzP7lwONB6/BDtqGSPfZB8F6fxj66pm33pSHcrytREeKgAwzktfDQs
IHXO3r8dBzjztcWBlXvFqR4i7pG2Ep+dITN3yE/Q91Tg9lW6ZEgG8hBFnk01Rgy4vSNcidfCC9oF
Kfi42czfO9uH/EoyzlZrY/EHq+lQecQdTx44OXwo8bYMY9XuR4Hsexqc58bp8lMuvfjkEqWLwHZ+
gAfsf6fHqh81feRNRuchtxNpqAQCIEt6AM+JVSiQSHcsyUL/OpXcXYBv4+CclKOJwBCiitsDLFSu
vTLqybtLK9d4ApIVkgWgozQ7ZAgBUKAGKvpC7YOETJHPxrKlfDBt0/pE/p7cE1MLmy+ISWVkj56/
BGOBihb/FerPyH0wc5eFUB4Wx7S2PveDbh6GhFjHso30XdW0w2maQ3xonS/O4FwUyzFHknkRQMqv
y2qTjoKSzrWD19brUE7YhXHLmuMlU8I6eMnEENAsEm+Du/zam5xhQad8wEcOL0I35TtHGYq2xBhf
UTGRS+gMfnGcK87riQ1ivq48z9gWgR5vxs6fLtzb5GRoJ7yMbeKdsij/Smuc3ee0IZDCWuu+cvD4
2TyhDmNlAZAhvZRiIF8MMVaLLx1y3HayivQxCxukTZT/zUGDlVybgV9+ccgm/dS0bct6FnouSuP2
UKSt8cbglEN8LqodV7SfHwKLsCVG1iQ3x3YkvneDo9YoLott4zjxtmCOtQUvg59Y5GyDOXJ8SZfH
yQhRudJcjEm5lnn9mqguv7PyonuAqZ+vE5v9Z2JMi+rayK9hSm1mVoM8NI3+ljp5Bxq8lR4xdRXa
OHDUzZfZR6JnuikNasVzm+tv7EEgNfGby7ct0aSwWsxMcSckob/R8qzF+izPNgLaK8pV54axon0v
tUXcN/Z466ATgMdV7JDxNRf+mq4mQeSMUX5PaOUwsrGq1GOSBdVtb4v0LVyyKVU6m98TBhpU9jjL
CA/AcMygLnp0TGXe1J62rDX6HXGpWGIR49tocw3Q0DshVfG3cg4H+H3GUZtAs3DCmihd5YJQUGKG
6Omb6qNnVr50k1C3RoL6itphHe1k3heZm9bbzCwGsChG4Q31Pm9YIP1dR8m65Q34KJzwFYUXeFei
eB+cWYD4G/wUrWFZHNj1I0Nq0XUPaO2PsdO1ACnHkYQyKSbQAZYQ1NGu+2parUJF72tGIq7LS/DP
tLTuswHp8c2TstoxAS5xjEO+pIvym89lPEx3QbuY9fAludAT5Yyqg3Eja0qVF18KuLvyM+tCe0V1
BOtNVDm/WNXVzntYxkjiIiI8Uj7Yi9QGwY01TpqVO6Bi753URg4ZmDWeTR/RiG/1GsN4EA+btNZ5
emZkFMWXyIO9K3MmR19NlryYWDjsepS4ngtWiydYkdvdQLb0nIQG9pZMeKq99FzYvXodPaGHFvSD
oy2Ys2slAtWU9mZMsX2SLybH4TqJRLxm2iKfpnFeO560V7PLyw9mJZQcZJZo5y5Xoh2B5lpBndfN
2rN5bSf9o4fpEiYDNxXZxnKXaHjcsBIlalNvHkMeDT5lEvzGlL+1GlJAr20eLChBgJSouyVqDYO6
0UVQvJju2E6v/pu9M1uOGzm39avsF4ADCSSQwG1NqCqyKE4iJd0gRInCPM94+vNBbUeLRZo89r45
Fye2t+2wuhsFIJHD/6/1rbrQ3au5U6RB5lUv+/vAbeUpbYk+P6Ew1e1vHfFpyWkeCI3d+nbqqI2K
9Db38pQQEHCClcPfNVUpRcQwQqt76YLxtW4nw0T3ts71LOad8MM4I5BuEkqv/H18ZuL2xx9aCCEA
1yPhuv7nOrHJNgfawI91QG5mz5HbtPOtmnXSHZlT8B+tCTyeam/usjq8cIggj3E7zL0iuKs16jUO
3IgKe4HLlf+Qopo4QunEODIZjplO+gAGhy7eLxamq9QyOcfPseVH3+YiI0gk82cOjx1SHARIBVp7
59jGmjF+MsyGg38CLMm4qEqxRDya0OJQlUwNzP0N+n2iBB3XN7PrAfmtviuUbKiCJOylD1WXTtmF
owWUvnV3UHLfMdPQ2+j9YHy0gjh35Fr0OfRG2gS+9BzRGq3H1pRiAZFpujhMkcOBga4QPPOVxLZy
xL7Cb5U4ZZLTkBOf/AtjSMkhqGeHfsDcXond3Ok2ZAZqzO30axZOPUNVDmbH/qXAvxbxeuwaxpMQ
4dIyKwoevKnV/Lvvwi6+JSt3Sf0BDE5nz/ZlE12moV7FF5kwuXau2Np+YTJGv8peKK7ZIYvqxihS
8T0JTRspT8ZpreYMb9bjNgo4GvPllHRI/GUvoyM2qaIWZwOUUIv4J9MFiEqckOjvh8Q1eXXYoHX+
Q1n2MlisSVpQOC1RsHkiWJvTSOkHxGb5bDHvG4QwlIfHCdSJmof4aBD5I3e1HzNJibqdzZsuQHuy
I4fXyHdsk6d4K/E4WissjjNKaJRyfFYNCHgUZ0Yc5sc0CohvjlVLMg2IJCtkH0eXDCCacvYsgYN7
ObPV1bamQ2/3lM+NrEBUy9m4CWWDzJlcLRqkfmZzGJwcF01Rl7W7imRufhPGlAtRd6OzkimUjtWC
bUhOtmOIfOu37Ah2kWkPGc2xOCdmuxFwoga0FZIAeTlWx7xH8r2SClU8ez56bsdmcGbnaPldHh7Y
8fQQEP/qisrfr7U2x1rcGSnhEuuqV3Z18GtLrxA0kVh4qTWp3UOWKNseKwjRmVt37of8amgqJHbx
2GkkzLDbu+pqWRxmrljfylgk5Xe3EaA7J2UnHoXsuDxy1DSmC3pwndrFpOjm+9ToMv02TIol9GEc
rHkDkLePr6oZYyFlBdHkhBrn7sZqstLfzWz22cPmru2i/G4qlNSgDzB3UD8moadFVCp96daPvZvl
PkxIm1FLmaYFUTzORfNDxgmOFSH76mkiURIRO69oPxmiBuzpompmU1rwursAYc7GNC3jUYFFtr7A
EuMwZcxB+ZPUm/k7NaIE+qNLxjvoL5z3GyKGfaSmTAxYcPjCmKIdDvX7NF+GRhun09NfH2dbE33G
D6/daq+3swrBFRnNMO/zXqQT8naDwmBG9HJzJI/RGnYpG0V719ZUEmkKlTmo+LiJL0QfAGGOTLPN
QRcG43S0J6MOPgFYLaqLWMtTYoPGuGuppYZFzLmyjYTTi00+zNQfbdJItzEDV+1U6yYd5muNVKrJ
JapH6aL8pRrc/b/MJfqbyjMI5ZgHJ6nsVIhi1ZGmSJZ9gQzBNx8ZFV089HRohkjbTBfdzgzEZr42
DHiG5GzKNPGMOQu8waiNYNOkfeugjwsSiCoWKKbpyImd9vDKYMaNf8XUdhLU5YmdnKzeiaFlWzrD
dEf7l8q6ZpV2vitjd3qAxz5dGlNCU5xGRM38id+Q2WtMcvbdcT2QGpq4Cou4Ncd6tWslsvcBxWxh
+A+RCq3Kw53jaIJCOTtt5mmilz+lkprYJ3dE0kTkLQmtO8xNkemNaU8/K7QQVjVrst017qHMtATV
WFSk6bHJHE1tBt2J97PhkrYgQgJMDhw33M9SEsG84gsGRR44esv3SkQVQCKsdk8wUDl2t00krB1p
ZOGXunL8YbMAbuF3/F4j/mqVjlmYxtsiisWdhQ49OPGQrOKmkBP5GjXN1PahREpqX/01YyqMDuJz
X+sQyUdBCu164mRhYh+UsOA8rel4ca5yaPzKUIplBtbzcA/jhQBsg1d5gCctY0xrJuxbuzb8dtOz
4jH72ISkehP7sM+JJMVrA7Ci+VoKpZOiPTkzHhlVlIPRQk/pbHbKvGSdPVtQxdqeLDuGhZhIJfI0
0RXl9YDBiDxkMgA1AFjR6H4ioYVvOCqCzvmG5NtKT6Sy2z8oM1TTZUNGADp3lsX+nh2R1d8G7Hzn
ax/Ecn+PdL/i8x2L/kDsEiaQNA/0+bY2Hf7QRlrUUQZhJEU4HOtQ/ohze9LFDpBT1l6QvzNVz6wn
acKCAms8SlfUr2ftqqGfXy4ABV3fW7JZCsJaZ0jL3XCE9sdhTZp4Zf/wsxovhCOhRVw6NeJu0N06
Nhq4KE5BVkIxGpqvb4RLQ2G4yCsyVfqV5RTDRHUePvHW7lnpv9VZbw0bAPeLiIfmgEuLIHLRoawE
ZXP2w7UK8/6uqdO+vOEwMUWEWbSWc6mw9RPagOstA2WfxV8B/BEoiJ/OqZca9kiXY59n5MVcUX/K
KsLyjBbpOk1Tiu11TNvjn3skS+9Mdl0Tiux9EyU5SxeqDNXyFePVuAr0pP+JcI4ZQLMFsQ1rh00l
ATGW0UpqAUOfnoJYK8c7pyzh50YBcXf7nKBXmDvEuxQHShe41jRNC+p1ao1Jdzfr7Gn2esqpZ9/P
Snug0dTsh0GfyrVsiUu79HurJ90gsPtpRLqjBc9K0fv8zplVy78EpDc/KQ28+g9S1V3OgcMY2hgD
hiokb2NFzzIkUqzNjODJ7Zsh/DIAs/EXYBNjw6e86f6iwQJ3fmpDvz/UUxxtzFlLZmrYIa2ICzPH
9nFqAjby2CrsRr+bqGeV8Lt4sHuzibT2Ms+ooFz5aDHK3Zy1RvJo0ednok/S3ipWIgztJt2ZjjQk
7UM2XT8hutu9QxJT4UAXmTC5XqZxw4mqEWHAc82uzQrJE/3J2QX4xU/GR9ShuJ9vSp+2NPDX1m6e
sryrJ4RVwRCh2aEL1V3UpVEW+xqNnViaLNF8OdetYVyVVMpzwLNpPxHdPXA8w02gFe30pbDSKqI6
klvDKavaXN722BPkHncrc3PFCT05xYRTzce+T3P0QKXeOmpca8nURAewQ4V7HftKqisHii+64YEd
i01RBEQyX31ratMFZ4au2+qCmsijsrTI3VIGzrpmm8aF3kAnAfxKrRAhvo/nsaX0UlM5Lewg3WZo
KrTyEyi1VrgnrTAjIJvRQt3p4I8oieT4fW3HmQpwOb5bBnt/aUmDOG55piWz2FPXdl+PXl9ktnnX
SiT4j3ksy+T7CAV49FxBx/0acyrfqJu6LD+/f8B/hMa8LzL+9RIu8BsY8Dd54P9OX+o9F1ffs+fm
/B/1gmLw/wa2wFiEnf8em3n3Pcrb/7mOnmuYDN/zn/9ziqruOX2JPvj9z/in2tSy/4GGExQtsk5X
EWrxt9qUPwIW59joFgXFA9RE/yIYqH8IyV+tS8e1dGbZv2EZ5AzTwGYc22hUkaMCN/gXwuH6L6nX
e/xMGp0vBUSmAbnT0m0uooM3QK71UkAkNaDWUc6yHM5ms1dDhECajJomu1QR7RVpzjp0yonyGC6v
tQpv22S8mHPf2ZEa5pHXHWz5+sO9FWOOaQWCkgXIh0pii4WFcNQou5DZfPThvNN2v+vgHgx1+ksS
MY7i5aKztWMw5vqmp0RK7nb8s4uNw+DKB3ogyFX8sd0aXfHFDecHV5TuevkvcUBBu4lDZucxeMoa
J9pHaoaxj/l/1ZvqaRYQHhNXo0ygjduqd8gc0WncCSluuOErIo6+Rbqxx7Olb2LfZ3NILY5QdlCa
kj0RliSyuYxkJrR8nvdxmpzqkY0UXUp+QRT/ckbsaFT2TEJCqi9pmX1zi2xLnuOxZfVa0VfAyaZ2
rE/jFgfPk46px0MSCwNB5OVfPytqSBqvKypSfV4CZA8+Y3IcS/N6np1k2zsFwW02ENMRV1gb/Qx9
5z5gS3tCskm4nE23KGr1h4xl4FpWoBE0qaXrEUsbjgtKByr+6Y9014vkqYbeTXVYDghMuitZiMes
0QjGHb719vTQNLy5KLFHSJzh0zCrw+zE+NqNutxOKS6VxkdTO2OpDut2m+XptebOjzMe4LVh8Y4c
ciitrrvp2vI60SvIKhP3k8BNXw9IUNmCI4ZwBLKsrj2mznqqhmqXKedLS4G/SDGBpz2wCwP+EjJ4
fT3Kr+znVmpg5RdM9ViPoyeI3xN1i7TcBh2Zj+4k2aoXHMhdhU1gnuQNKSzAuujWYrMxj3UzUh73
w5Zzodnu8tE01lQaxmPqTyfS2eA4NbXcYKyCJE6XdJUTnmVoINYntACQDgiI0dyu3bIdae79iaeT
V0T/1mSVrfmYyb3VadLl0j/Gta5jc5Qe0QmsCZLdZQrBw8YUMZGbRQofQzMdNGsVzgx2mwaBKsUW
69/ajN3D0piVIv82l/1Al9PehZU4CpncUsa4VjpvP6ww+IqrKYh3lMO//TF7/XNG+DNO/Ex+a0LG
RmsORReAiUD0fqYExhJdyKBTgeekMM4UUVvEhu+tKGGfKdMP9KfnuuO/rgasZVnU0Mqf6477jtgk
DXunp5yCuILA9WrVeVqRE2vCOppcDRZHxrYnkjJpvrx/p+ey9r8uzqRKbjt6Se735VSXUyuisGQE
HtrXJxN4/cbWpjUxHUxwA3PN7xeR0ZT300snzy41BF3v/4QzUezvXyB0nSl9MRDQp3j5C6RpyQyF
U+AlfX+SRnYZhPahquBzwP0o/OSDx63O1KHL9ZRhsF4IY9FWG2ebCEJRmhpJZuD57DBWbY0cZHqo
k08Ug/GvDW1MZdu9R9DorkNreIilDdHhyajqfUrnPyE3yPGjndXmF2zfH0iR32TdRRX3D07h7DqD
WMmyusrcypt/am1KPhdBBzBMt2JBteSdeZNPjsOWUB0QM3+PB5R4AeGhaPuYjTDPhc92NTpIqtJv
I3G3dLPF5VSRZsYPJzu5b8E4CPIkEFaF4fAdeuF9FjBrJrpZo2GetXU/yJ+qqr/EDftKaKjk1XeC
ipdsEKHWJHEFZbwqyJ0xKqZPB/rC5NyHs/4wVRGDrHauMBxQpnXCYx51u6Jcmra6tf793v//XuoD
BNQy4P79Vmr1nEbz85/IqOWv/5dJR/0DQTNThYs8H7PNsjv6J2XMcf9hwPay3WXash31974J945E
xQns3zCt35uqvz061j/YTWN1sFzhKmDm/8m2iSv8qbpmc84/YKGcLYhzV1dnnoXOoBhrM0a9VgsP
TuhsorzmLDv/Z9PFX5cR7BgtR+KM+O2H+UPcPc2E9xnzRHg3IZNFq0MOePLNn6Btr1OZfODDWFxP
r2+KaAM8LI7pcv54OTkl3JIgAa/xnFpdBaAt1lE1fIk0Va8V+WrrWpbbkQV+BYViUzvhNYilb8LP
7nIVnaDZHEaKsDbcPuJtnvDK3LeN9vDH+HhjsXrFdvv94B147xYbVzrCZxOaGEyf/BhQLdTZaQQC
uTBLZM4lZ7oN7f87Wof3FV1sK9Buy8Sg4aSxqmnxeC1j91I3xkOiYaGGTW6g/ypo1Y/ZBy/t9yT+
h8ni91tjjMEKY1ttO9aZJD9E30i6Mm18U0m2NBVo8a7e9bCYCOUxjposvmCjWTl0asAEoZYJJU75
Snmjme3rsCORUOu+hnX1jYi5uxmrfIGyd6VoYm/ff5xvvXFEQoxgvjTWxTNSnoYZXaWKpxkQceWV
mHS3EfLflYkuOsEwS4ykQIJck6M0D/rm/Ysvr+rVY7J1ThMcihRn3JfDTe8cvN5+2Xgp0zRaDb4j
7ev7lzj/TEEK4nRaxjMeNmwZZ5fAOxHh7Y9BWujOBe7zfWQlnijsD5bZ810N5yeug5PQ1Ply8FWd
jUok+NkU52Hj1W79HOROeWqIONwWJvlmVqZSDxU3lagpDYAxU6ar4vr2/Tu17bOnufwEQUed6Q8W
Hf/38mlaWa5SINa1h5UDIRO84y21+x73wDTt2gys9hGh2/QYlZG26jVffA0SCw1oikRZJ4UgBLuU
Rs99mcJGcVXhLDre8UB+wLAX1OjKnW1pzbex9k9YO67KSmUnK0dHLsCdzPFMZh0dNT2qQWT1pfBE
Z3/qSq0DHhTomyFQn/qkAEE++5+LxSTdxsGlq0Mi52dcanrdb+n8WDtfjMG9bHW5HlFW0Yzp8M/6
xSenJERORjiyrCUFiCjPZIVY+HJIoBAMqjiQ0Cfw0uor21bBOmwTjchc8LO6GxDjJccnmZF0K8i8
dnz4asShmsZgbM2+dS+xNH7wYS0IzBeDe3kdlmTilgqDHVPCy9dRZJ1DH62pvZSMgS0NvGTdxUO4
Zmq4Vcxa0F1v23CJbBwdYENlCRpC5bWE7Gbqz6CdHrrOHEgnR+JXMLLXKDmV12TA4+kha/Rrg1PT
W6ugDpiQuWXtcaz5w7IOqlWNqPsbrdwJIFq3ZxGxNsj5Z+zjzq/3h91bHxgJO9hHFnwnEQEvb3MK
9NGaG/qqgdFAxA6i9hTMzT1d5uf3L3ReDfv9PFm6kUDx/9I8m1MBLbk1Xtwlhz5N9li38SSgiiL+
AKEw9btuaAlrT78SZ6p/UIh76x5tAkwEH/aSaXJ2j7pZ1KJsy9prIBQ94805cWYUX30ETx9c6ex0
sEwjKNGxBDrMq+arKy0ZU22q+6U352Q1dBW+oVTeBWwz5CzxZZQ//+OHai+eWcXpAAHsssP60zsm
tN7Ph0SHZtFGKJ/orwl8h5Fltxu/FCeZiHWbZh/c5BuPk4vSrFFAV5a3+fKiWkGW4xgNtZcBP4Kb
Fl9Kkv9Whhw/qqC+NS3bBp4apkULK+KSQfPn/VkEh7sVUbKeocrnYAIsoobZc+FP9m4dbKxhPAAm
+FXpTb5usuTH+0/3zRvFfchOShmK7uTLq9uV06vaZdxAl1xllnWyEZE21fjB83xj0NhYHUnTcVzJ
MD27SbdLSWT089orZoPMyTl/iOp0Q3sH80Mq7lFfuH8dZuDJBs/FW5uw5R/558rNOLU5VLJmc5Km
nX0+bkRVzyP0E8+A+vJIdXy9qPDDyGX2ndLbaRrJ5jbt8mAPgbF1jDr+6jTldmjtYmfZw3wIp39V
q//9j1o+w1c/CnYMp3sDpcn5uLJhy8ESDHnZvr5rVeeuKmf6Xro/6hGTj5pHbSv17tpyDcpzLSSu
99/2m6/BxcNr/D7cU5V9MdaUTz51PXAStob4tkUX52e0iO38aqLnQx8+2Lx/vbfegYk2iB0HcxJu
+JfXmyCOsQLRSE5n92hUxSOn8g/e81u3ZDIrMH6x74rzDVpgx13qz0PlBbQrd6S4ALlFM7cbxPQF
ieZFp31wwVcnkGVg/XFFdTbVBm5IQCJ9KC8oYIoS6tl/KusyJt21/95YJdbMWuUxGB8HYj36Sout
XGcnX/vGuErtcu/ifvR8BRQ/M05BpWX89ea4j1X0/P7Tf+vbhh3Lyo7HmUPg2cZ5aoBy5X1XeYkW
P6h0PA1mdUVs/c3/7jJngyrpUPvZXV95dlPpG61N1kGKE8VHI/HBLPLG9tH+84bOhlORQnabkaB6
EQJ1BIrbrNc+pZ390JKq+P5NvTkt/17nqEiBe/7953+caqG/GCFZARUWyyKlgors3iVQPRFXjWOd
dCc9aEm61yNZeJhpbt+/+lvfjc36SjmM7DL+9fK7GcYoGvSSIZYZOS4w2+mfmmwsPyg1fnSV5c//
uEV8XaMRsjMDZovkMBDbKfiolPrGjmhhX1tUIWB08MxeXmLEYe3jiys9VFsnOM5f3XG+FU18rUAC
61WWbqwl8uL9p/fmu3Mk/SjJVS143C+vmtsdGQKlKj1/HsnnycdgO0+3OdtauFJMfijcCV1pBI3c
FDaUkPcf/IA3NtZUfJjaAK1g7j8vV8fj5I/GmPH+SvGtqNJHDana2obrIYLs81glX2UZ/WqNNN+2
CTL3DNvt+z/BfePj56zsStrH/AwQEi+fQRExvJISym4Bj9eb6/QZoe9tn4+K4CSNaNxwAlOr0ptq
qM1jliWD1/YQNSKJ24Vz6oZiSnLTTH7oiSo/Bg1d6qLp0x2Sro1Z2njKxiQ5EDm1rnN6XHUxXyHB
CHZtr6G8CBsCTYeHSUPOB2/7YhzdxGvbpthA9Uo8BR9qLcxe37SDdkirfP7SESe7ZTD461xroC3x
xmxtJuhnYdBFBsIwgtDp/pjJ3RCm6cYu5HVZq0McFiF6KAQhlpJiHQ7ZKQ/K9lLqiE6NOdp2bXA/
9iidy8Q8jjVpSA56pQRj3doMHHrvMyo+lEr6RlJbQHs0NzSRonTXa9WdHQFnndA7HvzZ/BSO8D6a
Isq3YTLkX8XsGissfRdVVg9eM2MhahznskclsJtgD6ztEpWmIVDOo4kRxwRnzFKo+EVu1lPUJMD8
p0OkxYQfNy6+2qK2Lpbew6HANfL+eHhjmXR0NpkCppDOgnz2rftxbrrQ1EuvHWCLIn8IVmEQ3uhN
dB248S1/1wcf4VsX5MBF34bNxnJWeDn+FKoHLQ6r0ss7mlRl6uDRI9beF8nRmXuED23+wS2+Kmmx
MDtAUtAeEkKKsvXskrKmz4tXpmCTCQ+oguS1pfAV3xVoqlY96ZJdxR/afeJim7Rusix7Lov2kp+W
nwKgbSu/DNODcGNjY0Xj9ImOQv4kkfTtOkGUR+yksHDefy3n3Z7lNEXLnWmCWQr6kzibICcnSyZS
CkuvAQnhqPLYjRr+5iwkeKwkp86BcebHM97QyvjVa86drIfug7nijanCIfSCzT9HkKW//vJVyQFF
btupgtUGJHxKP32ADR7OyvngbpdBdrb7RUawzIcwqKg4nM1JZgOedyjGwjOS7JsdWzsOHH/pQf7t
DnuZ2l9dYpEpSEcubJOz50m1Ar5njYcjGYyHZqibdZjnD2kR4k2Lo9Wy+7EDkwgxq/ng5t5a6uxl
ydEtTEnmq0UHPaJrkm2DzS06Jo71nJb+PeLc6ynMSfKzpnUe96f3h88yol/drcUgXo4T1IzO3hxm
BWfWW8HdJoAtJ3++q6xsq6LE3WFQ/uBibz1aGgnUg5dux6vqRjeRIzk6bumlln2txR2WKiB8Ceza
UhUXmlR3ZmXfxaH+Qe/3rQdL9wIZty0UG6KzUWMNdlhoEnlhL1ZUercIbuNVCiIUF4HAMbToE5Lk
8f0n+/tEevZoKVJCFgO/RolMXz6aPzZHSd9kjcXC5vWzmxyk1uBx47gmG+vJTEaAgsFkr5yR/Em7
3VNe2uRJciEmu19rS3heotxqS1E1I5ZpmtdBbS6YPmVaW42oDWKQf0hZUgvUGsAvuAxz27TWoqnv
VGI94fH4qqAaEEguPptJB3Fa4DpRieY1motmckG9mAYWz7gJqDU6F9Rp+hXG3XBDmkG4rRtSHpSq
l0RYV9v0UXX3/uMxlu/o1eOhlIbx3DUNJc++MyuVdukC9cFUn7GZUsRtGssBrCSsAtcEyWoTUnYM
WMdp2R2EmlF9S6d8l+ABvdMBMbdd2GxVkR2suYA5rGDjDFqFODOSX20nzpbQJHdX2OFHlbI3FiZQ
VojWYOGhd5JnL7YNrChM6pJVwh5hH/J7yL2aBXaBMbh0St5qhy33g2/njUOjoM9CTwhsAJhv/ews
lqajRSfYKrzFzrfrMEivjZQKBPhrlxIIBphozohKszSfbK+IsC/BySKOYcFjkvmMyPdpHNqHrocQ
P+jzTVxCsxurFLhrAcPo/bf7xqq0bBJMEwqJAr52/smVTRtUqpO5B3BnVbfxPaEtLYJjet4E3I3L
/8zPhHYgQKrQiKmy/WAM4oN16fWEQ/4gexX8LTatqvMZdYxxDpH/lXvalFwQHHel6+BNmmnbhkj1
yYwYIrawZLh9MJO/Pj+YrMqo1yhySpc1ZJmR/vj2rXqMLL+PMAKSywtBwfXKcIZ30Tok0zzVEKQY
pXhTO4xfH9zzq7X47NJnR5cKmXuY6SlLJN5gklkOU0H/oOw/eMMfXOa8JO70RhqqKuEjADWdpx3F
1QY0z0f1plcL/nI38CEV8+jCQlz+/I8HGeiZ3ZkxD3IYZX3woQddpILYiw+G67ICvJiMlssYDkod
or/ZAZ5t/IyZ4BNHxAV9igQ7grwLbXllR+FTT5xcF6Aioal1UZGFYnTOf3XxRTepsMso9LAv77HE
r8FhIODipQa4FtOUH/+ckhZBf/m9aiGOxGG6dur7fCoOH9z4q3PmcuN/XPvsxmOSL8Mw4NoBqhDL
Tbe1vXRqOfQRsZj3/X0l4y+jo92PTXkJnu2DD+XVVLpcXgpF35IKK12Pl7ce5GqcMZ7lXu88hZMB
sje4GKpPRophkKC+9292uZdXL/mPi53VRMgs1ThAqxxgbo3ZnjTpvtsMlkHVOv1fXups2Po6zUOO
hrmHfx79N7xQZj/R3xoU5f+bm7KEy7JADpl9NtNATygrW/CBdK2S29LG9karaOQoO09XxpJ18F9c
j1YzhSXHwLxytgxldCSRCnJnk1t3O+BbwQpXa7nzAX5vutFMPxihb760P653NkLUkPSdkfHSoqC8
VmI4QdY7VA5xl0a7/29ujfaCabEjftVHgS1ikEuJCQsu7YIukFduU6zrNBvYHn7UTH+1J11G/m+F
HlIU6Zy/twZWn++6y31NaLhsG9QM1rTObbdNNR9iArsTzfz8/g2+XpXp3FMPtH+30NFIn30BstY1
vfWXl9dFi2VX2zR++NRW2ZZoIGD82WUVYvwL0mmbt+ou7esPDlfLVHb2Cb74AWffRYccetDJ6/Sq
CNlNau8lHYrUGW7fv9E3Vg2GDCc4StY0D871h2llz/CneLgNRtsje/NqRfjSR0MTwdXr26FIiEBd
ZycoODS+nL6wSjNtJ+xhbUP7FkW6jwo3s3fsCDCw5dtm0MObqRyH7WROP6YypnlLyW+TGJFJ8Uu/
S7Tql1OU1SpySJpXTlwfWqJjV2lV3sENsHdqrnFQNhdVYZ7i0bhBcQyYP7JB2Yqw32FE0ZAPAivs
+hFOuXA19MzlZ+pTzeVUIDsFfUCua53LCz9byFgmtfa13SbAMjufcU6znGis0kwir+kz51fR68Ee
hox1WZD51Ofadd+Z2UXClTaFjdTZJSNWdKYDJ8q88Iek3fWN210T77MdyL3b97UwiFrj7pNs/lm2
ibyClPUloL61Gen5YoQCd561vedI7TPRFOklL+mbldrjXcvpGIA9nmLDLGfwfjU+G8Le93ZJEhQE
weow9BqGKK0lZx1XdDeP+6IkRcfNUFXizapuwlg6Xpcr/5OUmfBQySGjtNFYSItTky2IgA7JMYh8
/WvZdPeD5msrMzc+KV8cEpiEhHJPhrWrcWmjNzDU13AhF0aW0Vxmakn9DbTpNCX6sAnJjr6B7dSv
8yiujzTLnXXFFwY1SbdX4D2xtoVJ8gziBkSrMZVXes3Wc/GMTnhg8eS01tYOjPjSsUBT6pk81IDv
t9Ju9cOQB5fou+n9ZAQYRwtQMTfFnTkF3/1sIH1huIuEORxBAmWrvqwJJXKSH7lMy6t+rp84Zs/c
trshBxvtuJxbzzTxNg56sR/QFsDYGzPWwGRaLUKfvStIMjJise/hkboYPNa2O5lgj2JrQ9vY3EMR
xrI58+4GHxNFRD7Lau4K68tUSroaCPC7C8Q5JHg5pr9LiWmExmoUAyyf8DjUUfNZIHJBdF71SNkz
wxNZYG/ULIuj7Jpxn1FLxFJakeUXFF8KBwcX1q0EZf0w3EAu9Dkdmt1Ba/xTiZ/wcdAC6xgYQXJd
+6VJNnkXq1XjQqmZpH9pO5rc+FIOwNlqkv948M0WU+1g7nqQoNW+H4V2smGN15SPa7hhwp9wLYZY
CoJwB6GpuelyaKW4LRImZztZ4y0jMEaDWmXNZXmR0ao4aDq8EdJxvLgobP724kHhrCMzqPhudXZx
8GPrlnM0YBvF1mcFw9E9kC/Ufg/NEpuBQQ17lRNh9GyFoQG+Rw59dXSNirQEDQozIMbuPprEXlGw
wLwbrlt/3JbaAHSBsN8UJ+pxNKyvKhzFRaULdHdlCuhOqfkTosB6PQQagADeyWx2nJCrBvq26Dix
oRT203W+uN1SUWlMKdowXBpB8L3VBxsnPOtrZlpEwGF6npFRIy/zAmdCXsix50plDdA6syaUrBQT
UXlmNhs7fS4oezpBPQPNbJAoBUFleJrqBjLW6lHp8AWL8pNGuOZJZW5/bATfzE7EXb7NbK25I6BI
HCToFAgthHb8gMjxSREmtZ77xt4WPZjKXvf1G62nvboikCBcT9j8L/14OPRDQ8ZJMMAAyn9aHczc
dRkSU1ZWLikVWmRRk/RT3z6IxgogDyX1cGXl1m1igrppOUG7VGEukiQcMB37clNppMQn8hNk7muk
ijeDkLvQLx/LOv5ZT6W2Uq52YaXplRPoexUNRzmX5EDjGiY/JgzXXS0egWBRltGRYHROTCUZD/OE
zMabm+LCsdObWYd64ER1vp1hUm44f3xBj9Bs7Nxud4kuHpXFigGrtFxPgXntLP4VMH3CG8P2mprd
T4AB/mpsiDwnAeggQjmsWXIeCDOHhNaqX1yoA3jmn9qqv/DL6HPeyc1gPvbtjBKz7h4bO3sMdc7k
OIc4JOslrOP2LnHMk5blySppMdlGajtoEtFTddu38gmIYbQa7GELuIOmdLQPeDJicm+01ucTe3C7
uiExQt9iJds5TnfKQU+RRrWEFA4C4lAHzqyikGrX4aWfW2u/zZ7jngfoPoSFu65K93OeRztq3Qc8
3b/8OPDirDkFaXgRWt12dLpnPc0/I4jfhIMYjnNiLMVSdvE2orHYvFNCu2D1XwsOpVNkeRTPr8zg
qxjblM88fOxL+2QmarFBEt0yJPk1nu29azMXjEGa32qCLz2ZswezJ7ZicjxhFWTYYbvqW2vxz/wI
ezL3EjsgfS7byEh81WRzI6GdHphnVuCGv/FNfUv6aa1Usm1HkT+5FPyCMLvQSRP0AvfW9qG4idH5
nhXJqc3sE+DBdB33DMeh1vb/h73zWI5cy7Lsr7T1HM+gxaAncO10ahmcwBiC0PJCXODra4GZWY/0
8CQtsiY16NEzexHBS+hzz9l77TEz921gQVTkf0gjKK+SMMqWtWnJpQOVNrUA31KQwK6aM4RGmwAp
d9qYtbhJC/lrGEW/r5ndY0QSQ2jLTWRjgn8aI9nH11ZuQvC5DghTilZoJCFRxem0p4P5+nkZdqoN
MgvbDVTk2Nwt82izEMgA3/BIpyzRm4PTR+gB0fm53/ThctTVS9S4D6E5bDs3/mpPfWJjycyddq9q
IZVhavWxMquhMCncRrCoBGDFyN0C2Fmkym2ZDRdeYF+RVrALVCaqAvxxav/SQMiOjXPdas7ZJF7U
TFm2XykCfi9+Uena3G40hebtxdFWbTBLJQzdrtiEQb8YYCxNxOUqqEE/P+u/F6UaBw0mHS0fLLVj
pVSa6oEX4B3mxgeJFgPwVHhLTDf9kPlqj0UeSOXnK/5+YCrqGSJDdFpdaEXmP3/XpDHVqEYbTPdk
sOwdYYMLiu3zSbGWny9zYis4T7uw8DCBNIzjDmiUxCrAHq5pL7o9KRKbPFJQQzZrtda/OKJTdy5r
0d1VyWXUbOeoi2aW9pC0Dms5eUkBEKzt8UUvHkxRQSkuBEMhgyRbWssgN79Ye/7Rv+2R/l76WIhZ
5k1QxC1nc8zGszBmfgCckk9/tRtA5mKaBD4bOXtwz3++1X5/zMfPjFCk0uT48DdG4N1BbVlbRbXu
8Nrrst1/filP3TG0EFyeULZPiPI/3jFyslJZFbSdlIKtpqFds0XBnNRdfr7MibeAZWmajuWPCD6G
MR+XCfVSsyfG+5uO4CXbe9Qz7PudsSWkapUqzh/r4w163tZsecOBS/f76AGHC+rohKvyHIxib6v9
Pi97Zdu46fepmVNqOb2wQY37sI72NjDgzw/2xDllUSbXLpZqfgv948GmUZbioS+5fFPORKAlhoqQ
1njRdJr5xZP4+ytGxXs09+t0JAF4XD4uNVbkzMimLjdRP1lnlUWIS57rxIhjit6mFiKuSYCSgVBg
fzE2OrGzf7cyHsOPK1dKwbvB4SAd4e7m6WHgmpvPz+OJ18zcA+IyerynsWZ9XCKc4EXDXC8JBmjP
Cnvr4qNmOwEE+4uFTtyds+2dvh2KVmKI5mN999okwKyJIE2UGzdtnvT6phkJ6VLcVS3CM0fYXzzd
p24PLLB00XGJMJM8+iJOiisbAE2cOSBxTWuvGyCns53387N34gLN+0MdDTnpJAyWPx5UE2cTKDge
OSQJz80sTbTM6/9gCUYCNOtxZ9HR+riEnGNcK1zJGxmP5zaYdl9v3bv/2RrzTfLu2oS6LOzI4wUF
JWrB2NFv06+GDicuCOk0vAAtxAx8046eV1QvQ0U7o9i0norRNP7ZV+Y2Usf/4OvMz5/9gGxU0Qwf
na5eujBbbdYpnOmhz5PvvYHZHNX46vNTdvp4/l7n6JQ5ZtjXVkVvD6mOAre1Xw6ue1fT0f98nZN3
2LvjmR+rd5dGGUYDDR7Hg8XvmpSxayWPvhoVnFyDmKI3P5VnHVsGutFubOKX+T45waoL9G3dfFVi
nF6CySQNRIeXzVEvtnJHVyJLoAHcKvukLQ59/1VA0Ik3Ga1GRB3YCC2O5ehlqfYe6kSPdi+o1Fcz
6AD5Rt9rkBeT99U4/+TROMznKGsNMufmP393UbQmgGRXW8VGUp+8AQASrN+fX/hTh4M6xiB1CD2Y
c+zy1rwy9frULjbokC48paz93u3Xc342MQNfNKpPHc9c/GGpA2rkOMcPJ8FrlleqrNWq19OcPvDV
G+bU42JiD4F8M6tbfyvztAbgjtVzccb8MO8qZ1987sRfaF9OLYMExUP/osNaOR7EZwhI3DDgI2M4
kDxKSYuSXQ8AkM+vjX6iauVz6VCdMz3R0NJ/vAEmeuFukHED0IS+LEe6idFaJ6S9quqlU1lrJUGB
5jnLtrF2Fu0cLdThL31LCXkvbM2P62KR/sghSHjWRFR0Dg7S26RltaQe3heDeQs/eKVAN26MzteM
C5BKX3wgT3yOPxzB0XdfRAIlgGcUm6w16C5/b019k6jluW42K1NvvvhOnlzNQsqGoZLrc7xnCr1O
jR1Iextg9kDdL4Hj+0oEwL18jUkX+fzqnLoJqDT+e7GjV3Muse+5MYupEb1aF34nIaaO/fj5KqcP
aU6bozBERXlUYRDO1AoXyvxGWqPPA7OQagQ3+YCIeFHazp+Xu7w6/17t6Ante3rOVclqE3lYjjFu
LOUh0r8oN0+fOHQc0CX4es7IpPevNbJ/6yyvkLG4yrhSimvVK5dpU39xKKdebFTs/73KfGLfvTyz
flKFY+uM5RLAmt7Z9AakkCvN/B8eztEtXiGO7keDhXqjXLr5D6J8rVr/4mY7eRugVDJcPEI0/482
B3zr3D7vtLkOEBtleDXselNCbqTdtSBV5YtN18lz9/dqx14atAtxJwZWC02xkqG3nPCDjq7OLf7H
4lMkmd78NUUmwlzx+Gawa7UyVHvkZlB1suOHde46X5y7k/fbuyWO7gTRAa/sFcmd4OhLuspu2S0j
UG2fP6gnzxmGXYpPPm5o/D/eb8xz4oDpRsE+9dyKVJwb5apS2RV/ZYI8vRDxbXx6YDscb/NDc3QK
2+Er2jJykw7ZB1q7aElCNvO7Pz0kemsk2VIcMO/9rQVV6NWcu0KpM5OFDKPeCcGEpO4uEzbeny/1
+5eOpbCLIRgy3py6H89er1eR1mF52wSKs4ae/oD8YRNp0YWSRpvcODCuLZL2i0V/vzFYlB4bNCGE
umhlPi6aTl5GUulEtZBOK9V59MqM0O3hi9vv90eXVcDxsU+kbmRT8nEVDzjq5ORcryGZVlhKGADm
EMUe416nq2B/cc1OHhPbZjqiOIJ/U67XmMrImuJ5apV0CS5skynMC2H4f369Tiyj0U7jgaV3SIPm
6KCYQgIbTcacQktfUHEfOHK/7oovXkTzj/nYtqPfzuwMJOnsHjjeMpB+poDxdPNNKNSU4D64jXek
lyRfqcRPHQ5+MsdzENvbqO0/XqOw6LO49eBY5KV5a1rVUhusK8wtf1wAz/J6Ay8E+3j0KUfvCG1K
MyNzjBwFadosXAuNZKz8M7j732rtT9xvoDEB2CBrRQ9+LJNs3aSvZDvlG90bV5ZeHnLVO/RjvdJh
sJAZ+/3zO+Gr5Y6Oia31EDC3zTf1MK4ZSVy6OjkvTAE88k6aUnz7D5aDOAK/h2Y1IpGPV6qISlUH
6s5yFaQn19sE1rSJiJ7KYhcUl/ji4T3xXkLywhvQxhnB/vjoxoCbGREfkOcbMMu+1IjYmGrCy4AZ
WhdwZCHgO9uZBfv5Qf7+in9jjP33qvrHg+xs4kTHssg3qBEWVTyhcoM0J+Dl5vY/HuQ/okv9O8Am
t9yfsjpPQz//F5I6583nv6dLrbL/c/uS9S8/y+Y9Ymr+R38jplA/85Llu2jQk5tlSv9ETHnqX3TH
8TuhrZ0/Zu8ZU+Zfb+p2j3/EdpvX9N+MKeMvLrqB5vBNm4us+g/QnNgZj9+c4K009oz8TOwSv72g
HXMiZx0o/Trpg7uOIvw2lUr5Aqp92rYWYZrk2ljtqvNIavAF6QLGou9n0KKWN1ctHO2FHbuZ7sNZ
JMFU6ArA4ILEhm+lJoDh2kDg4EiG8jJ0nSBaqDh38Gi1ckmkVHGvWVn8TOpScSNsY0L8Boj4GpES
LgRPS8+qkhQpJwwR4Vg6AcG5xIzg0Pte5qXjfG9aL1nqVkwiRTH2drIKGjKpunl+Q1mlGo9RrBiO
b1np+FQkAjw5KEb1PAoE5ox6ypXrpBnb61zLrZ9VXNTm0psivfI7UePvJ/7NBFHUk+yCN0OEiDim
rNwamW7R+eY4nGVmxY63TSTjbQjXul35GrL3b03pTAepa+m6ppHyHLckAyxaJcNACkGeHAoSc0md
IVzqJc2tcR9k+RxgVQzPejcG5K0Jo+TngQHHi0Dkhlv9BHpP0rBFuDa/UjXLqbgAOVL6sL3MdKPh
0KVBorEaJSusLOoe0fmmGNp9kRJFONnuqxpa7V0IhT7xW3bayx4aOKlvUgd1w7BozrlUkouiyq9M
FMA/sW5IlE6NnUzsikpC0xGeQPi0lEy9D/GMB3QWuvKllEJFqdJ70bYt8DirY/sk07ryE7NQtlme
Vn5bgcdrxdAsg0T/lpst2Z/4OBQ/sZSLwJo9pkQ3hK+B4VqY3ccEdpF2n2oNXPJWPW+CjkyoxjOf
+yZ6RiRC6ABcZcdPWjh/hPNGod9n8MPqARFs7cQbI672WPeJfUR2d06L73y0u4tw9oo4aQ7CP3el
4KTQ0KA1BN8lV7LxOqhV+xwUuOPPCr47arH0h9Vib7bGIY83FlEPLTeQ6z5Ok2YsIy3RyIMe76ao
DNcI8ivSl9sAbn7hYnk1YFODVBVyFTatQUh0ZCFsy5LbHn/XhrS0BRENwF7dduY+F6/2gKJGkXq/
CoWi/LI0nDhSdC9NkSS+2rVPgz5eZyU2I4jrtG20vjtEWDjKhMQTPeqebZlXpEWLYlloxndCt/KF
GdlwS3UMJo5wVl2dDY4fEAkAa7Ybd6BRgBVFlVgXnmiWA1I/2XrXIkj5+4lW3KW190to3OwksuWr
rmyuKqtNl2Wl1X4puE8VTQkn8AfwhqaWTSchq47Zk+ulKKvK1OR2SMP4mVgi9akx9Wkd6sOgk+FX
FZvUJiDbzPTrUk3LRUUQAiFlWrzSpTpctibAtCy3H8CkZiS4SeM7bULb8ntNGE8NgUvcQEHTAWdz
02pRF4lHiO1oe4tc166azuJpShWTe3UkuMIq8Vwp0BxaUFmkOaEZbOyxJ2hO0fchjLlVGpiZnxA0
wnRZ926coCNumHTGVTOa3iJWGs8fzVCsy0Aj4HZIbWb6USG8B1062kHBdcQLiIyTFYlMrrE04DHd
magireVUx254ocLLXZsjBYhixIYgcce5MaupoE51gvZKWhHKs7oWjyiNgls5Eh13hbMD+ZGG7CpS
4u8EP6FaUMd07w2DvMqyxL5lWmWR+jSY8iqNI0IsQg252iREeRtWXnDX9s60NdPWg7XXimVqOnh3
VbIME94aa6bu8SIfpXIz9G2KDEMyR8RLlNjoBFEREIzsYZ5L5GU/SO1QyqwaQW9KErQnNvxwbQQk
KBsf5mTJYG9pjrwakwQFfNKU/S+rm58wfAuQroHjLjxZBK+d51bpVUA+0WMDD4En2K7s26J2hHbI
nBaMwbtv8dU/6v/32Nk3o/6HbQE7D43hHsU01lgmPR/rI7txRBUGprXuOnY6HpNfhsPnIRLBN7by
bPG0vfIqq4nsrfR4QwCCubMSSZRAvQL6sQn7IN+icPmimf5bLTz/Xsze51mdbTlwIj/0nEzF9ryW
luHayap2wTD+gdRiw28trfNDdupG22+/OBW/f+cNig2VCRRjY82ZC4r3bS4CgOPRintr3UeQ1ULi
EmobTH2b7vNY39tz4kpapKjp3HAVO/BrqrTD74fvpawf04Ia3XYncfX5b/U2NTi+QA6tEJDADEWB
g3z8rYyEJn2ETmzdKZFBTl9AnMDwMJWD7VdxbSC0nu60CWlZV/wweC79OisFImLlLo0JcjJIMAzK
pFuQnOcTtOUtTSvPfaD9d6RZD4tJdK8M5QmwFcl+fo7efv0/qolPF7L/QUX874rr/4U18Sw5+Pc1
8aZ7aX/lL9nL+4p4/if/qojdv+hIMQR3cB/NQ3E28/+qiPUZukpDce4isTWd/+iftHrN+QvBCtqq
WVGCwGPerqKgbKP/93814y/wREzxYDAiiLDxhP5BSQxiipvu3U2JvZ1+r84LEHAkCJLjKXo65Cki
5CJF0SfjVfH2uZs/fBQTV4R4UHXNH8U0CV/d+TNJspwyYzOuEdxtk2Rslvr8UYU1FoIn1sddYKXh
Tk8dvr5ED64COlUEzhsEcoaYkyDvfdcn+HyjWVF6jsNzmcSpH/JtnwqrQwNqUoIojrVgo3uduv0T
8UQwlYPhRasGhL4ppZMj3X5VjyP5vEP9alGo0j2yYeUb5BUB3tjAXAShitwNlhhlh+hGOEeuKP0u
ohfpi7fKRZuLmII+6Lod1LtwLnCM2DHIFafoab1abZdZaBYAjxs0pIajpT/GFlbHqI3Gmj+2z/Ve
jtdVUuEiMGCwbYP5c+e+1VxDwHMIJeTCqbQLORdm7lyimdRq/VvR5kJ9SAJStd8qOmOoxFn3VucV
QFQ3YPOt53ouBZu5KCRl/qKiSlQDlNd5mtrw7JTwFQMu1WTleRflLGnvEMiHS4gQ39w0E0sNLpyf
ziVpPBenw1ympuGAP4J4LdFMa5OQ7PsxH++xfDF2HtTwvIi6fCdI030pmwK2JqG9JuGmVvScDRgh
Cm3SAS6kvdhbMvuGgHv8aTm1OMRmZu8QWRM6Uiviu17WL+o0FuZcvUet7xi1peK5lv2GLXzHF8fx
hgnp9eAsEuKKd4OleJdoz3hPW2W9d0qsEjQh67tWV+JFZQvFjz2QcpWePU1mkO/cVOuWPcFLZ64Y
7J8UNh1ZkXb6k/SQmPq7xsp1HdmFoZy3Q03scyt1wmNIWsgPwdAqycqyonQ/9VZiLXoZ9M2CPONs
yWiLUGkZ1sW2LxVU2IGbpQkNDb24iUIqER+F2uCrgzMtSstpD1NoGQcE/DdsOZHo97PytHBI9Zki
DLiN+2gP2YVHiMKoGCPRKdmj3g7s6MbqgaJSLI1mvMVKbt7SBEvPnDIq2FbVKVukDp5Nt1AjZxwf
K1xB9VOvZOW5VRvutm2ol6yiE49SGeJ1rMXOD1cmSbXEQj/d2iIN+NJxAcPQHh9VCuW1HPL2NoFk
cshzK7hTy9zbJIpTwO2Qlgv6m0CbLmHK7TCnuUnLJruUIs6fjJFHNutK9eCoU2Ks4m5Mykt9HBTu
h9yI1wVJvo8kqsirrtCViijxGscG/TaQWnauJJtewQpSWeK6aeSrGhB4Og6ltnBatnu222XLSdM0
MK5Gt49dIgeiKL/MguApVeVS6R11qwyXdQlKnmCedIdcIkYjkf/q5CDxjhjFmjDvdZ5g4iRJgdRb
EmN9hH7ewixMeUcYm18EyUI4jb4q8nDdJZCMgzi80BPxM1CN9lcbNagPY4+UL59QHCBpZybZPso9
gBY3ig9NqJDEeVGZaWyNq3AQUzKuBO1ZTP+2FehM6sRQdQ8Mqs4m9vc/DBgPP1t0Ck9WWdhXxBGZ
+7oG0dq0RFEo1qILWxfdPBEIijtl27o2yXiaGugQs8/9OomtH207gnGRnr3Q8TIVUe+tMlMjAzGM
+gfSPo2LQrmBiTzai8B2CEzn/XjekS1KQnySHDw3jb4lXhtcwintz4M4D8+7rsCDr+OPX0eNMqfT
ibZeCcVYQ5s6yCE+tIFz5nZN6UtZfNdHY4fRnUx6UWD1rDri0CVZW0Fzi3pdWwpPvbYmidy/ICyN
DePCsOp0IRIp10pKfHxZf6tltIjnlKsQteIZIDr3qskCOEdR1V96SZ76Cnv0B/INO9CciG59/KxQ
OrVEVfyWCf6aDWDql6p0pB84Ds0/rSzjFc6k5dRMPzIkX7ISduqrxtDvqpw07iKOjNfegV4Bbo1o
r368nt+ZNCftc4IzeggY2hnXi9G7rZa7mJgy36prwNKoZO7stF5jrtAu3UwptoVU5U+dBOH1IIR9
5YWjtpdtfCtMQEFOM5Z3BpnYhM4N7aKiKl+i7B6gfjThFt5buOL+rRZajJLQL1r1NmuU8qYXNHdi
WT+pipudtXXirOj6/OQ9tZZ1qUAt4IkrJdxfhyxHkjOierolI+kB75azLopoTXWQ4orLHsMKyk9p
skOkOByZgo/NFYIy7kcp20WmT37TBAcL/sczvW9IvajCfSPI1LU9DRuQH8WylO0mIMlzFeUem1EN
xZ6e3pNZGW5q4p5B39Zy7ZqpuxZ8K++cNrwPzJpY9ES4S/Kcb/thepr6Ib3tRVJjhRrIaeutfGv2
IlqUsovWHX6oJTUIAAQTBw82KeyA5UUouwtBfht2Id0985IKYgkoox1Tu/EsYtC3BULbLAKT75gK
WwF382j4heckc5axL5jCsBvuVRQdyrWrdjRF2rEgASS4TAPtgqhpB7OW6NepybDbdXoCDogaXdBX
wxIy8aZqU7qAclonnfk0AUIxYmxX9Q1Jd8R/+bbQrcTcE7Bn9kSmRDQUfX3UqmgVOYQ1PyhZmLLH
dXt9qdMpaV+EqIrL0SsvC01f6zRH0qx44NVt+aZNfFbbt9pKxgoctSZKgN7oNJF681FrdQuBSrSV
nneuO/V1WSTA1/rx3ChN2vlhxBfQPkeStIbwtSxw+SQqwgol3qFlbnzwaQVpMMU6GTBZxo98Vl/o
MOH6kjjgCF/0R24Ll2C7Zqwbai2Go2pL/kxA8zKIzvDf7YooXkmcZaJvfnRVGJ2HvSdvlSG6ohS9
ibGAriM2nlslLdWlLlI41wZfO3uZYRMiwg7Bv+EG6Y+6jLRbrJjs9eY6LUrIKxoC694aqmhpQW5f
hmXn3Q56zrkcvF+W1xXnHWFufi/NHwSJ5+tSOs210nQ9H5GgrfCXJQeUpiqQgs7sBz1aeuMYJ6uO
PGps6B1ukNYvyyiezpsm1Ltl68oyvTAFbejztBM5BB7DkomzUzzyPv0oDkZlZ45R0j+m3hB7P8ZR
jPiY/v92qWjjdvwioIItyWf7pW1Z/OyaF/F+u/T2T/61X6LhD1YeX4nLfz7slwipIEIGEQGWjKN0
L/ZLJtEFJhLxeRPjaEyk/rVf0v/yCF9AjUxLZJ48mH+yX/q9yYKSDH0OQ1d+P2aiR5M2JIldFqW2
vZbjMK7oUPsm5r6zVk2uDUXgrAQ22AU2VHWXvmX9GAy1vZ/CXN/1eB5WxBgjG8mNda7FN+/O44n+
z9sI891OzkJ5ycwFWAK5rDYonLkP807bEzti0FuT9/Y0aMG3LCgCdaHkaVgsKsMgvHcQoVw5UL52
9DDV7FDhjsdyCmJopwbKeDvF5MzURifulKgXMztQmEtT0SjetIEM2LbVoLuEUXyVlFNbzfMRk8Zi
metwpRK2S10ZBL90ZjlYa6OGCUrAe/igmOBUPj/UN8rb0aHOogEoLUylMd/P/Z93hyqixsDGK6lj
IBfeyaJrh3XA5xtPpoaHO+5iPMvKtHMVMFSN0sXfcqtSel+MERsFyP7xOZHiyWWM8W3jBp77E1uf
RllW/WOQ+G/HztpvnSiDST1tuZkGxn+OlWoR+7xe9eJokwyTvEpyJ793LW/V4GPaMw4bLvtmdO9l
RCju1PTm5eRV7i6ZHMRfZRt2iwA86K4NyvjMnsZh/cV5nO/WD+eRXwh1CYpNeg2M7Y7Oo11KO2Pf
YK2rSrS3ZVtLGl+quxi0LN/mcdo/0IW9NGnxYqFlDmahf/pCzPAP4s3RL0FncAYY8XvQ2zh6pDBa
IUZpQoO+va1k5xBQQ2JMc7daJWb6FBLQuByNbFzMKeSE9gpz4apl6jvh/cTUCpFcoZ2l9aRTkg/q
QbEABNXDsDB6AtFF2Jc37Lwryy+VcWsj0FjbhaVfGbE1bKSpsbtMnkfRaEBB1eQB9F3m8xlPH8TY
0DJ2sC0PpHs2ynAX2VF1XtMv8c1Rn3r4bl18FxlDRKkQ6shr+9J5QWeiRTTk9WwdKIS5YeXsi6Ud
dNF9rpKSrDbqAZTJ5PpDb9KDLggq8/Ha97uy8VLFD8dWXSToQx+7gBoEmR4S0RzSXExeeuWtvV5d
eVpyh91TLinddQ16h/ljIGvi2dXSehvX0EeF1tqUhCE0imaSDs8y45DVkFn0QKpoyH8pSqYtai21
QGNwfoe2CXynShhq9igUHtSkHdlpkFQxQYZ99uzGvFDy2SSGmHzT6l2wqgL27ZEly61i1uIlwCuW
5HFxcLHirOuxz/ddqmP3pjPiwxhtdrkoL2SR5tSmtXUoWrIOSzuz2TgDUKt6hWg8ew5NHLXiAMMt
+uW1WbrS3brfaUp1a0DyX+YNDSEGgGvGq8NG7cbpycnKCgGR7V2S29mgZOtjeknC857bIfjmusPV
NKoEsvedZdyVzGgWiAbv4kFW2TJyR+8uAWr/GmZVEp1JxbMv8MHKhSc0zXf0gnRBBe+kP6ace7QG
8iLUI8Y0SqPntzaJv8ux0OyN1ZTxhpL7dsyrcp06deBrgtwIdP9Z66PAvYuixFuyaxq7BQRj6Wd5
SeZezEWUehmta01qO7bp8S8GydaCwFvSywb32whwDn7g8C2LPOUXQTs48qWIriyjfJYRQyi75CRP
QCJWdmIHGxpeP5SRWUogvZ3MhuYyGNvvFNj6QnqVtQAPoCzKXp/DEfuVpQCBgHZfr6akEMuYGykX
Uj/rJ+U6qpPrLLDEVUqdbzZ2t8vSyVjwNAZrswvan2lmXVlaMG2I5L3Iq3BYR6hNYFA4P4h0xUA/
hDPswGXYHueEdXgxV0yPm4UOzNkPokCDgSD0M9kH5JM3o7jgXaMyZ+si/dswQRAptdRea0HZb+MJ
JdKinBqNUJRw3DVDw/au8n7xqRY+Pvt2wT05XFZjOq3TJG7vxow5VljW5lUNx7BgjAMFI+uX1Zzk
7Mf08A5W3ZD4bRWxyujJkc8wJbzvBjFqu6SP7CcFhcMzyDvTHz0zPgQ5o99Fl6UwemK46ltLTDel
7k0X0DhyOJOGfenWBeyV8TEUjIt431kHUWnhFuRYsFaq0nxowD3cRlGwn4Js2pd5HlynkvF5mw8z
jsTeajNuNiEcEU6kpifb1EvoZliJGzMoL6PuNeUZfdYx2bhABnQaJaEMt7Nhdp21A5urMYHCNpDL
GU7Jpm2AcvhsyKvHrkiMXZIPPG4Yvrts7F5Vaxou2GE0K2tqiom0vIxpdGinyZUnhLKgb/yUVOOh
CUibiwSvMYAbta/S8dtHNgHXOQnKZ6NQUgKCQ/sxxn1CYN0gi7MSrxybxvib8Jj/N0p0Q5ZAfWGG
YbZl39pFfj4Ue81BhOC4g3c3FNg0ee9qN0Jv55xQIda2HVFCqRJ2EUKDqFpaYXwZRp2xJvL+sUTl
Fy8J3BDVMu87IIMmmtI27BXdNwut2SRTbW9Kp232KmHOS1rZBYACL18gqCtDXwkzm5k6SOlY5Euy
d6JdrtXJ05Bo8b2aFuorbd3hnO3pdxSR8ZljedXODBTrTgKSWRahp++0IXn17Pq2yzyAyF73NL1V
VFFYFesIs9h5SIbRLkWX6pdG5ZzXDhOvgvjAy8TOr/OpJR6wZD+u2bd8pqK9YUhCLKGP7zLPW6t6
We3tZjgktrh0RstYsf29qGhT+YoorUUaN83OqXL6YmatbUmEds7MkFzYXr0uuqyD9DNUPu5iJN5N
0yrXPfBNDOhjsDBkLJdqE0frIAm+F3BvlpEAcp3XdrYNx5Becl89NnVYvmh1Xd3HepKtYrMriWvt
m2XamdaGsRkZVpmZYFw05cKA27G1Uy/kATX1lfT6aGdGtXNttm60jKY6W+cZemk9J7Q9cxvzssuT
OlvUJvc3X75+C6wjPSup+O5HrwDNmjs/SViHVhDfdwmCbmLmr+q+r1akbyevo5l354Vp5+dEVMdb
V1oF2/9gQB0BEPFXIeLslfz44aLu63DZVAQzkuZNlq1WqFcy8SqBLVfJy6UOJBKlhFKxQRR9IFM/
CVteXxqi8853Q9kDyWbT2qyVrhDuWRODKloVbsjwt+5H1WSg3isaQHJZsiuHMJMZt2PsNAg14iAr
4JnXdbQclLjQfatr4dpkNNyzTVcZ+Y+Cj1N2XvfJ4JzZuYFCXnNhev8E+kIzN8bfqi5UbqByWxB8
Ym4qSfbtLQ23/KAFWcf7yaNh3NtW215AbC3tbViLWeOBSCvcqaqs7bU+GM0AZGZkAKCA06HkcQSd
SoZP55o5hK9dMzIe98iDvNVL6qsLbvOODUwD6VlGBWlOQkJikZwPnSgS4JJdYAwUYEl/gLmq58tJ
H8WjqWXafdcwfzEJFL+oCpeX7mgRixvn3ouatsYW9YSxKhLXwbjVT8Lhga2idMXkh3w0eFCMCrDp
LIwuMlfdNKK06kVIZHxjOMRQaIzRF4raS8YiejmVqwgiDMiZ0mGy1LZtcu9gO1WucrMzQQbZ4VUX
xem6R9Gy4i2jnk2dapwbNpGY2VAG35yYdLFVqztpteydvhxXxLfzbvKahLm5rNBJ0IAI9kquBvuU
zoy6tE1R7KrCHm6N3qz3etcBjtJVehVRTEheY3bjd84AdVpXBBU1aGLflHUZ7KO4pzabcsj1Oiga
so7675XQ4303KVqzaII4vtL1wHgsaRg9U2sbK/7K9B1J17Qib7SAZqGUzi+jaCNn4cTCvHXy4baZ
ZwhdWTzkdVMuAy9+jDlvWJWlb+vJBQFgj2KeREymQcE6TycQfcuVnoqbvu6NQ1mMzDDmaUZHNKHf
FmrKiMOuixuYHXGyTeBVMgQZtLLYVkEfoCgh9DkhjrdZFGQTWAhWrGSfR22QrEyn6/NDlYF8sQKC
grcgWIAfRUEr9Ot48ojrm+Im/UkWdUdHL7R/0lmvz1QXOCIts3zXzPOdiEFPOU985OTE4LDs6k4p
STNmnFHvqx6K/ewNu1T6hLlR2zBBGiuGScnbYEmbZ0z227gpeRs9oftiDKXrxcswDOK764nxiawM
e2c6zK1E2ow/syT5JueZVvk23orKCkEdqQDP9n+xd17NkSJr3v9ETODNbVVRRiWVvL0hpDZ4SCCB
hE+/P3TOiXckzbbe3eudi46J6OiiCpM8+bdpzQZ4bvMY25Q0XzOkawfojfhCIjHfp9GAv7517q2F
TRt7+sMWTZixqMOqd6GYu2jGNLnIx+xFSVbRwEYIkJuAFpPBh9gM6y/CM2vRoJWI0RATZSee3/JC
vEvVer5+DMNnWXhaAMpX0E3MNgjcyEp2NyWStwHpG/C2fkavMXK4YFHG5YtGLnEaedksujnOBBI6
+11OF71L69SisksXvZ1AeFcvCrzSqrVglS+6vGBR6Om+vLaiGAVeBQ270bMqeszf9Xxa5csdVIzY
eKovL6caGhWkOcIA6K5IagWRzAoA12HQ1uQiExUPXKwCX9tAAxtrow20lS20X8XQq8u8yw68d1nl
okr+Tt/FhcIb/GDfu7b0Nq0mXXJpKlnv5bsssSjGAPJoyum0MeTcHYQtugvO+e9KT4F/g8nZW3Wn
r+H+wpZqyJVfFuuxs5KD5gTyOtDL61GmxSbP/ce4aea13TUMk1b7GnfxSLMlz5czIJaJVHGdZ7lx
oQiFvPfNGaugvagr43ehZRHYEfHLQbklbkm9saLMxIXkG0htBJ1Apwf2WGKdidFZBS571K73k0PM
AryJCP+HqIp9gCM7z7j5wYhjl3SsIEjAkBbhZ5p52UMxJtnaaRg5Gb6H83pRiDLS5Ud7UY02Uo13
VOUdCiWRqDbF7URw58osyimMhMtmDnVSdS/mWm0S5Q0DurzOcUn/0qxbqfIFKibxEgWrTl23as32
mBCFvTIbVvNgMpyTymxzacixws4k2Ig3DuhrhkWjRUy/rVM6Mcgv8V4B3x9E4Xon+ieztzIvu2M5
BmMIH5QwsnaHGC2grfn5c0SGoLPTiyw+BK2V/UDV2D0myh+3Kd1WDwy29LIGvXEuymF87eeuvZyn
ptvoFqbC5ZvlyUHI1KJdrbIYH0gC+6GPMQC9MQl/W7auN6x1XgbEeyFXW/yDGy8w6mOamdmvd/jk
/xQx30G8S+DHfy+JOaU/XnlY+g+SGKrp/p8mxkTCggCcZHEMCxQOI5f5TxGx9xfxvIBBi4YNIGyJ
xPiPJsb5CwkZrXqEPiCU8pegnP9gvPpfHimxbKj+V5qYz6AYahxyVYCjOD7KmE84qlfQsQfk1W3Z
FDUgJ45zi3Bcbq2o+rZO/OuhyLoCtMb/jwros8Omdi3hZGnQbpfCzaaURKXnO6ivO7uNjtLTvtHF
fVHiLaccvNR0aQmg5+QT3JcL3Z+I12y3bm/d2ZEfWmhn2AxnlEZNxcWcFfE3COMX+HM5Ild4qbcj
FeIzUDu0ndNOPUekw3dZhZtQDU3IWPxdjMLXQhWOBPJPxAl3An9+Etc5om6zyp/abRNH3X5h4Ikt
Q3xNZGU88WpP8qPjdfLOmTIBiTpQmTfe8kkvgy2eysndVQwd5sobg3lFJsOlbkcidM3oULGI3Th9
2XwTLvE1+GkJydADsCzusYWd4Ob4G4idmdgMiyAutpkmL9y6OZ/K7sqLgwlvPhuVRB82A4j/qmTP
Es5jN4Z/eyr/gTD4ymUsX4AQch62xTz7ORJbsZnGseYT3mO0BGBW0GbHGlpyG/COSj2tWpFLcggM
be332pq61HPyvs5U7Lzq+nisY6WtpT7/IProu6qZ5ad/gIQhMALfBJUGN+ex/vQIpn6CgpyK7G1k
5iTxIapgyx5buClkX+mAXgLToCUALUfTIZ4P47T1jVrT9eGtPnwJFiLLJACCRQXj4JfUlAWEt9M0
SLcls91vLZucl3manGQdIFc4aCb+iFXSzvlVlRblsxa1d9E4z5tIqwC+KnMcwkHMnDfTd274Z+IM
wEXf0rpgby1vuOujHqnREKdrnydkE4j6jj3NYXLi/Almwxws/84mNFkLwWFt6Flij0aMi5lnhtmU
UUBFmcLcnyO2ggeFitHfXCG94Sa2CuPNrwr8DRF9XrwYteC5bVL52PHfo1ZH+hu44iiggNvZ21Rs
MVB8TA38RJWWJvNmNG07kSGJ7ltmidjtFjmZXpG7WlYnb5wYFxIKtqjpYqtGRmMfNWuva/PXjmzG
hzanKoplKLfCRql5V8li2qKq1XYEEdTqET2eke2mSJ8WDmQIwOGz/OC57bKpJKjgRP5kHQ65Jn6V
HOzOIrLXXVW+X5wnDfXZItflb3PCfLLKDT86FZ2sUZN37TlZpLrNcDk1zqpgbDBX6TBTsIN+qTi3
Wk/+TswRGkCrg8cqiJaeLqWVT5XnRicySscLw6NNaDAK81DINKfnXNjDphJUUa5l7lMX2OLJPEsS
Cdg02PW0r4oIsr9LGXZXTtmT51jQN8Fs5tJYmcDA97tu9EFE/FgMa8hF9zyYOwJ7s8Ls3kSaaJdx
74jpkNB/NhFJi4A4RDgJrtAqd57X1GDScsq5XFRjNsD8Wdno7QF/veBHOn4OCY/6pJkObEWM/ABA
hPUklYmzhhP3tjgx8vXQCFQ1BBCW/qWZphOYJKmI0WawcoCA3q3nNeo5o13Zlry3YyfTN5HVqVfT
bmDwjUyQFpu3RuCGwyyn+GLuYi1jT5DRLJHn2XWU2yJAgFhqd3HtgxC0zKabqmGwDft8QIvszD7A
A3STS4AXKbM1Me6ec600StsO/gLU1Atk03qT/ct/x3G6Bng7X8CdGTzuonF8SQk40E+7gEDO5F9F
Ewowq4jvCSW5yBfAaAY5EguE5FVlftSKoN+nFlF2kd6KAiMMsFMEhLKqFigqXUCpcbDIKYSxvZ4W
yAr5tRk6C4xlL4DWLHS1JiEzOyYL3FUswJe/QGDJAoYxUSKbmYP6vlugMnrLHjXIq7VpTcW+EAAZ
5QKtoWR4o2Ia28wCuxULADcb4H7dAsoRXoEcP1ugOgX4wMNqX9eDOqNRyzuOC7CnJUm/KRawL6td
G9Uh+UC1ZZyIeLRCzewvJ6M/NxawsAQ1jLNSHTK9NcI5kfN+NvxbokwQW+CUWA0a8oqq0C712mKP
bsRJqDpp0NnrlQdZ07JOkXC1tSDMSFUB0DRdeoyqxrwygTozHN0HI2X/7yw4qKYbAqYSbFRl+Vuz
oKV6Zc2/1YKglqybT+2CqhLIXG4GWV2TKuoi/CxZycsFhzUWRLbjnGzEgtJaZeZiBu9phX4HcdMF
z6URdEZpPLViI94B37EsHm1Ht7YuYLC5oMKdqAGInX+BxWw8tu2CILdAyWNKOf0KBii4A7uxNxWQ
c5UbSI2ddxyaTc8JQVZyk9MK5AFW27lpMxrV1dF1cqBsPZudxwb92SmiQeqYLpg3xuzmbEhkv6lT
tk7aWHsHaxrPxRirbVUX6akq0+sxxRq3ct9hdbEg7LT1jqdhQd0TzafZT6YdZMhIzdI7OP+O05sL
ZO8KA7dbXBzKBc5nw+ptY9H9hHbx1vT+NpcGfUAVuy5d2yG26X9L9LzBqnjnCeapLfbeyFixEshq
1zAOqkriUPfVfG4rN7iuymA6M1zZEOdqZ2de5lkPCYvFjmIOEpQBYM4NqQCYYDLyhdIYF3IDU8GM
oGa+CYgV3fsaip++dtkoWgpKaF7okWYhSmIPyqScxfRUWLI6KxZCxW2leikKfw4DQobLVarV1rmU
FSxMkvJe8UUx7QQR0FdNzVSYLeQNoT7z1lgIHb8o5LrxrCwcEFBSOw/5M1KguE5NnYQhcyGHYmwg
W6m6OjSy2VpFVvIM+EprYtfPSMoWZolXMuqiNKgpoGqbc70sutBPTaKBVcTnJ8m8SxeSyraat6Ga
z4Z6fs0FvCnK0WIt+AnACNFbx/IU+mV1E3TWzCbWurJ6c10kSftaEvG7I4Ua8lbUgBJtHBpD2l7N
iXsJ43pbLbxaI8wfseW3mwEwIUyqJfI8yknNN4w1qA/SvwGfkJMVOeay5m1a+Lt2YfIiHZUsOdY2
Ol+4q2hX5T2MX8p7u3DHas3pfCmnJIHrrPBGC6n9Mr3sJiYLOQ5mpIl+UoTC4N1Gf1f6y22EcZAL
/p8GSXDdt4VCeucrIpxxLSHRkra1IgOrXemChaqw3X6bAQy4UWC8AYD1r8k7Czo5AMPzQo0mBLYj
PjNb+4lpwz3Ns06I+GDyyOxVnxX3qSYb5NVQr2LhYFHjW3dD4ffN2g/6q0i6vaCn0m43xULltjH2
buCS4pbutOElaLUUUV2b0zOO+jM9sutHizIlwfOcz64NzWgX+kpqpv7Ak5AeUJK37QoBZ/Mrd3xu
oSBx5NM8Gcm1oY1ql4oo9sh7QnuwEn1u0ONp2VG1TgcLp6YxS+lvJuU3zBKpxUyXCj0VGA9RHhGe
HRBTYOZxU67F1JqXTuLUV9qsejSeZVs/RK6m9I1wlNlAnwdVs5qaNL2r0wzRgNGN+HU74WYPVlnR
x5H4bfe763sl6BRTtbOycj+tV63TibtiUTUgpSnoZa36jTMXrEJCM85hCuxTCvhhn+VW7EVQiZnq
dm7ZOhe+n2Y/kXUUcQhNaR06V1rnZOP7exHb8iaYSlKZUt7PjxlrwLqzZXWr+jq0SlsdBexNu3J1
WbFk6dHzlBPbCE05HjE4jHvkP+IixRTwhuCRCXPldFXwAv7q/y7KRu24y+fr0YujfUWmvrER9Onu
8DIbKwSVtbElzXoKqDgpvB6Z8gx83BdzHPpTPl1lZuwON2ngT8mmT/WSV6DrbGJPWnxsRxe36r1A
oPguachlyhHr3mSRqWWWn+cUWtD0JSr1ZIxlcKE3vZMEm0hK3Vq1gK6E9BBFWN6DUaofHlurX6L3
p1sD2DfYyEK0hAk3gbNxVAyuaba6/paioc1Qs+v1bRNXRXI14AdH6hv0k7Nm3eAtPNUB1zKa6pum
4IbYTch3T4hogCGbUhUoMMcqNI2ke9ISM3jq+OwkRA1XblxZDNcGe4SztE7kTZXO2q6YCnnujTgj
OzyMKQP13KB8he94ENNEy0Lb9KSB40JVDiLhoK4PtkX7KnPnbM3rMlKD+1CkDoMY7W0XJonN1EnI
zA0X1DtfcWmzbTllRnSCbZwQfCROK36xwrdyXqWWUfo7S+BGutO7Iike8B1DJg8JE0GgAq0Al3Tk
Q56V8VWJhRp5sqvym8ZswTvtCY/F2BBdXuo1mUJNS8ZYPAybOZNRvlKpmewGU+Md2Ar8GVYROMe4
6viVbMWb29kYu+dMylKRMZJ6v80gH/f51O8bfWIXovTuXlHPtfKCbH6UqUj35liU/dot5Lwz/SrZ
DHFQH9yxQ5iilLlPtLldMTwkFyD8A+8EoO64apttVEfzOoi85qcZlUhKoyGueGR6HWez11//H0D4
/6UBXbyn/z1AePVavZYf0cHlH/xbAep5f+HYNH3XxgW0WN/Qcv4HHbT+AqkAFVgC5gjHQsv5H3Qw
+Mu1PZKSdJRkQGnuIhn8NzrI5wWeSS6hbbn4d1xief4HjjmTw3+EBYJ3TGKRgYJEUmb6EbapcLh2
dqDssJFJsg1A925Nb0IpRZrvxvSViVJqkIeBnYS1jios1sEi33bAvM8tTc83Zo+ELZP6QLoS+wlJ
f2FH2IPUNgHr3s5N+JyYPici/VV1+NuJ/gfM5z1S+O/ICvEcvkEHpk3lB5I/awE9/gY6EXtA4k8U
WGGhuf5VmUTpMcBkQLN0PKUbWTnPddbpKMYXLZiXV8nZhJJiZQnCZXEaUHKQ+Um1HfR0i13aDpVN
NUcjy/wMkR11j27/0iX1jQOH+MQmlpdyyhsCbkjfGJmVjRsT8n3NEql2jZUMxyTQp03EC3dTBmQ1
SqJsTvpQpvu61jpSpTXk+71vbjG2ZMe2LNU3kOiiDP50OV2clq5JNu4COukAzn8/IewES5LyOyPs
R/6YsyC4lwQLb2o/VcgiaZjx2mLj9QvkMQwPGvvdM0wAP/58XZajfLws5tKqDBDngW/zZvv4LRzS
dGq0RVbo4xW/K0TakdnfN/ExCpJ2NaVW/tTos6lWfTu8/fnQn0FhWD5El+Qno7emdsz6BJzWCXJ9
kntlyFYYaUmLD0wfi9+a5z/YZjkf+ALfld5/RoU5pO/YC/bv4n8F4/v4aweRRL1sPAkrr+Nvcv0n
6Oubzqfv48+/7etp5UBAz77rOAb5s58g1kqwujuzK0M74+2KeX+ud1HtyC17WnuD0QDRUeubZ9mQ
Of9TeHf5kSCXPGMOv/NLx3LETRUL0Uv0IeS0l6IRoe9W+cbvYi8s9PZOVBFtCTg1O2N+WDYa/4sf
v5xoCxaFmLrPZ7mjCB5pSivD2ome9Kh+RQzylFkMyg388ygNYPDvgtY+R5Pxo1HxsmYv8T+e8/lp
Sin30SsyaULU5s4hTeNu7ea+uP/zZf16/zBks5gbQKcBvvfl7/+2iPXK7rrKQ7vhkQWxQZ6HQHOS
HUy1na7/fKgvKD3WEnAtrAU6PRc+D+nHY3nuiHMWFmPJzTgSuHLfGM4vjb3bOtV1sZqzNmRIQdbG
vt2U3eM3h//6dJIMRsQWr0Ny9n3n0/LU2TN0mcXhpWX+bPP6XFfti6fLFyvu90YEnkPmA24ydwNv
fatrwcuYYU1zZpJ9MO7umhhpT+/nKS3Pz3/+bv9wFT58tU8PFxAo7TQxXw1t3JlZBVeBLd+4NPs/
H+YfVmhOAeQO7B/LE0v1xyvgagTYoEPBVGCrW092O7+2Hoplg+f3PfbFDBdAgr8apzdDOEU6CqPW
n7/D19uar7BEUHFj2xZ58B+/QspomtW94ibwmzr0ADsxPFrNN7/0C+EA5UHRJUwMJN1idPl4FL3O
iHHQB46Seffx5N3JQj5UvG1b1YV//kH/dFvxAEEBsjzSm/xp0c/sgqZCp29Daxbtfo69p7TGb2oi
vNoNjnSWmsDpm5P4Tz/PWiY7A+CI6IJP1zFoiQFUWUfEsejvYoxpKzdp36TtgadZP//8+/7psTUt
z/UMbBfEWX4Oa200dzbBDdsQTSu6ca1Ra8enjiCegI0SkY07VAQDjnD/qabLSwea+eZq/uN9i5uB
X2tTCIIH6ePl7MdI0+nUbSm6tS8CpotjitBvS2rSRk39r4nLQk97lm4UmdnMrdjsWu2bc/6PX4Ju
GdZ/9Ma8hD5daJDsujGTCo2vqp9ourmZDPOCbNQ7YYgHRjvyr9wZ1/1vm2R7S9Wv31yHZX36ONgQ
t8ie0VtIYOoxPy2flACUPbqalvacAXpj0M6DXK93yESSUDrVtiNLd8hR6bkNsiCFYZmaSctJNpqp
hVICKlaTsSbOJ1tFjUZkC8GbBChW+ubPX/TrzYmFULeYS4mGw2D76ebU/cpLZgh6Xlz2fUrr5FkW
+DsPvnw1D/Tg/floX5dOXiWwvmw7be7Rz1HpGLXcXmYFmnSnG37meXqLoB/TsvbdePvFFEa2Drkj
Psum55iO8bluOssiI1e5rYd4ABAkiafZyu31VHVXKmakTSOcm3FL2X1TVlC7ZrCh5Wrci7LY9Dry
+ApRKbIh5W+q3HuRrj/s5UhSnKhK7KsOwwRO+et2WCLfyX9foS5sN0JOUEu9vfZ09SMGpPnz2ft8
rTD2mjS9c6neR+bPq/HYV4krMEWHPRsoghxK/1rFIGc+0RAYQKrv1uXPq/+/jofkkp0nG0l9+fu/
jRtJKbNBFy3hX2wMjnWmO9ddHLnf3IGfl+TlKDS7Lh3y3IXMrB+PUtDuVgJ7zSHOYdBekbzNKn2R
tjjvSjw/+Le/OeDnR5MDWuwDsQoaOqGan3UuSoyJD2M4hWbsxU+iyc0w6ZtXszV+GAXYbzmkKMhq
u/rmuF90B8uBmYnRtXP8gNXx4y/FzSAz6fsqLBrsy4K3kFlbd5H0COZCqHdmwu9lTnbvz78T179F
13fp+pQvMgHhNnwyMUZgU0rqb9bKzw8lX4uNAmuUR30TFspPL3kSbGRX8SyEQYPlJVKxfQAmpoeW
qtbDn+9gY7ll/r4sciwf8+iyASJmzPpc+pBPWi8LxNisgXGxbucqXscWIQ4eQkqU5Xk4E6e9cWfj
1RkjjEdTt2bTqa3t2kY7XIDJj//Od/pvrYr/cDtgckSlw+uCOcv4dFX6xk44Vq7CDMR4C9yLH77p
YFq9+RVG8ynrkSrEaZFsvzkXyyvg47kweEmyE3RYgpdNw8fbAcyG9VxlVBd3+W/4YYL66G3FKEaM
Ghl5fjafj1VfH92CrI+BjGCPuMhG/vzz13C/XhIGhaWCDZMxC+bnS9IXoJdxrw2hXYzWT0dEz/mQ
Xo662e8iT/7Kx969IwvUiXHXBfFNizVmXxTzpjSD5Frz2wOotn/eD3m9V60Xo1KOFx2IRkZNY2Pv
tLW5vva0NrlEFeIcCLkzDkE1j2FNyeSzUzbOvrZm/UWK2dxFdh3sSCvC895WzRZ/SrfulL4iN6bc
FPQnn+qRamtYt7U5QURAApkHZBRvJDp6Z7RAWa8Qu+pGljVfki5OYoHqbWWaD81oqZupmKuVT5DP
3nQ759Sg4UYpUdSXJeUauwSBS4jSAoZ/IK1jE5PCd1HkUA7EKANHuOTaHNVo5Pe5V2fODv7Wmr95
GL8McIBDYBGkxi1IAbzhp9tRm5opc3o0pHFl3Tmxfc9Jfas98dJ3BPilCzk6d3uowTCetB/f3Atf
7kjeykiiEADxhAb2p8kN2J3Ai6IdQvSxzk8f++u9aUTVvpz1B6cNvosN/xJLy291PR9ju4F4jSCM
T8NHmc6Vn7jFEAqok4feEFSMpp6zQWcU/Uhh0VJyFhptbRaaunHHaHwsNCu7S4rWO8Ze7f4esoEb
MVPaUZa4V1daQZrOmuhYaLRoWc1yfVI3YOnmGj6KKAqPD9KdTt8Jqzagdvt09+dT+HU1sXlwEXK+
AwIERX98qAtnmoJ2RAOFUhlnjmjTqzZI/UtfKO4dN4kOuCDjxXyByePPh2YQWC7QxyWF9wpZZoQu
8T//Cj37+xvbiGSMukeGUYKkaZtn6BkMxy8PZu3D/wvhiuc6Jd5nNcTKw3eQOuWKsKLyMqJa+qfy
0/QxphuXvWSaHqrOUVdz5EQgSHifjjC805Pvwq2ZYvhd9Mo4ZZQHH83cKE7+aLBzauibtdHwoWOX
famGrZZO9RXG1+fKME66Vxh706zto/BrxCRjeT8H5atV4TdNGlkfrK4zH5FPeC9QTGIt6nrxRVsY
w1DNkKVkNleyML01E0twM0y2OI222fnY33v0/mj6LcIuinaf+Jl5Vy8tdptBw1HC+3aP2UY8J1I3
dlnk4omDVqOWXNCWnfKaeUrKerwHtwnCHD0EUbtTjWGoyeJsTUuRFoQ0U3AiSpjO87QrustFwoNR
ph7qI/XIUJxeN8yvWt5rr8zZxl03Ws6roxqoXi3IeWsbHZkvmTTEs4KsJTV0VOjs+2KLvXA+6BKu
t4j86doYono9COJHtc70wMkzGMXE9DzY5x7JoWYNehCvfGd2QoFBwNp0TdWcqJGWlBo3VbROpkxd
YPyvN3RPxM02E1hU15GmmS7yM8m5gDG6K6Uka2eMdfGMN1Fsu6as05VhacHJSA1x0fUqWuVtWr34
VpMcadCm76GGPw5i4v39ARXZ4HoyC9saLRQxRlX5zCxDTzDIKXkjyB725Bl7i2msDyeLgLMpz7K9
mTb5Tz0e+ivYPXc95QFVRMaYnIpSZWeTTUSnl6X0TFdzhuWdXNFOL7nVJtQQiTDw1egoMbQ6TzZy
CNx6ZXW+dkasnfNLyUl0DBJ6jBeaHS8UqwTm2pFf5dtrFx0JfrWIyMmpZVO8rd0BroI4FYqJBYKq
DFbab/Y6tF+Y5Qk2jmwgZt2NrINfNunO9tMet66bniVZTOFtizRE18ykhUAPyAyKx2I6m70pvvZc
hpbZEcF5bsHNzVl6a2CpOG8cYnGlaPWHlgQvpDXCwe88Rduu1Y0y1NOqP6NEsNk0lRvAOQbDVrW+
95L2LqQ6uV7N2p7zZK3yqcTyVJFmR7/nRaQNiEJMjXQtvQzMs5HImTXGyNCY/J6EVlfjISN5g2gc
cWbXXvAwDQRrtZGjblqN+QIzmd9ctFMRbesB5ccweZwRaZxkFTdIOU37InKnUDXdeFbnhneq65b2
odg3Nm4g0x2Jab1ctagmXLR0jnYmp7E5OW7W3vKYPPdea21cJC8bjT3FTramdwhkHpzpfqrtZ0em
m5n0w7s0lx4VM1HwpIxM3ajEnH+Igos5xKO/FSyaNzn48kWvC7mpitw/TWXhXnheNFy0/ey9mbwF
fgSVxqWLyuxJOLmJrpxrOna5GxZqMfmlCikWW7X6aIggUXtP5vmmK1u2flM6yAuinGCrsFoYd/Dk
DA34fvYGiuJ1murN0UdXfanRVRigFLzqS1PdkF2cHiOV1dsBYH9rehFVRqavhXh2XNKpyJnDA4tm
ocxeR1cF/QrbmLbWNayBhetcu2XHy0i0QWiSKHKVskW9quI8wuJdwtmvzFmbL2U9Wxej9DKcSUbN
sJjl9KeRxpCnuLl768JNnaFbucV4X2lNiLZxvk2x9Z68jPuXQ7TgpuS2u1lOlnfbtpa1fn8LIkqC
7hr6IWJDkpo1xeO8a58L4qFPOD/Fs9m32REjkfsTjzOim2asj5Yn0l2JxiwsKzJdVvjbaHkYORFP
tW7zHQ01VCen7vetjGjKLtAGJX58OQR+uyWWojmzgRNPaV7411qGyKOa+uamJ0XhZW679NGd7Om6
CpLbaqy1X+7s2aw96CbA0IyTNenlusiGCg/c3F95BM0ZBy02+ulCVNDsveiW2O4qE96lyLKWwOSh
8m8AU8TZXOYmVcM+/5jxxLsfPIyzodIDcsWrPh7UviJp6pp4CBVsyerrN5zh0WGLaFTGBpQ2U/jB
hbYaG3Ibdrgt0ZrmyCdWmOktas2bYT6I2RBb8uGqa5FT2rf2G7det1l7Xyh9XCdt617WRGX+ygxN
PS4RBxy6G8btYKjokSrUpCHminiEsRvqpwx03CNPQ3NxflL8te2CNkd9nMgAr4T+c+5rcr8HuZU5
xW4WgrEc/ahzgf89e1wSFXZp5JH4XJCCSkB9Ol4Bjg8vXq7lr7leotARKt6WlYVgNlCjKRFsmh15
hK02P2v2UDUbAqZ9QSX6XO6deGa90YvDGFjFNfxo/XuurHyNQLAi6S/ox3tXWdOV0AZQkRilKkUB
dbkyM2GdGUnWbOO66o+DCyeTix3q+jEkScB+HQNT0jlnqfsoCsS8VYaWnKLatn7pevqGN867jKXT
/tREwZzYk7V2r0bWFNjZSV0JQzHV5ML37ufZhLisHf1EJH1+CLLeBHiURCLqpofZPid8LsuK537W
A2oOWgJUqw6vHbn3bR3f6vlwZL/T4RbXDAIx4iNBqNeuM1SrYKBcS1M8rAPFAwdQR98K3YgNzs4g
W/PcEiSRaY6qbnA3mzvdGOUmgYF8URkpdA8IW56n1E70LS9pcmP7dhku7IEL1NU8nUkSnE2KuHLG
/n1J+y9bDvY8O1QtV8WoVShXHMkGJjEb3nJWZ7EE21bLq92r4BE4J766Gscowe+8TEFBH6M+SYRz
qDHozahRymZvqPTM5zteMK50VyykxcqT3kPpLHNMWwRHCjtpMc+G69GI0y2v7uxIgcxR70vy2N3G
v8uYpp1S73Zez0iNJRZ9U1LsEWOXLKCY+djmdave9B6rqAzHBG6q1zyDF7L5O+Ke2jtONa+EXjoh
0ehhqfXuViRlitKwIh2yHp/crKdVAE3VSo2CAzp58sAZyt/KJqlIsCb1Ife9+NQEDdO1Hxxyh0oU
vzQ7UuV999AvoFHbJOrRdcv0rCtiVqA2mh50nTRGwhG2khpncmEQtxmjXpM5qlDxqRoBqPLzg25Z
u6ZHemV1I71d9T4VatrYcXbHw1ys83g+0bjnE1ci8rCbrCvpjjpPvmFf+5GhwBIVAYtqSvutTJPq
Mh/FdGXOoiu3bSuS02SwgjoQhtdotOrdjLfnNE/ZJe82QmI5M0ywaOd2Zcs4OrpBR1g3btCAhe7a
UT1calE651mXNjejFQfnvlH+iAbSA4sCAGvj9q5/rpa/0FuZxWtbT3FD1LERJoRSLfJTP+xU3uIX
JZjBGxp1lozKAQ+L+3s+5zjwdJ2RQCoX1N6Qr3H5OnnkdxMkPm5q7loybiYmMitKdo1d2MzJUXZu
9hSDjZ3gGsZRE6ZReSKdwDhpNvdmxoyhEUK8j7pIbZMuqFYEiNr88/GHRXVuSNjudCLec0buZ4wH
fcytew0fx3lRxdPNQNTrwZK5fhXjudgNps4mp+5zzd0Y+qjKDYSpYvk0pnNvNukDau3p3iWcc5UF
dXZD4D2yDso2urU3mETLINZyLqy4yq0V+nkM77XGXT+zcUNr5TVHOJK0XRG4Z3krGkJ4ePrZyKY1
KQr5NkiGJIwtZG3rETMdtnBr/kUMjRg3NE7jcZjjaGBOb6R7hczf4tbx2/olIxvwdtBycUD8rOpt
HI0+ucU41K87wT53nekEkzSYANCpmWrbkCpLRDR+kf9i77x6I0eyNv1XGnvPBr0BdhfYNKR8SVWl
Mn1DqEzTk0Fvfv0+oZnqUVI5mZ96sBcLfIPBYBrVpRDDnDhxzmu8bdUsxcc+T5Wb3DChP/SLTQJQ
Yc3AZH8R4Gt2vYm0YwjHD5ivOb2Hx2I9TUMBgae2TJ9KFmTWSUW3OlEdQG0u0sugUmaRByPOcjDi
J+UqWozU17IyfZ/kwM60WvO+xoVdfi4GBY0Ce0yCSt75WlySvuQJk7qAM7Y3nVO5oHvJBFEE4xGG
Iv871S7hytpLctFWekkl1xL7KVdqdKG9bTlY+C10Knz91nJR5HVRzqEXNHfLvC+QbPA1T3HDbYtW
5X5MDOdiwAVlb8+5+D6zvXZq5Fh+6GIQZ5E1SlLwDGWjRuPw3ioiUOZKLyAOA6bpTFgB2VKAh0NU
R8XMpLJ3duNqV2HaCTpj6AQI6twI8HaofS4ltiYJSKU6d3btaJHUGVMM6QMtbjWLGj/XWRzE669q
b76jtad9WoTywynT6NMwGsm3oVNVf+mj4nuvFMA78L4AYd2V78e8j65aq4pvZmUgtgPo38UCbU/L
HLHwGEtP++CZMKW3YrEQTpa/UmtT6BnyG7drNLGxjKZEUQg9gkYZ6pvBxeHVIKfrOqFc1CKr96Xu
9Fcq1etgsrzwSluMPIiUDg8zZPF2kSs4rJKIrkfleN0TrHA3aXi/KC3oUYxh8W9bGnAiFF0vrM5D
SZOMwaEfUoFV3mR11H3U5wXRcRv227jJirjeZ2MeNJREbj2VCm1jWCDtxy5YjIb0NjJ6ZhFFz8tx
wnEjMmYb5U5j+Gzq2XgphIL2R9jm7N8SbSMqbOW1Unjcd42+G+KPi2XGV1AuKoxSYhLGMHdp3wju
U6yJG7K70uAhkH6MxiS8DDU12pWUJKhAzB+iNrGv5iFCHMtFwFbWkPvL0NAGvzQKOCoIr/iZSkjy
8qpAgFddxJZJw/S8d6qtR+6+T9Mxg9SE6pbAB6Pnjkpbzblpsu6uxxx1w7WzHdCG+R7RqYfUFn71
dKDhc25TjAKwdx9JdDWVEXMjNb+2QxjeeA6AM7trR38JU29vKNXlsjRc2abyBfFbcMvxz1KT3H1T
PuLGSt916WLvpwXJJ7IFL2g6JHl6nGTGsF4+DiV/2YhTDHMmTb2M8FdJVZpXvFW27YBHeDVGNWWQ
eeHEeulexI7iVyoabAKNhZhWxSaGVRfUUzbeuCkFRt1EZid0w3SXh8hiNka5Ux14pWgOOreagXia
lYgbo8ySPQYN0EpiDXrArNI6SaZbnBkjImD+PoQ4trHQQGGLdeS7U6Db6iOL8NRF6Scm6tNsZRej
2QTzZF+PME1va25kcz80EZbGCQyhEMSc4ZGiLLNnbXoHgLFrKtO9kaftlaaTBC0LeFwi5bipTQtx
qATFvHt3aaYHM6nBlgtUa96jXlBv6ijV71xe9D8Tz8ZgRys/L/Qoq42ZoS7WIn7je62Cs5rZRdsw
CfsgnTzzO+cJdoYM+6h06TBkDATVBcWibcTbsiy9DtweWte5jeacNhifB8346C5o541FIe4sQH0b
UF6fIRgmMPLnDLyXtlyDyYWZwGpeJGD6t4ln8DLzhpZMCJe3XIt4zyeG94feLo85rLN9zqudWxSf
IDGnPyhOZNvaSx71SekBY8bD1sm7H32Ivm4Df2w0eVxT3tTvLX3Q9wneObexY7oPhtu7d0msVTtN
9OkF2LjiLlK0S2l5BEg5D+NNOfY590OefArnueL6zqy7Lu7021xE+Z1aoz3Y1ZGvjsYXN9LQ3irJ
HWADWrf21BQcrtG+sFEQ/uJo03Sh9e12oFF+N5AaACzspm/eqIj3VTrRNbB5uoSLtlxRZqZ/YBtU
y6zJEdCR6vYCbmpxp9RpeNvFuffNqdAGA1iJ19CGCaCalgMoaLZRXSrcFLFqJ48dRR7UOFxw6t+t
xeGCyjUbMQ8eyMbdoJokxFEU7YTax08ONZHrmjPx4LAG19FYl9elaszuzl2c9qdnzzHDxSltibnr
Lsp0jt45DoQmizv5B7LzygfRGNmfoSjmmymPxNe2MLL3gO9hjzkqFS2npmE/j4htojDe0/Bv9Z3U
Wd8jbszmqSJrZzS1y1HUmy+R3s4ftTJpggldqMd2MSt4gj26iF2fxBdhSOITpWp648CT2tOqF9dl
hTbLnvfOtCH1sa9hDUa8zztzCyMTDWkjrpadztC32HYldNCa/jKtn/U9UqBbren6M3oswAKH7g7F
ZGMTDXN834dK8QHNweaiSSyyGjeLaJfWMBVoQfA+mt5j6wZXt/Y0Cu2Z1lhP0ZJQqABR6e2HYmKZ
elKG9BphVoQ5XCf/5jXcU4sz4hI2WZb3sbZhatZGIbZLXpifytmIPiukNk41e3s3qys0kHRD2bl1
XSFZPXFNFIvibQVyT5+SFlfqzpmiD8T491T0tqrJk5iWP6nJh4zqI4ma5dd2HUzobgM4dlEg4QJz
XUyfNAx5NY1t0nv5H11B8aFFfJkmhPInbln4Q8eCCjdWPcvSm3vK2hcxzYYtFMFyp7gRRV+XM1dn
3afErS85uv33pqdY0+Rju6tiW7oXVO9FVVMRDJH5quPEusIZRGyQM7NQLFFwunC8ar9MOWYbQ9Zd
xlSxdxaX7E815IrurEL3zcWyfs4Tgv5Wj/RTT6KHUCSJyegN1wiJixsJAL2kXq9slUi3dg2U33Zj
DkWxjb0y38b8vSs0gYyKqaPSRwm2/dDDit9QvhpuRUSggA2rfcz63turvYFA9mCVMVluxMOodVGz
sVsE6QGt2mymyX2oKWvdPD+457gcH6O41G4MIxp2iJV3G3Wu4gs3zS2u3dG9Tlr7ChHbHBFx3Z9h
EeNEB7Y90Cu9/6CZWhEM5jz4FKtzZQMAOg2MIfcuzLFHqcnoxFdkXJynEqOUL43WtZ+oqyF4P0Lj
TXepHlfXxTBhZUCX4Bo5UeMSSrN2N5Px3NSLLRCtz9KgnKP72S2x0Crn+NPphssr7QWJi5AUedd2
0O0AZ3TY7BlpRmWxqtd7HLXMrdLWklzqPZYZNelcvCtDTXyw+K0e6bn85HoiadEL1QGqZ+TWky3T
6TFy7cCpeernav6Isl511VYL9n9JidUxr5ozv/ORDrxFnAdIYtg0fGl4H/7OJhWmcDQy0JtVaj7O
CV5f8WRgVmOKDONCgFqtjDh6X/2IDQ5SS9PgOi1a81a42BQsOqBPkqNz0sav+2aWAxJbM5AB4LfS
Vq1HQy1h0joRNg2UvFuQJvSjHkIemNBwY9SokFTeoPCWnwMkyRbjYcfMAuACR0J2IdFCWLVbHWth
R3cJSqCVll95FUKPsz0NKVpFzkeRGk8g4x9n8MRbt0kHnggk6hYNg01Xu+V9vogc1KL1ROkhu6UR
6d6NiVldOjWedItCt61Y9Ar4rCqbVI1GMwGlJ7g+8Z8N4NsNFW2HTE0QBtRI/x429R224cVGE9q+
jEcvKNAw2lq052HPl8V3ZYY14KCyewUdLONeWCqe3bb9kXIMatbDMnxtMm3ZNWHRB0raYlPnaTnZ
TPHVhXqAKEiq2d8Xzg4sfgrg5hLNP08filfIO4S48Tql/wi2AavwNXLXmysQoyNwUaFY825s5sBD
lOWOSnwWQHKkGlTbTvyxd5WEcINzjWarmBdYY3amH/oK2ACwQkfnA5APLRzHXS0timmqSHq12nez
YT/YONLRqzDG++fvfZMY0m3yvana6s/ufx74eD2zbf7lmfvvvL9AqvzrX/pYFfx3/XMOfmz7v5//
OPpZ7Z66p4N/2D+zlB76n838/mfb590vwo/8N/+rf/jbz/8K14mD9O+ZTv+Hn4AQ0m9P5Y/fNk/N
t/4H+Ml//NjLH//rf/B3/0l6srXfwWE5QNll/98Ck/sX6Yk/QiOIJrYBgBIOg7RK/yWJ5PwuiU2u
BIebtiyz/kV60uzfQf4Z2N3ys8AU48T7aw7u/3Humb5/iw16RXpybUnH4n80IDoeOKHDaNnrlPlE
2szc0oXzIZn6ls6WO1dbKSX/zRAe2pDWkIX+qGroci5ugQbl6CXvNS/Ur9E1RKguicT7JBtHutLQ
75ol6vQt5eiu3CTIyHzL9DAPwgWVTUQ5SveMyfgzg+ZlgINJpoHrkfA9i1l5Pq4vIAGKuqA3Ulnj
Lu6t+YkGjf4hs62Z57QHizr2vOaTNpDnVtjToHBZ6Dtk5P1ZHQGbAYk0LxvKNclGcVyt4lmhkaL1
CrW5KKaowmV252jufN93xvjFaLTZ2tSLodzTU1l87KyWve3kTb9JeW1/WXicq++ivKTkrqJZ9GCn
aXwT6iVFehj8CS8mc0o23YzGXUs6eQ4gsQa6yakgmEADYz5MoG6Hi6n1pEY52u87fJJDEsnY2fST
qgB0g43zYrv/cyO9NKVcgxrlUNATHBBHtIRUb4WpS6rC1CCHISvvzGCxS6FetUoIksWjK+K0oRNE
ffnw/yoSvRt+Nl3f/Pzt9km0v/l9+eOJV1P5/0HUkT4Dp8JO1Cf5oSeh/Bu/gg2WGPDdIPohuSBV
1ogo/2RY2sbvwI+AAeJtARLS0Djov4INToYeQB4PxxdJtJR49l/6ay4u3R4SUsQbtJKIUW8JNq9u
ThzACWow4cDvgIhdH9WlGOgC2hHClDCYd5YKFoce234W1ffK6765ifvQ17i/xnomrtoB6djZ5IH7
YsaO7NxXADQ4Y8yCYeIzYZKRrRkEOCCRqSHds+sNVb3u3eHKLYufbZp+nJQWOUGFGgyl7E1VVjf4
1oxnAFTP9KyDgMX4DrMscWEOZNfVKSUSCK0FlYnqDynCjhoAfWozq9+Jwooxw0KStNgYirYQrWxH
RS3YrRUL6fts9Me8xD6rQOttE9HkFLxc03hn132+0RtabHkuRLX772MXEQ1eXtgm8e3fH7vt01w8
lb9dtjn3fbv+e7/ozR53tnShh07GLUFU/OvwudrvJiwngI9/3dl/HT7+lsXrCvYu6oMcQP7Wr8Pn
cWTZoZ4GEcyW9Jq3HD6ZaBw8BOAJAgWXyGT5W5C6Hl4O5TSMZSliepm0E4IyQmM+E5+ygUY47kr4
M3CRbTtDQy5HNX+4FOzvQfnPNGcR6ay1ZSuyIQQaVXkXKtgSSS5IjY2AT0RBZAnvs0jFOW2oL+LB
/J731JeSUDN9+hLtmRP8KmmRn4KqookDsAmoee1uEtc5GulGQxPCIPGMskcHJDcaoiMlEnuK+7t5
noMYj0t9i4lpCc9BTMjwR2jKxOC93lW0KoNcm+ybWpmMKxV9apRUqPJtNLRrPzTYcb+fFvEZZveZ
a/NVtmJBcAD3qkkQLDStNY9Sh7BX8yI2/Bb1PjQjzOaj20bT18pEImYLlQoRvElgSD+b5XtRj49x
nai3JdCPuwQgikE/vEzvB7UQn9J6ydFdb72w29g2IiWRV4w/Y33wcP3qvs5VY1wWajw8IYFLJdmd
eXB2bl+htA1NZDep4CO9CsQAAuEA/SrMaKB6lMKf4+Szauc4GpE2SmEKRO7gEKE48e2/I8s6spCf
n4os/beDh4P8t3/FExPDLM22XYhPv27sX3IJ5u9coXgMk/Q6XCKymPDPy1znnse/AXYQWaCURyCw
/SueoJ9g6h4EJdW2TOMt4WT99lRlaIIARyFDZ5i1kGNVd13Wdt0QtK07+42hRbsEMNs/rp5/+zxZ
xyw5CrmHSeVJVzVgv4cxC4An1Wjw04EiBmODiWIGmDFOMTQxvP2LeT+SFpwbijj8kguUpt6oOlqB
yDhOK1anITLjhuY2AvZ1huW0xjDzUbz6JEsEQVP5lDscCd2y3KTF2qO+pUTIL1rKDZLILZqHXSyC
wfNEgCVJ63uG1n4dEVNmB/11dx350iNLh8iGLmfVAYm/XjpNR1s+V8Y+sHvd3oD8pcEUGv/MGt6y
dARoNjBkODzipXP2y/lsRdxqYVb3AY1W5XpJ6wTrJ13ZNB3Gpm//IGQv2IcWCS5mnIdDIQzkKgtg
E0wNBqh9RkjLJfaMM7fOkWmzbVkMBR8kAfCrvVga2CfSJ+0CKsp4Epmd84G0unz7t5ANIJQMfQq+
vZRPeTltvYO4XS7MLhBuZ16D8A3RL2ynM6Osi5FsQdaFNwLxAUqUKw/Dizdz1enuWAGECyK9bC6B
9dDxq1UXbczcuYp4KGx7B5klaGvRmZGPzSJXt3xuPKciq5HVVHGKruy6oO9xTFIqUwB+AHh7eke8
PswIfiAvQZbNL0vX9fD7nEWtkrrQsdcNedRXUCxugIXZmBwszbu3DwVRwYTBxduJJO9wqNCj1NCK
ifayVjhXi947l0VlN3e1Y53TeDn2VTwcoJFTK0KOdDV3eIrGJjA7wRZXUXdtG2zXFT31lUVX3rxM
oIBeDLVKFg10XMyuyBmqa42Lig7pNfDBcx/0ejMcjiKLDC+2IdKqvRA45wYF19XGo2Nym1RRdvH2
FeKZRe0NzQ4ewKtIlBTpXNRRxLdQDL6wYn3ceIqVSK/VZHd6qKMf9K+h1pEIw6supJeNFslMQ86J
rCWwE/3n6UGOboMXg6wCkd0btagQJw1EirAXiit4lIwKts3t0J2JeXKZXz5VwYs+i50gXMBx9dZc
LfjUIZ1gtwowrmuCqCusi0TtCj9xi+9Ew/zMSh2dPsjs8oliAvMyDvdDHCmoirkOsr5Oovj4a6AT
i8jpmxcJQjjPBosEStJkV/NXD5ijFzg/BFncfeqnIdsLzzznwPhqkQzNInmjtOqybbmqDz8F8To9
CTs1DzrsMra2Fnc/jLhDpkw0dnFmlV5N2/NYyJnQDqUK6qymjdsqrMgU80AM9vQUgs3b8AhBa/D0
vntVuOA2h0MPvo3EExV9+WZ+eVwrC8nQGM3nQMWD/E6xveSmnFEvHzOruEEmsn+n4XpyqxhjfcMT
TX+XUXD+jDk5NBdNcTFtNOLl1umVmIRjSq+5AdoPJe4lZxR6Xu1a+Xsy6bwRDRdo6Wo+Qr1PrAQn
kKCPeu8P4PkWKLaqDpTIdIC5DW/OPwzGoq4lxYBkZWsVYODzDCXaP3mga8onCsvGLled6a27lkFc
3u+MZPIfWb97OfnZUoZWpmI0mYV54ztFPexDa+jPTN2rji9rLK9M1XSfGYveKvDnNUUxhfp30LJM
TwK9zXlnKwYWV6UJFB3eAWrXYmywYVmKCeGJ2AtqtKA+EsnhRUFP+eBqkY6GZ+2gZslEbGoFE3FI
5+2ypzJR+aOoACWp0yAeTm/Q1+dA1+nHQTRBbkvlgB9OEQjQpeISyYIsn90NfJ3qolFm1z89yqvc
Ce143COwLkU4Rr7MDkdRIk/t3brPgrCBSjyLVNtCcIr8ebCTayAlzU04zj8dVJo/nB74leWsKkeG
w8xJVynJrnNDhKNLxbW7NHAwnQTXOKXGB2uZradKNDPNhd5xhg21helhTsFk7mrk0rOtaIFz3wjX
49hh2OT9kaF/+kcU2zNcDpiikI9O/56vjx9vC/I702OWaGPJCXxxq/dWoY1TlGTAvnNjN+bpH1Zc
4u/eFfMW8EJ/Zrhj62ER90j2VF4bsov2cjiMFiqvUVFYzjAv2xal1e0t+fTY2l0SBnYmzD/6LLMD
Mdvl4+kvPbbh2AikYuTqNlH+cOhYb9K5jfs0mPAx2AMhQ/PMZP+dHuX5aB/cwgYbDtUtMtlnCMEq
7pZJBZCiydOgThvEeHNVmzc2IKT3bTuZV5idGVczCriPC3UcvDSRNxjrITR3Q9lNl3SOvbde0/L3
kW86sB5E8PXdllSLplXChhRXqBmbHxWVRtqrnf7sI5NroFuDeQoSN2gzrQJes8zT0udWAlse0CLl
SoEMdJ/+h6OsllDDM76HJAxOZXaKfcZ9vqFdp5yJGceOLifXpVbyrFe5NmiB5VO7/Qw4D//cdy4Y
vA9xEjXQ2jDzyqW3FiBCUc+mvRGKnXzMK7UHzisNZN3UVoFg2VXJ//X0HzqH6k8xOYm7e/t847JD
XYkACi1/Nd9dlSgaovUYWvc4KRSLu9ybOYzU06O8zouoZaOFwmuJtzrTcXhksHPWojRZkiDBb/XK
8mqsGLw+3pO5D2eWVh6L9bFBchHqPa0tgsNqqHjMWx2ELiijYUS83nnXJiaeu53zKNUfU1f/dvrT
XrW3YM1QwqdhxvmgOuasIlHsagO4XGBNSGJnQdGD40KHJ+p2NU/4d5q2jAix2x2y+iocIisqfVEZ
8T1LaX0+/au8nmVODgeHGjINrn84oLwIwZgGIAmAhB4ZYb58tF3Jr3anjhquXZwJBq+j/eFQq+AE
ZxMAKdbMgU5a7Tugdi4seIoBouzRDSBX8z8cT14HLz/NbAcVJ+w4oIiNuFQljB9Jlk1wgGyoFog2
njm6r6p1BCFd5nZ4HFnM5ipA4PLWdJ5axYGBsfFFnalwaRJQqFjSz4N2q5QNJBkH5f4w7NyvObJM
f55ey2PbiikGQcx1ClxjDdGIjUyp8f1Gyr/W64dm7KtPDvCUbR+GxvXIKu9rp8hRmTazKy+qwz36
6miwieHy9C9ybFMZIFU00IDUp9a2RjHsMUyNmjhAIYQ6HscOQoBkPNiQG/7GUIgjom0mwVZr1VQE
rxstqiD3NQ2czWUGuJHBpd/mOjSF00Md278GPTtSK84LBcTD/dRJmHafO1FQqzFOvfE07hFbD3Hi
SXBpj/P0zH56fa1RcpWdQKnXq3EjHI6XIQXn1YkRBdkCwBPTYO1P1SnLM1Wp17GPUcgZqDLrfNpa
86eeUtG1GOAGahUOn0WOeXIfGRrMbZxCJ95lO9Gk50q+Rz+NHUpyAEmAKubhp0XUGkk1yyjIDVV8
WKp+fIg1YzwTAI6kQ0A7gSk4FN3IZtcoAkVxJ/C0aRRgUlw8ZEs2f480s0XP2Ajv9LF2rtrZifdm
qQvqY2m5HUpnukcqtwB7DTHz9P55xpMeXjP8OqR1OueTUuo6/0SujACCdnpAMbJ6h2C9gbTjonCD
tvXWSzPjveqWVrOxZqP+WaUY56jFbF4glJfeChiJl/BM4nN337GlAGzBUx08kKy3Hi5FATNXSZQ6
ChrhSX5xiX67PSAJd+bj5WPn1cc/KzxJTAfXzeE482hAjuviKOjZD98qXXj7HAbotQce+1rAfrhE
LSbG1KhVUC8R4mEBpXkuU3yF6ODiNXjsSxAdIl/UWw5/C/aC14eOovi4pC9fyrEBQw4Hewepot3W
fedSAvayXbek6d2SOCU0Hq/6cnoqjsw4JQeauhRGpLLRaiZg2cNfA9DhAxnLHhSa1qjzQ0E9PYr8
Kav5poFHaAV0xseuteTksYvtclR8tFA+KXij3CYxjJTamohf3pkH57HBOF42kVFegd7qPBuJMJZs
6BQfH6De50kKhWDIrXsrL91ron72/vTHHZtCuh5AER3TUl9pl8YeQgD4m/NxhrfskKEat1Dzstu/
MQqdU8uUc0iZ4HCz9OVI4tQ3iu/gHbbBr4NcMJzOlWuOBGBkQHj+Ij7O+ViDjGhyQDOsGWVorPQ+
ml3kNFp59lWUk/uqHq8B3CZnPk3+6uvd8XLQ1TmI8rmBGc7rJe0W87YTY3cNaxSfhbYyvznGGF60
rjsEoQgd/82TCu4MgU0Ejamyr7t9WalQz0kixfcihGbVgai/YJIXnB7lSAbCZgTWzNSygob88xe5
X5LZ2mg1yFZohZ1vJ5CmW6vCN7rC6XJ7eqgje5F7jAquw6NbxvbDoZAK0fDobTDAiQf30R3r5boR
3XgmpXpG/a9WjLQS1wPkwXgarls6OFqpzYIogW83xuRPdhUXey1Mq02ZTOp3QxtL1PjV5IeduvkC
eXOIvsMv1O50rNMCx4b8OHPn3re9AVFaW5xG28DyUbYoNYnbuLRwu+n78eb03LzSeSTeAqKD8AbO
VL7kVpOj8qgJnTDxfCvLxR2yem0YLJrRuEgcFAhVXaRKH88bqpkzPOvFHDaeGiffMySN3uP7GN7H
s4NHU6epC7QQlhxqoFkZ5XYeoz66P/3bHtk0MnWW1SjK/Vi/Hq5knXm9rWi96ytDiS6rAOs7j0q+
dxpE4v+jodZtR3VEOApLKdd322R6xzXRXkKlHm/raQnPrMGZr1o3MaAfhaFTQeeOM7f9WGaNeuHQ
O7mp4/6cZ+fRobhfMe4Fr4C01+EE9kjxpB7dYb9XmwZ3a5HG/TYzGu996Bb2/vQUHjl3yLvRk6ah
ymW6rvooVHyGCfEqv0MJZKvE0l4MF/szC3V8FIcsXN7ZFNYPPyln+Dlt2BNU7vuNV2JKL+KyOBND
jjwd+ZZ/jbLaeRkCZuqUw340kKz5VE81Xe9QMW9siq8SMB4i8gX/cKv2doEHl91mb4/KUAgQJJVB
E1CwvOBfxMsRNbrQhJnjK02hbOAizBusFa0zn3l0Mh0JPDcAx8OOORxlWbxMSxCm8V1U1QL+KWZG
i+jib2wM8gIPyo1L7X11t7lzOodDUbo+BfI/4wl+rgap80z74+hW55Etux880sxVbb+ngMNbk62e
1L15F8dK/mlUXCtoRXiu3HZuqNX3VA2mlZHNAYZmWVxrUH2CzhyXLbaB5/SAjw0FHExenDybOFeH
C6RDqpSAH9cf1Ki6mDuo5ThZJTtvRIzs7atEZ4IcAL1ZnmirCWxpuFHX5PhWqOCTvVU4JLpneQ5H
kitYdAhfI7VBr8peRaQQf6msHFKWaRysq3pOkqscpNqFiXv0JtHd5nooY/H59KcdHZTsHkiTlBN2
Vodp6DX0FDLb8dNhFHvZ/dp7KKldV123vKNk3NFmMJIzYV7+0HV+4EEg4lt5zDHu4dKJxnMGF302
H6En+64YR8NHdg3tXgC2t05s5G+PGOixyNI+lX20o+VZfxExBhSwhNpxlruqKXFrw3HTqsb6TPg9
MpU0MdHPBzkIsGB9lk10q2d1YBQNrvUegUZEyHlP7Gqklq7VpNY3tYf70On1O1ZHo1dD1RnPDaov
672JCFiY94PjUHWlYLmF6ds+6BE8Y7j4pfu1z4mRpjDK+wgXP18ksps22hpanqiGnGEtHTmSYMjw
uwKMScq8jpmG2pvzjM+BDyEz2RWS5K+qYe3j5PN3lhSTHIDkgP3gXOqHS2qCzWwyGOq+APr8MIxW
vDGjwT2TyR65BCjXkZLT5UD+W8JOX24cjJdHtSX2+J3D9uzVtNglfRu//arBeYfqEnkclch17zXq
lzYNU0YRQOYxkeqflmYog9Mb5dinYByFJhC1fJNG1+GnZA6a8HmhOX7Spssey18kXyzzzQgruRiS
FAAART6dVxPmeosO02d0fMNDnsZDv3YzunF/ZlmO7TNAKAh/S/8p2tWH32JoSt7Ycev4bTu7FyMS
glehEhcPhodQ0ulpOzYUTz8wQbJpx+k+HGrBStHAudPxG6dEfiiyk73C48MvY9U8s0LHhpIMbzzh
wHmwEQ6HymJtcJYJXUKACmK35F1xITSn2EXKeC6HOxo1KNaQeRCsSOdWxwcfD+DVoDt8rcH3CEnB
jV4pe2rTXxwFHRglch5Lz+23CGEQLlr9Dyy7v719ZnnB0DcD1iAbzYefG6L8g5OEh+4mgcqvLJdi
XmaW+6b2xjOLeCRllekPJBaH6AxN6nAoC7swOI+z7bdCV67xXtB3AnLItgo17dZK9BLBurLeN108
PLh1G/2N64erFVozr24y81X6ECGZqnD0bB+XU3PjmGW3HYiVb74JJAWf2CtvVCwB9FViXileiRBq
bfvYxZvIUiVhuYFs7PxQMNO4Rp7N3Ik2tNH9TavHfjQHH9na9t5MpVHb6bV9FWz4VQiaIGQALdGz
k3/+4sJdak2fsgmBwM5Vi2vTTvIre1A/nx7kFfcHMAYSTC7lSV7t3DarZR3FhKYycHbftKt+Ri66
1+rN2BSgLtWhn3y31OYfoZGRSNWqgmaWcBB3mb1FOBvHQI58M+JiMe26sSqmAP0vbwgGLGL/rEb0
kDfe5GAA3YRiQEUxr5GwmBGW/TA1uvrotHTr9gOCgDi+WBoikwrglDNhTgbLl2kShBo6AfJ2p0XG
DbE6IdHsjcKthyFwsHG6bXkoYD/qJpjYj4t6IYauflRTXfl5elrXYeh5VGpDULGf3UNWwVVYUVbo
GhwIu6lb9JRzCDPdgFlw056zdZI/avWB9LC5jCjmP18bh9sEokVoIfo0AAEpPH8wdRyhF9NB01NX
7mNhqn4Wme5Tt7jZGbbCemophpIuQX4GVEzsWYP+vFiJLb1cBmAB5vwn5dgfiyrErmii+iKz3ehi
Wtrp6W0T+zwmBWeyQzmwszqfMTJYjT6wnGaOSNqC9hiSNZW7BVU3n8ko5M5/ObEU3kyI7zTJNTCu
+PYcTqzlpkpklMjohFyjfq7xaT36vjvKAd1GsUvvzHTKn7cejwo+W9WU6BZVTveL867jxlUMQ49s
T2m0QTXpy+UQoVi06ZNnbZ8R9SBC/eXEvX1NZx05nNNzuw448oNlbUUn2hAS1oXN2ktzN7TzOsBX
D18WiwtuU6gTym+nx3m9byTVmL4B2YdsXK8Oh9tD2ifyisBzE4wCRKkP3yd7kEyDqkwuXa03dgXw
0eD0sOszKT+P7QpwmToBFQ39cH5Nqblp04kJsiH/I3fddNuI+uOiOeeoSUfmkSoRPCsqYxTF1gtp
CHdUam1GTI+U+rJA/3gzR8p88ebPscBBU23l+ufVsroQl2hUbTE0VUCZZ/w8GqFySe6NXF2pZM6Z
FXv9RbDJPNlJ4/GuAmo7nLpFyxovnNMyiBUom6bTahvqMPnu9Be9PnBA9VB94cVBfvGKRqNWs5pQ
P0DBFOHdnach5UVPDXUehNZQEGjevN0ZTjaxWCr2/Hq7T2kjspJHXqBUg4colhr5eTadQwAf+Sje
rNC6PdyLgZWvl0nL0GvELT7o7eyzjWv3Ns3Mi7bDS3tU9OHMFB5ZKBYZjrEuEWXwuA4Xqks6xyIz
q4JmUpcHo6tmf/TUt6Jp5QNLkuQh90EUk9T/g0hlhoo1aLVWBbXIzZsRuuwno1LrM+vz+rxKXQEq
bRoXjEUMPhwln0uEMToThsGihj7EJ6rz2oC4Z2Gcow0fmzZ6i1IlhLYfntKHQ6WqVWeZgkfdIBDs
UIH90Z7vF//0/j42Crsb3IrOgxh9xcNRFOrXVj7lsDPGUdvqYungGSDienqUYxtOCinQlAWDCTbp
cBRvgrdbCq8M8DB1v8SztDmePXufeUO2bZw6PJNgHfuqZzoatwZl+bXlbN5rRVbrSxn0Kc0q11Hi
bRErf+OwshGAdLCnqSA+p7EvLsepF6NeInEQoCWq7ssWfVoVAcW3bzn6QPAkgAxwF66lSwxTjRCq
MpCoG4figkdGsV+YNnCmnXdmqFfIBA4RD0eHsgugR6oJq5iK7lVSKCm3BMXZbuOmLthk4zMt2m9N
nP9Z5Phk9+UHFAGvRdKc6QYfWTN5dQDUZXDJwzzcI2MT4nflcXcgkz5vUw15wtgpz33ikQPMj4cU
AqgTPuHa4kgnLLaYWjFKhcpo0xFg0zZ/SNzmXNh7nTpR97ckqZQEH7T16mr3ltpW4EBUAejz2McR
B2PA1sDEK2/TO2OJ9G0FrOMCtGf0vs7P2tUem05a+TQ64GbCzJZ//mJzwuR1RN0nVeBU+PA2im75
9EC7MzvmyMGm+cAVDAQXbZ31fUWiUajWADkp7qz2Pl0UsN3JYta8ZDIDleJMHc6M+DpRc+lEQh6y
JduLZ9Thd2VaUSoDcTjI27m+5n3I6y+qzNtGSxdMZiAJb8AV1M2ZbOPo0fAIXoR9S/JNVtvTmqIW
VdOYEDYt9KX6RHmMmjK7chvd/D7hSL9BAdi4x2a+udLJFD/1gHvO/BJHvt0CHMd1QLJI21Guxos1
Tcxi1HrVK3A38JSrdErzW1Ol3N1aHbTRVB9uAQL8X87OpDlOpFvDf+gSwTxsoQZJlmXJVtttbwiP
kAnJDAn8+vvgVVepQhX6Fu6FI9pZCcnJM7zDW6EFxASgedvtgIcW4fssJsBzHzrdkAF1AMZulgJt
hcDIhiuZ44Xjii8oqTcBmyThBVaCaB0isqmOZotdz4oZ/M6gs7B//R7a7pnTcgaVIean21nd3uNZ
+ZQHQTVWpVbHtB3Q1Vgb+wM01Wo390O+SxuolrLNjbhux2z3+soX4g76RtQWm4ccGz17dYMabYm0
rMKA3W6xc8jduHCW+oB+o75Ss72A+G1vjIYzYmsBNBOSodNjwt+CGdKNOhq+/9NqqnvPGN4PItrJ
snu0h+nG14hAQwu6bZd2Vxhy3zrZDWZBX17f84V3SluanJlGJA3B8/a3jYRkNXBpHcexIwKiB4Ig
bbG+/eRA/aXa3yopUM9ncdaRMIbKbC2PrWsJsmXHO2SopF55fxcCHQ+TimODNtMAP3umJu4fVq/A
LbtjvcZVVRq3BlAzlEiyOAiNt47CeYUbeY6TSnZBEnOWoTvpbI1DExRH0TXmbvMn/epOer0y1rkQ
T7YKCrIKNy5SXNsL/E88UQEq7Y5VFEcvKuZv+Wz3+2VFCb+eZXRXtpN1J6fMusb/fCF5um2OnYXA
JfgOyTZOl83XSFY5XI0jMNQaX4axKI8Kls5NUPrDUcoMxyO12E+rpawdPARGzUZXHnTvMqP1wjLJ
mtU5YqkVXElBXmB1+WWb3inIasrubc5x+ssWo+TGzkmuaqeeYmmkAcLWOMMA17kPXfmAl5842Cay
07m6l5V+UG2Il4Y3/3rzl7NJA8IGpY2z9QlPf4fsKnfyWjhphj9Yd2MftYdlGacr0fDC97kVmT5z
Pc4Ad+npKvQZ59GrDHl0W92Dgva7u3Twfr6+lQuBDxLj9qpBQG8CMaeL9FWJx8HiSyQVp2Y35/mK
hw+8qDEar6x04RNlnsNBZkTJx3MOtEYO2Q5XucijP68FDrHEtz7IeHtk/uuXNSuuFYMvhi0cFyhS
FtCLDUXILs/3potyEjDdwlVkd54zo92kMkN80kOGHWk04682i27XlyGi+8uSv+uWWiarL9SVk3vp
VaKUs3GIvW2gdfYlb5nSbOGwdrTMqUM7VyFBDaDyCkz/0rukLR+CeN1E+84HEWGQZ2VemxK2bZ0d
UBRvdxFImh3iT+aV0PRyQ3+7t7QNor/9x7MAaC65q4NUqSO8K+PWTecfvXbN2ytnc6tuT/MBVsGQ
fLuVmWyfb6hqUyfCxVsdsSnzl0QvjWifXBK5ZQ+3LO0T3M6GdF/gO44fyNT0bcx9an/YUPTgYlO9
/qD3W05JD1rcpiHENGyX47L7ZPZFPxM86uaHVwcZBgHQiMH3q3R4h3HEuOwiclU/UUDsf82DI561
6ubbpVbLfjLt7kMhdefEhuX07oGJRqWOOlgQonZEOdU3BhHwszlgh3TsvaVDI8uPdktqOd9aB6AJ
KgQO/pt+a37fnNV/G4u7CRUPyI2imxyZP/LWWKz9UI7pjWt4KzLPTa3WeCoCEJu2myGtVXWBuBJw
LiTRPG/qLkLBBr8977IuZivlYGOBUshm/TJ1kf+1lZ6RhJbRPTUqt95bqAxyf3f2XVCZ6c4Ki7dO
Y0lj+Q00DYHrkUmfFxDUn6WNpS9Xjr9mh9mecLVqvD4e3OBarXLpEG8Hi2kWC9rnSgejLkazx4Tl
aKOuv6+XtNhRgPdvToAiusgMzRE0gPhln1VEUeN4VRt15TEvUufGU3p6KKHTXfn2L+2FZBIq7abC
xIT+NNa5WcEjXXGWKZv62cT855imyriSur4MMIjF/GeRs63k9iLyYmGRQkhmnDIsjg2OJgmD82vE
potLUUVuGuPU5+eXX5VtNn0dXm9TZm4WpW16SAGpokC7DFd29fJiYldAev82dJlQnGUVKyidBYE6
XlDXVHd9M9hwaGtlJuWI+1hcVvM1osvLxI4VudPp5mz11Hn6KNNORJ1kRa/tnfcBLf/EW3Sww2UV
WxwEWfAvd97eqGJRmq8b1wmsy3lah+csjcwoL4/+JPTdVDuCYaxouISXa9OaC4cRUgkHnmKO8fA5
gyac9bRi9VIcF6H0+1LZ/veiDYy3t2AZQW8DKGamdC2ds0so6BW4QBxFjotn6we7r/uv+K+qK7fQ
hZfFF0UWQXEBXfIci0RVQf4PfeQo6zJL8qa1bhFRtOYEKrX1Xk/C300dlu6v330XV/W4zKmYAPOf
5/4wIUcfb/PimMFIO7Su0ybWMMsHPy3MQ5258rO/Rt7x9UUvvTf2yPQHoXB6mmfdZt+HzU1XqjgO
jTXdiGjARCAQbxUlI8LjW8Dsl3xzY3ecRREepWv19VAc9dpm93OTliqu8VO8EhG3z/YseThZZtvs
f6qnZch9d0Zw7+hhR3/rk+cG8Tyon2jJ4EmH2caxlBHkhkXl4Z0zpO6bu0FYivOpAX5k4gH+63T9
vrIxs8Po74gP8ebUuZjJ7OIOPE8YbE69290aSmWfX3+DF0okRog0TmkHoSBGQn+6Kt7cSjZti36F
N2HTwEUTPYimw3Q17Z0/GkOXn1NnBu9IqzDKNeV8k+NzffRhNr43VZFeOVEXwjgTQJAxfuiSjZ+j
/RWxE8ulRuIqbOHTZMhyXy2WuWtzJ7/ynV44vOgQbmomm8o9geF05ypMF4x9KMrIKvAxzNtiX8nx
Wo50aUPB1pxySUg39ODpKq4wOxNzDeqlIofFva7NoTJl+N7x9LUx4MUNbdPaTQd4a56cLhXUeM20
HkvlbfQt88PqzhT5NZLXhTjjgIqARMwdCFDr7GMc8YzeJL7xkglTAVy8nTFJX7J7N1+MJM98/xa8
57XK7NLOaBGTcdGDZwx9lqzIVNVjxGNDUCDFeyi09cd5qtt/Xv8WLtzrzAK5ZP92SLHYOH1+yJml
rq0oOANP6A9FlnWPlUzRNBlxIUuG1PGuRJxL24o8HhcHMKCJeXYCJTaMA/55NE6sOjx6htsfNgeS
/evbupSlU0kiaMajA4p73n0oDVNNbjHJY1RO+s7Ei/RW4ymNne5YPGYZNG0SmfIWJLn43vcr/bYc
X5Tk9V9x4Tvg0aKrhioWbZBzcbVe9qCc14w4E67u58iQ+IWaiFV06XSNRnHhsfKx4T+wCSYgdHz2
yY161DNGEQIDMLP6HgmX04kh6u71DV1ahWyMyRnfAwpAZ3eftDXY7aVAIMawvrUKVKbTok7w+iKX
nho4j42KxMVAr/LsSKK4mBVVLo5zkRkJbb0pqSwfDwzbGa7s5+JS5Hs++vibgP/Z9aNWXfldE+RH
Kze+ttmc7oS2Hw1Dpv/DSaCfTZ3OQ9s6Lad74vZrpiVAjKYO/Cypl97cO7PAXSx9Mx+EzAHKzt/W
G8PwFxosLioriCmgLr64Lf2/Dvyqa2Th/vWXdCFxQHCKdmvA0H3Drp5uSHbepGzwfkeGgEhFwJpI
xSHAmbzf807nvUZHf0lS0C9rrEvIHRTjhneFO/QieFH70PnYxjobD/a8Nt3wo0PW830hnFl/EJPE
FhDkbkymGOyUqtK3VqnbeiDtt9bqxr06C8nRYHXIXFXyCKVBHSJTj3GIs+OV8//iIyOBJClBS3VD
j9M6PX20ro+SLgW3OFqR/tka47QzrS69knj9ZfWdZH7bKpt2wtakB3p0dvQZBtBCFhhCG/QSMMPD
LhzHXCTuyrx3PoYiKh58LdOd7XbGMZDWKGLV2ep9YCMtmPV9gXe0NY2Htc/6uGxReu0cPe9nkISH
0jOMXScw48vbcTWSwGmXR2MR/ufXD+GLz3fbA8aazGeo1xhKnT4phZpkZw88KTcf+n7XtpVLlhz6
pYhnEtorwcLeHsnpI4OezAfFPDxgYnzOZnHxbJbg3VFjsW10HbKllfswpUV6Z9I7Se/6YEPclt0M
ryCdN1ueJXvAexyPm2CpDbzIrfAOonb1K/cd41gv9qziPvPq96IKpoe8cLP9OKbifb3qAEgr7j0T
otJJ5azu7TDI8FhNZnejtOvctqnxHUj1NQ79y7PHFpFzgEMJ5Yoof/pEhWXi0isI6aouvYel6GVc
uI248h1dcBNAXY28Y/NZ4Hmet3t86WRWKcf8mNoiwgbbPpiN/TFvB1Dv0WcsRt+5QfqI+l4Zu8o9
UBXfRpiIxGnVJXm1PM7V9JxOTDa0qc24092hLUcH72eR1M58pfXx8plsHamNmEKCCerw7EuB8R1h
Nw5z1a0m/J6r2lUYuo2jceV8vYxmrLMVAKBHYHWepyxZgUwGogXhQaWr80kEsvpR0/ZXDOpL9XGl
i3tlwUsb2zgdTDaBgvHn9GUXfTB3I1fDIY0m4zaS1F24UpdvTfgAzW1Qh41Tt42Oz46UFwnYiAw7
4Dd0Go/hQew2db3/ZS8ARUjQt27AOQ/cd+phbRR7kcOSv8/MVmOoW4gr5dPLgEOShe7MVjaScZ8T
EvPQrqdCQwsZWtyE/TaPp7D+XYFOubKdC2dhy+ZA5yFsRrvyrOIYnGyo8z70D1WWLe90W1KCOwG1
x+Tpf1rcBP+n9bhrNvAh8O+zm0243qBasqyDgtrzTY+Ia/oK4acBsc29ri3vSuS+cPQ2Fh5oVO5t
sNFn39RaVIOFlpd/CO3BfpfmHh7SrTUf3no//C1ANzg7zDXkwk8POIT9CMmybVcO0KEcQMpN7ywz
ukD+NRL9pRfGXUTg3GBuYJVOl3KWELlBZ4XfQvf3bl1b58M0M+9Y771ONleO4cunt0kGIv3DZJ0g
eg7LGoRX104qnENn43yedx0vCuPQKyney8O+jeEYqdIM5bL7ex3+pzdUS2+dWcY+hG30Y/ULK/Ho
0x46+CZX+niX9rPprZEdUxQCkT99eEM7YeKobfuAi3wJSt4bdyor0zcHIvYD8pWZNK+J6+10FcyA
TZ1lm23sguO1KEbrH6O3xue3njkwQIxngKzRDIUEerpKhOxkXqfaPuCPkx7QnxEH2Xjmp9720itL
XXhs3J0buRb8gWWdc3pXFwHkOpxt8u72tp9c792ogmvifxcX4eWA8McCiLnG6X7mNjWRJWYRv6wW
uv1BeCe0cW3K9LIlt2UdnGhSjw1Wcd5VraYSXVelrMMaVt1zlw9gUgj2Q/5kuCT2j1aq+z4uzKaA
pJbifRc3cKqz23rtV8SlVqQ+96vvTdcC48vtkwX9xQaC5tzIB6fbNzM1aAGx4uBmfvG7BHHJ/N9s
r0yKX0YP2uYmneyN+8rY/6wpEqlF9aVXmTxk5mthuCAtn5X3U942iafK7sqXfXE5uJxMptGzgvVz
tilpQ3NRmXngg1lvq8a1D8JHjymbVB7PprqmxfriIfLktgSA3IaADFj/dL0pFW7nVq53cCcfV6PA
qvbm6r4Z3sQqYES5lSnNoBqeRZHGXBGdG0Pv0C/ilzsNQdL1i4tswPDTMDx1pfa8tCeaFJQCeB7T
djkL+HMjZN92GILPjVsmKM83+wxnvSuR/sWb2s4cdyRVNsOGFwD6FpqiaAzXPUS5n+HhzhTAnVZ9
2zcBmFE3vya9+UJw/i/rNiR6gULZxCTOTqIYGduMaKQeZIs5fNys05DiGdKXXbK2LnAA122anNa0
jaZ7v5Y25pxdpj9jwOHJHXJzdZM4k22PSZjrwdqXtWU4XBxtPcSjHkBkl7pZrg25ttB9UpkxOqBw
AcgOG4Th/NmBHiWZlLRa94CL/fylAnSxXyrD3zkNPDa0ksL7GdjAlRL6Zcz6uyq+IHRANibp2YUy
zuFqBhn1ifbn7lsRLcY+QuTjXViGuJ61WEbEhV/rnZc1GBxuDLwDjcD6wa1l+mNy/PHm9avnwpGk
sQEeDdb0JuB89pll6DtMroSlH1W5+7CgHBSb5dK/9Rpl14iEIm5CX3XzKzn9mGmXDVjKDKhiDO5y
7+rGp4sV2G//vIBYcB9YgLKx69s+jP8kH51jC0Q/CveAU+WaeBOq16PLCXv9iV06N0goAFK0yA/R
Rz5dxa7MInB06Bwwc6jTRIUlRtoRLKm485fuhpLIvaWj9+bR79b6hl0GI2azITxnl89FsFilQ/5m
MEiMASPA1h2i7sojvLC50GaGTYQnGhJ4TzenK3c029G0D+6m5o1nd1PvEVizdqnmPo8FQREvQX/4
/Poz3cLs2be4OeGi/vyXonsu9ucvpYvG5kLCYM1ZPC5z+Sz1HOytZglpaaXjvg5T8ykNlz+vL7y9
rJcLb8MSqB+bEufpflsrQKuc2ENWPPb7YVLjQ4Ee/e0y+taVL+1l94wGEMIAWwVDzEG64nStohtF
M46LdaiECcm6y5syQXWtZ9dzYxS7lJbbz9yV3g64drhnSD3ufRlIN3HXetgjI9fdgd1Yd3JpusNC
yL0rsxyrl2BA3ddgYBaNtXjX8oHE+WKrZBRW019pSl+IF8xcAegSMxjen9PNIgS5TF6NdYi8zr8x
5kImKTOTK9/YxVWQD7FZYSORnD2qXrkmDZTBOhh+96HDpvhxSKV15dBt/8jZu+d23CI/K3ANnN39
dU8vczZH6yCMlYArph9Ro2wUxqbbpadMf/2kXdwS6WDAQJBGwDkovBJOPqZ9Yx0GfE9ic3CC22LF
j+r1Vf66wp1viu46lzFhkFb+2aYqrIC6cm7Mg1l5lZfAjO6+4iNGR5BGSPjDKFT+uc5tKZLZQbqN
VuKs+0M50aOMMzmaUCJDq//TOnPaxB0qn7+doF+/67SbinjGFtPdQ4XoRGJ0rlcmHRBrcUS7j3ur
dMe1QV878r97qominessSJnxH0i3tWNNgvw7dbAbl271Tek0/BUx1PttUf4+T26o/5kHQ7ggdhz3
K04NxRzD7va+uFkPdQD6y2DFJmw9gK12CHqtdDNzThTKth/DYjJDpIJI4PbwOutPpdDF16xr5yxx
XGVPyWTWa5dYTThXG1mmHGJ++OLt/y+sgyAP+wrD1bSUfuxn4INjsw6rH1dezYvjBmyW2Eq/iXsW
VvXp5x+FZbOCezIPVGXB3p7LJp4N0eAHNV8TbnrJhKCIpE0KYn8TF8Zt43Qt0xu7ol/b9ZBTB7UJ
Jd96S8Vece0qJbrbuZOTgThgLsddOWb+Z7xGmh92rdW7UVTpmCylpkHqFlX9881PYdN1YvaCxBEH
9ex8znPbyBrKElDN1k4iyJA7ZodWbDfttd77y9jONb35fgCvIb6fi2QR+7Ko8/L10KWW3iOO6x4M
M9TABadrD/zltclSW+3OJbZhkc8y4NEcjCGsvQWlzZSS02rT5slaXex3XTczHtHrwnUnWxykq15/
nC+jCk0JxOKYE6I3AVbr9EV7g1fmqTsvh0VH611Rp38iT5vXkoK/LI/TqMIyzKLRM4aVAdP4dJlm
rYZutqL+kNa6iG7aaCBvxVp+LfZOuszfXK8FOmzWmVPH/hD5nycRSpPnoH2At22fpru8nktrN3lK
2jE6t4Ybi8FpRWxZ2sr3c9R49p57f3b3uTe3z3O01nmiUzFL4MnoMdzgFEi7qlXR3B6ysoeH7iE7
vK/KdHFuVp03RTL3dFpjAj5KKFgEyCwRKT2vh0YpfE+WtQxkojw7+7ddptBImnDKw11UNeE9CLTM
vfGzFiBp0NVR3BTafjbHsc3iSSuDBCSV2bSf/E4V+zRT4skHQKwYtmThkPzVcd+lo5mZsWPPoRMj
OdL9bjorLXeOtfhNXKS2+rf1u/IZlH75NIWZ/6tNR+MTeDSzwH2psT4FrWV9GZ0xhIrVVI5KsO1q
q7jta88HEmzr925p2WCFvTn6UI1dncZREUgvWZY6mA89jstIFwfGWt8rBIKYqK41NJZJGHi0o3BJ
KdY2YSQeqLyUidJYMH3i1NpWjMq9+U87haVIisaZCtQuVqXiVXgqjYWDwsax9ZtcQd6yU7ljEmh9
dHUnnL0u7b65UXk3fna83PnOGHRAl2PDe4vOnx58w8jLOMz4aP5JRYNze77a6751I51vfLDaOQ5s
FjN3s/B3MpxVGLte5v6JutT30L3xFlBlbp45eIIt1odJE2HjQmjzM84rbncgBcmiPSeleyprY6pR
0LcwS7JWe6Aj4ufREAeLNG76ltljjIyjkRLk1+Vr0RctDy00+Ezz0Vjwzmp6KrEpaviEhWCQVNZe
3iQ45tY0M7P1x5S1S07xGpKk6bXo7+mIrM6h6SfneZqiciTxMvOBTz3TUeLbs+1jpjXmfyqndu9t
T4tHZoXINhhlKB5L0s+PYdaW5IFRUE27oQ3p0pvSan52q8araAxKzYaMPq0TIpxGPnx0prs6L7wf
BTAAhlk0+9iPilZ3n8ls+dN0hffJ1pMfIJ9uW0ydBn/ROx2Q2ScYo9JlxOYmJzLV4bjegKvpVZIO
mfk4+QakdJ8RfWKrnAbFrPN0jlUYzkBdpGj+2LWXfkPbp/1ahfAJ454y6Kmnw+0kdkTtCILf6t73
/odgyu5b0aTPummNP1RIfZG009hXCfKqwW8NU+CrlKNtHbuodJeDPTlKvSt9dxhiLWT3EzqSV+FG
l4f5wR7zAvPzcJIPFZBamQTuEn5v2nb6LWipPPF0UvgBHJ05MRE5/V1H+RgkUMqNKtZYZH5HYH58
XhZtNscaVWT+NoimYecoy6mTEbnmNF6bQj7TLxRlYjLQsuIKGv2PPqK5scdX2/Z245JyLorSS//l
fxMAuUbtx0WmZZ4Irw32IP18EnHPCD4OxoJGnCeLMHasfngsnQY5LuwzAw5jn28K7SLiHfRVkDex
A/70XaTttL1N0RyfDnxI0Qc/c0OswOaFYbhr1V0W977NFFEgdRfE9ML0MwnQ2sW8Qi3JmiznXVj7
y0dHSTPR0oGGq83FvWvXyOLQWnmo73pbN/BYqXmGBAXVTMVsUOMIF/j9O8PzxVPqD3O1K6rSwzVl
Mt1PaZ6qJz9ve59XWFsYdvmDdePR5X+sIx+qT8BkhKQKoZp237sYChjRUIF4G8X9itrpc+va1nrw
g8Zr7yo85dqkFxN6uksfrVEipiK/3zxaOBsuTZFD3ahgOqzzUFfHaZRNRfeqCquboukmcCJCAfKc
6/7fkrZ9n+SMEY9hmrnE2aZCtF312rsPxw4Cdmm31oMJrMlPtJLje6vtUfBSuBse8askeFbY5ok7
jI+zATeRXFtHz58IlS3UkOeukOXP3DZ0dvREOGeHYZKVOJZIVVH9kM06R+HpiMy0yYlIMhPNNxaY
6VPmJCWQTSPrEzYXBSPozuD+78i/KqCqxlIkiK7bX1aFKeixQ+zSvMHF1c5jj7dY8GIEpJo5Ujjd
O2Ma1jFkxuFfFQoTYQJpwoapAnf9Fx9qrMxWNdhPoV2Ut87IhD8Wuq3n2HHg2+9lkIn+JiUGmzs7
GwMD/bQ6+JQh8+3HkdV27zs+uuAuCBrDRAjcLcvYllX5uxRjhywXmkBfGXF372qEWlPAVVZH37IJ
yL6XtVke02g1JjxfKkXo7lJvjgMpIUpLw614zQhP35Zz6sU1NcBxbAMzWbPhHp5R/zhpwzMPKxmc
jG1cvfqD1zQTjwB9B8y9ss2Ikinw+OiKOZMx8K7sa+8Zaky8bgLxzgxK3pmj1/yq6alRtnmjJ2Pp
muTVZL9GsytlRe6bLktrxVnj12K3LIFxPyrEPOmiePlXxx389+vSanEkUjrzrjFsrrHckjyoyVV+
MnStVdymrZwfvVH2X1WdlnXi1IFYCKZeATtKW026WwFmFHGttTft+GDKaJ+pafi+Mm84oh29hHc6
F8VN23F37GRAavq98Ap/3YtCZ9ZtXhn5t8Cc3Gbn5J4td4OV4TE2K+s4zKI+9KKBbOU6RWsl1dKo
e56lpPoSdV8nYjWyJrFRpntYS/ilP9xlpqM6FoP/3HSe8zuPfCitfl9qc18OIcLvFZsdY2lxS8dm
2BEehtrvPxRd1/4eWm66I9KBQLScPl0o6Qi7/e9MjyHXkkkjtkrN5YvlzOr3tFo2SUHbLe5zMRn6
59D9ysuDJdX6C7fl8OtcrhV5XEO7d04H4Bg2uIEwNqbAb3e8N495J+6PT+0YDj+HsZy+1IhXl3EL
SfezmIPpF1UJSV3jW42OF7snqXPRBCw/bVnJUz4uRn6cyhzBxwiLqykGwg8Bo/OGUSdIXsx5ss4r
pBozEtNz19nBlyb0hn+LUPTjA4T+6idU38JPwt4KulilRvcQzL344w2V/a/tuE2XZG6a/iGwcTf3
tkuzBatUlcX8O9XH0a2sfwpTBZ+mdjFBvigD2XVG/WW7mwlzxo6vsYxuSZ78eV/U1nzrrxwnYLPb
6SngBaAtkkMRDbMheMIiqyjjOW9y6JJIYj2ZdelkO20M1dcmLbzfBQQ8Umc5Rf8Ynp07cPY99btP
I+ND1S3Ve6mteS8mq1j2ldWpzaFAjN+VqtufSzvAwVJp2qzPGgoaR0LM+adaR6TqQVZYAa6EMAPj
KUU+kD0UCwzgqi7+4YEV092EDsrnvDZECYOhNpqHte0sYzeZdCR3AfG+iWlUcSHJQnjBsbEsGpWo
KGTerswGW1Ce9Ep+MLW/1P/0gqCR9J3jrrtiNsE2EgmGJxTDuyapomAZYsVRfai6znxaSsPHPsLU
hDdSr2qJG1qfKrZyjFDjcJTREhcRMn8xUzcvu7EjvNvwdJs7ETPBbcZ9MYTZZ1xho181QyVgcsGc
r/EA2O1T0fpY3Qy+aXxT2IysJNBl/lHb3KKxEPSf5s5N19jOgcXEc53VdWykvE4+xyqr7rzBmnPM
ICbnQSGHax97fxR/5qEaqaftIt1FclYBnK55qzikYw0JVhDNmHQoaBp3GpMpgQRDmD/LoJxc4t9i
zJ+x6V2mmyhch2WvqP3wPDT9lgk0RqJcM5FteLQs/bE5+OkqqpsWAP+93Q3DsiscSX94LaPikAq7
7pGNc7w/m5UyuaiuQu+2Huv5F8jKoLlTrpN1cW8EKQ0ZO1NJAa/gX8ep+ZKKIeAiqbtx7j/YGPOq
m6wbyyjptCeKnTWv8+fKGcbvKZjDLCnGKe8TWw/NdxGJLkuAJAY/K7nibTpW1erHYcn7SwRe1V7s
GkP3ZTCZhoGNUuH3sh4R14M8SpdJKS+7R1+9Nfbm4Fty7/RNjnsbN7MTz+DAs13pSzPbGWs28XhW
sanxZcWqjpOtoCjYwSQF5iMIdxz9oER8QvsjbdZM1o5+QCWi0o9TH/j/GAFCMYm9qLXbNa62vwMx
0c5z0FCzZx4yVAnam/gQwUGP8pj2XeYmpnDKT6GhuXlpIPmMS9KQzha6sojZQR9ZgJPSK0u8bGrN
m7YvHftriX/I+GD0fRMmSBhV7/Mla+vbqFjyB0VW4cdjUblVTK06fEWSZ3jsLFzJ43mtPZlEBqlr
QhyAzbZ69pgmlT8gfFLazJnjsF0kSb4si0+oMZVOPE5VhE9mP/Y69hFhrhhRRL0+DhyO8CgizC+S
MMun/J1dOdHyjjwKc4WgscLbsm1MwGoVeqtJKYPuU2kV45+qIH7udLG0HzUDpCc1FpQIMqOGfCfT
viTSQDrAtauph/zeaIxujsOlayYsI1WBYraY+T7nXNddjDKP+x2meJ/vCt9rHucZ25Ebg6ThWBQM
GPf1ZKbfloL3sutIBIskHFrzqRlbUkxHm7XcT+NkdNujCcYnetR1tBuKcejjcI1aJ5aVw4MbHDtr
yD7NeiTjmTl29IGYkoON86x3hSBM3eVTN9TkK1nzJTDMQdwW8Hq+hiYiBLt1zbp1p6IKj+5SL2gg
km8Nx2GkQ4qocIrf5rAE82+FlMFdP3lUuNOKjVYMdQxhHrNpVUpwC9UUw3zP3vdQOh/DvPGfbCMk
wFttpsz9ErapHU8+uTatVlkENFNEHrHWWDRJlIdRE9urNn+GU4f0mt3Mw69WMpa6gUCWHup5jdKd
X/XVz7F3OnP3f04+1Q2OYvpQbFVzXdikmq0xm9e8JLYu3Wk/CPQ7wAYkq2gKQWg+7QfRzXJVb0uN
jEtJI3bi3vHlzzmdqPmNr7BDwGJeA4C+bOcFgDc2ZgsIf3o4Z62ucsSPbTC9AUilLBJLSWMXgF1J
ENR+M40GXDAKJMRF5gNE17N2nr323pp6w3JwcZSIBXnTcUVL9829u20VYNmAqRk+nXuolFJVenRb
moaNse65zNd4teo3C/Bse+HPZn6M3MU55iBTgQ6soVrofc5+7FFSH8SAB9vaG9dEWi+8IQSbgX2h
8bt5c5x1CX2sw6fQLmlGZszuuT/ICPw67MEGetf0zF42PhkpQzGnrQsz7cWsdwRgpC3ZLAdRT2Ro
oxt9yHVe/npre5VeJwiKEFA9jfTzcaglpqV2lmo+dJP7Hg1VnyyzZ1rw9pMQ8D2hce0jxkB7/PRz
kstoTI1l6oMJlRjgN4y3ylyuOSu8nHfhTY2HJtRJxuSExtNVyCX6PMMAAPOvUb5XMlePnYrKOyv1
nENbh84VbY4LWIeN6AEOetPNQFjv7DNaReusnpfpg3YxdfS4cVQ3kbU582cD3Zs4rFo3aRHvjr2V
olTJJ+lTHXZvNbz04Iw5G23T2SaXIDtPN94NE5lqZg9EK6lvdINFV4XAxZtfIquglAREnR1b55oa
hQ2fKnM08SnwodN3Qf//7J3HdtxYlq5fJVeO7h2ADW/u6qoBgIigFylDmQkWRTHh7YF/+v5OUEqR
wUyxue6oq2tSKRVFIhhxzN77d5S9BAb9ekU+22O4pAJYIsFQJXnlkLPMmLdI63jEXz6axousIDWI
09iSbWIR/PpRz7aYKwFYmFWozXHLOXxUP/dNvI5FuW17RwRdUqVXYk6nhy32H3fz/4vv66uHW0P8
8z/5+13dLB2Ru/3BX/95kd4Ro1f/0f+n/LY//9nTb/rnm/G+64fu/reL20b8th2qb7d9WleH3/Pk
R/Ck768kvO1vn/xlQ/huv1wP993y9h7ZT79/HK9Z/sv/7hd/u9//lPdLc/+P3+8QOPbyp8W8rN+/
f+nk2z9+l+LP/3j8479/7fK25NvCukyr9O728Dvub0X/j98VWzuCOS5pcKgBWV2SNzDd//gSNlJY
4kl/LunQxcqualrzf/yuWUecwtxdHPnSukLyY0U9fP+SZHggFgcYlK6T3u8/XtuTj+vnx/dbNZRX
dVr14h+/7xHlx7UASi48oqHGAnyhJDz0HOXYypI+1dpQ78EU1sxFjl2YuuJHCqrhoBwMYGanwfzU
N/Ev9HzMdERoaZEdtnnpNP7Uq+59XmWn5rgoLaPw5kqrZn03CNsmko55NINnhXgBPHfmxleH3qQe
6/osbLUpPk9tZWmDBNrNeedOw3nmjsvHhlB2fZOYY3ljD5r+oWrLYUdE2nrqtel8Fs1N3fpd0wFk
t8QNI0FaLxutb4ft/pP89+p+vLo5o15e3dVvb++b4WuR3j1Z53zvj3XuHsGox6KUFU7Jgv7jz3Xu
6EdsAAS54OfS5lhugR/r3DuSck9IZbhiwBaRV/SPde4cwWwjAhtysGStolV5xTp/0E88XuiYNOBm
g+cA9xlM+kMGVqMUerYYxbQBdXWds4wZ87Kte1y3tnleZO91oLhpg88NE+M1Etm4FTBzWn8QbXEm
NLXWQ0PJ4/pUWMXCP/TUcTdozLmDdEjS23XQwbjWoja+gZ6RLpbDpyj9pjGHD1VG/Rg4EyQYX+9j
JWPsk3bVCchvbYeF07kf0kqrwS6wZaID7Y1+8dPKNXNfOFlLzIKzMDNFaenmF1VRitjvxsljSw1O
lAUQMpZ4J+rMUeBT5MZlrvfWjWZnfRMQyYjpvFbOeAl3q3CaTVQ74703WA4zV6Wa33dq6pTHuevK
Aappm+Nlm5QYSUajaNpA8RJslzwv+ibN7wYf2Z1uhiODgnfQlQv7otJE4wU5rdrF5I3ecEoqqr74
SyNcZkDdXJZcBauOFmjipMFnDCeGQGOg1G17zU3LS07jfgqrcjQGH1ZU222Y7oxwhkFIr0YLc/Zw
IlP4VpurvPIdm+8MoBbPYoOLI+ZUhh0pejCpaTWF9dwPyZekr9Q3DHnUxk9XtwZUoIAZL2kEzWkn
0qn7KEprBE31kKSMGyVF7XDcNk3+nslTbgZj6pXnRpqMsw+AXV5EzqjeTo6bvSGGw/mK07kp/IgW
jaOS+O3Z1+LM1NCHLdmbwvT6m6b1cjcwGldN/WpGXBomkWJ8XZ05XnwxZ+uHGJx/AseKZmB2G2rZ
tkVDAAyhrEoaLLWA89I1+FqT0ttaznXmMLJjqL2O1m5V6tY4Nc0k0Wnrp2gMaiSspd9amniLk4TT
bjFNjC4aa+z1kAmocy/JK8Ulk1n9bT+SPn+emaNuHzeDoefhaq4uGdpzlJehW84F3u0RYtezGnOg
6aRSmCoHo77oExObSPSh6OcmDoo+xh8n03AkDbSx9cwtFqiJEg6lVeRhkxtFtFNa17ww7TLrg7gX
EHg6Yv6M3awBom7zdIHmmdRieCu0xKHTj5zpTiunefRtBd8MH5wjGc+rHsAS+jqenwmzgDnwAE4a
39E71wqUfFxPBlMI/IHsScUqyDZGjfl7hWsDYE7rhW6X1++wPIsA0Sol9gLcGzXUrwXm+Z8HS4lc
MF4M+X1rzpWPvcAy2hfWrNx06ThNYVo61o07TepHDyZB5NOVVw6fuEx1YQDPak3BcQ13bu+8usW2
z8xULrsqSxewpW786lT5eKXM84zn+rgYQNuIHv5gtotT/pJD5cLFSUJNfXm/RBB4d7O9LnOwpnmk
+aPnYo6XEpXDAdqVQVHMVh7kSSzuejhTfTAVq3vexDBx/Dpr2TZOks7vkyG3Lk24HczcK6/VQnht
5dbBsoe5dLw4IH11E5+UBb9tqPU9auABV8UyrJtcaUOa86YOdavz4KtqPdOMkkOaGCazI8kHWSZo
pkdK2LJhOO5cANZpTaA4FhijN4NWBNWYzjNErXIyzvTYwtekVNW7Uo+G26ozwU2sibBElNSFafqL
vQ7abkb9+MHMsoopJAk27ywWYYMeOUlB5GJr+KjazM79uMc5B97aMuNDhSdCE6YjS9efzARmimtO
zENTPgINCnYcf42jxLxQ+9yaKDx0Q+HczL0yiGdbbX23VvADNEdiwbbuYOTZC2y+wwocsxWozBhs
kNmOrdWhJ4qNom9drR5b0LXRNpEeeT4z/ZciMvZKkacXmyG1o/RoDqQx+9DPQ+/UZBBzB0cKo6se
tLJT7EDt2QzDsGYXSaZ2cBmy6MuUJ9aZtgL+hybSyYda6Ukj8LiSPGxtbH5LdDMIMfHTpgs+aBcT
YbRTaxvtxq5L7ZSp/vjZajLxoU0rk6LizxLkexH7+FGSb/70N8bLFjY1uiF0V1DTn3aEVRV5mijS
BqnBkJbBaM6W2OTaxKfs9Y2rnXdtAYExKXV4oMwa1CEQWZ1+t2X+d3X4qDqUMkBqsj8/HdldPWl/
3t3SWNDTdViE//Z/tt1tdXf/fx/XiN9/wo8yUT/CtMGRBqTwKfnvzzLRNo6QVAD7c5RJh3SpPvxR
JrpHpBVgCY3a8KGN+lkmukdyjImg2WMQh320+5oy8XAR0wLBncfaR7bMMjDs6coCvuN2g7EXLiCj
x4AmZpAYK84dJIW/MArYswofr2L5LJwMcLonRIdx2AF53bAgduBYbISZWKdjR8BhEHmo54QRGfUc
xDgI+BWxRZB6cHVpeshJc7F1O14JZhLmrv8j5WA87vOVSw47DB8bpNDsqnMnR6P06DP9ix23Tzs5
eLFS0Y1iDfkTFbR84x6JM3SXIcLIhxeK2rkBrIFNDN3s3HWTi9qbsKIcVUlO+2BjBBE67bFKKbvL
Zi7dUriqb5GMFuDDo/mt4X7N0/a906VO0PRUrE6r4t3AkF53szbEjD/M69zYAr/2O6PUMz+Ga0Xe
OZdGBfp+qfcQkaoY8ZVLZTKt/ByrrEGM9OyU+f9ZZ2ehkabfqMJjnxfXQGGMTq2otjb7N+VV+/+/
OdV4Mhd509xX7/ru/r5nFPI/YP4h9+jfHwC77r66/Xb7eMvLb/ix37Ujdjv59fCY6fDQh/zZFjIZ
AXNlFEY39n3n/rnf9SPs/UxsXuRBT//HZORHW6gdoV4gqFlme1Gxqsb/z35nvImciZmqnHQixDxY
1guJd1XjtCyYTMkCYbb2RtFGcWzNvRM+elf+Ygs98xKRz+Ll6g8OdPzGT7eQVmMUO5OiEbaWp1wQ
ksuMJTLt0BPLF3Y9dU9eJBupu12muLkqQCoJ7IXA4S6UxKbFSZD37W4aVrA/AEdJlRcM65VhN5X1
thzrjLq786BZQJ+p3Fz4pNdxmBRQL+ykoXr06pX+sTeuf/2rHeJJ/GYgIAyqUMXJENQDfZhDrLCX
Rzx+VbRi2zMBCLRZ1BsqyNY30DL6xeDZ/kpv8NK5xHv2+Fh6eDLzabnEmIfJEuzRsUTzjooKex78
1qt4g0ER4J9qLi8d1XLEfPAYhO4c18wjmOId6ozgWGjp4HlpOFnZ2IWdpTabfEiGUPVQHlLmG12o
Z25UkH0VR3eoXeLPC1bB7ZQtTqDliv0OWu+pQ72/g80MB8ViUPBHMrnpNVTpvvI16LgDtWwdQ78a
huxsdrXsS9bNToieF+gVzq9xZsB/PRkma/74+pPsX32KKxHHX5xiw+23e8rF5v7JQcb3/DzICN2F
o4/UUt2bNT09yKSLBlgq6wPC7M/CxT5iuYBFMqlFOYYU4udBZh25jHalABxgVOM0e81Bxgt7ukKp
jzhdGRozHGZsfADp2kxuvMUYhxDS2ceo01e/JuUrnGbGHLAgX9gQ+331ZEPwOCoX4jqwKn1uecD8
BZIRY6aw4wTzsVpz+w3nwvQlJmX7dJ0EZixoCMg4tWIn+UYcalMdN52hnaj52qu+raVq4qfOoH/u
9AJGUhUpbzPoI6rvdcZ21aza74Z+AjDPqqD2OhNb2aqwd0puFidIjLodDAuVSUXromts01OMl6rT
otD19wnypSaYiZlKvRH18VyqJ5A38lPdyykcWmU3AbRfYjekXC5QkKuwT5XiroSaw9kZjfn1lCQu
7DlvzF44KE3ZmRy+bzbYD7NIaj5q3KfnlRKRkME0rId/o8xfozFb3RA6pHUnMOwN9JbbyLfn0SHm
sFK+8Ccz3upmAc9PYQ7CCDBLUBusmREifFcZh+U25A5P1PGHrCmhpxAuKwL8sfAHWatV8214MJCO
s3FASLCO2karbe2bGMcs2w4cyjCYsgXmSGa1fl/Zx7PaI4tw7MwlIh5lwLQYynmNsHK7Oqv8SYao
76Etv4f3EJMbDJdjjTD/fOGy3JtLH7xREvimjdSRHWuHrlTr2hUNMkyBVmF1/XEsNN+CYlcSBe26
I+l1WXOOS7Sy02Bx99pgcbvEmz7BnlpPNf2s0ub5XT+p1g76DSIQgYJEzdUbFHTxrhRz8VAL/m33
+yxUAZANZSWhVXQPHpXOwR1YxM7U5HrRh3Sn8JlWNzoeZ+9T2sHBp/gXYPfwjIxZTcIqXfttKW2K
i7wbX4Bt5Y138MYh/2X8jbmuRDMPVlhfWEyOrLgP1743Noy3DKwUxUvFzDNweP/ryqAPQCqKu0Mj
qSxrW7fIsz7EP1TOy7o5dFGVgJmaIhC9MR/jAmxvpGeDT2pYdIqvmB5YNVaIWhHVL737z48/Y98a
ApTZBtlyHLOP6wBkLpWj1zh1IEdoz/W6aE4QM+lTkMg5a5RM5bVqRGiUqhKGW6avpwvjjLMh76o3
jk6fMbprtc346Yk/jVV0MQ1d+5LjybMqQirOMa7DiYZ5G0Xv0xc599D8ukgV4TrZelh46cWqVac9
c8vTwX3Tr73+8La8rkH5VbPxtC35HwvQAh/96m4/vk379PG1vv/33+91RzuCu8OQTkKpFJJ/3uqO
Cf4ElMX9BjrKJc2O/j6O0NUjQFtsmHT6bHaCXP0/2hPGEXjosaxBwsg8w1/gFaiVPDQeb2YucpKG
kO250Gf5D6/u8bJe3c5QJjdBJjcyi/bTmmC8lESDk3pJzciPda++mCM97n0W0bIbATLyF05i+Yjn
L4ERJiNGbKcOA+T0rM1raO/OJoZKvO1awwjMpNI2cGNf6zIhg2DkASo7Md7Ag6me1XZKVEIv3pRQ
j0O1Wa0wAex64fd5/pbyphLEB5UKhTpWok/f0sQtQPIG09woFBtvOoJyBSSWGkfLjJmpudXLoj/G
VlK5tIkZ+ohWRU+3j1bf1cOb93h8eXgOSLWnbG6R0JJLAXHo6UtAKwb9P9ORYstE88YW9kWxRF5I
c1gy/Uc5ZaiRcvzrhz74xz/9JNGacpti+wfiyks4eKxeRm2hdtZGrZqMyUiSJhRGZoGWaE30xtt4
s9bFJ32nTeAyXgvMEakWII/X5PWbuFfMD82qTos/oqI6rxpGPb462u1tnvYeAsU6jgGEwAzOWm2F
ut1kWPRzE1YYxnjGOud+mkSrjdqxosnhlWr9rnMT873qyrz71Jp1x++cLDW/ZYmASuDioTJtUf9G
HxIjzT7xYWVvncIwv7p5m494KGhef1xmGmI3u/Xst/HipV9A2Sz7uofUWX4w4UMbvmdh23nsDor9
ObaWyLw0CiRmH3JzIRetztZx61a5pgfaHmFQ+3L86OxxB202veYSL0b9XWw7IBOLBCnWPV4BCkJf
Cz4BjlHvMY1KwhuwvLU7OKwqmaoS/aj3SEi0R0XwP4J23O7RElMbnQsUfGAohGGCpzgZSmB/yHor
9jO3KMBcWBTGttpjMYCT4DIy+aqEqCHxmrKe2iREexmfVB0AHtMAie4AE5Tb1HW4is1hWSe/iAbr
0pWgUIyKAwSiXFdSnSRs5EyIyQNSWt27co8rcXOBMVE/mSGzyWyn7jEo8BnwKJuNwqChaO4VCE7v
1j1yNc4ZQkldAlotBtQJykmJc/F2jlcV2Fe9R8GKrDYHFIBWAjomgbKoj8pgxYntuFOm0dlEtCrX
Re8k556wvU9dPCb3qFMRWhqKKgWg7mogGBvbXSOKfueYintW5osznmWKZ35uwfav9NaowXtReJzC
Z3bgrAC8Xsyz56IOXDXvesTurAvRTMDzxaYEPnlepyBeOpPXCHQRlVmlmmswAiJdzloytIFZzpUW
eoAMqW/pSnLT5GNy3RR5oWxSs/GGY+KW7DQoRBFviJ2ds5ty5E2rGFlSmZ+ilGIA0uCiVJ3OZhat
5wTWZWXY6KX3NnW8dggSSNZZUIt83YHhYLKmL67VhkNUMf1ZB2VdQ5HUdn1sTkX8FYqNjfeIV2RQ
i1EdoHAae9NvvTq7a5wag17YOioRSkC/MONLWzHeZJDaomAhQbLf5ExlLrFv6OcgxXL0LZB1/dkF
sL/DfDKFsd4q0TVZX+6bJM8c7AasJv7QDg5rHGWKuHfwVbjy8D9RA1hA2fWSan28ySK1YP6RlpnY
upZi3ZhYsX/p9Ln6A4QduZDXFuMXQUn8VcPzAbYPikbqeZy4CQE181I9pn21ojdj0S0qEiNI+gE2
S8MQZEU9az5neeEGqjpPEB/qnH2iOZl3ZcPc7kN9rOh4y8iAVVwNSIeBZmu0KWmlX6p9ZuS+7dIg
hPmw9Py5hUgbJjrlnQ9VT8MGTa0bM9Qn5pES+V8/t4qt4PJZ9NWtFdcYTuhJX2fbqhxg4HqGgttS
PTJiY7OSohqmrpGQwjl0i0bLJTwwRmUt4jdGgxl8YOTl6Ia225DeOYwGuTnKpCKua4iygqWfplOC
g9WImnHR2oQ4Jz3Ggwsg2Jx9e3Tn23noFIeJuNOoGxXeUxn0jqGsdKdmHG/arDOmcB4nNTk1Iwr/
oEE6Kun+bnXrxmZ5tbJ60aHi3mX4Rlevb+xFqbQAv6roDt+PTBpojcPnIlbU960C6sqOwK+OibyD
E3Cn6ohTRdZocQjNrXMBZ3ElDb2uy71wEpX1niiw3jmuaiPrwsp2x/p0GnpW5px39oeBEULmN2rl
olK2Rf6SK89h3W+rkqopJxC2yST50EbSrTmBkDJbG6UdrOtCXNfQYU+ztWjemg7v1a/v0L96mrSz
oHOnIqMsfHqDrjWCfFtk1iZFqn6FxmgNp0lxt6NRmOCs/f2vH/fMM9mWtEEYEdhGYU5B8tjT53Vd
tXYcIeZmXOPhOnHTKvETa3AQSnfeOvgWcokumJIM4lJGpEL1ARmhEoVQA3okDh7ylbA17WZBmi7A
wYdKIOaMjTgKOJKr+240tGVneGhBQvxmxRJAJEr7+4rrz3lhZPQcpsZcHBcKrnVo88RYH7Romu0O
MNdxpS+GSUEFKBxP+2omo+A2WnPPPqNgmvWTNivpkKCIiA6RqhRKwfizh4cq8FWd0b/6wJMR3aP1
9gy4Pb0tbw9oq/vv+NEX2UfYQ+kMMwBWvw81v/NWHah+ADmY4KhsAlw8f3ZGmgtwA1BLF+4wBmHO
9bMzco725Go2jyUtL91X8VZxq2LxPylnoc1qxMbBDdzDwgfrSe8RKHiNljEsVEk9wEw2vXVTE47I
xFFB+VlXjZxMeNrbWlNztIyiaseQVPhx8QsVOWWATRXJgmUpGkQ/isaRO6AzAiFJnHO0KkaJhkhK
CmcDps1gF8qxkxZYtE/DuHyoPG+N/KhpBx0t/Jh/bHpiOzfk1J8mUVK+XYrMaALI1+RY2LFbYIRi
4Y+CcalJvVrgDMDNQoxUvFkdjB38NLaMm5KUQ2Z7uJ+cF5Fef2oLZpKoWGxeoG5Eb9yirpB45Ti/
ErI6eNmutYR2JSa19I4To5xvbFdB4oxtxtrilqEOZVC2k4muXFAvIdxzL2sEszMUPm2+jzUPSi7W
LPMHDebv8azlRRmoK6Jp/srQj9Ne+0gEqf4VKTp+juDv6e2g293kt3oe4w8cW3q66Qd9zjbaOqg3
iCHMj7lIy/QYiw3vq5O27Zk5TZazwexcaQIVba2JwTmKsq1T29FXpfccpJG1nX+iFTehnGEUQtE2
JHw4wnCzT40juPGWhG7bRxUmdL/VomjxnR7BTQB7SvmCZHTUoOtFlrmN0bFsOqNzbmtFd7GKVdL+
E9LC5E7iba5f2030RsfiOvXJRuqMkGjf/gsKcsOAs6Tj/dcw6VvPMSPMPil4FAWCq3gMUy3PqNjq
3ppBapT0S2cqTe4rpSVMPCQ8435sBzjT2LDONbYtXbYVwko/jXpkFBs7hqaomEjpfVr2iYgOPF6w
FVC8KQrGKJFZ08NoXtsCZTbB9Ml0ai4mkaw8AKexF66yZ2393nMX/gw7FST10MgpqwWKWbSXW4RL
1SblQ6TCxRS2575+4VHPO258RR047Dh1cm4c9vXFkBZxR8G2xUHiSnHWDMbrRHim1SkbzDTk5ZSO
5w1/vNIydXqYh77qpP8l4P6vMgOTLKi/x7ceCDppO1CDPIgepLIBDs5PgEs9YjAgsS3mL7CxJffl
p1CBERkliAO4BClbKpx+MHPMIzmlh1etEpTC6PXneW8eUYPyJQZrDMUZfb5mErbPWH183MvEGbQ/
0rqYYR21xNNaqBAD6tE6qZgJtQi+IQNFxxnarsG3l2V9X46JiYNG7mznyVjDJB6mj/YqzPvSTqLb
RnGOB3MZq1BvMg9D3VlvcUBQdhXx8fh7zco7s8cydmV88T7NCBV0pqzYDfrEVCZvqi/tINT3NbbQ
96KxruPYaW1/MdQxJJaiPctGPXkDpzg6RaCaBHbdOYavL8K8dKXJk1PiqCL5Mto3uxysT2yS7moZ
Dcr9dRbv4kYXmAb0pZXg2GT07zKl0gHOmuIPWNQ4lLSL1lvwwU31RqPN/bZmWKz4Ezv1Gn714MdG
02P8MZsmPR96YFwULBRbRT9a9dYYBcrgWls2kRGvn2w7wr6Qa+SiZhDxJSpbB8RtwqqEDExnOywO
FOUcqdlJ7eX6t6Ie412be1uUs1dNNGkfEKw23wwQjBvANg1mz6CR6YHnwulqcIgFRYPimqq8PbHh
4hZgg0v5CacuXJKWeZj8BDegu0cr+S/maXJe9nRpgLnKVYuOBdTjMD0HgbNmMlKqQssWXoh5gXqi
Lsp3P7p/HyQHaqd9cNovDpIaHdF91932Tw8SLpgfSLl+hMBN8nfQLqkgUXxePw4S/Ug3GO3ugSMT
bdOjytE+gjYKdENHhzpY2nn+GKnbRwDbzPL4P6FgQA5/zUHyzO6acpYEBdSaBmpKHUXI04NkdCdB
n0EFNNiG+JBh5fM5yefdYBYqWntz0k4nZTKuy9au7zFJsK/wF51PKwhCpwzQhs92nOto0PPhTMfC
8mRJ9eKtrTGSeWiYXrXe/tVbFF0aaP/9Wnvglp6lfS9+u62+/XZ5P6bi8bLbf//PZQdGQfMhEQQ4
yHKs/nPZEcmnSRtJabUPS/rn/YXKCGmrDhGNrhTpA/fKj3VHwwKS6+IroqFA4ox5zbrT5QX1+JRC
F8wFBkMEIhFkuMMczqxJFyatsRripJ1d2LWZvzUqg3xzrHL0qwzjGMJA6+TUqlMt3hhWPQJJiAi3
WYigFV2N0s8EA03aXY3eaKtSq9+kzNJreOzWAitS6+hM9LUt/dIqlTNsZL+48Th/xT3Xhg9G8GeA
kr27x+H+ezv99+g3b+DhL0dJLB3RSUIB2Ty4nT0b3lI1zWsYY0J2i4+K9ses2cp5BmEGAEEB4Udt
o50o5Ju889zS0yQkkH5a2/HExMy6f6g5X7V5/jdUfSBlv9pA7zukqd9uv+13z/v6621cP9k+8rt/
bB/1yGTbyJxYecYelH9SpCdLeATFuDews36Uf9A7+dyhULK5KMzkKODH9gEkxRMcLF56ulsc7a/Z
PjziyQIjhp75vPxBbHAZuPP01KY0jec2xocgmaZhN44C68p5fikeyzWePoYUCejqknTC0A07c66a
J4BrN6WaYs85+QdRFr1PDXrQTYFDSOe7U5d8hputKATnKa0dqks2a5t1xIfP1/p5frNYVbpscZ5I
4TfhxIJATY4Lt0s6IHwzbIRSIlH1+bwxzOFNieFUsVlxZ/xq4uPFpYO6cBfPZX9D2Uophr2LaoVj
qy9NIApNfF6tprvCqSuOz4S9koSGBM24xupNR6RIJnsfUIwvUAs1ApQDocaZdRJhGDacZE47XmWG
wB6uG5v5UuLE9sajrlPAG5e2C9rIrM7Lik4fC5ZqANJCL8W02+TXC1TMaf+YnKmNAx3fmDe5kqQ3
KR7WGdCPPdy0XIRTACcs7RgwVMs5IY2ZgQt3Z57oGaLdZUoBZLCmHNcNsG47+SWIQO5LRzwrqHOU
doGV14scwA9YqlDOvSffBSZ4bZn2ZYKLnvDbyQJ7MZUpx+60iLZGVeHuGs1m5AZmX7grcwyG7YGp
5Pol4K7+NY9dQIHSnt1vjzbR1cOh/RjAPViMNnuBERb6a0YLOnMgdtFjWB5r1l53lk4JjFV4x2LG
v87DH3z766ccTkwfHgP9GWEP3HuA26ePWarI7b1BkAMmqumErLi3YtT0sMYH7MwFXsAeN4rOtKwe
ArZtdj5H+Cb9+jUcXFr7lwCHyOIaRJfB/z59CXHWAF2WDXmOViIuirkzjlOR6v5qJs1mSKGx/Pp5
8p17dEnun8chw/vLVuRQOXge0nAEmGRNBE3JyMNEPRUWPe6jVeVou18/Sk5DD5/lmFgwSEY27/Gh
40PbJFEqXHJfl75KlV2rp+KTsoxYlaFjxMkUYyVrDRVCsYCNLHFVx6p6P+EGkG8NZnvnTK0TN5ir
enzTjrzuXcQYyfNNY0yDfuq50+i42jRs2D5usECp28wACGe0e/l1gkkarjt19xAr9KqL71++apQw
z0tV402KEAllkqwb++T+tweZQlrdPy0g5Y/6cQNqR7QedIdIDuhMIPH8LCC1I+o/1Ov0INSIiA9+
3oDGEdMNphJMt/BDl83OjwsQEYNLTDkFKRGPUIVeJ2A/WK4WUw8mLKifmKbQXh0yIrEI7FxlRSGk
jZVNOVhWdurb3oiFZOOhUadYzHUYD4Zxky3EwWDLKdyrsS/EB7VvfRW4Cvi91qOtaXVtttMjK/vE
JEFFojzX55SnfYJlrx6/d238QCEvDO+Wvi6XzYBS9jgT+gsRcM8EUPxG7D1IVMzgsbM4vNNTT8Gy
NKvycEqJco0JwrwyG4xdssxIAmsRiKyFcN4LD0dqdamLC6MT5vXgNvkOgA/fO6Mf8e7WrjLun1NY
BoiAE+wc7dhCcimW477qxPGjpfQXR788cx8dUPJTIJ4J0jMpxEzhD8OSMNtULRxg8xA3+HLbT+u8
iafyZlqrEUgd26Q+EtNDMfv31bXE+Q4farEoIVybhqy0+PojlQMfkmegxs5CGMn6hzxbbhrkwr42
IIWtHRN7v87eZpRhgWk76bYhyP0FD/l9ZMfhS5DKOEpAvMPQeDx9CU7bTOAHvISmggtmGwlqZlOr
Ps2aMQSFlTgXqnC7MEG8vNOUTNnkRN0SENArG9tekrMkpQMwmvyuKSfFz+B1vPAm/YW8htm9PMi5
Mbk6Dm2CVsCFcqgc3iTjJh0vhrFGbj77I7ETIw55bYflXvbGFmmwqvMp3IjzwvjGKA7NPb6JkRUu
+k6Jy13BX9fBDQ2nCg3v8+Jm6J4/NrPjQzfept67bjAfWv2//YAPblm5qEgdgC64V0Lphy+9Tai5
Sh3ZmlDwAFjnDloK1tKwuSHwjETDnPx6Ee8TCZ9+miSYGTRW1DFSnHwwA3Gt0fQGGD4hRi/LdnKL
M5XUz12Nwn1TlHl0oQ/G16HPMKouarwu8hXB/YRvhdAGPDxxdtn10fja5DMpkGLAY8lqgyzFwzTc
wXO7Qh14VV43jwElhh7UTd8dc8bW4aIMIty/Da+6K/9XNIm/hgb8DnqsSH67wdYTDe+JKLgzn96S
j2EC8wi1HhcaFyHmUnuxy48xC1gAawk6OIvq4cL7s090jzDvQs3H0E1yGST6/+OaBE2G2krnyWxG
3qOvuiYPt5IEtKCCoFOVwAOTm6fn1LJ2XTNDIguFiROtif4lqISN9GE3FK9Nn5LPQriLdgfgkS73
oD5XBTatoyAwva+sAYvrONvYLcowLxE3v96wz8Kn9o/ah3qRQSXdBp/+WpAosWBJ+bVIygjw/Twb
3ZuqnKdQW8x8W2KEBL4wnth5pJD11XxanDlcI/UqSeP6S2n8McZvwbcz9AClGoKcYgyNw4qR64jn
jXKTvDZlTb5epgmSQMUo7hkvB2JUaWGt7YXDgp3zKlo1MCb4ec604juDh2yocMdsfv0umc+nUECr
sjqClwAxYU8ZeHRPFkVqFcNSemGT0Ve6bX0dt+Mfhe4V1/bcXUxRIsHgqb5IUmUOZkPbmIvtXYwm
PsvMMkLCbcI0da8ToFkCLYzAEARSxO1FM97MSj5tU01bAly0LKgpDohpCZPLjb0vi2X7Rd7U76bO
vp5HMW96UyGcPFlNeANuAseTmCUL7UdUAvVjOb4EXYe6pUTGjBVH8VHIbnIe0xdqrGc6DRc/CPop
uUQlbndYOoDsxFOa95ghuMMcdk5pBcaSf4NXnfrwPPGIEPGnsoeXqonoXI280wKDMmyLYvuFfmtv
UPj40tm/FPYJjSQvid756Rpe6twxy7HxEE2mwONTKcKlmRc/KyGHYapNTmSheptUD/NEg+In+j5Y
TPhNVvtxIrnlhZLm2Ukh35mfL8c5IFd5Jlb6+Yj/rCdBfGx24nA0Oi8whptuWl8CwQ+rd/nLS8yB
ylGFyPSs1p0JjTRwcwnbNip8b+rHDab24ws7YG9idfgeyyhi7OQkO+ZQY1yazVJge+mFSoEKaZz7
L8Y8F4GTDhelgoo4ztZwIeDmtEkwQ4k063RxoIcxnHGIohNYEMNvcMTOnsu3jSF9govxmOb7G25M
Ajeai6HQogtMbeNAMYZtVOnjhizDnWIqpFIvQvG98ZLB7hi0ifehs7Q3jG7MM7jibUjv0vhtnGS+
l5JLCFER65eyv9SW0EVee4Kpbon7ft2FpeLsKjcpN+YsOuKvotv/Yu88e6xI0rT9i7KV3nxNc3z5
ooD6kiqgifTeRf76vZJpdqCgYVurlVbvu9K0ZqahKs+JjHjiMbdR1OxTXs3vBdKkFxdLVMUTK4wj
lXaXR0jJ0zdTumlS2i2ct7pfA56TRHnl9kg2V7/lGxns1R/WmQEWsyTQgCz393s5WYp2tvMCsd8C
AWXg0XUmwGRWVn0YLOUReeb6rKmJvSP3VVBnD5H+qQGNQEIcig+/DntbT+SHz+I4tExIfg3Ict9/
FsdrwFvGsRs6oOnR/IcQV6q16qsfEWZo+rnHE2/4Xbr904e6FCQo22zd0lcPVdcZkiXoZxjq1JiD
txP2NPhm116taef4LkgZNtv7X3/Tn0Yz9Pxo0G5W21iDff9VKxSezAkN5bC3xmPvEcDhxud7CAl+
PYGnVfrx2alXxZ9q51mqeXouJ+vg9krym2rjC/Pm9aIzqyARolXArPNVMIsHa62bUXih6GYzkCV+
JbGKuFMCqD5Q26QJVjoMQSuW7hR32RK2/eBGuqNco1S+nFybxtJY+wtWbr+pUK3XJeoWatiWGweJ
OgiG0veLlAO3AZRFqPHK94bTFjeFvJY52K3Z3gE41Tg7iJ3XpnGEy7PasbxCsJpgYaVjlJV03HLB
FaUhJQ44qsPKynvfl4YFyj0pg8y4T/UO45Y+8zAnhmGq6LYaOJUdGO7ow2i9at3ZjZpSeb+kMsTD
DUZr/mKraFMpkt2xFJd8zg6gnmLg/aIKcL3M/EFpkZK0kxfarqqfrHLX19p6ccRN61RLQEcbfyeB
yY3ajiGOXllQsNBCLFlIA9sJUxxGAq0t7tLc/A0v6WcXhUMLdAuqZHmvnf+spG2qMXbccM68KTRG
JcAzLNKH9E2q63/5dP+jmuT/+f7dRrr6+/7dm4dfliL87NeGnfkHTEo6YbDrv4yl2OlfSxELhh7O
yHDyNyEh1Hz+3bBzmfga3oYBIKEmdHF0v5YiDkgDbLAZMG3ZEj3h/87IasuBVZrmjCiIkUAXvj+H
JLj6LCAFhR5cJT2Ve+nGv7nv+Rbfh/5Xj9ii9DcJL6FS8wycpzCoR+C6gUTV0G+ZvIdv1v/2X2Ht
23nHDyfgy2NoZGIiiML1F5z6N48ZmKaIQVXjMC7mXW2Wl7rGqMLynohhx18/6odG07ZqzBNBCzKI
NOFYfv+VPAu2obrKOHSn6ZxoAzKElZ9rSMjFct9W2CsZ07lG79JM8lNayutBmgcpjMO2ut4s9ypi
G7/+TD/cddtH2hAoFJSEH29LBr75+hrijjhwLjAjEoWsqDgks0BubDyL7cUi3imK5V9t/L/tCP3u
ka9iuKkLCZlvjsNSFW8ryWOZHi7VGFRjFiiw96zF+02p8EOG+upbbnvtm285uDg6dC3fsgGqnMEn
Scz8N1fTl+r7u1uTZ1CXb+pwDlqvrzdS5siphsXPy43r21WtntE4PSg8i/HxlV2aV5M9nvsB04yh
vlVN83fP/6FA5PkI79CdAK3Izf3qSHamNep53mG7MD03ZnezDmUo++KQV97FjdMT7IdTZnn3s1cc
2tJ9k/TDby4Tfdssr5cAMAkYFdokG6Ly+2X2YukKYyrjUJZiZ6/Ze70rL40jfERC3lTNGtap8NVx
jgyByKem44yB946bFOGoxVEFZUyA0GXmd2QrXApvPOcegDs1P0zNDBqvvv315t/O24+fl3e2pZcc
y1eJXts1lY3fIK9M2ldDz72riMjUGTnO3gOyGmd6I1eV2n/49WN/FtmoYDY9QcpFiCPfL1MZOxy4
uWI3VvMHzIJum3qKOju5//VjviRDr78eXWPqUWQauRZe7QhDuDguD/RwcvCdeXNbmdgDlKsRNUON
nj9cogkLPiF2aq5cthADBjXypHLRpXeZq+KuqdY9Ko++kq7h4og7O5+jErjmoKA4YUjikVz2biZ2
Sl0cvKa9QZU9hFGJqG2JuIVxUpGg5eG4FO5//d1+lDz+0jVinrUJaG0Qp1fvbk1cN1cGxwsrzXtM
nPJWX6YzIIoru4/DAgVvABe5rxv49aXDcbHRSxvyFzoCEaTEU2aYvlKn75cFFqkZQypEbnS5adl+
i2IGjZx2ZmwhAYKnZgwDyelwJsP7r2BInMz2YV2ze9mxLzuMVXIlcnJkGOEb6U5xWKgbF3C6ohf7
qrTQ9qCOZCVV/CFjnciKxLHWzx+cHlnL1jp0rKjg3yfefG217U1cPrfOAjKgP+LPdEHxageh4F7O
KPNSEIao04x+PqGYJcqL50xR3FuB12bvF1egAYGDUVnfcsovoxSBA1BX4IQ42MX7Vg7n0nE/zYYC
eB/DzhTCcpKd1kU/KVhPxhAymSgfKjnuLLV7Ad50SrPqdkpxX1KS7oaO2JUr4OLbyd7CkLnuC6Rq
4gfsbV6Uhoy76ZZrfebYmu5TqaX3Tj7cpG1hhc2aP04SJ+6uKm4zzzzA8IsUkUSjGG5cVzmOefrJ
xbeTy2hfizQqmglOhf42zXijtvuUbfeChUCr9KLBCeyRft/eMq7yDgUVgscWSGr7c8LabnF3W+tG
NgApIrN9JnBjlVrxrwzr0yJMTObiEhjIcnDs5h5HuEuHGW6J04Myz+ciVXZdpVy231XTXBVrf+Pl
yclJ4qgfigs+T6dy3gx6LLmHEfKIr0A0ieS0CQPlaPOWyvomNqwr22LjKevRYGQziBGCRHFpvGVf
YYiFs9IBluTdFnWUVN0Lzbhyi2Sv2xvx0TrgKeibI2ZfFV06o/GqgHbXB1kqO0Tkt398CORcmz0I
mMJ7QO3xTY/C2jLgcDTBbvFnrbxkrbpvkI/BaAXhgf7YQwRWY5NZUXJShnlX5dnJtkQ0wzY26ok2
mQybeDgWE64/M+zcgYV17GMqxvsYRIzbdjdo5Ua1KUOsPkPRlmE18zPYDyNwPASgrz72VYndoIqi
g94dx948ba86Kfj/NomVqzxhhX6czTnS2vygCrww203gW9mZYtlNieP6vcc+nsbjMIt7kuNTLtcQ
PtKXPTDY3GSm+CwhFbd6HBXJGjq6eLCTJDILbhcuVlt/dLUxwMv7ZGGvLVjWbns1WxXVpe97QNxm
CU6HfTLhOIje/5tSX34ToX4W5PG9pm2B5wyDn1fBd+0wAnQH3QsNt7tx4FiJCiCupf/m2v9h0Pyl
G81oHuAvs31G6N9fJllsFk0LEjicvfxzwinubOGLor4tLBn2mnlKZXkYt3m6rMeoVapbNL7fbXeq
asVvE7g/qHaX9/CI32LgcUEVAX9UGf46XP/YHyU5QfcUQyGYbajpvUozByNLqjJ26d1p0qJJrha+
9NaPs2UeMt04Lfy34mknDIk/rFDbTWvZO0zPfVH/rln5Y59l+ygeOp9bogS19lWSolvFXBgF4wY5
J/fp4D6a1fphzOV+oEVnO1S/xnCu5vYldYagdQgWphL9ejl+uje++QivVmOZSqXsaSKHlrFcO63I
/KRGuQc8wK+f87PNASbYxGEJdAV75NUmnIo2VfTB2EYrxftGNa9sR4ko6w7D6n05I9UUR44j6ZRn
QWsk72R3gzfxziAKeXF3VNRp13nepe7SUzlybJPxN53qn6XN3N+MUhhqePyPV2thC9lhErBNU2rY
YHKKEuzNekWJMqw17WLaaV0cjQqekoIWFAZ8/q/X6Cf13yZdh3YE6q/0+l4tkZI5RtIuqheW2vPS
J5Eb6x9T8qCi+l3595O6hyEgQAecJEjLXvdVlQbWdl6g2q5nR6xHIjvTw4wuY6PDU25MIvLzr7+a
/kWY61UGyCNxmYD4xDd0Xi1uYcOhGVIe2ZgkYlwco8XsqEMFn0S307D1dbAy3P5wqzrpM+1Gw20A
YueHbUcgrBCYLX10Y46kOaHrpR8sWRxsu7gg8XVC9v7YD+Idja9dU6v7sZyidp6izC7DhZ8plyly
yII6Ia4A3lzKVHmiefaw5EmUtf2NJjMkKbxLmnP5JdZp6ACaCAs9rfTUl0pkdtldmc2+Q6OztTO6
ntWzXJwntWgvHR96+/lhQSyFdvjQGIeB2wbAOIr1Y4Ro+klZkndbNjbyvKofz1abRE0xHKdKXC1Z
hoHEcGPKOJrIAuVqnjR13buU2dspgX/KfdjdqERMrzAPW7I0zyPeteKdMBVanFQsQ3YSSf55cvOD
Qa1sjst96623Y7WoyNlNO7shRUz7o0YevGVaDpftME3cbsUhTpQoUZV7N8fFWRN7bjtIkctHUx/O
q1iut/gtO/MU689pG9+vTQFWQTn3qCA1MaTeLRWJJ/diZAIn4ys7qZ61UexjPBbaOn5Se1Jw273Q
hgjkZAVbNhqvQ9A37AIvvRNkny1Zr1MLshrvIh2UTLvkNCOZs63hNLQ3ainuPQYAmu7tt59LVxJD
blR1sRCAM64Uj39m5QGn0M+4JZ7qbDyX7mM3SSo9KwCHsRvUFB/t4ajnTGLi/C6vixC42f3qeFE3
kD8VRbjJO22JjJl5T65JM9SOjateWUJPOG9i6pHYG26cSl5P6XQ2cy78jHfKXhMY36l5ebHs5doq
b1Ynu886ku7+Gax10M7l7dYzcmPSKmvea41xmsvp2MjkZHALDfi74iR8t8o0EPV8rihOayu/qyhY
Mw8zZKVj2fjhBEHB09okD1svZNsj9iL3mwvjNBOe2IPbFVt6/VE6+UX2695US/brHHnmcLSJrkPM
/sT0Qe9wL06sYHs3nTIia2MHTqI8ODULpFB24l+LU8NB68jk5keO9JtfR4QfL78NPLBNKaGoM6r7
YTCoqdnId2cwKJSHrR7QzfG8klVu26DKzEOaiwfHWfepKfd9TBpoeL8pS38IuHyETW6briG8SQiU
3ycstdqqnWoszDkQlpmqAbNQKNNWcZDlX0yJv+00Uem+rvC3ZoztGDqaZmCnXn9frfIUPEOFG5pW
dlJWzD4TiUItkJF7R11DYyWNR6XlDmpj1BKHs1Z7apPlGceS+0a2EDAN/RQ3ymWC0U0h4yvL/ME2
0wDXdRBpNSUnsUED1IcBBpk68ioXPIZP04qfzOBuac62uBRpTJT2Y2odNElRwIzY1ef9bGMZTrNr
RVoEoYhlbzdyP8+onyFAeojj8Qzr+FQ7xhWi4SfLoH/kpPfUH/c9R6fs5msPSFon59hP8FtFKYnk
X5pXdSGqMAXj3pfOCm5QvM3cNfFte72uNHk9D1sFWhCjDH1Y/KUiCq7lxezsq3lI3lVGeqfk9e3Q
lZXvLnHUoYCI4lUW4GlJjGWvMhGRenzfafGDmtt+NSsRcfjLtx/w5Sgq5UHhskWlJ7kfdQHqWC0O
pjl8ULrkT7nYhp+7xsGumlvXHo8Tx1ehFdEL5T7PcsZHU/xQ21agGbwB0SqXMhdvB4OKkMqxmiqM
ftopIhKcRIqDbpqdYrR7BouizuK6SijW9IoauJ52gCSWoBfivh3UHRHZyLnrBvei6N5DzjNpmd1p
8bBT1+LSqgY6quqVSz1dKF60nYveUBDIN1EPkCHb7CQp9vFaPMASPIzWtBua5NTgNpp34n4Ls07j
vMHKGPr+GEwdIyazUcIvv9zLDsyHcuSi08CB+W61xWHQuRTX7oABeo4ZE46o7vCgN9Z2BaN3ZXif
HHsQ4YgzspYwgB6S1jgw+XexJs4Z1XyGjdCgocDLNePkVCj5Ie+Xa8OVoTVY8CSqlzx3H9JuRBds
A4rkB2eoL1vhnRGUVwqpRh0+JF2B73mJ3mmurPLEnP1uGJwn6PP3ve7etwTnyBtLAhYwVtHHb7YS
O8HXN1icNFC6cYfvS6gvDM7tPGpiEdkFN2VtBeMMwq6htq6VCDHyo0qdjL3Ks51SxpNvF5oH0JeY
6atrfK4140TL/1Q49iO2N5jarMt1juaZXzuYBWctnFs0E9571ZTsDMSmRkYk5+2m7yrxm9z5J5Fj
s65jzEJOCBLsVa9+oL1Vyh6jEdebyY5YTC5eezuCsElyuhO/jsw/Pg6cJI14DjSNTyqU76Oimtoo
QgzVBm4Yz1t+klA1u1X1su30Zpl/87ifXATwCYGlaVRlwNO+gC2+6YhLoG5gzWYnrAn6BQU2lgX4
aq/qnp4NTtj5syqTh9nNL2lSwosYg8X7SzH4f2Ae+FiX/Oe1nQD3wMevvo1/b9S4fZz//Gv/O0wX
gcJ+szt+UK/x6+ol7f78js22/cTX0SCGIZswLXIGjMD+pUPzdTTI/G8b8aFug/PW9+o1+h8o1rCV
VXYX9hxb8/7raBAPO8bq205HhAQJqH/EZvvBdREagUGxvyHgKeh+2Fq11DMVvLsWNuWgvU1sJFuW
AbQL0s4d2KN8QdDPs9bA64r2CW6c+tCZZnzsU9s9Wx6jclNd38WziQ99m7tjoILe+lj3qobfTQI2
I5oLrfRny0h2/aTM8KrWMVordSB1zpHlGgXaOHO3eO/zonKvACfZfyqpyAqUwtz2uCw6tq5L7nLb
SdveSUwZfTmWyW7TDGr9uZ7j906vrQ/fvMOfDBpfl3/bstANgsOP8zaE3FcnvCvEqlmxroX91Mb0
No06LKqpiSzMhcIFBdJjv2K5VSpWuf/y5P+Bc/ZfdPz4X3mk2M9/P3cPxu7l48v3BNGtGv73kUJd
YdPfMLHxBoTKy/l6pLw/UGICXLjlkH+he78SRDlS2/5kEA/PA3A+qezXI/XFyUP1wIluMHT+xj+a
tvPJvhtUAYplpo86AJgkCHqvZWYkqoRKgnxPqOm68glicXKdd/PQnKemUw/5hAsfPnnVDkdG/JlX
9f0Ko+IMVtMB87e28YoPWxtKt9bAIOJ1c5fCBA1Wrelm30TpLgnMpu8ehDZ1eJjHXuJPWe0ctMRj
gIiiHiBbtB+PEEFiK6rdmqqlTKMpQ9fgakjSc945ud8yJnrvmm3XMqaYeydSe0o1NyFjqTWwmRBZ
uL/naUT3NqPtk1CX0opYhng8ffNuf3LUXpcY21GjxmExNnVh1uz7y3QFCRqjBqmHXmEdk9U4A5WG
PYS2nFeW/4dq+dElGGvTb97ADxfWw2aTFY39gOvx2H9/b/GDXw8Z9lgm9GbAW9BAIBgRIb8eMgMX
VVTOAajg/70h7/8NaXFQXbO2XMXGCQ6lDH7h10OGvgGOJahq8Dc20bV/hK7/mYjBhpqhhY7KAr5V
2yH8JiWiOSXzrNK4t9rYCaQTB+byIhYxHCpvnILeAkBNK6xL3wLP2ioE+0G3NulIYOcZkzoaDuY7
bXazXbw6HwQO2/uu6G+1WfWHsVZC16kfUMtS90Y23yG3GAxZ9pfP/T8K9f8/0D6Aqtmk0H8f8L9s
yauXlw5Fx2835F8/+HVLsu829W/Uxw1iOBHj2y2pbUBuWNCMVjZ8+b+3JDrogBw2/j8I0S/kx//c
kvwRlD+C9BeZAaBZ/0Ah/SdATChDHngtmHFAKjb9jm935FDXSYamswEoECOCTts8p632yUrhOjZP
mO3mflxXj2MlZ2gBwgzyAqt1R6UlmmowJgxBX3NMficz/pOuCh0ciNug08DI/sDZmwsa5pU1GVgy
odw+9FN1sDr1DAvlA4BCJVKL+BmWseYnxXrbNB0jJwd73aJ+kqsqjw5T481KrWvcN5rWqf4MuoNu
0BW45wJYZEFjYqT3VJXu7Yota+jMThFZ+dRCLDCyXSgwSgk8dyNu5ehC9QsNvh4lQjcHPN2sMgKt
fqYoLsIvW+j/TtcrmaQtNP790fLrIp3Sl29P1fYDfx0pi6BMtObcQHsi/99QKV+jvPcHtBnYi6TB
G8t3O21/pVIKf2S7iORv8hfWdnj4jX+FeUXX/6AcRa1zGxz+65T+g1OFOtv36RQjP1BSKoX2puJJ
eubwEb89V+48dfrM5o6msVtEFKNlQSc207txuqpEqs+PCv1q9eQUKFf4KhrV1Me1ZsoPlhzMD0I0
sfM8aENG69xTlCEwbFx2/cI2BYzRRq453eVaqe6H2tvkbFA4BzAzZB7657T5kHirV1lpNy0TYi9A
AHFefaszrPaiqrXpIo9uOMn8WGmNdTVnc1sd4qmzaiOacmtdzGAdWsT1h6mV+VNRt21+NNu6K3dm
58yfAa8Pz5nosKV2BxAVqXTsqELuMYy99Hqh9frYjWUVwEZAtjKrb5TRxGG0RL8slemTPY71R2XW
LeqUrg6RTPugIgN9XhflJFTUdRMco2k3gqpeKyQ1mrSp/KbUzP2aKWdwhs05z60+cEQ+7DTUKI9y
8s4WxuI3BpNn7KIdIyA7uOvlmoZ517RhiidchCb1dL1ircwIHwR57SR3cQnc3826awv8y3FIZPcw
To0duZNwj4DgULWX1rAzLO6AUltCrXVuBEC/YzuhZ+XWnzVF3hlWvuLNIsB0LOkbnOkQep/EunNk
Vt9phf7ByzIz6BjxhCaCp28adOOjXC+rKFPzD7SOn6ulht6rq/XeVtePhp0oN6oxNpGeZi2sgHUB
1TBlvl6n00Puje8kh+B+IxmFkNpHmqEifpPrMn9O2QGHtLGbSEGmKxg6d8YtvCxw63XmcXlMtSVR
P81rmz/ppNuZ387OaD+0SK8cbQ8V8FM/4Z/+CXaqixt0XSsKGqKQ0fTrLMXMY9ek1jDsM8VWL42+
mm7kFaIF7Di6IFuWodKKwZfKVGApZ7apNof4SbtyvHIHM7FvHTl4bh25vVZZLn1BMUh5Ec7Ye/ot
3ShlFsKfB1VjNtdZOEuZq4NqfWshPhqZYh3vhdrU8uzWqtaFQum0h7mx9BcHCdhAGQDbIBXT3lFk
o1c/990h1S384zZHaIZNMdKC6WC/Y9sC3FdGlEzBz3G5qOVwSHK4F12cNZ8BDg5g5au6DQAb4PCE
ieD1KHKn76O6idF5fupTrKEDJ0PoJp8qHRz9nF5ri3ErnNoIcfFFZdxV8CvykE80wzzO2MXuPDbT
uSReuCddK2Tj7PtWWdZDD4coAJminGetUA+uR8McZBhGIYoiYUPiVpCkcdtf+qYV3aFvukwN+2qJ
AYbVufQ+eEkbHwprakbErGOkN9C4iQ9jrAhftv2bpKutZ2h7iY+Ne1L7DQJtOzk2ya1Z23LvKIoW
eYrm7YAKqzuKqwFxRIHtJ+L8vl6aBdABpKawu/fjoWqP2rxdrFm7+nnSxehSMeBKs3U99SZ4FwAV
poECPjIn6bmLm+rYiI4DuzX4XbWbd64wu3foIihnjOvJO2iVX7nrnL3gfwFUeWHbC7myGAY2F6a1
/ZUV4iEzi2Lv5rO77/E7Fz71YHp2u8ndq3Xn7l1d6Y/FxqXIRmv1+7TxLji7ItdbkdzUXqYeVDPN
znMyK2daW+ab1FIZVQpUJPu+KyK5Zsc+WdoHlXPif3lkjq3BA8Nb11eReudTeU+i2+B48+Sldsjr
4Lnp0L378gbrvlEP9bIaoatvv0Gx5z+7pSNvKZOXvFbS84KQ8Kmrk/kokmp5dCVLQuyNb7Ca6gPN
6Ysg6Zr0WMEI2vWmzfdr53k3q7W3t8YcT4bGM44pzg7+vEgdasdE65v2fJA26GY2i/3ejWX28uX5
tWcnb2fHLvZ5z99QW+Fdf1nDGlH+R5Wh/dHtzGS5EsgPvFU5ep9Eb7lXlZEYn5ZsUO96ZIheeqeo
wp6m2ks+Gt073LnWD0s5Ie2MwQCO4ZMk9MEYfp9rynIkX/QenX6ZHrq1Up5SZPohdtJ/zyDv+y29
ssus2YgK6e78OUXH/CrvXefsaasHbqryGvcthACELY5NnC1qvq0x9kMc9bUuppMBxjJLApigmqh9
PIf0hGEH/K0TMloInjeOlR8V5haPfWoB+XHAjg6zfRPX6sPQ5vfSrg5LBW6yducIa6u9XvRH8sad
PsrDaBgfGpfGg0qaG7qir04q9B8/adyb2WjZ6K5264r1LS4HNcYEyD41NuzhFdjbflUGJTQnSH7c
OXKXdkwAPdHnO3O0GCXVroF8J05sLl3CSKSeCjQsMc+9Ufd7NQEDYU+YNtjI9MB2s8QBqK7woaKV
GupFw4vT4q+ClcHE0EY+gQVLWf/6Mdfj57GLP1o4WIQaEzGtm9tr7hKPqYisDoj/l1E2zuxuh1CM
86mHFr4LkHagi7nUCDHrydq/k8nQRM7kKOcOYWaQciDdqk5jWIiQqea1ksBtup8Xtd+t0jkAufVL
WcxcWenKnJAhotItzHINxtU2KbvU8hs9V5yrxlqS0J0HETBVdM+yqNQgz4eoLG0PkmzyJq5AJikz
lOq57U/tkL1th3Xf2Dr2DcWETIJrrKhV5x9TM0Ww2taqoKj17vMAaBddiV7FvC+eoOhrjl9o8rCO
ShuNllNGqrdUIcUXkMjZ3QmzPppy0kOZASwRBVrKSMAs6ERAtkKwnDBoOcppUleUwrvxyHnN9soi
7WjUmiMK28TqOgkGIauXDNdDLsXBuJsBqu/FPMWBFbfeLeSv9l7r7TkwnELFQrZwH9Cy1fcC04dD
XsbIWitFuoSi7NOQbrOzouVsVocJ3NJdLAzKFmr7MPVm/ZjTy0LutUnS67UvixuPjvSOWD0lviYV
9a5z4+4tcmZ2iygZ9E8XQ5SQhBS9DVFzjdhSH06OF39KJ1de0xSer9RqKJALM7XQbZryLlXbGuJw
K44al3QUlyBUufLsIYzN0djTb2O/mvQBYxw3dp2adY9lk5sdoa2ukf9s1+fKq5S9M1pduFiw2tZV
zMdpKm16GAxC06VVzmnp5ker6rWzYWfOAbEM59My1g1bMlNusrqb2KYiv2het+6IixqzWhNItL3M
CzYf+LuEq0mQSZhrScx7JP3zBNju6mcD1FuRKvPi63YCxGeFKMpwdCRXrJsrzL66MMvzYse4QEGl
R+0eKsjcgTTIGG0X5HKTO/IZL5LBzwo9FYHoHHFPdTCHjoXWWrXMyZ+ZhfH1DFlgz8C+gKW7+fKN
Uuv8oWyQ/SVTD+N1lrfNrHt3TYyyHoLIu97Oleutz/+RX5zfwlguoqEl/k/qsL6ZQHfYsYnvWKpk
x3X2mElKM7RzKf8Ueml/chtH3Ss2DMhG5CHgJWATGSpuVhzP+0XLGP/OaNWEMAsG8mPuJJS4PtN6
TJmLOo7PnfxuyOf+CjRqfWdC0MCep35q047haYKAS9XlyaNHygi01UqPNhqYgTGQgA5ytKNM8otc
p/rMjX6/6ihjxlxlvqe615MHUFfFq2jWM8khmvXx0HXcJrR0yztTIv9OVkNUaxfnbeENjxmp/UlY
/SfHGz+qhU3uhZ15WOUNKOFZ4zIT+moPhMuq2yGR88GGKBiOIntxipXbby0xHBrbm44zxkzfNH1p
jdy0jZkEpBo9M2obPE+uFgCP1TWaBueqrCodSA+T+2phHrSoRfKkIsSINL1XuGeBzEaA9dNAqqwH
Htk3Y5963i0VcbSjtvOFUjVY2+gvblbw/TKm3MO2I0jiT7JJsKFJau8Qm2lzt2D3EYxa0Z7LJK94
TfDJusKbTiPem0GqygdZufbBbFsV+08Hfb5+LqCCmdeVZb+46EtlFcrxqpOvkRxGIAm5DSigjQHZ
qkXOoV+be8Uhp3SFu73UPw0MqlDrs8dbMEVoJeTtn3OvkOi2XelDOMn93piqBz1xxrsJ49Pa15Ga
O62K3gRW62ZstjF+6mmjNIBWoLXOZEs+hsstKnmdufcchKiXwvs4QfcJcnusAhwhSr/v9Pg4cdUd
CkN5zGsYsIrbnmJzVg+Dkdo3U95eKaa27pWkFCfGDSLEcMEjiiTYMAjP3jVKpwfFCIBpZhkZw2nA
5ynSxVFYJtuZDBw72VW9jyHYv52HCmJtvNyBEnzRgKe9qWbgDoPZ3PeKkT0KU9f3k9kZ76mr+t3i
qp9aunonSH3EQgd02aLcrGp9XTrVfnbJtCqBhULTZNUxt0t51Gqj89m4H/Ilvais69uY3q1Pus57
1LaOUeqdchsp2S7utQBzMVAP2FVFk17ke2vQdQx3i8a8zOZQ3c+mO+xaJWsDGTM+zPVc3U3eOhzy
Yo2jTWP7PMWC9Ex5dqpkvHK8aQmNUpn+jFH8eDJSrQzdMvV2qDRaB+KX4LJs4ifDMqvrIlXn/YrN
09WsKVxhsatiT+wWoZGS88Qspq3O4nZ2sC9aZW/dgDDNG8TUa4QOq2G+soY88SsN0gCgqTJIANte
ox2R46FlLP4qy/Y61SUN5WZzxtWo4oNEXT9VJnyQbEmmu0UW6F1udSjJCvrt5mBReLcjLjQmAL5O
l2AtAFpQ9SQVHBdAH4gKcBdi8bXZhe7t1BovNQd7zhvtvcWcNbAwOT6lVmuy/yW5zmC+k3MhghZB
Xzx8F/VtpTjdfqZd/lj0jnonpsG8ZF5Dc2FBCYvxGJZjQopzWuV3Uwt3XQw2tm968dYFnnRwzQZq
yOQ6QTG003Ge4Ce5STsTNuy03dlyiREPTtKoxdoLiBIaC6MxWw9rZr7vbHP1FztPRn9sTO+2qqoV
fJDef6gh2wVVhl4AGVqc4+tBJjKOVUt+ZqNlM4v/4O7MdhtHtjX9Kv0CbHAeLlsSJUrybKdzuCEy
01kkg0NwCk5P3x/rdPexlYaNfdsoYKMAb1SIZMSKNfwDKLte08+VCzfKRxx7zTaCe9sqhsfONxNq
diwMd7W05ocUR5GQWjiPZIWGvZcIdUWJ2ofSS7zjkBrdTrVj/iSDUqJ5PHMN2MTZa6AqS4TdYgux
wslvVOwPL9D5ieNlY0ZeXiSPJYrDG7zqqnCStvatt9wpkoGygGFW9W2p5c13vbHrk6ek/SOr9Hif
euW47ykiSZkwTBaIP+5T5RlRuUi1Q6q0wWRuRB6vqb3iqpgdccW8cN+ajJlFAcdUtc5yZTvVHz0Y
jHMypstVPJrjxgC5Gln5hFviorxNCslnF4iki+wKvWZHs8sNqJ7fcrLwkxPxr6HBL69oy+uWsqpb
OnnbelN1jx2M+0/s+qB0kkRd9WRy91obZwc0Ohak+Yek/lFVTnHFK8mQl/DtgzdDkdD1tLv3SLLv
FEVU5MuY9i3NhC2+bqs5cqPAhLkcAjCbDp4Dq1gvP2jBxXHGw3SHGIWzW9JmhuQgGvEwpt0E7rby
DiNdum3glOMhqDwNyEGjfQtqKDC6s6Q7CQ3oEWj8hKJGUvNi0gYd9LTad8xR8ao3obTkzKbYXBYg
JCNn8BqWszkccASDu9THzQ1iEPHNFOTdlkQVOsxU2T/kzI/qhkTgeaY3bmTWTfmwkC6HVWpoX9ye
siNtUfhVppcfqrX61xOl7zXBLTrn+jFo9D7id6XHYKJJRA+huLaHoj0kuAn+UywZMldebezHvC8i
vMC6w9CU8/euJqjoyBIUGwKa/ds1GzhZcvF/+o7MQwHXP0J21AdvVskVNd18Q5RsDrGlBJaVqd54
CZRePfc+XoQbdEuCB6P29dtmEfrvKoAN5Ax+uwUbZv9RtIloxM8JCCIfc6FZVPtA0XkxYyzLgnSq
n2ktxb9UJeRNLNC7qXpPXiV132yTsRp/Z4H6aiV2fjMmWROpviNhcYJJgvCe7AdzgkFkT2L67mc1
xIPB9n8B9EjPNZyEKOdCLrcT+I2HztHE49DFBFfZ1NuxXAtoWMUnzPUgEjRpxmyby0WmVMP451W6
xfTE8K8BxmXnWqjsl5WPBYqLRZYgpmWWAuTj4u2KwRLIO3QZBLOu9W4sV8vn87gg8HJIkdffZKUb
wq7Id3btddbGSDMuE2EMZ9gKzZGGxPCPTew/IJQa3FaT8B7opOXXRp0nPwuzqbMNcnzZSrRqt0Pq
D19LHAQRsOJub+mnPdmJG58DV2m7YtbMvRkk40lmWb1V1nrENU37o/DM25h6dtc1yXBnlt50kthe
bF3sHw+x0RD38uUavYDkMNBLvBJeHt8jNmeQcM4BlElQOgBhUHBVRX1dx3p8Im6WN2luWGHpNNMt
RwSPyjnpXwKSnFomv1AK/aU5+qNN4/QKdO3XHhRohgcqDWlMQ3RnmnbeShxLzZeyxOcQ2sKPla9X
FNhztFaZnGkcFk89coxkOOZOz70v7liDqUVnYKvPyR73VGszIk+yMzgRoTWbO7yYOmY7abJNC9Pc
oI2BeyhURKcZCN/1SPI416dBJv1jq/lsnS6/HtLEJOQVy34QFXbZ4AVOjWUOyO7Oz0mlvskmwLDR
UWFXDXtJpbkxYn24Bq2Pe1JcRhxylJcNLb6u+97cLTSwz55eeaBBi5oXP5KKWX6CEEjqIR/diyM4
kj6apw5BhBaCnB7kJ9nGPeh8win3tv1rwB4XCxdudeSg7y3ZjFED48YeLMyVMis51O1i/3H1un10
804Ll9ym7WpRJC24bm0tpoDRmE7gNXuRb90U32/qJrTDPZVfj1VAX7XsYds1TkWFKMQ3BUJ+56W2
fidEr11njWaIjViUHfqqDW4BT0P6zYanMiuMHW7qMSycsdw0fW9sG8cq9o0bp/cDlmShPnrarrO6
6yUhW+8KWrNKYauLs6m8rugT7b12pEayKKBbybv3YZO1rqGdrH+fjO3wNFXzQ1CRBiMYZG/IKcno
mqbFgxPLsCCFQOLoHo5T0ynGeGsHWa++GYU8mlJ8rbvkeqi1l3oQEDAymB367GU3etLd67OebAav
n7eJHnsR7BR3pydwmm3H/+W7SC0lfvWN9k2zHRjuUiD56XGGIr2t4zUnL829nOjtLqoMNSS+7ofa
YgOMJe1mS8dxU5+3YsG4t9AGbZOvmqWbacRLlMO9tc16RcPk5dEvcVfru32Hv9k462ipFR4lbuNv
czv72olMhpQGMVadhb9v7KXbOznIHKNZ9B2Dh2tbyKfJEdxxqN+zsntVBXm7AXQgNlWaQtmwvAlg
8pSFwq/3bmHTuUvrbiPjyYRfkFtPntZ9V9gewn2m8Z5o3sStqZ9jCUVZzP64K1O/O9v++KXDUpjG
ldT3Za1/E76VEFryIcJ77Um6pFNNb03XZpoBTKbOPAQWDIraUQ+eWzP5mIrhBu5hgh2Qq6EMKKds
71TzPjCHH0MKJzWm3SGkOBDtsSjtzRWGVPtHNUEJJzUUhyz4vcASoDdX0VzWgydyxK9JNt1SRKBN
Z8n0MVPVy8ys5iYH2rhXuldd25rx4sXAi4J6p2fLxmj7+hA0SxWNaNqfLH86cGtiyaPYEp6RjYd5
TfGDotoXdv0y9OUxleaXGF34ncz1hyW25UkkpbhqS6rWVTrUDKqfSNvRuyqpaRAdY2wV290xt5i9
z4ghbbTKr7BUEicqoOQ0eqgOmZrxuzDqpyTPfg5ZZpySWjMi9IAKyCEFUyKS0XPSJ87BIlW7gp7e
ptTMY9TJAHqQuwS3s2W+WOVQPOa6OR2l1sxbJ63re8tvBpyHU7lLUpVuKczb+2SBr4Ce/fds4hq5
GpMRyP8TIX08FuVYbyzkAg/oInMscLD4UU+1AceuYovrq9KBb8OvFciUxRrarM5wsKryWIzL91IZ
V12i9gvqaptmUqciV7cYrWJj58T53ijE91na97zv42TZoVOt2zOn3Tg3ekhH9dDl2eMECR//ZLjM
qorvspT/06DKc9t0qCN29QNTtAdravfKTI+14+9K04Q0DC7SKAd+YVP3Zzvud5VK79ByfdYSjno9
HfMcosXSqJe8mPJdrBm/ulI/OpyGga1xGJW4rnX/iDPeo4FBEwKQ5WnqEqgTeQjIYrPg+3Q3CYRo
mZ0pLABG/Gt1/VRInDqDonGf07b65iDXl/pV/b2ZtDsnBxxndI92k87bbjGOI1PGlEowZIZbf9MX
cZPGE+j5Hn8QzD2L+oueYmxCJruvXOvGMuoOotpsHhX6GDdJLCPZZ/G2xc8xzMoSc8SZOZapZbsx
mX4ttuWdUMPOT0BbFalW/A2zWmvjaGRRoOp3rpIon6mkC4t5+l6mOiIC+DpCWiU50/WwbWJiA+eo
CDymszK4TRgO7P3GOyV+Gpybzsio3qzK+0qza7VMFdmmivvxFvbMuVnI5WCjiLB0+2xPG6H+Zrdz
fzehZn3SRJZdB2j20iVAjDgp3XZTWO6BHkp2hJ/g7nuzWFUlPVU/240Yf9kNSXs30VNhk1fFz8x1
qMTJre2YmF9bM2CRrq3DiXQOqcIX1x3sbQmhnmGLrnaIcCXYX3bMa1fnVNyR+cNge6HFl0HLWYRV
YHF7k5rYsbHzujZ0FF3ihE5FNniPmb9qh3jQEO1O/bbznK4CAyj6ERulsiNfcEtGKGmYq2rXjLIl
aDjOyRzLB6N0B8YVGgXW/GzH1akBGL9Run7nqiUPTa8utpjOPxepuhsH8wtjTqT0a2b7+MCIXWMk
7RGL23nXOP7vNmkMim4ddw908Z+UHLyTb4uHfnGPfhxYe9VYMRqZxrxR9nJv1ksdli12w+2AoEYx
F8zaje9Dj+LfiJAnzBCmaLae3zt8UQ877k2ZIdM5JN5hZui58Wm+WoA38VmP893kxzc5VD6voiHR
AfNP+7TfcPtEWJfpmziJ91I5Pzrf+KEGFBVb5oXhUGfGphX9cyLV70Dv0SgKGJO4TjjYScY+tu5S
NdZ7WXSMeQr9t5tnZaTBENnYHrM3L8fng/lQOPgLnt9FcW77YZeo0T1KT3zXJIOGvDBJFfubVhst
NI8aY790zYMfG5TTzkPveu1tMqH22saTe9VitL6Le1rXkPb7DeHTOvmVh5tdInfMl9NTP2Q2jqmN
jIKc1J3ROI3ymELUc7FLbhP/2QhEd1PVuXOd9tm5gxMaelUSGfF0K2y2Ib4nN3lMkdGKPCxlFzKV
zDZDbrV0d5jOYgx/i05ftgGObm6EN1fbMcMzQTGMD1Mk9ba5D22FMXh2LHwa0rprenDeURSPi+HK
KezHYRnccHLG+8YCDaJ7+nPXCazmktrmf2R6zAbzpzXRopAlqhFVGc5mVVzriY1nuhUUW8OmWPFm
iwoHLcmKDi3FHTbYo6CnaT0PVj0VJYYOtWH9Wcw6bnZxw2R+4y4Y3h0tqbz8PE2LO29qPJQh3tqW
0W4NZ8gh8/qaYVw1dZtiAV60DVOmNtE0sXe6YGx39Mjbn6JGzIHP1i1fU9pw0z0+EwZGqzQaxwN/
HJ3rnhpUhoWPQOQd93vc3raanP9ZgP63IWP0ml58Cb8hgs7d5vssrgY4YhNjELktk0aCp3RazbgC
2UFC6M5e+h2N9sS66ZFFqx9MBl5k0+z7PLuanEyqh6GNAxLXxGwEpCDfqU5VkkI/DRhl05h3AuUi
/tEM+kG6esscOV8kZNqEvip8ONR42l0cS9pVKIt3/U74gmoBvc/ByKZN24+T/a1qxkU/BbOxWKQ1
k22gFOCy328zgBHsY4T7MJXXoF6NhsiGjVH6wR1ICf8G7YZfU+Pc+a2D8sQwuNvCrbJDn3cj+hY2
OA9RN1GH4Qk+uplKfsB5ru80zHxz9FJwsN+aOnfpVq8M/wiI42EZPLzJk/xb0np7V6Q0t414a5YK
vltu3flj+WLFaqeBrik3AhLxPUNxeUo0v/a3REO1PNuZ8v1/YKiZ6/qDew6q7stYo5U7NuleS+Lf
qa2MQ1l4h0C0h3ogB26Lq9nJjF0sjH5TCol7l4v8RrxkdBQ9c89gojh2A3+sRL8cjRKub9sEQHq8
fnpuFieq20me496keCPtPY8lPsFlMJln/CHTnbe+pMqpLNra7aHVLCgRUwAj0qp/VZj7pmZQUiM1
p7Emx6M6QgC7XOA85ib0TS0hjrpm3W71lBMy9p7xJe484vFkutcF0tM7OpMzMAURH7Whtb/i2Yjk
wLh8rfv8RZJ07PqpPQhoGJFXN2Kb9MiuZIsjvlZ18GKiln9UUt1Ir81XOfmndMqm80D3675pfACK
o9fuRab/qHoA9VnacctYGr3mdqmTvaBAqzZQieVPz6egDZZlb0/MwKe0O8Y9XkwVuDSKqoYhQzOf
GMhZEYK7ahfMZh3aBrz0IilcsgTvm0oFlXLVTfeJEbsb1ymxCjYDQWs4TjLQCsG177UPduXXT9B+
8o1Qi3sPXi+IcDqC0yaK5nc8QjocM8RWgsaZmLt0RtQN4LfatqOWEExh09ZMUH5lAME9q21U21RH
Tjs9Vd8/ZwBlXhqGAjTuF0iS47jc+uasb6s8cGD0auZmjPPvuUv92WVcbdIUj7Dip23pT37IiPVx
mcryOshjRrZBQzboKdScnVJMz0h4liQz4J9ODLPVDIqCd79Jdah4G6Dgy0+gX+avAoS/vO8DikOT
jr2xrwpjAgkwS9HBPU/1kyPK+tcyBPQE0fhtnCu7oFu61Qr7a54ZGdNDWX8BteacATSi0WMxvFRL
e1rWkAW2Nc6vbb+uGHVVVwVQwG2j03Opg7rbjWtyY2DfHJFziGeR15iMTOl4Mrt4OhHASKz9GJZk
W7MPwipuEThvlUHWhelRrZ8QUeP0Wb3CxYmir+q2g3KCEM5tddVCN5R2M56mRNoPGvafJ1+VJmqI
mnsXlBNuXK4jUAhMq4e0rn6bbWJec4irbV4W2r3My3vT8+tj22r2IyOPVZrqj9OKldYurtzBIRQu
tn1fK0Ot9s+xtlvcRMQgadKlP/tu8sMq5Bemimo3Z0uoGl07ipgS2czgIMPf3dr4YaMxkEd+Y2l/
qgb8gAy8bTfLg4B/u52aZTwSIfaOA0bI55CEiJvOik2e2zvIUAY3s5tfJ1DAhoC5nV4YB6Za9ca0
x3Nt9+bRtLQO8dkALfds3C9+zrsfxy67QzdzIJ2vmDX2KfYVKM7tHIb/X8y6924St/Q6CsOuR7y4
RcLVN3sYtDni8KnZfllE/ozxDZe3al4ogPoH4HUgGOT4mBJ2FzBV0/QHOc0nGkTZXjFLYQr/kJR6
uo3bAJV3NT6RggrEiIkTjUI+PVf11yUoA1q0xXiKO51PY/TMu0e3WquLsR2RatvMU9CLq8RxML3V
Ru+Llbv2dYF7+h6QQobqrBkKMD5zUC6IaPsb1qa/5Qto3JVyZViCne2vvLSp7L1paL+U7rshfSL/
aE6ZfuOr2ebUscNiAwzK2MKfG61E33TCcSOLyT+iKv3cb40lN24W2f/InWa8VrmRHwrRzWGhEhsH
0La7sabGRkqqeqnYj7taZfm5aYGkbrBS++OmGSigJhx7NJtonc8mJy1oHkdEx/cySbnam+HK07yd
EQxpVFqANax+MUjGUa2SFqoQzC878p9gJc3LfcOwoQPVw1j9FCgjUozbzLmHOQz1dGhBO3TCeAyS
/sYr66sSRz06Y/C76zIBPGu3Tr4rbE+FyRLUV0KgOD93ONM5oJB2bYU9ZJ6Mxg6/ZLlpMj+Outau
I0XjjecF1JUF83Np9NioeFCrBG8JDRIU44QoN2oSD1qHblWfz8yughoQ/hRv+hHW7Gg4d7Ic8nNR
OcyrmIZncdmd0dOHjOXWEWO4aZfiarSRkkallaOlXOf+9yLVBR0U7bdlzI9LrcxtTws+zNvhahyF
ttcGNJjRJKE8dHz7z9qAPmIv8McQve1vIQL0YU6qgMrXshwrXtZ1XGEQk2/+c8D7/++Kvf6H1KZ9
+6f6nf6PR6kw2mqrfy23/lfV/2x/99nv/3F16Say/sf+CwjvwVsKVkkhBwEKY9Xp/b84eAus+0o2
RDnNsk0PrPN/w+ANA9lfOEiQSNAjMhhk/TcM3g7+5/+zosTc5j9hlrxlm/uGjfyQjVop1zRoCuNS
gVJk89TLhSrbwvruKbe8/JbD6f4cdDveF9bQbpY+18NXLIF3WHn2W9g9qxquT5plgpVmWRxx3sLu
AZ7ExcTYYEtHadeoG8O5KrxfLfoX4gGvLI75fWci1EDzQbabJCho/z811aOd5WDXvivgwNLTj2X7
qzWb/WDQhx0iUA+FNx3LFL6Luq86ysM1jbaTbcb0M3hqDDBklKirsCyeQzQCJor86sDodlPrDUMx
3MKCbe+1/3V2YJMnf+Q7j/uvn99/iy/9/bjrR3jFJ7PaBg0LkrKt9+hfZzcYWW7KDaZ7e8ybbusQ
e8tnBnXGljrj+PGbfks1/nvl9e+vVsarVtNj+PrbGDT/xprG27j9lhgiBEr+j5qco9398/GKF9LG
fy95wW6WSPCUpcWS9bEL9024p2GwoTGwdw5xJI80KPaPHy/51x5+u5suPYdnKUcXKX2xpWQOi9tl
a+/HT8TJ3l3CsDnFnEfI7BcblsRoMXoTPfbJo1ENesu5S5pmK+Vz+Zn8/4ULzv95ga/WutgthdNi
ZCpYK7mhGV6/+IfmSxtNZ3kYv1U3yZ/kZN5iN2yfq/v0kODg+DSJzfj143d6ocb2768IYMThEYgX
Gi41F7/CLjrVilXYg8mTBRTxGUQjFhTDHNag6xKGYRsqgo8XXd/ixTl5s+bFbi2N1tV7dFiAbeYh
aMkDJW/HhI+ejcyX/ceLvbNRvcAGZ4QAOpEPrbu3Z4MOB0InBVBVTyL0mpgFNVTgx/t8Tt1dJS0r
UoB699VSl9f2muVj8+f/xEdWRV1jNeeahOQWSQ3zVsv8/M9M/vaf7TrCo4e4OfEZuQHsDi59Qg2H
mhHBPQ18PcPr1tTdXRBk8dnSZiQ4YxrFcdI6n4SMlfL06iOYFpoQNlLyYNz4Bz28t69FNxhRAEh2
UQti0Fr6SbtHtDmLPn77axR4tYqFLD0APZQhEFvmhrskNBbzOIA4xL0QhKeRb03pKuCdbuU8tbpe
305y9s5tacyop7UgKLc6Fg4PH/+Eyy1uYWeF2yUa7B7/xsm+iFR9Y46rLIoRmcrtQ2HTfYBWI0Nl
LsXWxyR5j7QGua6ji92cmB6bkAQQ4e74E7nsi+gCAw3ksBO4qGAhFAol7e0rX2TQ4/qQ1HuQP8uq
sdyc6QM1R7v1QRF6Y9SnvvjkDr7QffHXRbl+odoBvoJUF1w8vbQkQ+AqZdF5Kh/rEtQJMI/8i4eZ
cZRaFiBFMyWxtcGwuWtFtQ6qra6dt/4y0KJURl59ogd/4QW8/iYUuJGphufq0gv7l2766roaTMrq
sVmafYrxB06Tc36OvcHaNqiZ7/XYfwGfcQqA3MGWmoddHzTu/SebgrTq9cZ0dIdosGqE4SuCZbxz
8VqcJW4MrW0mummBwcBnrAyMrotBl5vUk+kDUDGT+tPxyzSq6yV+jNO2+enppXT3mMMvBMepiX99
8qvWHfDquPCroCeySWwPew4Pv8a3O8ROxk4bGnPYa5k1ThT8wfIgqiKLKqcrHzwHaUfYcgODPStB
ObBnCOADWrdmjBbbVtz5ZVkajLo9TYZesyxfMtNKst0nv/Iifq+3I9IX8DMBZHByVj+919kG6JLe
GzFJWYWp4qsJWBgs+DzeTCUSadowG/vcMgD2eZShjjC0YzOPMuxW6mM2I7Zux5Q0S+/cpRnup/Dt
P5ODuLCExCuDX0jTF51REmokeS+Y/fnM1ENBOY1qg9IyT2YvnHUEadzc9zd9lpp7o63pVhkTCBsj
toB3tsPBx+gtFIiob1N8uClV5/GTy+jy+66/i+3/rwTTKlNxsevqxur7OtHdSDAy4frDFSqHuIl6
spF+8pXeWQpzAJ3gHniehzLQ24+k944CF5J4ERO1P3q79LvRwuy0RKj0k+v8Qut3fdvoONjwajEp
9HzvXzPTV8fZ6JqGRm4eR3MrfgMxECjr8jymtYI+isp+Qomo+amsTtKKyNtdLtoW6LPwtyPCoMxz
8Lb7eIte6OD+10/yTNPGkwDtVVDCb5+eDkjsYwIWR2AnxctUWPZ9oJyjnhQarj85/ao0k+cixeup
AgT9xZhHamux9PtpzEr0NjV0v1xkz5EixR+nBft8ymF+HHopxAPEPyc0BsRQP/7Zf38zg+pwlXqi
xke36WLbFquOrAmdMVKDt1xlGV4IE224qIj1+ZPtse6015GGb7YatDIUJxDSO1vTg1ffzMnBf0+Z
E6zIffXktyIR+0aazrcZPXCxbT2vPJg0fiM5LzRD20o4/vbjpzXXNS5/A+rQeGjiH8ENfPEbZlfl
OaItcVR1Y/MVdkZ+b09Od1+jjEZ3h9nvAARhVv22dwbtpeI8gfqyaztcfF2j3buI/otXtaAORKEB
ZjFQ7fd39B3lPwJRx3qbWkWQ74d+sK7U0IqfpQOBJEItBvSG9BwsAgzplJ/UKX9db+u7RfXER79h
lRe5LHv7tGqGBDYYm4+RaKlmDxRXukS63jGzL4GlVPoKXddMuQd5iKy66anDxy/3na1Ewc0oz4Z2
78Ccfft93U54C7KGcRRMuBhkdbEcYBG759LMrU++40XxuR5/sjt02Qlt6EPoF7tW6IMLEU/XorTA
eFhZAzjbBbiCmCd/N9k6mJeOyWcvIT5+/JDvbGK0tUB2ceAtug0XMS5GsCMuyk6LWhuGl6xLc2s1
ixEaOWxlDeRnWDZ9fSvrlZtrW58Z5/19DyJ3RHZLCk3fXl/VoF6fIY5yJ5IpS462ktZprDtG62rW
76rOZnwxqe8fP+1l+ri+59fLXXzSqU9LHe3g5MjB9aNGT52j0t1iP5Pj7QaH+Z80inz38aLv7CMS
1gCheWSsPdyf3j5jaQ3cIUggQyb1h7DvtK8eoeBG98b6k5XefTwfrQiywoBaaM3YXkWkITXNHr0q
Ho/SZOegiYo4V/bdW4b4ZJWx/ejoyyd62X8/HAEQbiJKW9hnWpcBKAe3P8YNDwere0R/fqbQJkML
a0j+4cfv8e9DwlLrQXR1j+OyWni9fjrNYhxgoR9x7IRgpKG7kpo/W5ACQNeuCv029ijClgCcUvrJ
U/79YlERc3w+o02PkbXfLj0thQhK4ClHC4zTUfMzTDfMYbppvTWPzOp4BzWq/ESR66+6A6kcNNIM
mp18TiLhRZIohF8YBvZAR6M26q+00nvQMqjsA5QCuviPC8bhS7LA0GdaigL81jdj41TMgQY4UlTJ
dzkxR/r4G1hrJHp74dB9DVyXzF8nYPwrZPhqixGrp2rJmYk2qwn3aHdlxMATum/adAy3gNd2Vevs
zEJzgLiK+ZTDEti7iaYOsac3m2Eo4vsyz/Vtnxoy4sSrE6Cn+VvpiTZkAga2C30LBNedKcyQL7gr
bF8dvSrPj0U1T/CvRH/s56S8MyYkr/vZKk4QnYxQjENzmmZAjJnfe5+kFX9vAIIj1JC10nICDvHb
DTDacC8XUw+iSTEbMW8WMs7eAd9wA/Tkk2TwnbXW1IUUl/IAQNbFZQDUjjsYcdZjlnnpdaOCbx4g
97NRu+MmqIunbsG05OPP+s59u8p3odRgeC6Z02X/JCvMfmF0D2tNxC+gYJLIZby+WSMWfDPVRcqL
g00RMGD1e8u7iuUcf/KK/74K+AlcA0QHuFOkVG9fscxw/F1MLTnmvgQJ4gY/NYUHrzsvZugixfLJ
xfd34FoVvelloVDIU18eaZhPlVUnSXr0se45GVqGUym69zCA5s88vv6+Y9fZgQvPlkw68PSLO3aG
gYpvRpUeJ989JTIGuO2V3s62sQLqeJtk83H86Oqju2vsUXxyZC+bNyQXa5OK+OU6tNjoGrx9sS7p
owbJkeGjlP62mjMfa10A7DKwwDBZ3irYUWq/uqHAPlXGy20lta+ZO3jBf7yxbVpIhkP1BiPP9deN
/zp2FMIppzRgdGi2NAoa1Gew/fmuIN5ft6nFmE/Mwydrrgfzbbxa11zVehHQo0uxfptXa2K1OnYL
bbEj0NYsjA2RXpPAjp/s3b8302ptjk4aSvFMpP+tpV6togJfaVUDoHOsdCeEqGJGVrtY+Jbq/Sed
znc20/oGabvQckSw5yISBa01IkFciCP42wEktfNUACc4yzjWI/CTztYeZHElat1FMteerz8OFH8f
Uh6UTNGkMKT7+W9H/tWD1oZUeezX4giOpginuGEKHQN6QaLhCMKq+6TdZ/4dC1mPHeq6hF86kBd7
lyjTMHyS4qgtVrqDIT6Fjt6CQNG6LCq7Kr5Bg0ac0nSu9lxZmBX5fRqlfT9sGtVWwFkgDsBXyn7p
qgWakksvmhE935HkxpBAghrEOHkDRDj/0COUccDUa7qOF80HQuE4P52hv7csp/3y8Xt8J+DyYMRZ
ppZrv+pyaJDkaJOrqhNHhqBio3D6wI6rQWofAYmD8Npzk3b6aZx6has1f8Q7V/8kW3z35bqoGBMS
IJWgNfH2bHSApZEygm07QXsKJ3rd+KpMFjJCnfHsOK64BUy/IprgWkaoSfRXJipH36D64GI3+Glk
yua7GkFddCleSZ2LUIQLTCPyNSu40myEBDwS7VNlUIUOjcM4UtPsFWk7/rT475ZQew+du+ifOFe+
t2lcxyPZJ9qQd19ka01ZZyJNJ3EcDVvs+9qowqWZQbsVibUDZ7SiqKv558df9L0QgEYbUQ0jWYfZ
19uXaRsC/AGdkmPjKlQU5CTp/qL1EyBC9snV9c4hpBcP0zWg+Ys08vr3V4cwSzoFpqFl72ig8rNY
T84q0Yu9CfvgkIux+GS9d2Iozk8cPi5dm2N/kYcGEq1pk3L4aHSGu7PsNtukTtN+sh3/Tu/Rt0Fk
m3jN5J8I8/aptMWrey1BtAjG8RDRK0GdJOvGbVdQffd6Fdxo5ogqTNrFnyTa7z4fbX2PLQPZLLh4
n30ihlqYIBU7w1cw2TT5PMqgvft4g7z31ZhMkc+zL4llF2ndnCjsFyFeYlAYGKGEcnU9z4MWaZ6W
37txV39y872/HqABypa1wr+4bdFsxexC8T6HDN8/v5N701XJljGZvfHxUvj46d77eiQZjD9JqZiF
XQTqHHHhJPBYzeuM8pyOKt/1TrVEE0pyrTFfu830LdGS/7x/wKtkJsYpB51BHfp20wSMgdq4csQx
rc30IITX7BMDG5EEC5xrL9Od+48f892X6hL7WA4/4sthXA+ELCiHFAGY2ig2TL+qq1jw6caAxuYg
x+CTo/fObW9atPdcBuqcistrwqoK6WcNtQ9dTw0OkxLR1JE29mif4jRmS7xHDUnHNUijUdfST5KN
d4Ia+TiaFcwoXNpwF1/1fzN3Xr1xK2ne/yqLvV4OmMPF3nRQU7Ik27JlW+eGcDos5lSMn35/1Oxi
1WxuEx68F+9gZjAYH7i6ihWe8A/AK+0W/kJyWzI3KjPW8DjE9V8DXUD/+sKuj8TWwTxCJShfnA5B
H9tL0KO51boZTxnByazhg+0ooiYbx33t7cU6zTSJxUl36KKdb5oROK3WUIW+FapEKcNAJmQcK5gX
U1zdRnZb3oYDIvh9MaGDZJnNN6vD5Oz6fFeSe3BMFsbWr6VbEIjnP6I0qFkEGCHdqooV7FUb+itx
enA0Mm9CtAD9otTJNJ+9H+5jWGzIOxhoVzlB6XsobJyu/xw02BnvPFC2VZsur0GiS5VqWcgxFUzY
dOQm0AmpNG0nHVH8nUlTe+8gK4kRqxmMpi+RS/qV1mlQnWwz6O+HqrdeGlkOVJ1t7ZOdD/UDeHBI
41o76F9jxenurL4zvoxmn6gossj0A2yp2dE4EWgi6V3Y3boJLJ38SUdK9H1bTq17Q98z+x1EOVow
ejlYL0NoNC7XSHwgcYQ0Xk5POgI1jygdoK1AUPGUmSbof0NAzsvhn447JNVgAFUmgSksHCQvdhFg
xmRnTLk8dFAJ4ntThO5wQK20oThP1xavgyZtTm1clcQ8VpLF+JFB1DhYlkx/FsaEP2sW8eJmQ9v/
gC6UPmBWJL6aCjyXfZkJetF2bwTQpBwa9aItgB6HeWXfq7VWPgyVLuODEQ/ZN73hNqzrcLBP9CD5
beMQthDMTAHtDW7T92osmi/ZpFhgQa0MZ9Gokconyc8WuwYLW+0wRZn2kql5+KkdCuj2irQTIL2q
jD4pVlEqJ1pv0NKmFlJrqsXWfe+Wv3H9+RICMLWOQ5pr3yoZ5YOvj7RiHym39z8qFUh+ogZwfSkV
x9ohxOkPRftyct5Dn0UuuBdh+86luJPvs5YYjBqt6TRHuLbjVzfpkh+O0MFZ2rw0L2YBzeiQSXt8
8TQJRpU+OISctoucRygk4juCFoF3WyuOdqvUtZHv4qxrH7GXAvrrZT00nRp9p+CUW4WLv2CGggrw
auA+CnTgB2+w609BApp0B0Ni1I6DEkwuDPHc4akDM61Bd/amT5kZ0UltkaxLjol0ugnRiS5/zuD8
FCfD8qSPnXXx1NeJfTsJoKdpbKsPrmWVT45bU/YO2or2g9N13UcsicEu19jaSFRIWu2zijxh59cp
1tuTWs88tyIzMbQdknxnK0oy7Ea7V8WpjNTQb+3KGPcBxDkX0rj9UIz28DOvELMGyeqg+hb2lawO
ha6miO1YmfpLYP8GfmmaVPeg49HxTe/L7kfYJLEHEM+pYiSM1PIFhm3x2zNT+cmwpvb7pKKKymYe
YAnLEalZO+zj9zFabzjyjJb1w5I9AO9gqNRyr4Pu6dmGAiDgYKEWi39ItHNRxNIxl0fQqWnQ6MDW
UBTfMZrq46MCVeKbnjhwkVG8gcTqRmW2D6P570lRl9pPQIXMW7UvtB9FCovt5DWJ+EjXCcJSnhSY
4iakNAdPCvNLZDruXV6Ncb9PI60N9kqYoyQQ6Wb+l9dTZN252OKhgBbhxX409NS4Q7AMiEEL4YPC
ZwW9GCUikyLZmAGHF17JSTIjGlb7VhV4JYABH8FoiwiVGODHKQ0xJPM+ZEbefCiQQ8h3xoDOGtdA
jWPKkH1FiMm8zQpPj5ExBuEJ07Nrbr0eotiU5N0v1LwyUF1R2NEui5Kg2TeJ5kb7KYD1xQlJ2xdw
616CNZ3R/BXGBkRevcdo7AYzz+AnnDP5pR9Te9zjkwFePDRSPdjzuxEdF0BPTSrK5ljdei1MQnwm
sscUuaAMMsAsWRZiJv4Uq5NB0l16c56b1wNas335OWrKng/asnVh12X6b4rC1i81IPnZQacZP9Qx
JDXgBbGcJTA7i60eldEHLnAshScIkh17bQy/95Tbpj1br6MhgorBfRcnw48uyMUPRI16HVUaoCdI
qCGJczBQJX0am94z4Ku6ef+O7Mj4DNl1gPaNTglQfBveypGTB9GzH9tkT+s+/QgNQP60yvidnKKv
6mSZ7U2J2DEaIQH48tvEqUv1UCp9dcjAoPaHQKspgKbdUNZgjBCD+lAKExo+Csa5X+gTDtONIhwH
Cx1d+dhOkIGQap7qpybCE9pzO+8HMj/ZZ7QK7zPL+0rqiKqE3fLY7CWXO8DYvEUzS0ULPWYDv5Qt
fE4EbNhbaopgJ7mtPsK0xZR3wlay1SNMMqPoc5waIWqhlfjCX187O6pRfKcpGYM7mLgwHyKFw7Kj
pFP8XZiB3u40qWTPGejI5xbuUsOk0gEe3DigX4Y2dh7ugpxYZCcaa4RLNBnWE7owxSkdSv0+rRKT
vT3gebPLW6nUR7f36hDxiiBgMwn07NkT0ot33kz8kCJJjiPqSHJnOcRXU9Z0zm6ohBT7FiwTBE2v
R8lGdQfvVjYFlNkubE5Q4zt3Z2uoVO8Rgu7fsZnhkTtG6XRQzPuyPNiFHBCpNAr5KFuOOPJWdvGS
IbP9viRAfBUxGWAiCwrOe11Jslm0PgQSqled9k0RaLO65YRA3Wso8/9OcH7+m37+jwfW/x/mVnNP
8P8Wj9+LKP39Vjp+/sf/x43B/gdoR29uUc8Nsf9WjccM5B+Et2gHGjbRNCW0N3B5xOZBbIEymVtp
+qtvCIJ0Uvznv8OI+serl4eqISlNIZMw/A9U48+TJZsWPmUlLNEQjwedaSxtgtEMNWJFG6Z3GvhI
LkG3sDHJq900eNbzrNCeRRgXP96szId/Bqz/lreQcdF4a/7z318Tzf+NYylnUe12sFcgCQVNg9XJ
eVwd6AK/ziJ175IAg4fi5GTtLp/EzHLcOXq9DwxeHtf3nE8adoBqhgPjYO2J/PYSQWLDvEsyb9eW
7UZ14zy/oXQGpgeQKjhR6jXgCBeJahkG8PY8R4KZwMZdgTB9sDlRuwqxkY1Cw3n5659D2aBS5vSG
72zOP+VNeahUAh2tw0qeSCyKz6HF+wrVzkecOLnr0e2kClqpG+n/4lOThJPHYG5hwY+bTZ0W6VsC
uXhKoFT6VaOhqUsrY2d1bT1rVOR3MI+irXxluZ7zgBqpMZ+bliwlzPNJIsBR6bWuM2DWkkfUpk0U
UNt7VNKcQ1vyaiRJFZxkjEKwkJXzzrLq0m+0HlUZL6RKkMj+e1mqdbmXGsb36HoDA4wiHq02GmAc
DAEMJjuDQ2Vl3oMToHPVEv37YV26p3IgyI24SG9p3GbvFPQVEc3hBTTaqrqxiKn2o6OKow2Kj/+V
pceyy6yb61t93jJvdrpJBR7IGDDQGaPmUgw8X4JCZg7iQF54YyCAeuOlKcKwBe66fzjKXBimAGHZ
1CGQ/12UAEYFLnqiAjQdbbAhvRXgbq609cYoF5/T01Rzbizr5gw0X7bIII4mujVm5o2UXv2ldHPl
DlJv/6nFo/2PKg3cRbhsUKaaodvAFsDbnC+bngSZI1DFuBlDJ8dMQUmecdFtj+5ktk/X125lVrNX
JMQAz3rFEJ0PhSY8wauhzgILoXWsSDIxAMjFjdDFVqHoYjNg3cUNS+2UzzUXa8+Hgjs6lUEkQNZS
8QDcVfYHmSpi45gvrxbDwJ6E0qzGVuABmZlbb6+WoGlJRHuv9Z1A0//OS22CnJuayOsF6MIcp8Yp
P3lNBwvp+kLOm+ztVsegkeoe/RaAEMAOjMXsVF0QLJpdcApDmL07G1m/b6mV9AkwsCj6Ki2nfol4
DRFn1xrEEa+PvrzcuN14LM0Z5mJQolYXOybLdFF2NGt9LUF1fj+FhWZRhiO93UNrV5/0zgu1P1xp
k6t0PnK80RRUQdecr7SbDUgQ54p96qoi8rl1w2/0/zMEBRx8RdypoEZWbBXhlpuIIqPGo8G/uFg4
J4vPaxHYZoblFn6WE3cK1SoeEAmPNnqIy1PxOgp+m4DqgT8zyfOpgfEh20zQ9Klkk73TMuildoon
CdoEykb5dLlfGYpOCchI2HMYd898wrf7NS7QbMZrofTlUDiIH8nOETc4uRTOTa+Bn99hxMHwyGfk
4cbQl7Pk5bV4nDTMaakXz2v95hVu6aQPiS4HyrKIpRY4b75zjSwip+7TDTLA5WejD0TNjt3C2wsi
9XyoqVVkISx79NUgqB+tAM1L5EKGjbLp2iie6wDSUMngqBSej6KA1wydDB6Khj7Ijeyj2leq/Mf1
o7YyCCAbLnWPkjdB43wU36xagw5c5ilx75eFNgHpKUjP40i0f18f5uJEs1pAMkByEUQQIy9WrHAH
iNpa2vsKx/C901bBvY7EyUM5uhMlkmH8eX288zI+zzTjASXnneY1hUKy3PJWWobtWAzYd5vhRzuR
ylEz0KiLs6w6VF5Ps6SU+hHJc/tWGlGx8elW9iLYB+gQr+ZS2rI3mXCrzXU5VNOsSDkGZaQgQ4Jo
+g71ru75+lRXviAgKZ7X2ZcZjNi8FG++YDWqoHM7rfdDJNuxck/RIfBCNTI2Lsi1OQGqxMgQ6DXI
pcV2RI7KiGPDG/1hNHHslorT+G6OZsapYLDi9vqsFiAaviDbEfYPdXPePliUix1DDUFiP5sqPnVS
w71BOL9yP6g0tL6gwK08TlOeNS9x5rmf+8B1n/K6MNxjhdJYuCva1Is37tAFJW/+PZaOcwi0JCDK
5FbzZ3izzJSOYzPuVdUPWYcOfYmh805IGzm0gSdh1odKjlZzjKAoVYcZtQKjRNgdvjyxjlEPFUqJ
tB9N/WEHBidODwKO0xctjMYPOo4i8eH6+l0cAH4u2C5yA5pIHIHF8g22E7eZMY1+TEvmVx4oKtqi
OrB0wIPWu14HOu9lbvPQwoo56urYbwBJLh6CeXyaWOwYvh5t7PPlcmRbWmZWjf44G5/oOSVXre+i
k4G36begM6N7RJujjU1zsUUZlAwYxiR4AJfL5nzQqZ3koOfK6EdR3P2VeB210RC4frDrtLyZ/vTB
mUejgoiPKw1fb/b8fLsjyj4Z6s62Rp/6aXfrxE4T7cKmQmRV6OrG9ltbzhnRRjw0gwaX0QnHPuhb
yeFLpUIplsSIa3qMWh/GGc7vjj4cB8cJzY0z/xqAnMWB8xx5HXjLoSVdsN6EZojJaQZsUQpZ43RP
rfWkSyP4YERub+5xNcCXHYGL0km+qmFfvqctdQxzg1qsqBEJH7roQSO5SNGyCaW+kVlcvCr8OoI1
oFkWOAJiqfMvoESOkvYqxkyzkvxe5M1IGZTaGc2ZWdNcTbfyi7XP4M1tRPe1PezMf/7mEggciKFq
n6m+ldopGja5h4Z6UzyXZhUe29owT/C9lY2e8OqgXITwjyGvEW+cD6oidaBYQp/8Ku1Ra8sRgUNF
Ua8+6VEtnoDxUYWP0YF3Nj7+ymmixGBAHSYSp9i1KOzQPiP1kZHqR72H00aCVJ9yTIPO/UVjtP56
/b5amSSUTwIdirWz8sLiwVYGDw0ixxmxUVMVdpFM051Fa/gRSaT8yO9oEURsmz8N5OZ3jIjxFSbi
4aN6vrR2ZxSpUdvQXEyEUHa1hsfGXu1jJzxen97FI/06ELfxvJAuT+j5QK6AtYroE2r7MWJZpD2J
nw5qu/HF1kZBQWsGe4LcB198PoqKx8GAPozmy6kuuoMVgI48QFfNso2BFvS519cQBglFL3wOZxPN
xcnL7dRTggTlWN1oEbQxtBzlyxK7jmlv0MMMj6JUCwQSo9HFfE1GeMbVehPuFVE7wIz6VHV2akk/
0o/cyNpStVhbhxmphXYJkRZH5nwdUNnLyygrNT9O3dJD+x2vxxvbFHiEXf+sa0fk7UCLz0pGiWGB
wUAWkvoh+peVou7KoUqftLpC/vL6aBdJOVcc1GPkpmC2zETJ82lVFQ7NfYKalKXg1RLO/iZ2jP5U
M8CSzqzGeR/Ven3wMsOINoZeCSdMa8ZwwDgBBrdkP49BnyASzV0wZl7+2XInqe5RzRueeBeQ/k6l
p96HSoAinGeVWKanZbzxC1a+KekdcwfPTJ6yTFQcvWgrj76Wb2dxWuzYb01/F7UNLn3XV3llIHY2
1SoyZhOS1uJZz9FhTnL61r4aWuYhTUv0vUeZ/fnTRYZChMTbCql3yXVrjLaX3oAIOBJ0Nr5IWT94
hw4e508uIgGpA8Hnb9cntrJZgfqg78nJMGlELCamJ4UoAfw4foGm16EOZxjBiIEsKeAWwG/lYQb9
zfYnUiYnX76TREaulkrNpFgs5V9ZEuYfDC9QuoMHVjTf1RAu2o3YT3sFYi9iFZLYV8oXGiHsk/Pj
QYWaDv4U235Hd2xueRME3GCtUX1UECa1HzUVyMPJtUpJI7316hqrSN36KUNEVW70RNoxGzfvrKON
ZsaXOBRVcWi4uItbHJlG3LrSWrgoqBvyS55HdbuPokCPDmFnxhhH5fDtC8QGv8JsyB5VMTTVN2NK
agOdV214n9kOrWK3MZB876j62CdoOkF5o6SxgbOfriAmJ5JKQjI3axM3jW50kNB1M+1XXXfyb+K+
qrgXuoXUXNrryZcKhySFfSMdDHLTpniy2s50dnGjqNOubBqnOxa6NH92ntvD7FMDiVx+rrEk/ah4
31oPH4a9ZQ4ztxmmqgukTXr93Kse6n2WGMF7midd8RTjMR4cHAMbop1Cgcq6MWIkWXcmuRfInAoO
1HHKzeEvTQpFvo+jtn7o4IfBnBJW/VdcEhcjWKYp3xtMFN1bfMH68VB71vhFdmX7uZQ5Fk0GotWf
jShWfo+Iff4U5Fr1SUuV6aONO5LOx4xLlLED3RsPQUJCRfQ7WKgTaXYdHrpRDz7WkaqMqGWH9lNQ
WqjVanja/hT53DMF4lY+SjXoHJ85dc9F21rBezAzXNrArlFYSrEmfmxRjkOtkzLSsAf2T6e3t/Ls
rx68nnECEZU+D72lJceg6ttfptqNQEz4O5IdBo5Cw8JPtX66odYzn6rM83ciA0a7dyaav1jqJfQL
bJMuNgAXftBNk4VAFCIaz+lHdeoRjszySsOIrBuQk3NTQ0UCNIOhsZe6CgZAGB0GLmEmdB/N1EI9
DbpXBPtCzxrjEFa9muyGLjF+FthQeLtE03pnT1O/y+5cpUy/D1k7/CRym25HfPmAbWk6WBtLr2rj
pkY970foqsUP04AHf1PUbYogYaAq+bEYXeWbggAA0tZNWn8seb15vFuVn8E+C4+uKntEE6ALYn6h
4jF5wBQmM48hb9Pf/4GVXT80cWXwajXzXz3atbcLR+i9G4/xyvM4e3PP/D2aAFREzs9/bJRepQSN
6ZuoBohdrdK4PybDIL4B/IIqH1pYqSLYGhJK4uW7lXEvUI6vMREcUF5IIOJ0b5btIauosa3UQtPP
9AlwIzaeOvSCKks+1BpQtanPy6ewCtu/TYllA1LHkfYRvT1Yfdfv+ZUHzLN4IKE3sxYEg+frkAFq
zHu11H3Jr3ys6SscsjTd0mpYCdjJeueFJj2k2bJY7QGKu1EYme7rjdIhQkp8wMvvqm027VRe0BSb
BoTThDM2xd/XJ7j2uvA8070CnDO/oucThLkczqGC7uM1UoHJgG9/aoCRPFml65yGxn65Pt7lVG3a
6uh3unO2iTbF+XgB5huKhmS0PwUZjFDRKShDelVf4lqaTJa9UxprGm7EBJr+j/e0Y1JDoc5AWeOy
60prSMMLBWZFOYaxdyykY/wIo0RFz1PtXRgdhZO3qAJxySOJI7yt3HOlDEfhlobanLSQmy0TF5Rb
bXO04+zWjjCUxWfUFdU+j/C2xj6LOPsoSenQYFeixvDpCZTKTYedHorOjSqfTRUTlY0luQxjaLjN
+g8kxJDll18jgTiI8jgkmqpu6BZ7Te29GxvNuuvqyP1+/ctf7jTG4lLxaIZBM3EX+WGJE0teYKF4
m7tGexQY5R1dTW8fhNl7N5bbiY25Xe40chYa+yw5lWsUdc53WtdFJlTnyfXdKEZlxgpBBFlT9mAA
rjzhcKLtRtVoNu6LlQWdC4RImTNHQBOLQQ0VegTpKwzjXk0fiSgaXHxslF1bVd2Y3+XVhK4LFwZ7
AvDzReOkDoXtSGTa/cIq9RvFbJM7ifT3zR9/NYfmjKdTrqXfvAwEtWAiWShbMCcqKqVYGymfGtF3
x6hXe06pJjaqCK9MmfPIk0geZAQdPI4K1fjzzxYPE8pHZG3UhvUipfTlcv1Rz0CJbegr42NR5TgK
9GipZ/teQ0IdKRdNvG/62vkQKSZ8chc77nAXB7XyORidJgSuamTpQwwqE5VcTJLbU1Na8mOsyi54
dPLRfJHB6D1PITHZxvKt7Afa9WR7tPGgly97zsgdEeNaMvAHVR+wrNSCShwNjw20G0MLS5PrX2t1
uBmIwKMFy2OZCSmN65UT+By/rFp3xEAmz5QjVeP6MyLYhfLHaSSgmbk5qemaPt+r55+qwnZXcRCi
92WG3VIWdvZLC29nAxG0ss8ZBeQDgCD6MsuejFczQpqOiEraCpLeSmLE7bMKYt/dGOgy5mE6iOKo
Lu/EfCGeTydxzK6yzTLwJyfCC5q4XScMxYGjbtoMnHZg90d06MV9hEzvVlFg7cvN5QDSV7b9hUhd
Sr1Y6Ro0Y1RFRp8JzaT+LQF9+6wrCBd//vNtQmkQ1TNyWGBdi+JH2Lhh7w0zfauWCuTGGLxlgSPu
bad50cYJWLn22figx2Z2DDnzYpNMw5QnJh7ZfphiHp12UmLThbSarMcfI8dj41ZcufVpVoCfo5JG
w3fZTrZUKQcv0xRw8bp4r6sw/ewJk/EmSbHXKjvltsboZWPnXFZ0QJNQ0ud5p5yDmtH5zpGdkANv
t4LvY2aroJxVEeyTSmusY2s3mK7bWY8FjgEp5LuiB+5Jb5rxz1Qk55AZRhfIh1mBi9rSsoyY5MDS
LcwDfQqXcG/woga+1YVW39/gcwoBd/LCsEFPcqw/Xd9OayfUAa/5z2oSCJfz6XMURdc2meKn1YTC
UDwp+5C8eqN0vzYKagd0ZudwFaGF81EapZys2i34sih3OruePhy+1WB3nY2B1nYsqnYEaLS+aVAs
pmN3nplYgWA6DtWk2JPlHru8XybSjXjKZP8tuf1/ygavnfxZDnWOiug9L4eT6KWlJerJ4FYa84BK
UUP7SeLoG3f/wuHwiIWoI82aNxeHw7VocOttir5YIgFxtW7cflRFZoI3zLAa2OVmyfRiSB1/fglw
n6J9SeyLwM/FJVCw9eXEHFv02HzKsvgbaZP9nHYUiii25sfrO3JlTVlL3lvoqpD9l3GtlVJUn7Na
P9Us/AtQTjiMwgXjPzbNnz+CNFm4RhG7mYuci7NPKz83sBv3/DK2osdUz8Vda3fx6c8nRAjGIZ+V
bI1lmhYCDYCRohMVYYT2zm1iecRhKvzthVZ+uD7Ugtz3epHwNszCWlxpLjvl/KDpaVlrPZpBfuw1
xa1JoedmGHW09WsVOp8aQINKZZDv07AFS9d03a5EZfNrbUzhKUgVdwP/sfIsI+xGBAB4jZd5WWpN
qbBk9TC//7jd0ih0C7Tb2rrD3Qx4f6SE6TGqbSI+HrRqYy3W9pGBiC0qRpyXi1ZxBMjLaTPGpteC
iUZvD8Ch3NwEO2srA/yA60u/Ohw5KtcOF/hFMh4hxtTmBqJtg4K2g7AHw0Voxe4/9OWIgtr1wVau
OVShiOr5b5ODMv+YN/1XPCO8Ht83j3AHwLM2DKirG7qxCwBfYNihbgmorNR0iEyRNABKjOQxpc7z
AW2l6zFNkJ7fpJOcdpmEKLnHD9Ccjjgs1sqNXQRh/I4yf5OcsrBBolfkBoqns/lJunGgXpPtRZ4x
A+xRvmZX8agsnpMY9Sczdk2MIeIe+3CPIkx1VxdZId7XRU3dV6QxbqKIaWALr6RJ8q7DpuY3htft
N1G6BX5qbWqHOwihsca7oGXZSZWtczdS1eqh7EF7Ov75F5uji9fK2NyZPF/APIjCQZ0Emn4IaP7G
ODt6UZOkeAEvl46HPO7w1r0+4uXZIxWjU05UjPTPBR7K4ZxbAl8rQAFTX51MvJ5eAivAZhh0RSqP
TRnVyQFQjvlpahpvS0zq8slH3udVmAY5xbn2cT7h1moSDxKhS1xl1N5+CO3YuUkGAH4b79P6QIgl
ct+RyiwhugJ8botclONXYeieFJHmt600h40Td3m8mQ6vBIA1ii3sufPpNGlY49PcMEoi0htt6swD
UlniBlzisLG9VydECgSJBDgiwMfzocRYtAI0sYN0KCAaDxS/X+pdu7++PVYnRBgxy4rNjI3FGQIK
q07NaDu+cGpIeZ5W7etONW4dpf7zKIm1I5WmGIng8AUYFhljKxrKnp4DV8XezVUE6vEc309jof0r
s3JBwvCa8/wt3788I8CG8u74kxi+aoCFgEv3DTZiZb/xtF1ewTPCykE50gD+QcB5/pUiC5ThZA+o
+sBDu4203L1Rs6TfD16uQ+WBHHr9e62MB6AYMCcwQOBky9pKIAw9B13k+jmmeHeFGiS7Kp2aY240
3V6z+60rf208ok0Olavz7yVbIU9yQeCA/Tz9N/VDS6v7I3lb1dwH0MJ/qkER6xuZ2MqOnEUWeWHm
bwQM/HxFw17WSauUri+UdtxFRY/VJ2t/GDEL37gb14biwxEcEGpqF3AuRxYS/Jjh+lM+uXfCks2B
XtRwyM282xhq5TRTNZx1IwmB5hDwfFaJVxko2jEro6NKK+sGi08sNDf2/drXejPK6/v9JiAwkOUp
5di4yDa4gC89faT5OHafRxef+yGz7X9hN7LpqYgjJTEHPeez6gnfRtrKfKtiwiYxL7yPcMrH2Qgi
vzHNWP3zGgtCIBRMEcsh6rkoLSouqsqhUri+0wXh0Wmwi7QB5NFuG7Y4H/MXOY8uKALDIYT8gNok
hZ3zubVWjJJMlrOWtYrVU0mHLDHZkUk2Ya3dG6pfurTBK/gEaO7X+q/rB30lhmd84AlUQdBeod9y
Pj5eP4lAXcb1eyfG9yrSwuQ3jtmteUgi18HIVreb4sOI4H5/cmsdMXJvMJpPma03dyUlMtrevYiz
jX28Ek5wF4DwhI0CpmoZc+X1GLf1YDjUnawRv1G70B5ilE+/t22FWBL9bw/ZeKNr/9Yqi1709UVZ
O0V0uaCjUGKD77fYb9kMja48Al67VmbfZhu7CRN1+uujrF0LbC4UUGDbgA9Z3OkidMwhUmg7OEk1
PtZtHh/jDuSWO5Q/r4+0ElDPJFdeqldeEfnC4iNzpCCOW64P9qJ7j+SEPu01+hz2fshT+8VEoQ17
Mi/sb1V8NZ49raftLJWtJtLKukJkRKmJnh4JxUWUBrkaGszo+bknksc2KdFLG/M/huYjhYZpAzpC
QNnBjS92dG2bid7XmucHeRwFr9URUNijK9ONKG1etcXRnYHpUCzoMszlpvNVFVk4AzzCwIdkUASH
tFGM6lCndfIlTQM7usPevXowNKluFe9X7l9EWAFOopfEI718nccaCEBepOzPNNHuJat9NzgifDDD
WqJ86dobMeLq/pnxhkD7WFX6zuczdQqdGBH1Bz81je4lcYPywW6ES4+E3oHoA+QKI2JUSKneCdWO
DNqR3No8a5OmfcD+gWZt6svyyWDKaWoiulgtjn4vyMc23sl2slkiJDdM48j/gfn29YOzckQJwaGd
03DnXV0+PJQ9eoSKeOiQ2m33yA9HO6Pwypu4HrckvtaGYixKN/M1TJR8vsQG6vXokAjeOBAVz2nk
mb8Rb8KtUWRWWG3s3JXrFazq/w42H9Q3D7iq9kNujWQxditUc68Qhb+0U9rcDsDHsKKdQu0DqBPX
2RUghAf/+qquXQOkG3NjH94akozno+uz7bA3Kq4/K909RmbS38MU0DdC5rUFJYeaLxp9LsrMf/52
jgnxRNmOXK+jVR9NIwr3w2ibR1GVwcZyrk2ISiktZICil6wZFJaQrkmJugJUlW4TXI8Pbm4U/8Io
QDDn7Hpu5F6AAmQMxw5zZNTzM3GakqxAHqkqj9c/zgrlBkFm2oKExYjfUD4/XzcK2EM52ZntF1Va
wrXTmqfRULwdB5yanpnglh0gf15iKnpoykDdKVDd7kGx0bQ0Z9dXpZ/1zKr6MYtRZQqm2Nr4smv3
LnVC+r5kXmg4LH5h0M2hooCc6sVIcuO5i1Xe4ajmQj0OqJFuLPvq5fd2uMVhgVeZIWsUYhHTddr3
QJrGL45ql920Rd3b+6w2Ex9z8+JzSt5J6Y9uq3kYCjcuN9oNazsadhGX2dwkJio6/zKFqY92aXe2
r/Sx/OYJLdoDJAvfJ1a+pdu2tqORbYXKR+mLEHixxHx5Yefu6Mxqe8YeVMl0CAXgy+t7be1Kp9A/
e01RgL94x4BR95HLNeMjbOvcisbVDwaoMcocRf6hMrstnb+VjWOwAVDBJpFAnXJxJUB6K2XpBTZh
/dS+CzpEE+opUx5ZgWE/WFYOfKz5Fy52Wt8GoTUlHWpkixaqnnhB6CoMasg02CV5qR/6XrF8BIyi
DRD1ynrCQQA4M/dOOLzLnSomVIwqwVeLSm+P1nB06MoiPAm3SVCcKuTh+vdb2ZBn4y3WM1XR3exQ
o/RDO8KOLtL1RwdtKTKEKt54M1aHopthUDtiLZd7vxyctAX4a/tZie8uckvN+75S+ufCDjYmtbaI
PPYzOxeUONH5+SnzDKOpAHaFt30Rdbsg6qtjjSPVuwmr5X0M/HojuJpP7SKKRFl5Zl0i0jDTSc/H
66JMQfpIYrpQO056KwNU2+Jc04p9Uhj9X649eOmRipAbotNn6O9k0sW317/jymmntAE6g94UAe2y
OocEvsr7iwNDWzba0SpJ/niDqo3TvhJ0cHXBRkbGY8aCLHaLpadRWlVGSJAhy3vUPLoH252cB6e2
7fswkIV3YIWQbHVQ6H+6PsOlXg69D7p49GgRf0S/Fe71+SpL8vlMGRCnx7PNq4gEAIDTDcpc875t
erDOWlVQHxxKskk0XRoR3FlpR6ezU7KyOOhBa57qwTanm1mVYdpVbowTT6+4bnKw3LJGL0GbIdNO
b1ZbFIK1hbPg1LB283+W/ewWOLtRWh7ACMq4iFPpinMTtEJ8SKNJ3nkqYCU3adQj0nDu8fq6rR07
HgE6TTOw66KbGDhFkLpyUHw1U/uD1076KcgQD0yKYUtcfu0cAN+Z9RKIoi5zDA6dmuUTsvmtSLxT
BeJj2gO5TuVfdmDof7mdob0MCrauu0iY7n2ikQFt8GfXpouakz7nczR7lp0uPKBkbaKjdutqQ3T0
8Fo5jk74s8H3fuOWWXmKQA2QyqB2OzMMF6c+TuJQNccIYA2KeFgERriT76NWwd9EZIAjd53tyf4Y
gXnfsoRYueCo95BAUd2gW7O8cHSkJA2jwwvJoH7dPmSdiwZbjfJtcyj4s6fGFG218TKtLCw2KjNg
ib4+aIlFrWMQkV56caL4YKSf00rmz4g/PmcS343rG3ZtXVlNAkCwREgBzH/+JupPHatVNL0I/DSt
0eFTlYxsBi7nXdU7Xb3rgBbkoCaKbCsnX5sh7hOkAXxOOg+LZ2NUNdnKtKf5nGLOeUhKJVd3cPli
Y+cM9bQRAq9cCWAF+XqzWzjXwmI9nVZJeUpoN9do5YUnbBaho7ojDnR+EVt1gf6Wa/8WThp+ypWw
Gf/8Kp+puCw0eTGUxMXuTZROcFzdAICGrjxrXgacPnQatGUbwozhvoXJW/imGxf1bTX1nfLl+lde
uStmnRqq9/TcOUOL6SNGVGhYCIpbpFSd7hfEDimwZ7Tt7jDpPQyM0nVwDU+cBNWsFgpCudO8BjG/
6z9j7Zuz+uCp8Gq6hOIBhKvGpATOhH95+C5123jnpi2cJSfMNg7QCifcnR1yuYc5QlRs59/yZmMX
uZsmEyLqfl3Z/8XZeTXZaaVt+xdRRQ6n7Eir1XIrSyeUPbKBRVxk+PXvRX8najbfplo1Ls/U2KW1
WfEJd1Ci915lROoZ+ZK4oIZmmEHplBUExE5p0EaIbTVvvqHfKcaDqkcZos99XouLA1/ywRoVPAsH
RZmexo7+zs7W3JyUJV8CCoEs3jpSs/KhUhFqVEBTD1gEdFUa/VT6vjZR2qxRNbq/BFuXGZuQ1jOX
6WIt93pa8jRE6SoFoBgXNomRJUvLN914NoII35u/E87PdL4/5Ea0xIsIWFwn96QmtLpiiHHQO0Dq
IzAnLT83FTq882Drp/ujvAjlr+JCAhUbN14AX0sZ/PWXpe6ckERaRCw1fm6/JF4aybvG0qbEr/UZ
yd3E0CPvYWq9Yrx0qjMrQdkNaMhiVILedqQbmfgmTTMW/lQb9fAuLJAdjofExiXR6CvrMM3CmSBy
2N30oAunqj8mZOv2v+gxt60/5NVIVAMFYk+nZYPeAMOTQwNKl27wzfEdTG1MAbgmgeJlhhdo9uyM
lBGAuvhymrzofSfUqj7oIYoqhw65rfKcW2ajnw1DyZ4qL4WDd3+2t9aUWhFnGYlJ0rTV6bI1pVEH
w05elMeDRNo4QmbA+e6PsnE0iGvAJ4NZp5e1LlxIqbt9beOfkzuWeFAJh/9K27m6OEmh/bg/1OYH
AW/gL3T8b6KpORd1Us9MsR5F42UEeIFnTLOnTrPx2i5/NsccugwR4mqPZqpMVaqWSdB24LoVp5bI
4NaACcoK4lpl6u37CF3ty598G5OoU/tBbWX1+mRzbxSy5QDqkRblvjeZijiW0s125nDjkQXbuXAL
EACB0rD889+u3HDATcKO8CBKo5iUiG+kSJk4ulH5eVqE48UL0YR+ourff0F1RbwdEE2+wwdacOqR
nVpfNJGcq9FM0Wsxp5q0DO/0g8xl9VTUKk6oLQ5A9+d14y7lU9EagiRCcWT9qqP5EFVUUuMgt1px
noEFX825Mo7JFE/f1FHsCSdsjEc9E+lWQAY0dtc3HKguBxKCjII8bSqkq4WFsW5SXFBuGq+qLP7g
ZUKfFV4xNiGL6+rqkDvGEGW0LqJg6mvwIG1WnSeu8jM81j1yysZJZyheQHxCFoW51bPE1S2GePGL
bOzEAyhn6+9QIdeCCj2x4P6qbQ5FuZatugBR1pkEmqdaVupkh/0A7XUWTfYulJH7oOTdsEO52Tju
KGNSE1zUAWnKrl6+udTyoe/SOJgnayre9U1o4DFEQmgcKzlDdZ5wJgi/W3k7x9/uf+UGCo8uG7gy
mrLEfDebU7NSqVt0p4NyRuvpAogERunoeuWvJm71d+lI4HnuZhka2FdjinBAGrq2z46dxNnBFl03
HRSjMr/1zUIGl13nPHY2/8fJtkTyFKmWGX+9/5O3FgaIPdZXHKoFnvb6+kD83QbV0nvXQVrRIYK4
d6UKhI1jlu8JAG7VqClwoJO1tPBv2UOKCRyCpq63wJj1p6SWJoFwOZx6PSoPuYzj05A340mGSXKU
daweMEXY0/7duC5RP6FrTujHi7C+rprGHWqh1kvfter/K8uxf0AjwzyGSI4eJjMZProWfhdC9jt7
Y+OtI9ujPgFmlJRv3VbGzaBE0ZaGb9qH7RVpEPsvB6uYncd7CylBxIK/IPbB4JTW9atxqjpjVGHs
EW7je1A1ihkep6Tt4rOeG/UPYDDiW4tpyTer7fkXTBEX5Jq4LpRnZY5T++K0sxfvRKMblyhFO7jw
+JawzdYYtEzLmpjOPVjZuk7fJ040/2d70YwkEsYj1RRW3+/v6o1VBobGRDMBqC7f4AUHJ0L6hV7X
UNN38ez/HC35ENf2exnZ32rN+LssgKvcH3Pj3lmIpxhXIdALYW0VZjQDpIA6HQEgR0b5o8Fa4qC6
CAlGOBoEw1z9UlPb3LnrNk4vR5fEgoO7UPJWQYZt5DH2qyVkC0/8oNLUHhqEpxDUmfccwZY/aRXo
EwouYG6a27QKVl9n15aNnLNJYzsx++SgtDqyS40tqtGXktPmlzau5scy1uQ/UT03mCjktfJ2OBxx
OLPLktI+W19WZZ0pfSIpKGiVoue+k6r2U+NYIcQgu5V71m5bk4u01dJkpOZ8EwhbzQik1aRYMiRd
BhKljL7WViwOidHLP/mw34ZaLo/fgrg+UfpozPvwmjSiuMhO+WFUYjhPWjr8wUmkoANZDvEjOI6r
1zFHpEIXYQdnJh+VAKMu9XGuuRzcqWwP7tiYl/unYnMSibnZmwvMdR2uVYZBMS2T4RVDSETwkGFW
u5PetPm/hjbrewjNrTNIbrSoLNDjvumdJYUq1QY/rquwrQaP9jHJxRMWwlZ61KeposAidC32UcFI
9lrSWx9KGA44mUt+aUe+XkLPGO0hRj7lOruiPy16/E9FmasHozTl6e1zSgWPtrIDyOsGk6WMiT25
uNNfZRnN544+66ExIyxHO3evArz1VeCDqZCACwWttDr2bdyrmD4BHk7LAZ8WVYs4ezjw9HMl9xgc
W1cMgRNtwaXdehNpD45XpLNKY7AyO+cviWJC0IWm+gw0H9EArR2a96RZTQCxdPgx0JrZy6+3Xg2w
lBYKWsQoN/3kyEyVecgtEsMYB9dAl2HRnWfKJv/iORL+J1Gebo7RkBnfiBayPTzf1lR7L7oVFPb5
BesNRA+PtoPnXJ18yj+0uT2eK7dBux8M+be3byDKj8B44DiCwF1+ym/XjVPKOLFo+F7Lrg/PtTDm
o+yT9EFt9D/AaMOlpH7PQKzp+so29IncSmGoxnPnx8o2kKwB5HaIpRj9Pq33NuzGJmLyFjANOLDb
5khkiaJLZte9LujfBuyXNX+RoBhrKlFl9GOyUl6vukDciSSifJj0Jvn3/uRuBHqAEniSuWUX5tPq
yExRi9twCXBIr/Dkqps2O/ao3J/uj7KxW+gV0qekdgndad1uM1xkEHUciq7d6CKgLc0YFoE+XgTW
WTuBzUtounr7CdvRBoM+sCE9EeduV1odPvN9p6b91RqSFIOwlt7GP4iGDd43rcpCHBu6Lqv/jZTW
epxHM3nSqtCovs4mqkAns6+c4WlAOGk8D62csq/K0Dt1kLaTo6EsVUb5+1yL809lRd/FhxA0P9l9
0ymHCTOw+bGvNPUTDeC2PinIiHeXeQqnX56o0NlIwkY3zvowyWMHJrQ4DFMbJ0GZIfS/lJ01NKWg
GMcP0xD6tZd53zVnmMZnhPm85qBj8KRdi6TJPmlzg7NEA2m8x5rWK/9rzC4D5Fw1VXsQeaGjcWcn
7d9KKfUQlTTc0w6ubOKPdupOo1/ZqVkEWdvLnj6DiV9RVXh4Wqh4RwFAUmmTnbS8smZMd13zSXiT
SL+hkWeoO3tjI9qG20eyzSlgA66P91T3s+iWM0dVC6PKQVQBPloochXWHPR6Ye8kHVt7EYkBnjTU
lW5VQhJC0NAaoKdag+o8l7hwPLQVwKte9f59+67nDsTbG14n6gbLL/nt4mp7FF5Qmo2C2DLT8ux0
RYTvVxq5zVlPRLGHQNwIJ3j5FpMFaFs0W9dHWQJ2IHdWrh3AoDPPY/TZmsbGF8g3HwWmlkcqx8PO
cduaTW4ubRGTBdu0PtnSrvFtUWHfF/3QBCxe+ISYl/0BonN7uj+dW5cl/HMEctGEolG3Sv4bZzSn
oanpSwBY6ekI6RFFC6tObFR7auEejWwqzUOSqeYDdCtU4UTsGPJ6/1dsfTC4o6XlCuX45t2Hmp5D
lKBaWMVD9AW0bHEw5xqDR0VvdnbqyyO6vsrYpdTOQcyCTV59cZ7UjtGirn2tCQSnT51XlD/phzqV
X2WJGZ+zbB6mc6eHRfZuThTxGLU00HAtT+3vKXr8T3mG0VtgZJZSHFFvs+neWiCaoCAppnhOItsr
8GG0nMRX4q7+IrMidQ9D06rIoLWpkh8KeiN/g90QXwlVC+UMGVt7wI0ow48NgZN3dRQmf8A2A88C
FwmWCLDM9T4eqckpmq0rqN7kX9LU8C7VhK9kpo7GzlpuPH6LBgfjILXNE7ycqFcHVOgegg2cmLTN
ULfPuXvLKtlZxq1KEqVmWo00ZrgN1j2KsqpMr85NljExx0dZGshiWIuWt6cxxaIwzX8quPgn7HK/
D32cIFik/Xt/125csvwEqkiAdjfUYrSOQmaBQRwrbyRXxUyzwS+Taj4BFNLOGu55O6CBjWPCtUeB
n8feXNDXr6e2me10yBqUR1Lg7YsPYnYwPSW5dApv7/1v21xFYmCuvZc62eqUyHk0hNUZytXClueK
utd0xdbO2kGKbo1CYr0AuhZV1XVRKCkkXi5DqFybyJwwUwEYr7dgeO9/y+ZeWUByCKlSUr/JCUtX
SdxxooCvhrUTeFBir8VomB96m8q35Y3zf/SsVds3e89+NHJrjo8gwOzn+z9j4ylBUMVFDI8bnRrG
6ikZPZxwMyWhrJ+O8XWCZXrou1qcCE1RfvbG7kLbcE93cGvQBasE/ABsOWyM11sG72AjN6OBLncc
ob2uKuGDoTXF+ww5UcwTCol1r2x3KgwbjwqqMWxQLoLF1GN1BdSNTOxxRNgkipPqq4ZK6ilqJSDF
2UiOo1Ln70aI6od45OXUij9hYCx4E6yrSHBuqzYqGlWLNhvnkibn+6KtiqPmVf+GLpXGhXT75qNC
XQNwBzh0mHg37S+htVql6014jWdH/+wYU7zQXaeds3+TmS4siEXAZQE689dylH67ViddtrKlq3H1
qsZ9rvu6+tB5enPssPZ8krnhQMKrACWCX3pzosHQkEoWLUfKycT0r4fG1CwU+Dl017GPO9XHXln+
bMJ5nnynsMI9ivztaV2kw0m+aUnRrqUt8Xq4aHLNGZLtcBVjFw1+bmXIODLxGFvGbm8qR62iEHqY
iyqd4BtWme5n+lAQU1uWEDt4lo1pJ0H26Flyehahntc/RojWViNR9Hx7gcZtCnA/P0XMxjchO/e7
q8rOPEeN4Qw0lSySift3xsbwVJSXB4bwiNd0dQ13c2z0WNi2V8IW41C2FJb8drYbjHuT/rEpQHVW
WeY86F3+7e0jQ3ReMkve8ptmhYdjEkWWeuABCGs0SqrsnVqYcvTNvBgu2hy57+padkeg1WFwf+gX
t5RXIRp6T2AbCbhpERGurHYACmV4gHgWO2DGsTytWzM9TkWoH/Ue7/NRa5THSnTGD2/qerpGSXMW
Kkbf0m7mpYdZ+6jhxf/rwmJP9efmNl2EqHjw+RvIIdtYIoLfDmFpQIyOhd5fu0Gxv7oFElgFbtwX
OAjz59qLjS+dmQ1f7k/HTZhB8c2imAHjnMSHB/n1oFKhkAsav7tiVYxusxJ6IpjUSXwezWIwTjUK
v8XOi3nzLi/1PhOBMzo2C59/vevRc9dFVPVXD6NayBvJdFIpg5/uf9jmKGCH0FHisbiBijVOqyWl
23C2yMj/Mby4eGr1Odp5jLZGIUfjFQIvsPRIVtNnZm5RJxQt6sG1Lk0/YkeOze3OQd0ahYa9o4KS
RT5iDXtrpgp3StSYr0VVKoeqEPZhcmtnZ5RbRBILAyxnkYygu0fZ+vXHVJJKhY3WwNUcHPfS6WVU
H4vQ1v7KDIf/6YiBOgMFEOtpTsryL9w4S/dITGrADM5aczjeX8GbrQl7AxwJcuoENHQUluvr9/Pg
wOF3NDkv4gSp7hsFVReU0NUy9m2v1BUa3+P06/6YNzO9jEl5DRc5aJ43Tba2KuO+AQB2VQhP/+rM
tnnKq3DY2ZubXwZZFiYM7zoP0usvW1zOLfRWZ0IYZHtLE5NF0SXyI+1b/aIlsbdH5b+56emHc9To
qxGkETWtTnk0IgbOqk/XOTPFyQPO9ugUtfg0GnHlj1rkXHStlNeoTaK3dhCXkekl8B/eGGrJrz/V
TmgGgQJRr4oiq7OZG8mzOdFLsD2l3XOsXP6sVzf7MhbvGau3gGLXyaFrwNVsK2W+Am02T3XoTY9t
bcefhtrM99iOt4EEg6F6B8+I4JcIZlnj33bnSIcQ2TmscYZMkd+MQY/fEY+6yTkf6t7zexMNMr9t
rPZ/Q+SZT1iSjx+EoCK4E0Pc7liiGHQL4KehrXGjEI0Nfdw2Zm9cCyWNj2YMrMHsmj0+0O3ULqMs
30kZDuLlahmXMg5ALJTUMdmVB33KhsNgjNWnpKMkef8I3h4OuvjY8ACrBk93E98LU89wo1eN6wSf
1HcxpD1Nc+Oe2jxPjgMQxZ1Y5ObZpV6DXip/ozkCzUN/vZA8CgihdzHa6V7WX3BYkj/LUiBoGlVR
chIZDsI++D51JzvdmtGleIpMGqtH0v162BLepAN53ryCbouPwJf6Q6bRQSwVQ33zRbq4xfLkIgkL
52F9rxfRJKSKd9NVZqkM4rZLv0TSnh9nvCX+9SbqWDsv/PKCvz6IAHB4STgiHMcbDVoLRdGkiqHE
DfhE/Y1gtiMfYMCC0jaqvEQmFuF265LVOYZllD+DwtTL/93fRRvTuzS5eDq4Y3n+V8cz1Icmq5IC
VaJQU/zOc3DDS0Pt5LrizeJRFIo5HWxanszbbtc0xZTuI7jCc2nEF5hC9nFmbk73P2jjWMAX4FCA
2qPAuAbTwYuz8h7GMle4dOhXWOgLVFZ3hE1XXXA9wObx/oCri4X2FPU8BB14eIFDkBW+3qAOrdGC
snsWkG66j1aIhm9rxntB78Yo8EJ1SPBEoQu07fUoWd3h69hkGSSGtHjCl68+zqW7x3xbnfHlW3T8
xMhtdchvNx0Lx5RpWoGHC0yt6PysS7UTTP9/nF6bK9+cEOTwI9rDOzO4OgYvo4ISINKlsEZza/XM
d22rAT2vs2CwkuIzriHNQx/iZIkYqyg9v0zlwq3sEqC06JAYf6UuTYY/+Q1QRdmbC7B7jUdTDHMa
TXPMAiRt3Y+WwSuE9Y+DF30oDnYy1+8VxZO+PYn8e2bW1Zf7m2hr4sEs0eMgwyAIX/75b69kldEP
68u6DOi9Ifs3DcaP0LGl31Z9e9AVvXgPY4Zb782jYmBOkx9UCKncGsg+D/XYeJMsgxkGznPUqvpF
2mPztVFH972o0n8TGtPf74+5sZHZX7QxHSr/tymtVhZZO9d9EXilND7IUpF+rKjZ9f4oG1uKniwP
sP5i0e6tklfka0ANSaUIkCN1f7pSiPQ0yCGtrgWIs+iY61FR4jkTCdtPSw/Nh6oJ6+T5/q9YXa7L
xgbcQ72T8Ifa/rreP7Su12lWVgZFGDbfQ7P/31RMlq8knf75/khbs/qCxIIswEW+fiVjrZqxcMvL
QIZhi+99ZJ1nY0wv90fZ/B7uuJengnrb6hKKmySuzXougkYQj9OXqf3SCB3CN+WNGJCXqcPugDwL
9sNiEfz6QDSWVYoCZ5bAcUb962Bk0OQ6hbP7HoVUqwkSveztIBKxqI5UZ6z87UeDfJX0DtCiQw1z
dSchngG8MGmrYO5S5dh0/RRgVNedhtLMj4gaE/GMrbET62ysIsgMx1ApLS7i5qv5HUQZ4bTUl8EQ
qcbZCLvS98Zhz6NuYxWhClAYXpqbgIpWn2agVk4CFBZBrGWmnyZVdakMHWkuRelP9zfMOlVelpGx
yBJNMo1lOV8vY5pR0FQVTnsj43q8GHUoGx93kPyvbMAg7FyBxn2M7Lqfjj0iIemjDo1JOdWTIwes
S71iT0Fta4oRLMFJG86QfqN5N+Zx1M3axMf3Y/E/qQ8tDGFMFHdqBJvD8H4CO6EacSP22I1NKol3
yiCVTf0cDakT4MqpHO9P7ypdfZld/nhgWktx+IaBLJNMr0dPFoHVe6nhF1R47KORd0I7t1E8PJhT
jPyu6BVxKXV08XZWd+MjPZN0gCIhvAw27OvF9XDfipRmroNR2sZnxSqHB83r9J2p3NpDiNISkC+M
fGpHq2Eovw7kJXkdRIqpfvGUOvxQ1apzUWqtOVSpSaUHX7ND38/tGUc776Cno/xsKXm6k0JuHBwa
V7BIaeRopCOrOykZu1pv46gOaI0XT71tFd/InSXSclG/c9NuTS2NeLJV2qv8tfyU3+IBUSXzqAlb
Bh2F/lNfwChiD72xL7UgOAjGF3EckPhEfqubAA5oqJApp4HqFEhaZuw0vmbwes4oz6d6pj7Z/BXp
4fBGs9WXkYl0loYtzMgbBHFWEAoJCVuKIk700Wghw8LZ63bYpTezyPeBqOABoUJFXLlasNCr28LV
UgGxxun8Ai6YX0xy76zfbtBlGEqoUAINEtT1Bs2zKCFCDZMg6iVnfMpBZvtWnXvVU5/mQ/hFj9tZ
fRgGvTHOvdonIHxzq1BO0sTI0qWtIoQe3L8a1hoWLzO89IoWliIJyjq2C6ui0Z24EUFRTcbIu6US
Pk5mlNMwGtlwJzUPp6Cqy9nxY1d4/zOIfkMf0owq3oVxslT32zT11Rq3RH+0jeaHNsHYOOOwFX9u
6iotUIlJkz34/s0hYzKhxgPMhUVHiLFaM7PrixhzmzRAGmN8J+wiCcYywzswy72d53ZzKIILIKbo
KtzcX4pH5yz35jSAopFe5ybW/bFMnWsyZ1/ur8bWSIs/N8kv6L0bEmKUl+B6olZw0HLbb426DbJw
NGCbZ8rp/lBrp6OXhYcDSBq3FKK4NV9fHT0yrhGuSmlArKn/Kk2aB/B5DO+LAs1lwgc2y39K1uCn
EGoqHmyoiK6vRZ36A+ZPnR1k3ZmGLwl7uvdW1VvPbdZaysnJEqc8jLpb/KOGoan5fTMaX0sXp0xf
z3IgeENkTHtfszlxL+VKIBe3d78ugTfThRSBM+DaBLBS+FKt5aGn2rwT8W1dFqTwKBjDguUsr0IV
/AfjAjCnCMwEV9S5m5JH8CxvbIS8rA5PNuCfxbiJktHr1QGl2HqZ44jAFp57FDFaMGUy2cf7m2Dr
Wzj5vM10/28l3XEWnZGj6ZLAyifriAeXcYaM9UaPiuVbuMFpiC8IwIXK8PpbEkD8cYnBXzCkevTX
6CJVbNld/vZLnFGII0HZAl1ed94mxR4Ko4sYRZ3qE+SM9Ix4trETZWxsNJSdqYAtStZErKtrp1a8
kupfyl1QyMk5OVHaIEc3um7h2xWOJuf7C3QTuTF1C8R+YfsRQ63f9zSP0aVrZxHQM5+uXe8WIOsz
qEoeJq7fRi1GKVkVxt9qJvYyq2WH/VZ0fFk1SpzEpsu1dyMh1cSOvRRURFB6tXGsjUgq0EG02biO
uIu+1+Jx+FqA//kPSVfnl1StX/c/fWv8RcfWovQA7XV9AuzQSoui9tKgL/JyOhP1uTWUyqxzA9tL
0whHNVk/N2CSuhM3Fgrwxuym5U6AtaznehZQ5KSTi8rabeicoZtoYEmRBrHa5xdjbLiITfAsH1tN
FJ/iVCT6gzSbvRLzxjYzKNWSfhBJsstW2wyV6AFJUAuvxsEypkPoFtLyE6rfABLBdr/9gSOJ5KJZ
Skrk7ev4znAaJ7aKIijloOq+hm/xR+nK6NdoTPZeSLcxo68G01/fBqkZSsuqQzL2Ls3fKa6IjoiX
q34jvihC/V6GVrlziFal3mUnw5mm1YI8KFfq+hB1STtIrzLTwEJGt/fTTAyfmwIJVvyBE9Vd5GXy
8f393bsmdr4MSsfTWrqfFAfW8L+yQeOwx/47yF05PyN+HaHHNE5XBMCw+LWL4dxjanscha3hNVj2
BxHJ+kT8WP/TTMUeJ2Br0nkYAetiLQVOZFXnYvckY6O7BBaW4IPVvnsYPbd67KJYHEPyJjC0Kdav
9ydh43lZLkrCakq2SH+uHjHEbdLCVso0wLF6fm5LUDFSVdx/7o+ytbx0YuBVLaoR9jp6R7cEv+uW
QGaOXeVc4Bt8hqYtP9W0ZD+mmFjvPJpbZ5MzwrHkvHDUV8+Z3RKeN57CXBrUm/t5LE9W1OHbYed7
iuXbQxGXUwfl0Vk3KdTRHnETyNPArnXLt+T4T2Vq82HC737nXdtcKrgAIKdoo99cAaJJFCUDyRzE
nSgeVUcZHkJqazvl1o3nbJFZJIpeqDY3arOeWjedM5BoYTk+9x+KsIlGf/SSWZ4SpMprrGkjQz96
4SidhyIu4//ub5W14NFyKhEz4CZAJYbYap01zGbjOM1MKJ8WLgp3wGnVa6RAwA6UuU6H74aWONm3
QpZ43boU1Qc/USYkuf3Wc8ovUyJQYcUHvW4OsyXM4lRgL2ifvcrT9syYNhaEX+qBmOYNuCWFAL4s
jLjm7DQNWU2aJfk7ihs7R2drEPYxbWF6mQyz2sp9aFL9BXIaJK41XkhsUt+ap2qnHrJxQJfckk0M
qJda6eoxQ1al6BetxMAaauejFk7Jh8Yak7+nCht2Say+p6G+NeAiIEO94KVjuXrPHGBeSpz3UaCU
pTy2CQKD7RhN711l/mHQ/D7d31UvoeUqSCBSpzcK/G/J8FeVpyrEw2Ao+zhoc1k+G/Ycmz78ptg6
0vMuPmlD2Jfv3VC1IVDR8bwO3dxT3jeH6cHGWtw6Gx027sdiabn9LURu5OACRDwd7TbvDV+d0ig8
tKIYzUM36lrmR5oRRyfbS4yUqrZrUIeB+KD4RS405VDWUYqq6KJLcs7UvDx7jlDqBxm6RuvXYyaM
Yy6cmq714JXOudbGMnn7HUlBnICC94/8cj0jpV6YLtw+hDUmczoNLq4yMBCMY9g2085QW4tNV5VY
nGO9FKhexxMZ/2igvApoevSmICz04nPbltlPCF3qIUkV/U92F7VM1BEQ0uFhX23nELC5mUc4XQ5a
5xyj0niKNJN8E3uqh3lW9vTgts4oDU9q/Vxei1XP6++b81TtcDXCWFNVm2NiWNGxwrFk52beeGkA
j6LPs3Sob7vTKuLMkfRs5arprQrfRWrvmrxuPqKSkH66f1y2Puj3oZYF/a1mCWsGyVoXbZkGD6+D
qaT5xSlR6PmDUYBfUxQAMoGyzOtRbHse436hEURZXfspdfELXbw9Y8SNBw0wM0gs9LAWeufqAs2S
eMwQt4+C0DFwSUg15QRHNjnDNdQfcruOL5Gbqcco4867/31b295btCRAKQG+Xp+wTm11yBicsG6c
kkPDkb+Ufab5XsrnDn1u7QQIGxEkpUsc9BaBBYLp1a73wCWShzroOJmT8mw2mntOKf+dpwjbLYQl
MtiE0x4RanPQRQGfrhD/ta5RtTRbM2G5cTBoenhKh7k/dHVsBeh0OMe+tNqrR011J2rdOApo3uAQ
iEgWxD1v2b+/7U+nsWWoKA0iIG6hPVWp3ZLsOt1XpfeM8/1F3BwKcgmQRZ55jvjroXCxs3s34/0t
ksQ9d3aY+bmSR0+u7H/9wUjkeOBqeYBBCb8eSRRebuUVMlWuJWV30JLMrGiwlfmPHK/APUDmGs23
xFmwHgjwOHu8wTek6jGKqzaN46Bpu+7RdJX07OABjju6G9mfmgGJs5OVz3N+MMPG/IlvunyUc57v
tWf/Pz9kaX5xWGgtrr47qqQjywyJ5kSTxjHWZHrBDak7D3qFv2PvKeSAsmcqtNI9ICXErRR29en+
5G+c1eV24I2CUkQSpr+efKgOxWCNiFQ3aYe+lHB+5YbeoHOTWhRWbOcPNrBB04/KLuhmKnuvh8vK
wdTDcvHXXup7x3LsEjhbbfxPC2h0T61v4zZnN9HnoopMwXrd1BjLGeuLslKuST4MB+hK9cOUqmpw
fwa3DsoCXlwkK5H5Xj+CUy7tzspgRI5V0vRHC7zWdUrhuvh9mxg/7g+2uVzkQYiSLApQ63ZXPKh2
WerQsOK+l9ahaEtWLtTogohSOw4zecHOim2NCC4bFSIKXVijr2KYynRG3haIvcCzEQ93zbwDxiCi
8ClT7Kk9WlnuqDsX+tbCURihhb+AQm8gqLJSSNSyLgpEIjiGuemBnLb3Rtm6wQnLiCuoPNzWsUMI
F7T2CMXrQukAYtg4ql5qWDxnpLfbd4uZHGbMRmxd7q/hxoZZWs2IDkKDggGymlFvoLgUFyrb0hLa
QxyXySk1BscPgQ3sLN7a3GS57OwFuLC0oqB62svq/vZgIIU8T57ok6CP8V6/6HnYymNeZOF86Aa9
Vr6GgyXts5HreXItbEuRh7BoQMbocwg0RhWq+0l1Y/qoUWqU17TL+y9Z3gj7LKzQUncCh62Z+f3X
rm7EWplE1jY5ggsAR47m1KPoNbS6j8/gGw2//9/EgBfTkbDGwmad+GWNoH9Hj5r6z9x/Vse5PJQF
rWNDaeSHsqvMY9O23c7KLyu7SsYW5ggRJNjqheHxejXQo61lWRMzOIUnnttBm3xb0eJDh73wwbUz
5YgwgPmD5VGPfeflz/c33sZRBpWzsNWpNS7P4Ovh+zK220FEcWDrhVEcozqjcepaba5fohG3An9S
nW4vB9oIQ0kPAEER6JKVrPP4HJUmgJhIzHuKnrzTurI5W8OQ+rOSaWwiSqwavmhABeM38hFelpjg
jCiJngtF8tXnjlElUh0MZqBUof2hdNSKhl+sHXRROzsLuzWzMBEQglvAeLRFXs+sM9lg9fKlFyLC
JaSXhnbJ7VS/2BWVy0iV885J2ZpVTCXIioAfQBVZDSi6XBggBEUQR330bWjSCsCVFKfa0ibnIWk6
r/S5Mr0z2buS7wz+8qev9jEWjgTa5HyAXdelKqvTQrrakpntYtHBplNMecyKXo0fDJQg6lMkyp5+
Zx/FR6Ml5aULEqu6Xxtu8UGJm+FLVCvAYtNIb4oP8PBq61BFWvjgGF2bPodh0j57tVu/R6gUk8iq
cqv5XLtWWeyciI2HBg4e3A5uSLzl1ptzrGNpos8YB7IS4wecF7XI7/DlOd8/eFvDePRMyE9oGN1U
meCCpMiyZXFQ9Mr06HYozRSms6eMuHF7oqeJjgBbEIHZdTxpN9bc2YOdB5Vl9vPRiCoPsWClAiFn
Uhb+ef+b9I0t6CJMBMCH5ikIqtUz1uN8U6VLsyQ0Gjc6h02F6zsILf1TkptDd7Djqoh8tmmrXyZ9
qoSPaKEH7bTBs/xnrltiPvMdSXacxNT9MhDCmg/mqNfZ1Skd/oAxV5Dl7jw3bC7lHI3PA9SM4YOp
xtHwqbXtKD2YBSYHh06GkfKAzKfkxeq77J0ZdcUz3nKz3FnIjSmG3oSyCNA7iizr/YI6RN45nZET
LRf5fAhlP1yMyIyroBP8fScMWvNXlxsM40jAPzB+IOmth5uzou2xPGOKk15zD4j/ZNqhy9U69wsr
i7pDrLf5zxZHuepRhU+rXqpIEYNvRw4FJnCljesrfa111OcNxOqGOa/k8f4+2JoSFH/B9RPTow6w
umULVcvnsQdvXwiX9Ver7qyMU+NbWfZGAcCX6YBJB+xz8dO86W60ZhnH2FxkAeqR2hmFqPZ/YR4W
h06fi//e/lVI6sL1WLqr9IdeX+jR0t2u0MUI1LZ0z1Nq2McW8YeDnRaf74+0dYx4nwDIUZ5FZ9R4
PdIQpl06N3kWUI35meWJe/KQ5PNVlCSeTW/oD/hbpMdBq8SP+wNvXEovliiLrSYguHUwErZWpOYW
s1mWbXUypsn5P8rOYzlupGnXV4QIeLMF0N30pCg6cYOQRBEFoAreVOHqz9Pf6sxIMYp/MwuNQu0K
lZlvvubWQP76v+9vz1YZoDK4H2Gl8K9bQk6+bKdx4niQYXWxN1Z/EJoQJGtx/mZ3fe4O/1WVeCnw
SCoTFKV/t3TVbBfKsWs+UFyKK6G2NhtDJrJqMQ4FyBKZ7O3u+b+/xT8c/wQGBCcEOsLvfOdiPqdC
rEhnKjNOkKGm4rp2SLHqouovJJI/HBSc71BXnHuM381H5spNRm7j5nLT1rpfJi4epleCy7TPBk+j
7tjrTuu7Fapp+LUsY7f423X0hy7nvI3hUqbA/E57mM2o7LKzEfDYfvWzsMDsCdgV9ZMTSjmkUxSq
JxyMQGrxQ6vDR8v0CG1GOt4wXQK/undngo1PKzL1azhepG32W1n6qSxW9Tc/qj8cBoYeFpNURPw0
/g0qVZG/LnXDNq2nJTspV4dpZzf7RRd4eyYV/X1R6fUvCtg//kSQNJkmwZfYMvzzWY77brOLaG0u
l0h635ykk8+mazfmcl+c6mlubhTfL+XNDi7/+xj+CUyiw+ApphwzMf/7pUGPTEtCXnPpRkaQbazQ
p6YoVfY6k/hTDzmVRkpcFrq+zda1cTyyv2IP3eo6WI///Wb+9EwgAThTx2kOWVT+82uYW4/ZOQok
lnzhEKfM9+5bVfrDOc/CnvXhv1/tD/cYKhlEMmCx5/bn/G7+vxGXKVuJrqcAQf2LkDlMuNNhupX/
96v86TPR74JGnOVrv5mzlPQrAIcLryKd6AskWi8VtmkPJXXxLx/oT48ZzSiAto+E7bdukUi2ZrDm
EAVbUDSnSamoyjwtolfdbMJjX7C0z//XD4cKFx4RfCqaOTqbf36FOKWiZE5qdelKHK3T2CfyDT+6
fg7Sbicf+79f7Q+gBJ0w20+A5ZDr7N/ClNYHBrQK7pF4jbFaXroag91WBc0LSctMMr6a4iGbEQj2
X5JuE2VaFAn0cTMGljmFFGIDPlyuxaHdwlocwsHf2sPQunOBy4s3+P/nHwQbV/xqzl0H4rZ/T3fu
hNlDi/fhZQD76FAlOrgKmp6s2Nht7udk3v/yegFf9z8LGSphtpNwdJAO/ZZwAJ+uB3fp6ssCP9WM
tmPM6hiv+9Zbo4u//Bbn+vvv16L7ACAFjELm8a/6jJ0SIVLOLC+5VMyUi2XFpTo8e/WmSOvtp46x
/Vshp6E77dFYLZlBrqFTNKp1iVZ66Jt0mJUIr2Gl6yupy+QDEtO44I6pbXQM5baVOVLXcMvXeqMa
/+X9u7+/fxYi/zMdhCbKMvWfRzfaMQaNBghUVeSMDwVw24+toK9D6unuYTYWgf+LwTFBBaUSbqAm
8uuvqmmUuQlbiXGsQE9T/aXp+f0JxruD8w0xBuDtNwNnvs+F+K1zqXa6/smprDD1tiQ5rGp1nvtF
v/73l/CHlzsj91y49Fi/G3FXlr1tcq0kyjnmEYGV891S7xCakhBQx9/rv6lmfi+uPLp0xRAC4j9w
ZWqfK95qArg/1Vw9bgJOtrZtg3jfj8lLNMsFrM36L/3P7/c8nGZcqslqoWFlp/7PXxo1QIeGrVkv
+8YeDns8ybP5bvSXQnp+xH4/UqxMGWrpctDP/XvzFaqqsNdGJpdTOXriGKJiKe9aEwWHxDGWSNVG
4nO2CR19c+atmw4i0FOUY5uwmlTF1vpBMkXrnmVp4dusg/K+L6RQd8EwETA1OmodblCVzFO2tdp0
rJlHUULpccvpVJgCB6ihnPX6MG2tDNNqJ3w5000hiWRdbDViAx4l30dbWm/+EKgHRZUtgfHc4i0u
S7GnoaStyqEdWp87dk8mb/e1u3NUOX83Rkt1k+xa/wycda2RRgRrm3kNuo6MjyJkig0ZRmoQxqaX
8yMsUg0sGhyHORAm25PINA/YN8knu1XNW1S73Zuj93o8CVdOLyIG1z441b7vqRy3jYiUpWiaX/hm
iO5yARuy0jiRYkv7gKDLr1vRzqQqoI1s/NO2haxOEmsx/fey8sAIjRmCR8vu4h/VlgzBoaIP304u
cVUNNgrNPN40FqvSG4VcqsyXQMvmelGWsa8hjXvej1UmlZXiOLPtP7nRGiyIBulCV3f2tsiqxMhb
5YYWFW8ce7xv2mL4qgKrKFfUIjqxP3Y9JC2x7cPm3dZex26WfFRtu1zNkdXK8ZKgYYipH24sljCD
h9Vq+l0v+GCz0IbXDPDm1Jh9mLLlHCByoUGc1gsZr/JDFO7yxsKYTkVBZ3hebHyJL7TkL6SwLLc2
r2fj6hTbuYg0FTj3PQFhYhsyCETlZ9z2np+hd6z3dGmVfO9MuSHuVuXG0mKI40fcXh0JI0yJ1yEo
+gGJ2Si/zdhcysyNJ3pyQ7FL4LhB3DuQyKCGFDaPs6dql1B15NgmcK5QzH8UJZ5UmeNA9oCOX5oy
h6eWyBy4V78Qju7c0cbM3yARze1B9FMzHlZZbmM6EgC2pCEe6DKLE/xPszHYp0+e8SDHga35Yqak
rdLKzOGN1S4xVLuIxaPqnMbJmESarC76cMnWRFRfrGnECzXAZHZJkfkv100dy44Ewm58KYdGXteB
156sVvU/jBeq5OQ2xunziTABmSU4s36p5i6sU6t1V51x/Jua7Djf9tJxD6JfzuoVbzvxYVddrSt9
QFVDYFJrS0/ms02duRHD4CIuaXr/SoBXd6ndb9P1UmHXlDZRWXxxdrt6SyihEq/pqvzaNUX9ZAfD
/i6setqzoBKOyWq3KH8SDyOstHJXWWUNKssytchmMnnRRG180TuzfvHcwXtIeuktadWVzYtu9uA5
Kf1ly/bBhHeLglmaiyrefna+Zdx0WTvwyzGOO4GCa/GQ/k99jatxRKB7LrrVLGnS7avFny/JoY6X
scB+v6vvca0sHT5ZFQ11vkxdMOSemSrzE9kej/KUVIHIO/Z/8sKaB/9GsTK73wuR5AqFOk4mJPGZ
FNqhv2fzivw371juqVRhaJYpOW2PlheOU27mzb33S0/yn6Adc9Xvscr0vgUiU8nSvlXNKD/JEvWQ
Dbe9w69rymjmFLYEpBuivrPAVMurKOVUZoMu1Z4SCsEDso56xi43aIcfTUASUFpwmal8IrazOM4i
DF9Cu94+pzCWL167NPowh+scZMkUiocA063yBJ8cIZBph6XMhRyDBYoWQGBOw584dDllMaVbabkn
f2pUefQ6lkjpWk7jrW5cu+GmU9tz4bqAX61P35x2Ue39rOyqFAczDmY6No2JgXbYvnzz9rYWeQxU
RoYlzljPkyWKJVNVGLyC743zobbKsUvRZe6fFnves4xNx3u6O5Z5JY24HbOktNTF6DNUZ9vQOJhN
YFbZ5CFnJkkdq28f0LjVbxAs4ICt07zqNEns+b0si4FEmbazv2OiP79KuBZYGExu8y4DEw6HEq+z
ME22GTO8qOK1srqqzhoL1GZBWhdV/7lVUIjyMQhrdVhXHUXZENvy3kUO8MVBlaCzWQsxk0QlvBeU
3GCQdrXE/XMx2+EMI21tv+9nggmPo2ONh71syZNzI+LXfEfNdk781TxmcST0S49Kh9aUHM+ACJyW
3N4Gw0H8ULB2d9J9dHETBLTF+DRs9z06xNYWwcGJLOgL8FRxlvT93lx2dhEUp6nrz4q/yK/4UlwN
4p8FTeNaGdZ4jjrUm+W+AA90Aw6YGwS9peu8j0klyS3qI+SGkUHjkg6qW1oC/6T54um1vwkaMUWp
X46QmyiRzb1xR/Psd83+3MmBs1qStPEZF/Rxh26nnebuaNwrXTcYYcqxjIejr8nySpN+mQ20SjwS
U6tWvrzxhtW/rMpFfC87rgUi44RoMlOvw/Pke6I51isilxWYv7vCimcfWP/406XuJ+c7iWw1mQE9
/8KCBXbFNb/Y5aEdo+2zX3cPn2GEPaDJauIatKcuuUXkUJS5WUx0ctx2GjKvCMI2wwhx/hW0hQzS
vbeFONZmjhRPWZl8IuIeydXkNrHSvaNaZkSI74KEy4p8RHbQ6nOpwnWntxAdWHQnfZM60ArmzCnH
UqbO1ib3ohSYptgm0JmRJP6kvjfUb6tcxK+ud7c1LyIVG1BtK/xSenbH8x9YfsvGSQY0GFg9QlCi
sDYDv3PqL+10v8fuMmWGlvmxsJDDHSfu/ssl1EWSa1XQHPdUIhes0CwxdOoKO1CkelTdMCzGV9fv
3B0STtk8jWYnlb7tIMCmROzE9z1+A2se6YIz2bmzni4a1Gq/vNZqHxqrJWUkUL7asjKO+ybb6mTV
uWnOtxZbDPNFl10VXtRuXd1iVYXX3kSGGXyOYFwfGmz1zcl0iPyP3BL2Q0xMtqYpcMyhW1Sf3DHC
11/w/Gf2Hf0hUnkbGKhuxjrTJag3hht5L2V/sCvc+tK+tCk7xFiJCEMcaVc3llX2XTqPneyzDbEF
9XHVPY8ot/2vdp/rh30yTP+OLwjSJKphdy/2udUfibOUpylsg4TnZdZPXWi6a2G8+cm2FWUQH3L2
D+0wDUXaudywGSb7CvNV36b4W02DTUocwTsIxy38JuOaJ8zeR++qqFU88wmAPtNi5FLOHLn1hIpZ
Yu3S0u3CW2a5SqcRrp597tfeYh/2pnPdTIuBe3H0dBDkkHSgEUncGVwekSS+hwREXEFUiKJJrc0U
LcdPWDcTphQq7Ydp5X9Wa3LfSfZ21JmIqNViS7bttM7sDNmfSRqvGiv1X70bLBXKfJpY6JSK9EY5
uZyVwizNB6GgusA/VjhflerLZytYkrdosinypeROX2qyb06bEMV4HIkOxJoodJ0RhLq3OqI9dGhx
4FuLFUrYdm9rYq89yF2zXBCGKdoLqSvvSY2L9Jg/nMpL+9GF05gso9Me7cHyIXQHcDRythoztWJr
i3s/PufMCp9NMVykAP8/JixJgqFxxXYUrGpmPMgsDJU18rIlxSC0+bG47T5etL6wHpWyMSmaIKo/
O2eCSBaMGKildQh9PIUd4V60ytLs77DFJI9Jb8vXpOoHO2vIOX+fbKe8EQRsGFLtPTlcMCc7dYak
gkpiMew0tIfKvxv9omU3GAvnajOWs50UtLsplfG2PGGTEvCu7UCSfmRC+73p6/pqC4utydoIB8ds
Hnr9OkDam1PhTOFGOqqndSaWcZ1TbGCKnhjmrREHZ6ERz5KWySbnqDptxipp/Ckaf8WtKKmiOqXK
WPatY0EEuWY4iGTqYpvGKLW66nGoqm5Ksf5xfyI7D2hBkhYH32jo1WGrWw6ZT3rFlmL4MTyUUBq7
FOeB4oe3OPPL3qtR55rmo+V7Ok8Co9JqzFfTzADnsW7GtGBpCftmGKqvU70n9wgWqP97aMbtONEm
+Wk9JOXPefCK76w9HZUF8WCvWVj4PS+Lt+pdxx7pY/QDOmxhh48Kw8Axba2xuSt7mwWsaQP9nZQV
7LITBx105nf9tOWGzusHGe/j69lhzDpu9CNv1u4sn7j2qQYN6RKfL2ll5rShe/mu5MrHcyezgi6j
A7gr2MdsR9eS1U9GNP0peykmFgKSI+qrfmyYJtZhS2vhcwkXOuANb5uDaYtkxlATEFPhzbcwGgI/
a9pe/iRRZ/zplwlVQ/oYvKWDmPYqn2vLf/MXZrPM19H2xkDLRcaFBU8y5nq+aUrlV5lxqlXktHn9
+ftRWIrMuzTvgQ6HPiXThNkycHfvHaEonY9VrbPOmyCRI/qltXurimr7CBYFlaNWjE4p5BTrno49
YHxdBlmc1kE5W7oss+ZnlsFQHUjfnhAvwLOcqYrafFMVJnTpHI22lVHg66uChAhum7ExP6ytrK47
V0/1l9aBCtRZKnwRCMWbY7+ZBDFC1yfeNa7QVZ/HkypPcTHOTU7f2UNgcczan9SKPUOqR+OV9NlF
10I7cRcmZ+W7PNZKy8wuwjNgrErKOHEV4y+SROMm3cxeMQOC/cnDuWi/75av5zSEGtTk3NHFnR68
6jMMZ7/Og8mSj6trV21+PtTXHQETNO5DaA8ZugIXn/s6AmibZthzG93j19iEy5hN26btDEqIRfmz
muWjKXY0aYm1k1jOkKsv2joZnJTWanwuYxPrLKpxoEitcbS+S4rGj0KH3XvjlXuSbjJZuPuDLmAi
Dum6HF87MddfbyVZLfvp1cgoICnc0mN0pO6br7XdVd+hyQxf8F9S72O4O9FJr84wZwkO2WU6haan
Yqh26TKxq4jrX0EHThUTDsNxI/zvyzLOd17F66YVMQkfum+UZOretwIfgdqj1FCrg8we9PYg+X+P
srIS6xQqx3wrlEoei3Wuk7ywIF7xJAwjldkHwE//JxFKBbSGy7UudpFZcvGgg8V74Obb1lbPDb3v
KVFx8r7toc89nrR1wH2Hd3fa90XyC8+foUlpBsfxkIyFL4/4IsR15sWCC9UUm3qla3RuNkyll9Tv
A4eI6siZpmNnD/F3XdTm3d/c+Spwzh515FmaD65rzko8B7xgopaWWxLGYJk6QAAfswni+yXahz3z
wrr6QX+U+KmJrfYKUcYcgVIsMA7AA4biUvQ7ONI02Pt2qpOtBrK3a6pHuI9RwkDrqVPNZK4vRoKX
LETxgeUcxCSnW3grxmTVHFcdhWkAgmqtkl+/HpZRppPbSsqZZ7b42uo3+3kR43KP5JtmaPeVuKFp
ZlwzQpYtLIlpJaV3dQHsqt3y6Ath+slU9JiSH1Tgll9swhQuWtftHrd9mjCFT8jiSAsn1l2+FSLq
0z1etxaDiDiuMiEMT8eCpAK4bHXNIfaF/LGvTvJuW/NYE0aWOCxkhz1Z0jU2bpn2MSB5tiy99+TZ
a/dez4km+XGMtw3weertS+bGZaNj3cYqI/LLdjIBsFymQYztaun3zBvhOog7m/j44ey/LKwjwkS2
Heggg8dahE6bS5cwYI7VQMyU74QYntSR7j5CuZJdVq7RTq1P4umlqXXxuGmvKHKWDO6viU9z1yQu
esLIkfEXXc2a96jqsxrZjd4LKFkqbWqGsnQqALVTf0zK7zN2jmWmuqGnwpQiHg49U/sv19tikeOt
3FFW5tXb06D3kIV2EIvvCk9RUwcAmunonBV2V/M+rPeWrJWADzgnD304LlzQlr0DbESjN+cWaGt7
2IPO4jCw8XZSW+3uVbd0oc8bLsI3vFxQs8VyVV8s3xG3ZCboEERPd6+RWSY/s8NKP221W/J9lSa8
ssbOiq6gH8cOi6Wl1JjcllF4Rbiz/uzxZsMLH/7cZ+8bYJnSt/H4VdBR6FdmuXy0a9wwvhVquqUz
M8tJnaV+aVKB8WS67fX9SBv73ibhgk8Ny/jnhAwtwUA+1R1+kEv8TpiXfFoxnKdUaGxS4UHGzGLN
3q0PSdLVgkm7c52Dr3YVIqmK7K8sBK3xsp2ZrdOkcMM7GRTeVcSD66bxWi7vugzUDzo499NThl2A
IFyVxK7ew8inL6JG0LHtzngq2sq+RkPajxCri07n8Vb23ytvMTErtKScMHFIwukw7+X4soK1uTTv
ZdMf6AWAFqNlr6ZUKDF8SnuwJ3ZAhfq5jiXXpwSzjfMt7iyevF2rh6lxxCcMHWZsd1jWp92Z9L3x
xfaN8+E9hiRz/RCgnE2qJ9ihWGMWw7vCL+K2LLvSPe3NWn43dIxxNtaGPWASMYyle+N2r+W2tt/2
xrHf1tbpv454Bb1ZahrD0wZ/8B69fvS9qsqixxbRNHU+gMC1+W45+gQvDVYhTab7a4cF/m3CxOhN
tlrpDKsjBlc6VfdDGXD+HCepkDO38JAssddgnGc7zVPoF9jnNW4BqcSn/ttpgjVzkholkzELbK31
KRlBWGhbuvmFxbX7pY6S7usSiO7aGaqouZiVbYu8wRvEzzaKiU5n4dlEQ7iEx6Vm88unwhpMyR7O
rV+3RFhcm3qzvUPXjcGv1ooMcCorn7e9WnDcFLLqfaDtxu4P7Hy2qz7cdATrIZpfnNIVA5da6UWn
FgvpOOVcQnnm02E1YBb7houI660quoLNa++sn1AJuVVsIwjVY7nUWUe+r/O2j2P+ZPpIMy/MTDmX
Xq+3IDUde8S0Txodp7Qe6/uAaqBNkb3EYHE1vWwq2Qq06dBXPmkPMzdMqiBgV6xMFg6WV7ry1wTA
AJ7t2JAxx8lrjz7cQifzZ5KocyNG5LjIRLgaB0syEu89rippAFBo8g70tIRKIuXD0gzk+IpNhR01
t0uSrKyH8WpzsXfjLdZrnStSnW/JA0nCjAQb+6XQY/g5sb742pYrPcbccD4XmL4jOGHQ+VxPk5UQ
YibbV3feMMjVVVQ9r4u3es+kW/iPA1Syvj3GPUvvV3bW069lcC3u+CleiIs8TdS64IRJen/buMnC
PDOo8cap4HNcYMC3qoNZu+J94e64pDPU6lj3cCgyGc7dh18V9X7oChmP+LeGQM/kfyWMzt26PA/T
JkBZubPFaY3m5TaZZ7TgRGOvn2LYzhMbA+KXwDT9g6mcqMXpYPQ2mv9a3W694z40q7arw4BAq0rj
bjKftQq9605E5inoneZVcUoDnI6H7cFob/ze1UP40rJoB0GrQsbN1quXZwnduruJCBMZmYjkxlg5
uDTPq3JqIKF1DZgluEir4a4HXR2dC9nF3toAwgQm8ID2bdPNRLWTeqRCwIJxKg9sBdqILqc2dO42
xODmIEanYOZyvOqqJxSNP27JlkqtWDt2PnK/PtdW4z3EIKe0G1Bxfm2YAL0uzWS9jbwXJ23tpDDs
hSYHeSLT+kc0ez7rFUZkL4NxUF/NYFp9Lqb+jANyy9xhLCs7VFjuNhzqgrfDVkOHV0gjWv9oCwRC
H9JBrUwK+rjMuM4VK51MQkOJIxcTPZcDNLQZD7cirIq7QPu2zlajkq/tNujhwsWq15xWhcvrGVyw
+wt3Y4g7BK7S60F6bfnaWvBkgS9GIB2y5USY2di+1rkwYp+v7bCsi4P29ijJ2zaM57Sa+mjLO6gY
MW3J3D6i2DA1i3kzQMWONr6IJhm3rwAR3ZTVibTjD2HLgK1gLEb7alqcPUgjqqfIpt6jPZvjQjY8
TLTpJxZD+4U7LQwOQ9gPKh+UGgz4KdKNg+e0NgNgVdq4cSUGgseRDE3tPBARskLdpMa9uqaIAf/b
4Ozq2Puesg8kX+iXNVrmJN+8aEbBHLLKSokn2fZ7fr7BzeaQjVs+r3F/TdFWb+u4eRdJLYefDRVM
XKwwc5tjvBlVH8NhSO7VOqkm52EBQqjdaBCMGWGTHDoHtWhaLQENYgXA3h/P5dG5LLeqi25rBoWf
hfRJ9BpW71s3C9PltXTaNtW4s3RZItGq4Dq3O59B69PZpMBhc3hyot6dH0xQLfsboIeebncg8PDg
08aItJBb+QsVX2lODqs7da3IgWEkWESkXjo8SN2jM2CFkQMK+sMl1OK6PK7RKLo73/SFTsttj9rL
DTh9ZBL1iU/muaAJBo2uzJXy/Ml549piokl6VAhVWm3jEqayogbfaVtWwYOVYHzipVZi9HxAPCqf
6KqK8NIFxi/vw2FlsGviwLi5srv9o6uAAr8vZ/HmaeagzTzyNos7UdnOwePKqw9Vid4vW2dypLl1
W+Uch7hcmE05P6xSnQ0Ttwrr4Jm/2RX+FW5U4XydnJvuZ8IUYv2zltYy8QRz+aQN4yPf11RN+g7v
1YWrrbPrEa9e6Xm3kdZhdcW0q5oMeURNJ7ZtAufQgoof/uzCoE9OQPmqzGQ8sR8RQZmsB3YTyYsw
iQUXcNjdn57xJ/0oi3BaDt3WNAlb1Xaebjd/xbdAJP5gn6RwXecWg1nLOVl1xVLPImKiO3LPDZ/a
s0absNwC24aZXehR7s720Zc1OEhTGL3RvCTO58o/vt4AwQ3N0QPEnJ/xGWtl2pBHq29EUK9e1iNO
oLnFgcfL+NDD+oY9z3LjEC03flBI4i1j09Q6D1YxxF4m4j6xHnwath5zhn1Z75Jii1lJ8rxvX5xu
GbdbsOnIf3MwAIkOE0nsbFY6425XtYm3+ZYz78wZU2WPL+fMA5D7Har4dF2nwP7psNce87gCir/0
Nin7S2Bc3ATg21M0ZvQHE/cUxeFiDOZe5EFYbdPJXaAPpShVjPskgYOmVDWbDZhjA51ng+l0e9tG
E3e/ZG6d8m1sIaRrvGpUKnF+linECPvadtYakKnyRpO5vZ/MjEIYol4lAG0fe2/YKcNFn+YDg2rh
HcuhwPmv5H5Yb9pk4Nyw0t51PtPqdF/rs1iC2lRhg6MXvVh5R65uw9tcijo5wAEIdVZ08/ruNvvq
ZwlC6D3lgM3hRSmjej5OzR4yNSSEdh/cdm3nbPQJ8MwnYtrMocBRzs3F7A/mtYmVa7Oc9JfwKZh6
J7pK2KUyFOJjmHlWyxsn/mt+HgddoGghq7fLVkSlOpsIuN3zSq4rCaCzmWd9dfbxNrne/ao+oKJx
+Vjhjn5GWOPW3SVbGzzyj1MQOz7cyzRvk5Pv85JgZ8Ee/4PJaSKq3i3NxcjD/hJW+IOnxCvH9o0t
tL0d+2Sjkwg2+ks2dBZtnQhL1V/V5UwdbIS1hzmMj51t9xx5vcmATQfviiAX/6vPOAvbrp4xtEsB
J5uWMaFY9pfO2ASskT4XF6wTWja9XbIUxdFebb9/ZvEw8cOstSqvAS7Y+k/VPIMps88KD1ILiIfw
zCZW16V01hdgd1Eed13gLooyIhzyPkYofCWCeNZ37RJZtwF0ivgS+CDsU6u3K+c6AOt4phoVaz6D
K3C/gyF9dfkWQOL8xiclJoJomEnj4YQ/uaoHkHNUIY5zVIYqrSuGx6t+D7AAJhnNeQSIZaJwTYK2
ZQotJJH8EvW78J1uz7ttr4pMhXtPOvjQ+VVet9B1vvVK0eh6bKPqNPJkKy/Grprs+6RBMnlUq4rt
Wxt7Oy7sFYSAFSZrEZoclABecMBbtcalkmWXPMS6RUS2jBNKHlFLMF0Hoq915xWwzb8EZwOO12YW
QrD7XVnOHvq6YMz1IVoHX/uwstd8WfET/qjnIh7YDXBtStpx4BqwWJtzPtjMXCd/BKG8212nrnIL
nqt3mIMtmS/a0p+WYwIdUHxdRj3SPSCCa4/awji8l6vpLjYSaZ8U9tPXIzG/Y+5W884SEVpH7gkn
aG8ir+76S4qaglioKxCRap7YC46Vt5Lg7VXqDXirCLNqiAtBCkywfKp9Div8AOTiX/bliAfTivLj
o++d6X5j1/WGlF3/Dyaxwf3n2XhHkGHLvaxAgMRTXCaxIb7Kj4bc7WurwDqIDljjecyOCzKBd2xb
nAKfsKqBoR6Rx/arXia9X7XcgdvB2qoY0gc3Hrb3PVuajafNfYRu0XV2phrQ7l+d3GR9QmDaqGxk
bR3lbhuF63Hw2cqjItPWMnRptNcNEci2va79bYmL+Io7MYjMDRTXaj2GdTe8c1Lp6DDk0Ig98PAk
WdwpCaOe3B0lvlz38ZWxQa33Y5CIG+TDY3kSo1m9YwcaDBywNixo/x9lZ9YjJ7Jt4T90kSACCHjN
THKoucplu+wXVLbbEEzBFEy//n55Hq66fay2ro50XlrdmUVCsPfa31p7iDevgadpZHpoRVmyd3ke
IzCesEf9GzrXV7sA+1m9Wxw532uG8/FJz5wie29gNrgP6kWsZ9H1tG3WGbQ9NmXXnkaoqmwvK7nl
d4LpWH1ILdbgc0QSFrjt2pTrgUWztt0bsXrbYcwCY/cME3g18z7XkgG2f12+HqjsfmGvEInpzRwh
4cVl/jDCaoIM5TbgD9PeloTaG+VpjZv+S9H02cOEPRnoRfO9PZJ/6+NGw/Qpz7vwYeV7N/s4ZaU8
4qU2n+elEu+kHZQvflC1X7PUq0Esps3fnq6ITXTvyQl1FUhpIK0Gdbvdo0KZbTcTFftVlkKVx75i
w1vlQhaetsVp/vI0z/KxWtKxObL+LQhOPH9jlIhcTdWRbAgwqNGsa3sSTlgupxBmYNgPOlPBEcvP
kL5Olnb40Pv+9RXQjO5n/mNefzdSknrvrNqMg5MxjicOJp+3/NhG4RAf14J1JS82nfRHv/B5WrXp
0y9lFA9oFIsvvzLQgdQqCAb7MK5IgsmSzcHXPsMksuto4ZgGU5bwlHMWfRpQ1fJ9mvfdz5ltp/VB
M/15QPMrAWfCUT1h/u/BF6JgKo7MzxceHpGn7s6VRkMUGes2xAFmIdp37TYfc7PEH4s1bH/CBfvV
vb+6Gjy5xtsgJlPVe2VyVLTA1S2utY5v9mEMOpOfgbNY6bZMaNOvVl3HEtTS9jmcu/WbB21TEycZ
0ZVGjul+MIIr9B274HjFp2E4+LdyHYfhbYaIVMe0FIN/6nOOlJu1MZ0+YcljJ2s3yAkqRsw1JtOU
1qVANFouVqvxA+G73JuOE7Zfa9xq32bY6mcnJqt532TEyKALs0SXfaEEAhxCNbfzR5k1EwSVtHo9
56szmZMzdcvLtMzMfJDziX0ZmcHHBxGtTIcypxoR5HLNNoC2pYEF15jX4QyqZOcD/6r7hIkIPcxg
ViQ5lI42P9Y0fH+ZKVoYP62KcXMH8NDdbkKMZh+y4eultuP2I02npbuA9nEhKB/a3cAikPoYlWtT
DDsEsrX+ZM0487a2Ey8gNm8ysd7h+zBkH7diyBOLwFrcl6bQn/K5rMpDZ2LPTRrVReatqmT+huWg
gV7rw7iAEqytt19TL+UsZ0/oeHa90Z+JEardb2M6Q+lA3gcb/NQ8fRtGZyM6odN2PIMFsR9BBQH7
pKOZ1TsHJcrg0VV5P/+oOougYiWzuP3sDtiFq8bJDThXH+pj7hcEycYE7BHFJ9v20yyItT72c88O
Uc6lUib8f8WQhH6t4aXscWsPXT3OmE/19ublRdqciPMl6AxGzx+vq8PptQVY/ceiylx134VpNmK6
X2WeVFU9LwxtnfBmdWyLMpSrrmJg01/LUxIwg32gAuiQDJc5SmrmpuBHTFuaS1Ox/+UwNVGGiDqK
Pj90nghrYoeG6/7QNkIK9IxyPq1NTdvE5friOhH/yLZ4xhjjM+s9LFPOTAiw0oV44JRm1WG2bOKw
2Ur1Z80k/X0bNFqZQiieKOKykjJD593rNOl4uiz54v0VDnmYJj1i93OxDRBFvChzbBStCq+zyNom
eLBD/CNL7h8YHgavHexMmOBfSP8ieBAQ55qY87SFoi5OVqehuuRsnQT4lYMUvCbajvY32FyAIZr3
/JhRM0angB/+p8v16ihuR6VPFVRy9T70xOLvKDgYQO+0asSZGUB2gw3esRccpHF5hV62dh/WC828
QG/sXkyIdL4TTYSiNxSRt9xyhBbzPojbKImuRrHdyPjAOwektNYnuqIca19W5tUNmHK5QGAGAy50
hax25JZvynsPmrTmYUTSSHDnpzdNv/b3+cjPf9xC635gUja9xJGMv/bgFv115pcbFzHa5eaBSnR/
6j52yt3IFDM/MPXx5LGMFyYZSO4V+NeC6m073b+o2XfnAytyFvybtmmj3QglN0MpD7NIkNhLJnye
FsDiCPL6tmSBSY83zhszpvaIWG+qkca507K1+hB3zHz3vluSTSdy4WzPABrIbGOXxuFhrtzgvgL4
yl9Wwzcu2ORbD3YPgqLvq3Hxmke5zT0TvWHN45N0tL7G5g/ei4vpkiQ+R4vluYtNhlPYbce/FjMW
8+2C4GseKUjWa4BBlFINN65xT8xZKUn8cOzEEzKUGdkcG4LgdENUfDbDXPo7mYqgf90Qeymmygwh
OKWacD57XedMd2vlMYrbcJIED2hd1XRkdUDgf3RMtckDDNeCThxqGV1blBmjBoRSfhgoa/WunIvR
4TK18VNBd4ZWzRTUPUMvx18kqHdxHK3PfRPH1QK3KOX63U7xyuuw7JgzZ2Az3FTpmP102j6eXjLp
MJjDZVTLJz+PVpBRlKH5aZN2+go9W/bwq2B6u27awvrkj5BP7ByPnYEI53UY9mZR09Nm2d1LGZua
LyPFUIbZxDhfWN1KqVgFAgtTLOtpfo0wfYzfQxRguHF/HnHCmK1dPmxsCXGfRtQh+Ahhfb8763ni
XZWBvz0Ltfo+okcQf268yn3v4l59kmD59trkdV/qrCriDyItIMXFVhfx3ey2WfW0bPIqT0U66k4C
xhagVwIO71vBZPd508hId33fdfGd1yqGCf44lR8CTKXhgzNaUZyoglKRiJKpCWuJ4slB1HLSnrY2
zPRyVwSIT8lsw+l7zFt32g9523JUD8ZtWIXZ0eennjcg9BP29lgAINa7ULcW1qKhDX5aUYvMgWCv
Jt1RdNTj0W+3atrBwPZEYbJ/DqF+uUYX0HVNFDDtxubXfozg9EZ/S8e96leD7mWElfuM605Ole1m
Q6ERRu3e5cC9lrGYBA9mZdCNig8weZPyCMb7VSNY7suujgylTNs1ezKP+YZR3Lr9z20ppMivMLRd
kz4Wgdh7aOBfdDlX7Jb3eGknVuXKvx96w+/oDyQ13xNiAS/dxqIdXisE2e24spDkejfGKHDYMIpq
v4VDUx19uJQV7pLepiC2AwBKohtw7ofBm9eiKu2pdr36VDpD29/OU6lfvb6th/00FKtzsAtILuNX
CaDsI1Y/bqzbcI6se65l0rRZ1t7MXlfkt37UThStcgLI5NJQijZ6Xh8aEhLI8+oqQ5TqUpiClnNo
BsrveL3B/FFUb9ib1Zl4UPvSyRxWaOna9n0OVPWTwWP0yioa9G8rUlj7TWz3wg3Kxwqb89PcmLFP
FsYS4Jx2FS8VNTEDbmbbL/7ES4gBJnlHlElzP+7TSsA6u3aYjnMzyPgOTdJTBxvlw1eehm451PT/
zMG9mRUOhoL0Sx1NE86ItYd9W7Mg+pktsciSQg/lsoeCG9pznHfyZ+3AsiZhBUFBG8mCPXJyu6IN
GT6XyzcL7/95GXhHXAfY4XD0t650H72Vc37PzEL0F6ltup1K+PQvIFE4HsRaR68eu1/7xxYib0Sv
Ut6MyBKl5tFGK4f0EE1k1k1LFLznuizUCZ2D0ZjJBn0j1RrjYCCuvjrzUh/hTFXmJiwR7OsEgBVS
bsBwebu1G+OIgsDI/Kb2Yu/ZjIM5p42BXhJdyh+16jmlkDGufxOpmlNW9mb4MtWOcI8qLzjf6do5
ZPmSNEqlrsLu3eOF8nHJw6Hf52ThyMQNchmxAJ5aP8H65LdUOU1AEFSaGYXJpQUjK8K5/r5Ukf28
rk5nbxzlzpdyzCb/pfWCdvV3aW3Fj0wpRml+I9D9Z4LDvkybQPLrCGp2jhvH1wGmvGgw4rZdfNxs
QCeGXLvk9dFzFk/jWpjtU+44zQ9CPuiJV9ftvxpdFeYInQWiXEwTar5hC3ZAwd64n9mWNuSvWG/m
j7Qs2OiWaI0P68bbE1BCuhhqet7GK7X7N7YbzsvBMZbjjEXBEFmujCCea5rNhwLM8iM5AkzY/C7v
vivwtHEXlXF7q6Rhm3CUWgSdYSv1LfIHdxEht8uwj3IRfGWBcvFp1ZFWu4EZSb7rV8gO7NZ6m3Z+
lWvQq+u88C5i3cySeOkAjqFGDzgcnzX0xiwdgYoyrAR+jYRnvPpbnTGqAI34riwG54ua5g3rtLuF
/VEJ2PB96i6yO0mKtfQ6yo/1fmJ2kXROTg1GaL35rnkc85uxwamGnihEdXBmyTFrHeMjWfEHFXd1
zRQDeL8DJwEihJlvBH1CUg2RMyRtnC0PhCXN4beNK0m0CnWje9sqv8YYVVgxHXMdW5mEs1zLc6UW
v+N6BZwU1VaNmHymfNEH+hwi63cL5SS3g8v4A12+NV+J28LnxU8h9YFx6JUxat34m9sCW+2AxSv9
sLlD1SVOGIFzUZf4PhfXbzihm25K7bHHHzOcIwednentBijbjx733ADuOhxYImJiIJsVqpct5Shh
ccbmsIQQbwHNko8PJe3cvVLjkB1UPmbqLpSr900uxBUzTJ1m/4S4tKynQcdz+14OahB7PYHF31wB
sfbAJgzUEGS+aDqEToaxiwIjis6DNxfF/dZ55jvd8vrCqVbqE+YZfe8MoW1P85Lp4BYuPH4lkUp/
b0a7kmsG2OxDAjc9G79Mo3M6fFK7d7WaeEEDUjU6WXJI0z3+AhxITGwzhCZD33gkJI0Nfp2WvKBh
74LtNBfT6D/hpfL0MRVjcUfy8jYmAwVv+TDQZxwbK4naip2u58xk6+FP9vb4xQ2s4fQW+6l+8Ok3
6J6zcvwrC1311kqcVg9RPPfmvPXu+KyqRZZfXCSJ7eOWTXN9jsY1G7lHMY4caCGnmEKhVMOlyBRv
GI5A7+PiEXS7r/yKs46Sn8OX96AlSpTeaSCA1mv8kzNb3zlgT2he0LD1T+NMzvcWco/uzjJAhBa0
9btTN9SJrANkSzxjolAnQV6VFFHFkicsU71OuSKpYZKoae96JIbm0LmQudjZZeknpaecAOF+U9+a
JWde502Yg6hhunI7LA3G0qRSGoRwInlNnkMHaORU2E18URaI6uDBYlcnN1Tpt3Dmq/Y2tYQcMYJ7
xCgCXWUXSJhrAA74zlg363gJkL+PZbguHZAD91KNB67pP+fF5Igz5CKhg70M5uXUoX92HAp19I5t
WD5DVIhvnO1TeMWnyuyI4NjlH7zctS04P2/q8TkvZ8MQB7A0TYp6WWdeQoEuz57IBNV2uNJiQrY3
5uCgkL+ZLvftSa40XIyxMlPf54K9Kdj5UmOf3Dxoh8PUrdNdOZUNiCk8JA2UZPh3j9fCuJCwemPe
X8uWZZL+qO1ydjwk7h0qq3cWbRW6oF0Lhh58GkNxIAOouQ2KpvMfWTOR98fQueoywxTrJ75Q8xW0
mOuz2xiNUbWtXo6wwHLl9oNMF+YedptGyF5S7DHCzGYdbgpl4jqJXaC0Eosd+D355NGJM86dzk4O
swoPEQ+cjgjmrzDpK1V00InsPuttMz7M8bZZRA21ASy4OCCYXozYXAaLu/5U92mqXvhSDRoubp10
P6eu/JgaZrn71tM0vSrP4xT+ruEwjnMowdW1OM0niIG7VDiBOjb4HG7Lkpv+WbmEJZ3p1mHy6bTg
5sLOc9K3qlwsymhj5p8B7MF2ofnql5PDZFfeQMhTboZNKY/Q7RU3UqHLe2u8GSAVLP4VwxTAF/ep
qV4oQePvUI4lVmGV2W6Pi0vQt5IJmr+GXZ69gxap9diS3hnQT7COD5OWr8Sxq//TfBKOJ3nu0N2/
i7nt5x0IbXGPdNTrG5Y71NN+qcvh5yJylO5SoWNyvl8xCKdr+LU15ft2dAPbbjeGRzk7VL7WTzqr
C0wZikf5E2/nBvwfGCC7zwGkoxtYci0PtsSBCh/J5PaQrmN3W1eySPdIetHnjpyp8oRdkHrG1mXR
XlTvlfmNJ7RhoSYlBp4cpkwEZrLtXO+ylFH3vq/8of08m5KnTIiCHEsS0th8EDTuOCbo3lH1CJtL
wH64rBhSVtFmj2yLM7x1p2pJGAT4aVIXM2J368joI6vUDRBKt87pPQ8ZVMW1pfvgZr5nz9UWUbmk
KuKICAO8SSH+3ugweAOv/li2Jryzi8JpoBADOHy9Wd3PZbi96T4AkRuQ5+N9LVMGb3Hp0tmIYlqf
aj6Hq4I5QfMAt/QjSNKN3rsQA0EiWbYxJ7XECpg0nu+4nLDIfTvbA1ftw0z45QkCp4yOQke1f1oc
5qXEcDX9yY00RG03rFKf/TDV/nHSubwiY0HxOI5zasDayrB93OpeN888vya8pJ4zLxe8E+jHlW8f
c4V5dm/afIIR5SJSkZNYJdzWs/eEAi3RTdz2zUO24mG/xCtBIxAv5UYnodcI4CUtfm6YW/sLE06a
KISpWLtPtRNE7Y5UtdLnbiu26lCPeWAOPZPUb0PN9D5Rg2P6fadQkiixtux5wAqwvHejZNeFpmIr
kxQeJDy1ExOvczv1isqRjQg/Ja9IbB2KlUwHNxRFc5qsP81Po2fKED9ftX5SM9H9fERYR3gUZH8b
mSVzT+4I6rqzW8aggpQHDvYmw6KIGtXx5qlL6JfdUoYeXzQtmIAg0VUQyq4T/ohzlfX7TCy53kf9
2nlJTYr1ZYk5PvcAliSbBlTLPe+vpR8+DlO2hcyqWKhkKJp8XFmZXT8OZRo9Zwx7PEoHKP6D64+s
8fZgkUCcTY7TuSGxGSNHFQzzLkhV985QhMl93MSSTtbPoQu5OBrlgrqwPMOPe2UipNoQbELrayZh
+IgTEnMydfR6pgGXFXoG6aqBOKUEK90BSRCi7tCpWTv7ohx4t6WEPfqXZYMhPwdLHf1gCIH/ClGo
yBK5dItMNlOvH3mKGSniv1x3kbca7yQb4mfJUJj81w7k0NyZeF7Hm6wLpk884NelfJPNkjo25occ
5foTQldjGuucFQwsonhGCxf4q/GYHnnN1jpxYzMy9MZHF5+cZdj6/ZKl6Zb0UtJFcbs/GbCon8zR
4wPY39V+hD7dv23rtBV8uZBaeKbdwE0yZd0j46qO8nABc7lQuc8RdXnfRzuTbpx6MibVYY/bpjEJ
ezsCkJdrw3NYcpLgdxS16+cpDsYPsvOGL0ut1nNFMpG+6VCrbxXhaFff6ozfpmJ3CuiuIvIfZSst
7jqwtzeR91FDaWm8FvKag5tbXnVLQoxViq7JhhV1jmYnKg/o1riB4pmwjTyCdzi1sH2kODhdBJQQ
Zc0Tu8G6LyTc5i96LZ0vnm2Y9NSKt8kdcViVTJArp2AP6x7dqWLBO8KSHR/2yWWPnywVjESdivl8
HYQy5IOzR10Hqrsf/KX95rLxeE7s4pM9QIYCNnEVmSw8LazsiNEFoYxexjWMafB49+xoluJPA/id
xiqT2pBkoTR4DQCYixNawvKq6q37HPolm6akZ/L3kVNvSaraVd86B8hrB1ecLSeC6N13bgnCQmlT
XPoiNS+PZEr415C8LfBZHdKXZTLEdhieWO3Sw1HLzfsedltDN8JgrjkYRYD2IdtU+0ET+COTrrXZ
kyY16gcvcxUeHFutgnaa9EcSgavqW8PojglB3Sn6mm32AetkyYyrnwwE0SYp5rcWmyo4bFQGZyVo
zvY5qD0SkiB2mckukRR74eXMNfwli4ml0CQYjTBf9lRmZkp5zc/hG8vXZywtsg4eM5XRC3lFLN+m
VAkQAKOW50JXWXUbwq78DNWk3wan5Vmuebb+I5Ru9kDIXa32pCHln5QxxXTu9IZFQ2UqPjuxFPMD
ljBWe03xYkEohZbrTRQCmlI8TmgipmRt6a4cl/DLOi+gAouNx/RUWjoYD5+ePrYsTHEpjYareIwH
0j9tzrbe2W6c7UXguosPYUnTislwjtUtY9Oh5iHs+BaONcjRWDOLkqEoMRKHwBuL9qHJUlItuHvd
jyWnRXOC0mK9kyPLdXgpQ1s8lcO6ffcwOFwWDyMlYzrLDvpxMl3Govg12PAjRcjWcRrGYu+3VAGX
Jux8FxrFIWbO13mZnQLiGBjMB77JDotPfXlCl8+9r8uwzK/Gn5zhiI8xvN/GrO5PISkQX7Sls0Bk
besXGM5m3s0BF47bgHCCPW9MAjbmNNxeTGWDdYeQsALs9g7Ra5kXArRYZ6Xlodtfs3OGUpkId9Hc
vrr2fAqXqfsxiogmYQQvGHfjHC4+3c6WPte2ls5R4hn47jKXCy/+LORfdmuDGmkldJ/Srayh7E1k
365bowcQsb6lVPCbOLjZYCvZ7k5QyGNDXJWPtz/j1rrmoDx2MdR+srZTsB2xmjdwsnhpdgH5o+8z
9nlU9CgY3uOwzp2LRW/70OFOKHYYovXDCENcHDzZ+k8e2jg33CoZDojV6PQe96HG5Vn28ePgVdVy
wpXJCl5xHdEA1HQfHG9EqXIbEedJMFYdT5LTj/YxnrMlS9a5YpHYQO67OXNSUXzFtcc6X+7MisVB
S1RW3FqKJBHdgJLkGeMyDqUxkqdW+AE4z3/EovrqC0Xm4I21X3F33wZmmbj5apgmaqic0QwJLhYw
0GOI9a3s8/ix4E1HNgzvlK8h5q7+RudpJhJnUUgRaBOzTBQJI/qA8Va9iHTzAN5lm9csq+jV05h3
HPiDpd5z6g5vLIE4LUc5KYkxY4K4yuRhK9MWwU206ugyqIJ4anIZ7C3DGARJ1zUv1GvUdLNxPYxu
AyfWaQvk+lh5HKe7aWWuNgeFvlbTPQL0NoUFIpnR+V4vUMC7KWWV0q1s3Wq4mlGoKr/R3ihFHkgg
HrnOvFaCwGVfGMPl9dknjetzarqB6IVcQuFvmsPkSGbX2N+4NDMv2axKTPhBqyGGsFNNO1MAo9+j
QKCJZWbwP6VRmT6N2Zbeu4xu0lvfhJvak7jhzEkcz16921YvXG/bzCc9bRnd+ie7B9svTm7TTyvo
6Ha55nH9ZBqiWWfWgEfsonGbyATvcmQyL43rO8KhOX+lP+XfSDPK1YlIOVYlrmu1hnRChCJcHNV2
j2neeUjyIT1YEvTM/vgZ8gYXUxCm8qwcEHrc+NjPDlHf9QwlTOQd/KaGdmXVYHBmTsbsAmSmSA/+
piJQNjhnNm+UlW1ecDzYp7Ww07OszcCJDc4+wOLny+fev7YquEemG5IYoMiislbzLcdd6n7gbsRG
Ea6ymQDYgsBLshTdBBsoNNuOHvUau++O820aLZCTgROQlck0r96HUea52a5kwdJfHSP3K8GGz3iH
ij99sV4E/03L0r/kYwuwTxbOrQGaCpJ0ZSZHalOGGy2Vmf6RddZbDgDjBL9cEzPEbgMHSY8BEsxI
XICMPwepyD8R1G4+lIvmwdF+M57X0Lguc5ncv8Wek4ldwU1D8D+lT5EEpSRTYtVufDJxIe8Y044N
u7jRvR8bWwHqoFwHr2McTcOutbLnQYAJSlEWMl6ePpXk8LCluot3GVFVwX7wmquHO6PESZzMK97C
oei2Y8fkxT7xVZeXnvcUsfxOFyOmhoEckw2zAXQlr7GQyxUw8qz9bfhE4BPjoKqK2u9DPKl+52Vh
xFujsvg2ADzgSfx+dMZddl2NsC9kWutT7y4tYwPbs7gDYUgOD2KL9Svafxg8cCNWJIaK0KaJ1wW8
3pgGMEvPLKw1+mXQZYlbzuTB8K9OXUL4MakFhdoIwsPNSMQ/1xbHFUoSGizBDqo49NM8FseBQNuc
XiufHoSY3GuEQJTfb5t0og9Z6q+v9fVhRKkoaHhbE4evbo+mCU7VlrdZH1WSfJ14eJuYgi6nGof9
Q827gWVqDUthM+ZQhreEnb+OBEP/RV6Cf+c7tU+wkYrSaJ/5INQ3+Nhc8ptbs1zIJgpu+p6Fizts
LWASG0UW9ystf/DVQxv97MFrUkHBI6FtAlmqD6GoZJtM/RSSc8O7eT9gMboQQzF1J/5ZXu6GeWFe
UImwdQ8SXxHUim/Xr5WaEbm3KY+zg6AZrr+iz0YJBt+ruiMBEM50eo48wxfam0lOSEpO1AWUKCqI
3xmniQoLvpdf3w9kQ+OWqGb5Sg6b+2EZRPXd4T75MtSLuc/9bL2aRlJO0CBdm+/Y9N2rP9lDOYuJ
sPsrrx1W2TGQCZfdyvvrNuZOX28rv66enLIog/0GJVzsAgV78EYuRobXjS3EeNMIZ0bC32gaec8w
fT6MSzu/LEWxjS+G+R2uqbgfP9XIk5CixNC/gVzM0Qm0THYQQg0nJSshVbDrOnrQ8+waZ/jKpNxt
9mLWXXuHxGFuDKXWdurhZESSu5mDoQG8i4ieesmfKUnEVy9LKUSbDY4EgnsEjNvcohsJ02Hvw65j
0GRQmGVbnLYtXvGTNRV1dBu6Mfdc3vhUzByAy7Gmm+MUMIPXPsaNXz5gpemLu7mtgqRUbg2QVWay
gR0u/CwJkJVbqsnpOhjtyGB8JgMN43rg6ai5gM2Ecg+zlb6Tv5UVT60N+uLIIgzRJL2IZxjNSHQP
rG/uup2nXb41NhshbkQEDA6zHVWnyqur/Aat1FDCsZwIbL4ZVvdtjFrnB415w9WdjXpew9qHxFyL
PtwRGmn1hy7bhqPMltUmlVho/jcxDfCwMjVHiLviySPniKAoY9rtQXedZOksRhvWvwHjZvXD/4AL
hs6ox/kSRlN+Qzhnq+4nodN4t6l18Q7/I1LZ+zCy9WVLJ/ZkeXXTNgTu+E2VzGQCL0eYdNfwn9qg
FEzRrue2XxuVVJY31mr54bBNlPMfsj1/EyMaUuAQrkm2K+3K9Z//LRiXaejKzKe1F+KiXXYcGgko
As4raDn/FA19jdn8JUaUiBDk1pAgSv73S4xocc0Kxc9jL5aQhENK5FGiQxE9rETD7BGL1Fcn3Wgt
YupAhtzQaYbCHBtgIf+Qvfm7mEglWRzPhEixlOmXQFCHWxrlzLWXQW3j0ZKGSUi2nk7/Hrn5mwTM
UBENFwl53ekgfwmjdDIU3ZWO5GLT/gM/YPZZ5rSN/AvOBSmBfqqrsGP/+4d6v73KxN974M2sDvp1
o0mDAXJO0R8v8zR5T3AN0ckXnrP3mc0cqbrILQK4Seoh3A7tjEuZ1abxvp3Nn1by/u7WIrTr/77I
NZH0b7cWWUu96kMu8lTXZO/BXUWRp28xi05/WND6258TfoN1UNdY9//Kdw2XsFJ+by8ho+STjGTw
EBIa94fE6t9+ivIVV0tKSLdffs4JYMV6g6SDZTcrQpUfnM3cB8m//36/vWn+9im/5GLLMQvBshZ7
abFEX9hPkSURg6LP5HA1N0UPWUnNN/3hefjNT8XCH5cVpp6r2Cr8y5/G+vgYzdG3F0UaYsIIf3yw
5ZwS3Ybp79//vt9cRWhRMJsQfoms+l/izy1RSwAihb2wpk7gnh3D6Ag7yRz9//s5grvBley+8Qii
/fWwyRuOc6gW7r5ikA9mE7Cj25L94Z7471RdPoUyUrJtTfx33ixRjcDiAXdeStjiMTKd+JjGi7Pc
bLoQFyTBVPxhMfv19//nIco2Ktdnj4CriI//9V4XLDpRpBENF0oE+ykPaDOcoiqTpQkzApWvSf9l
aMh+S4X4Q+ztf9Z0/PLZipUJcUjiONtW1fW3/fsTzQAGW5jeLuPkhN6lTBtMNUwZYhrgthHmMilA
xEtvqcfODAjCjjbFC26sxbJwLN24o69KcRQzrie1JajUWu9xSKTBucFMC09QkwLK0DWKs5taBQzk
W9DvXYUhv05YBjWSO0riCehgtfmvqt9k+4fj879vTzKueTH4IDQ+m2t+2T3oxZXRWosVtLUMX4mJ
AmnYcvf532/O/37erp9yvV84oVmN9Mvz1pdO6TPeWJlaETKQO/O4d6ZcXOZ2G07//lG//YPiMI5i
nwBFQpn++Zu5GFW3KFN8FNuyk9JHpL2yhH94qn/3B7Higv1xMvRDNPd/fgrxUXHfxz4rBqGL9usQ
EHyw0dThZ/jTrsHfPACInC4yK12PYkD3z48Cdm5wMUbLJaNBMjvQbNKh7HwNNCK+UOR3hKzm73Ns
4XBF5az5Hw6W63//l4cg4uM9X2FYZUTwywGGsFrU1u+WC3KJg5pYM7o1M9weisNt17nFIZTmTyvI
f3N9I8TAgD1lHDPsbf7nH92mrS7U2K+XwtEs9AjnKlG9nRNJ6M3//6fko65bEnz2d7BG8p8flYUF
EfIl92bhL2++WCxmL8a+ofTrP3zSb6/k3z7pl5tm7BwCZGy9XkaK0BcwrvChic2KbUZMl46ME8az
UXj89+fhtx8aM1iUrNFxqTj++edhj6OBjjB7DHAc33hisu91S/MSNfh4a8+K95Uh7Ld//9Df/Xw+
7zyfi+pH7q9p4bjYMuY75XzJ8L/cdDXGK8fHAoFa3f/hov7uo6JQ+MB5MU6CX98PJE/Tos7tcpl9
IsHn/yXtzHakRqJu/USW7PB8m7OrKCigKKBvLLpoPM/h8en/zxzpHNJppcV/rho1EpG2Y9ix99rf
Mioak6Luv3bo3Y2TaOVNoqNQTSognAU4UF2/yWo0irzTrN6Lm04+wxDVTyPWIV+o8lbvHD9Azxip
b/df5OqYGAXRiMYZiFTzesxoJKOozZXSDp1wRgG4SR9TAPOHaACbBCFABf4zIi83LvcHvj3odU3j
PMCNVrVme4/rgZHF5QlUpIpDzwxppqbunuKA8bPI2uI/HURJsPEdb/dtBjRUk3MWmw9raZlVs/D6
UDQVJHul4c4ISS5LombjG66PQkhL8CzYuxerQWty2I6DrLysGFCSuOj4P7qxJTYe5nZS8jA40Toc
reL2s2mkTo3Ol7VX99DMEPI009kin9gfQtjFv+5/qpXBrPn0xpMLoK/pLD4Vha7RrqJQeuB2lEeJ
+eApHPzs/aiWW3ZL8xS/Pgt0S2Doy1ScLRWWvlxub5oUFPzGK8umkj+hNXOLEu2YvgdPiIy6ow7Z
PeQAPZ/xL0q56Woc9fcfd+UTgkBi+XG2YwW3vJbAf5z8hJSqZ/ph+06VLcoXGpBe74+y9lKJVlxu
c7gHmctTz4mmAnOpovXCTIQnf8p+0MibHW0D+fH9kVZW2ry2sfq2ubyK5fNQXOhDbbBrz4on9dwO
ThCTwwYFTfm5a88AV+XfG05zJ8TGV+UKxNG3PBPKAisFHVCBp9bK8MxpAFPImtxHQZ/u6f7T/Q4g
F1OGA5xzhyU9S1nnHe6PGJouwBBJDEgkg77Q7GG2q6spntOvs6PNwnhozLr4j37Z/gdWBOLIPqi+
CCDfG/vZyvdkwgiBAYlO3LY8kRA5D6ISs4QBee8L5Foqlk7UKJcxQ29//5lXvqirgxtmO8MTiWPw
+pFtO0utNopaL0Lo9aj0pfnFr9qMDsCGRBEQSBxiDn87pIGinK3TQKuCjdBiD0C0k+dpFDceBhNw
HUzrSBm2OahAz/d5TwP7/eFu1yDDYcGItYpKGdFeRDJTT7orlE7thVrYeuAv6ADlWTdGuf1mjELY
O9uVqeTqFu8xRWJs+L1fe5F0p/fAdpxzGrjorGfQy/0HWg7Fl1Jti1wdJ4+FZ9biXFAqA25/q1BL
r7vqoSn0BtGqXZwCM/rbgOX3UCx23YE46N4YNlKAQVBWp6qHj0h+IWj5RidhP7dpBRvvb/mVliPN
8/SPpafBc0gSWWBPEZb9qW9962AowDzuv7rlmTCPQk+NyjVd49a1vJ908ahxUrSapxGNwFs1rVdd
d22PmN0+dlKLjzAh3SccU5rjAOFwY7GtPCQ+XTprWyNO4Sp2/ZAJRsk4FwGMFOgvHnLFaS/R3Hdw
/yGXS5qHJBzCoAT/G/Kb6mIqgvKyjIidxcsTk771jMbUCIgnLjIRAm/MYP7S12ce7//EKII5SV/O
9VO1k0I05CuqR2FQ7fbZlMTf6tqGRnf/uVbmPW+OOMhBMKPenAQdwp9RyS1BOwsOrpAf4wnCkiSR
S9MN0ION4VY+FiJUXiDpMJf+sMVhYBYVEnJaEbg2m3QlVXH8jo9re/cfSp/fzp9nDm+PjZ5rh1Bt
bPCWG4eQVsxlFkEeK75xX6MiD0lwGEXzUpUKcjAHb7eInEoQnnKjGfG+qITguJ1gZCJl7cReCSIN
/onT2tEpcNX6wtzWmn3tuIidqykc8UBgW6VlnXrex6LOpXIAr2M9T8h2SN2kim6crD6J3O9gmcfm
n7AUHVJsWgsERTFsTh4GX03aPTyZPNzj0aMiI0f8OW6cv2sf2MGnTVOpedgkLK4n0hAIKDQwS71Q
dWJvogFxFytpQTKB7rP7r31ljZA25bVj5L6SSopj6BbQ5CdPHcLuq41/jUd/Wn9ojbb8bxi7Da/l
+YxZfGSd0oHOQpnzI8sLg1P3bT6pDIdJH5ShKch+YTPpfAnwqdiDvhUfAH7g+5zhVnL/QX8HfzdD
m1xVuLGQBl2etlkaxE1VobwitxuYj2VuRN/QQ7ifOsUxZ6dVB6Jd2AYfplapvomsrU5I/K2Xyi/E
11522YeOlOHx/q9a+dK/87+I1XkpN+n6bNC0IEoMTFDDxrwEtWwegIEUXxDTxRsvYH0oSltUX605
r3c9qVxjgm2gWHxpqUKMLGrUOmaUPxUKApP/xVPNWXpBEoj9fXEwZ52ocFXntIRuQhsTiGx5SJUw
/EQLuny+P9bKBNbn+5NFitvAZnrxWNVICBI3zuShD5iS14DY7suAmOCpTWEEvQkxKhuH1+qItDbO
mSed/yxGDJUsCrQknzytL22a7gFKIoDD56UNyMOmwZYv9TKdwMbIOambVAmI2m7ub02nlHaVyNFL
wkAcBkEbZFeipEKekSEaDd5UV7f+MvL+PSZzko2YiIfy42KyhEg6s8BkA87t4hPiEBo8UQOfiz6N
/j+Hmo+fPwIeWVC/Djpn9CbhxNExx3rgY5agDdopqSrGjam5+jJNjGVtS8fRcBkTAAq2nBAZiOc2
vfbYg/c/t0aa/pp19JdgKstXqLjlxhxdW3qChi6DGjZlpeXRNovyyr4lW2nSf/R+AC94lmUdnecr
3UYMsrbBkrZ3GMxwLHu5yuOmpvE7dwf69gVFiqCoLnQsanROJoDAeqIfTLHwKEWLu5Gl2Rp5XjZ/
fkfQp7Ey5jwkysR9ldmon9wRpOiQuxdj0NqfXdigKaitIt8YWlsbe67hstgwtnWWx0pllh0F+ISv
2tV1wUku/Q5F4xh1ByDBsbPHaCQcDjnXon5voTb2RlpcYwD8vvsAVsvRdiq9AOHeyY0AwDXt0tAh
x8F3drVZNVgVTaKnUbqHCXS8v3+tzQ2yQAQ/1CWMm0g8CzNfG6GfeVXqpKfeVewDLIGU6FF1Nub+
2sZFQKEK4jj2reV9Se0APBv9NHldXY2noAibC2Y5xUENxukdvJDxfP/R1tYa4EDKgAT5Jqne6xmB
MlgPAtCvXuf6rjgZrd4+oW3xg+dOL4TjZf6MmdCSRn66P7C+9lJRjNCJwFFPpLwY2Qo451SIF16h
DKIENhEZP2oXDxhPAgiqzwY6COeET1cSHfs6CcEdVHTCoLMczG89HIX8Aw0oiQAsH9HZ5BdG7xxK
/Npwt4Q3kJwa2sDVS1F18ZcMMNoMz/HL9gRFAbIG1V7MCxDlT19iIKQolUbTQkiKhs34Rwb0Z+9p
UpJvk5wmMBIOQqED7TTVy9jHNoBmpxqQ6bdg8B6B6eh4B91/PSvzgJwt+DCXM4VYe7G5D3EOAHDe
I1g1M+Gs1FLlMU7C/h9Et3F6ato2qk5/P6Zmkygj20/ifxl9lfhKhJ1UyMMXKjSZqsxHJh/7wxHZ
q6/RvdqR+vjfjEkd2jBdncTuIgypA3LEQ82Yo2H7fAQNWbNkhziZyjB87lR3Y9rNJ9UiwkR2wYGp
6iThqW5cz3eohXrnA6L3ggz/hp0vsbLZm8C7t+QzKwvLIENtclGyLKKDxQd0ocTSiZYNngEEIgQ8
oWoKyvgMx1J4rQmo/3Ca3sXNGP+4/0ZX1hVUNaAhBg9JFmT+YX/s8VMfN5ZqUuEToMaxiLCi0T1i
26N3x06YYqOIuTZPmaMadDkoOGTlrkczsqEcKzqrvEpOLcgjCRzUiBQxHGw5gTGxgJhv7MYrBwmF
DJMpyhWWVM9iyjhFGEg9rCZ0SaA2n2Qy9wtbYWIhfMx+gM18snNbH/a5I/2Nk3ueHcvZQ9F0vgRo
Jr7Ai6HhpeVqwyXVY2epLhwB6TGTyPRqx4g9XGWNi4V11SGvY2XalV1Vb7zttW9ruVyxMSvQyeAt
Zi+J4IwQXWNXkPlHBzshD9ODfyecWM73J5G2NpINR3zOALlEYfPf/zGLEvAbfR5UfFeCJfEhjE1S
q7QfKPkBeA91kZ07ZeWTbrc0C+P7kv9TNVV+QarlvKpZrqNFpNXxX1ZBZT1EqFekB16ZbNL937my
nDm0cA4xBLEUSbLrn4lSRdpuNkyeEdLMKVoJDbyhLXljlHmxLr47DTS025NdJNe9jF0UoeEiCDHS
0zj707PfZW35iPg6eGjxCKJzuetrnUYbLX60MeMEAhXk03eyuQUOpUNCgwsy+vys2hHSf5sO45+N
ir4burLQMTqZhC33gMaU/AzGh0YTLprYffnZSNNH7Lqx/a+lNIBuwUKr4pFbYjpenKbCeNky7KSH
bprZkINLOfKRoqQEwi/ZrN914xj/Oxhh+dGIguCXKK1MHvxeC2jn9TFh22NYilkNtPz6QQdWFxwy
xRpzXHJ68aCrTZZ/v/8mVxaQRQpfm6+DFCSXN8EUiCzwhMDkLt1G4o3QoOz/a0EAfaXfOmyeVaMx
9Ccap0dahW2AoWcbeXi2ceisTG5y+SwfMnOEo8s6gqOBvUwrzfD0Ar37LjC1L9zvjWc8B4fP9x94
ZX/kNkilC690needN7M/1pHq1nlflCaemgr7CVQ3WUHViW28hQNJ8+gnCgzh319lSKCQfURAw5DL
DTKYIhGB/NdBQmSWdSFUcKNTL/Ce+TYamr1VZ5vX2GJxOOiBTFh68x1/GTaEzUhZcdJ0L9Np5Nbp
VzjXFuh/iOvZV4Tb/SlTy4/3X+vKGcAkIm1sGVQxtKVMiEuj3ck8NKhn2yhPYR7NluJO1j/XlUvc
XHUkqIIpeaQPOtiSOq9sOhjRI3NEtMM27C6+aZ9NNN7js4geFVI3TU6QtOCp//3WxuGNJpAaKS0k
S41cH+GZAmzT8pLW7PGktLHXDrUtn/uVpeDMWqBZrEnxfpkPj6Xp+gZBmDeAvT+4YL2wWJPKUS+o
Gd7/ZjcVSxIW3P5MqFWuq/H25vf6x1pAgU/7LtbMXt3ZtJhbmfnOcGR0jBRzutijPZIjzuQ3o+30
Q6g48WHC72Tjra6sx1lrwpcjZcsvWfwGi+4D8FKx7Zk0HH1NY1MCN9f8U+H05lf8wYOtkvDaUyMn
NuaMnkAW68y/6I+ndprUKmnzseYIN8fI3qRRZsrp03TN8kAVCb++EVucpB9gswZRjynjZG9seKtP
7RDZExbyY5bLJRnVcQhT1YbS6RqnhNbcPS45QKsQExwK3Y63LvsrS8RVSVcLNvpZub1QP9L9nlqx
39oe3U6xAyXETeDXGvlBOlia2KUx21070SckD9CjHLXBzp5M/2jG9a4j2XuAQ++cI0A0r/cn4doP
I+Np4B8lQMWoi4BBK0DR96pisnYd45NNWLsz2y7YeP6VLZE3/f9GWewQJpQkTNAjy1MTLThy1v2D
H734OvTGjw4s8EPTS30jNP1d4llswxw01Kqp6dJC4y5mNoh6wnSHo7Wss1bZlbbS1qciH0psUHAC
3knsW+jQSSEHfMiBWtClVEIZehJxm+vvElV23+G2jhfcbfzue5QqBr4PIofCM4JLgRSCRgvaIo26
wb7u++STb/W4GCWis/ZkRueWeSUdXqneKDgfBkFj4spnNvYhQqtyDhMJiE3H8pdeQ3D+WMXUseYf
cCQx/U+OP6BIKvQ5oxggwg8OTQ/gAd6uaWwVb1cXpE6Sj05UWhtUQ1wvSBtCFnTpxiIJVozuKY4J
2M51ZavhRUvwet01teEqO22M7ItmtSMUBoHulVas0LfO96fjyvY7F3WYjTSPIMNerBM3arXZ7cXy
JmoMx9gKsEWLBaZebqZu7AErRyZDkROfReZzrfD6sRMzocHIEZxaQRT+TOhuAmFc4ksY1OMTLW/D
pQVG8EAx39wKn/mXlzNz1jOQOGNToOy6GDmDAhqPk+U1EwS43BTd3hiirSrZ2quk+snNkCgLu6/F
/IfEOCaRY5tePw2YJAZaxs4W619h1n75+4/GzkYzg4NQigjy+nlwzcAbRs84mV18npMkKn4gttWf
IomQ4v5QaxsJWWKMpOdglRLg9VBKDmawLJkf2WDrD4GpVC9Wlol3ERftd2IAwm5b9UZstfYiXW5U
5GRYHGyB12MGMeS1GBdSz9aD1j4qBGEZmbKuPAJZiTcuBOuDcRlAh03QKhaL0ajdKsO2x/QiXMzZ
GYqZaq7FFzhPxsYCuB2Kq6pKwEgrHuGxvpiGYxSZ2C+zKbsinR6reoRc7ZvT53IKt7K48yu6nvHz
rVjHnYJULqHGYiigDwmbqjA9kw57+qI55DPIh6f7k8O6XdLavI2hzp0lZzcJO7cL/VC0se71gVm5
54F6hfhotkUfPmL4jPEPdlzt4zyvfub4VQAy5liFGNYkL1gXqi+ugaJwX2dxBbtKiwUFc5htNgRY
PNSwXmikVh9iXzqvg23Rda6FIv810dXwuStR5p/8wjLISg6+/2aldDHuFDMMvtAjVmTvHJBozi5u
yTfuaK9QtL3T+dZb2iamfo4gBb7ZJpQFgNmK+R8OvfpbjWHfB/xUnX8loN1iz7UVT5WkEyWGh5Xd
nEO3bO0XusxIayXTVHWfmiGN88cEw4aPU272ycnvyuknzol1dvELkP6HsUcMBFOzEi89ffGojyr0
vXs0Xbl2Ig+HA4yR5r2+CwAEvKWJH3bHYowluBAC5qekVCzM87JKqg/4LwIG1NRM3bX2TFZPLb21
No7xldOJkjtHuD1fGMlqLBZEJFUVL4VE94iCcWaEdeUG/6pVyGlIdi1y6JlNYjwsQ8tNYaKTygR+
DiYSpoJTuvVGuPQ7Hl7MZPQy3CE1ZrJmL++Snex6eJEq9Ygs/OxgwQzoIwZJhnvwUD85oy2PmDpD
vIipWBWK4R5CI4yBDuk6pSUFfBBp5Jf7816b38HyR5EZpyGLiwR118UGPGUFYMm0EJ6Rjm0CLQRT
4HdRDoaDqeYGX+0J6cplyCOYLA0A9HifueqkPNCSI9OHrMyG+GREGcaUGz9s3o6XP4xaMlE+2m5y
k4sfRtULeelYAKwKi6KDS+aX8TEd+8p9Gl21/TEpbjLuuiZxij1AR1XuMWjC4mpnYB72KjI5qBcF
2pN+0LHHLaFBSPmDqvz4oYy07uf9X7uySQnkPM4spib0WF6FTBw98UGtdWrkmfo5waZ02I86KMeN
t3Kb88E/mBOMSyyJd17M9XnStfRfOaGqe2qfu9/TLsDIAe3mB504FboNpjUZqOceBNHQpGCPKiwV
tA09wO05ytGC2B/mCPlCJILXv0Gh5RtQUMWGzB8+80kdeLGZgDICOT4Abju6lxQ15MY9YO0VcwpQ
xkETryF7vh42KuE4NXIi3TV1At/dLH7g1iA2FunKwSYMHRUALls65evFC/ZTGvhpRTE80v74hABL
cd9atww+Ggij49NfzxpuGcSRZKBpOVvuT4T03ZADx/aKMjO9EX+Qj5OMg41E98qL4+Zok9Sl5IrG
YfFIVe/kMQxd3SOmDB58FbINPVzV+/vPMv8ri+WKYAORnnDJ7XIduP48+SRtX++r3ssj33d/ub2w
kgPtBAb8y4YF+JRTqt4Yc2UmGrQw0F9MZHBbBs8na3Dsgq4vrdKbf3p1FqVAGdnZ0HUOJfTAd2OB
fd/9B9XnJ1k8KYYFJpkP2k7I1s1r9I8kRKPjVR0Neud1CdYmT5mokMiB6KdYgoqpfub14GeFv6ic
EbIBpW2YX+YxMJuwnGHxtOT0ZYiDSJRlsXYIYCoGHwaair/00URha9ZnPNlpleNfkISl9hIGxDs7
NPiz0XLChvtDx2Ql+V5ytfqhyFArLgkbRoN+S0T2qU8TULEZoXXwKXW6zNqFxXZP5tq7Z04hxyT3
o/Llr9+CHbq6bVRSenGsj599jF0wDAEtiIpFitNAxhqLFK3qP91/+yvTbK7FIdKnIEe77bx+/3j5
YV6BcDOQrWv0Tj2nARR0cED2nk5X5yObldzYcOddZfmxSVBSfOR2O/eGXo9H/qslekY/Hg2h+bHP
teYNdFe4B5YAerSW0xv6mmoP9CnfmGcry5aLJXuQyb2BN72YZmYpmtKvKXq2BgxyA8zY2QzM4Xz/
fWorL5QRWEXz7gAqbBFeV5MT91Vp0ZoWtZBKpOmrzcWKNeFZZW8FTNgimXZ4FynKIYU+ND2aDXPi
c4vzaLLDRtmXP+sAo4ATG10H3kzUArlPofRfBB7UxsbvXZl27JYU0uaWpds+ImxGMCyuY6p2UB6o
B1vl85imQPg7qSftLqr91CsGmbqH++9pbVy2aAQEKJ2FWGpJyliHFwPs31MKu7ykrYw+GnWBEXCX
aB84JhuQrHX0en/QlW/zOzFO2m/uilwW9LtugKk+tw3qzlTCSFSxfXI65zi0xauP7ZR3f7iVGYfb
H9VYzleVMvRiSdd5ohod/pVe07QQP+zOxY7BKNMtPcYNDQMZMkXXOdqkt8Blo7heVJNZUf/DydIz
kUBPhz7Qox856aUZ7puPeCGHteFpEHw7tBlJ9FmFuC7OnVGZuJ0LY/xx/7lXvq1NSKPzmQje0Bxe
/5zBzxWIsmrjRfhs4uGdRvbHknl8lq0oHhPoYuKopWHx91mWOVJkWejzt70p9kxJokbUI2gk7ECB
+z4eimkSNJeOsOB4/xFX4kbgyyQ/uNiSZVlePUZ35KIalY1XTKG2NwNL21W16u7VOJKnQS/9s+ar
8hSxlk4hxnov94dfu4kxqSglsZeSoFgqOOIJSXskSulBzJj8g7BbSEQ5RgXPEbhqaE5dZUIWsjk1
jnqUGqRYYy34qoawfzd29JUIzyaGJIKlTRD5wWJfHbhiA3ukYWfAd/pgIcqxdoYytPWh6Yp6q6i+
soTZwWlcYF2hQFsek1x2UWzJhpauvkCoJ8P2wjWr3bl46RyA5Ocbd961p7PZIMlk8LWJlK/ncohD
W6m7sfRANdOrXdU6nkJDPgbfceVoxIf733XldKQiy/WMg4qptRyNCn4JPLGWNJG1+LIpGlh+Uyu8
NtaUkz3ACB402/xYAYHa2I9NwYNcH8zkWuawmcecC7SLz4ieJfaLlL4hGvsSlmpHqH7QzDabduQw
VOpfdIy8n1Kn/+zGId6KheGMX8F/K/0B6Z5Pit1xfOsYTJPjwIIuVayjHL+Hm9fLBpuHqRqi3YiL
gnYAAlXWx6ZPYdY1AeqYs5MUw8xRn2CCBrqv/cpcPGhAOQajvbP90v6slY2S7iYQZu/9VjN/Jbam
hCdzoGTg6SRMXorAhwXcYXuPsqNpP7s93ImTS38G9D9pKjofb8SvsrN7twP2ZyVoeDElO5g0IwLV
Cf3+VxHCtfPo1ZP2Hv8XMz/UICb9vYZx8BDuzAzs8j6oQsvcmGa3H56ljISTXJnGnWwpabHikf4+
CGwe9OzS+DzzF9xf2Gy14RlCOvKRMKtpMYnZb/0dIZvY0rqt/wDiItIWqnaj6auCEGs3W+E8tgwZ
f5oaxDRwipvqKSCaO1Mwit+j5mg+jDSSfrs/62/XNPHSXO8g/mBT+73Z/RGDRg2FtinRJ6jLnAmq
DV5UxVBu18NOOY09YdH98W7XNAEHQSCvmusOkJnrNZ0mdljh+kN7gdHkxwiG+dGs1f9k1/b7+yPd
noTXI82L7o8nG4TII3wraPtrzfEwGXLCiKmrTjj3JScItTkTeKzO9we9DTsYlFXsaMTzpKIWEaiM
R9rQQx5P+GRQ+0h3HrohqTeCG+rDtzsGUfTvhDXF25uNP8/GXpI/mUvmcd6/6h2U23/cqkj0H6VN
L8WjaoSiP9NkhqO6jGoI4z6ka0DxKWjFo9EIt/IIVRJSUqjV4l1pjXI6YMwrEoxgs8nc6Zosq12K
QdjMzSvL+DF2UzLigZWULdgdJLUHNpq28prSSLtnYotJ4ADgdD9Lw6chNowqCX069CcFAwANm8wq
GezuUIUNe6vWaBL2d+rnyTnA1a6jeWbU22cltIlC0XKHwwsiIOWLFcUgMYM0aINHs3Mwl8NpPviF
O2RiH4wSSO2haiPKjoYVNrupBzi4n7DAjs8k/cv3lLOj9DhnlyZoLZH1waBQEkIbkflbQZB4Mkxf
++igeX+u+fGPone18BCEgYprJWZhzWGaSEVA5I7j6h19zCZZZ6jvr5rUnGQf4kU28HhSvO+lNsXf
mgmbuh1pcUma3cdIleMxq8t/nLh16n9lWpAUhfTlho8mwMDx/aQq8ascx9A/VFXTFydIp+65E7ku
37DFiT7DC82Ss2XBh744GHgVz2rBknnLyQnUPK9SBtgzWg3SLTmJz9D8QXg1fRunx3Io2+I5ruhI
26uD6UQ/REN69KFxao4WhRej77WsFsAMzbxzL6D//chj8QINmTDcoHm8lODnk1obH3CNdZx9HtJ5
9yGVndUjhM6xkXBw/fC/W2VsPUgp8PMiM05uXyfd+00x66YjH64lw0s6lcI9ODS96B/8KDbKI80O
WbK3wTY7r32AYvDdVCEbfLWgcBc/giRRtJ2wa3nRa7Br5PpVe9gZMXDQd4r0g343DC3R1US92nis
p8iIL0FW1NynGgTkO1jAioYf9mhFOG9PVXOCk8iplzo1BQA1NvXya9dEdv+1MZVG7NJKiB9BpYfN
YxHluH8ETQjHaGD/VS8jrqEDfiJzOOdKvfhgmhbbJD2XtnrClEKF42jB5R0yVL0HPkReHyS5+Aju
rKUZ8VHWuKUjv5vSB7XADnk/lab4B4s9H5guRnrIY1M5fsRIC489J8CWyoXWrPNHa3gqsmSsIGrm
YbtPUFf86/u1RW4oyeLyMXfc4afb2BFnVF/y2UlUDRijh7apeLakQ2GX4tUa4TZKjHNMcYawdtwg
sOXjaBbpvukcqWGu7ej/1iYiiCNlH8r7+IiCWspC2WSHQNRqdMgHJcouGn68GVo1H2B/VLrxa4Gf
8aOFrxsVccdPP6qmtMyjEyNOf6CdpxsfSleLmpM92b7HHpz0H7hJRE+4jajFOe0tWe+x8GZh2eFI
ZXEIxyx4p2qy1y9pqvafU4BLb/S8465rpHBH95NpteGh77sA+5xSiYE9WnWb7P0GNugZx4Hpaayd
6pG3xkunfE0dq6L+lO1GR8214xS7mD2iRLHa10GVtf2TLo8WK9qmxfCLc8HHv7oWnL2jmc/meehB
6N7iyPqZ4++hvQ1C7V6HSObPWiq0LybdMcE5CtPI64cm0w5jgbnZY9VWdX3mn9C9zuHmtStqk3oN
fKCt4PV3iLgIIX8X/Agf0a+TQLw+7TC9LqCSOJbXV06g7LGnMN+TeTaNPdkW9wVRZfyLrgYTxymE
cOVu1p3W+6bucwtkOcqLHQkSuzwBs1OKs+V3vXboyiBOTp0DQ+iAVWXtHALXKuvnPpOiPaCD0Ozn
HEMp5cM4TfSZ0yIxG4pwRwTbTHt/v6fg4njdVI8kteJEf6M214q3vz5yKYJz4KJwQYS7VBFURTeN
AD1sT1Z5fAlxKHuc1LzdiNFvL520UNMhQKRI38XN+3XdqCtdRbdJb/fFp3ask+9YjWF/rQup6ViE
2eFDngF33om6Ks5431Rf7z/nSsmNdPRcoZ5TKO5Nht1JSjOK08jxfBkFFQF76JyMTBg/DNCAnxNj
1P8pTTN9qku9foqiwDk1gbD6nV2b4T9Blw/+EfNXjAjwktA20g4rYSQwKNAR4BzErZRDsSLhDK0C
hMD3qz07W3kaXHd4zNV6fFS73Pz74A60I3srBQ5072L+PX8EdzLAtVCWvIuYq//HGrOUYUegkl58
tqtwl0eW+zIWfvt6/xushHfogzVyDibp4hvZBUZSwI+T0fZccCMH8hDdO5+67On+KCtzDQkJ7QTs
KmiAlmu5ZYVL12dGK6nupjvu/T7O4XGvv891I3mtqzB/NMyye4dxZP9pqqdqY0mtBOmgyyxyWoJ+
H31ZZYHOGAtZ83ZxCJKHRkdnWgZIoAcs0C73n3Vt4uhoTLn9zCmMpahEpdlYHVrBs5L/3Pl4s3Pr
5tzHQMB9r9HctrGOVx+N/BT5YdASNwG6iJsGbwrWsSbCH0ZgVQ9T6lqfUn9SN55sba6wVCnVoz6a
d6frKYoEQiScGGgrg5D7b9pr782uHz/df3+3txxAIJSosGWlYQ7mz/Uo/miJqtMGxzMbRX2M40DB
Uja0eYmyvFD0Kfa9YPbcH/T2JQIC+H3Q0Owyt9tcD2pNeNwnHTlbgTUWqE3sOtAImDQadNrxfzMU
ZXlmCGXa5VrAmaXy1b4mkzlG4QnKp74LDXM8Z7Efbiy72w9GVhEpGmVv1vaNsBrntigkdne8KqRp
omqH6YmLTbWRZrqd8IxCtQfwEGJMEmnX725KEU/FvWF77OS+ekSUG6Q7PTBtPL+UrNuBKYXD/vcv
0aWtgoQ4BQdOkesx1bhhNeDTB6pWzGEzq0DbE2spe0tW/UY65Xb3QpZuQY4F/AQQdFl1bpomlFgl
mV47m1HsAP0E4aWv0hhpc49c/TAMuoOVPME7RsqoPA8UdYd6Y53/pnhdB0Q6+pQ5Nz/nwm8kF2oT
xbUPzM/TezsXB3QnVv65T8q6fXRyUqR7dNVutk+5Ir10GJo2GEep2ETTsB/J7yEo2f4gFUypLnSw
4Rimgm2tHqu4t/XjqPTYFGk4Sm51Q6/MQS77BHAWbbdzK+L1l0onWykJsQxPFtp0jGItw0sM34y/
ng9z7AfribwXc2IxB3s8P906ck0vn52XZUKRYFdGxINTlYotXNG8zy0+hA6ajyVF2njuKbh+pBjb
FRmodEUo3In3rTuM37qpt2M8VsLx2SCCqfZtaKvvIl1u0ixW3qfOE1KYUcmW8EqvB9fVLtATC5F9
ZZO2C0Yr2cvR3No5fncoLJ8RQjMv04DzgLT9ehhQKI1dV63jAamVTzTg8XgjxukfG6GAouNeMiok
1lQpKm7phJC0viTcCpJc0Xv6+9VAw+Temn7QtYWqjcxrQExZxFqxg6sgM+xzphzXEHL66dFJ4vqh
lOi699imRk8VtXRUyElbf7c6jiPcpUKn7Q42R4N6pPvOfXM0CWQLd1z9vZtxy+f6J5RiD7YHR259
ygHc4hXhboQRay/fpBpr0nJEN9VS9ZR1mc//jB3PaZv0iH21ftGR4fz95gbzkRoIuw7ZU7E4AQtX
9a1gIPSMaMffD9JOMBjIsVOqxq2tbfWBkOwij/mN9VgkLzuRssXia0nw0KgHcuDmISSS28jurZyu
c9PU/x1l8UAk9OLKMBJem4gmVDtldgoGv3uJ8RHaGGolemAoaBqzBptjaRGj+H2UlkkQOl6raj3m
yyMWk9x08LkkN/TOrSjW0yFvb4QPK0cg7Ussx1nf7ohlB5M/SQzINJKXRoj3jJlO/UntcYukoDAc
awyUnu9vd2ufjbKOjXsY8+tGFpip9dAZfW97Ce/y/YS/9h7xmbNx7q29y7kEx87Kuc48vt4D3BTF
UNTBYSMD6X4vsPh2Me0krzJM4qFsesXDN6rbwomvTBb664y5z46I5ebAcEjxpTX3bi8dcPiISiXw
sHnDLc4NnY1QbOWzsXtTiOMGRO/ZMtRkd0enl6sukKkw50KSmOJN0ZXhPVWe9Il+ymxDnLdSaUUk
B/kX0T4nB0Xf61c64OkQ4EToe2R/gyewWvZPhJL6V/JT7suA/vGQJ5INcUrcQyIy62MVF/5wuj97
VuIZSrVc+cm3I5pYnl9EOgUguCJ4KCxS67i+x/3jFI8DeBKgBK8h6QcXq6owCfeuyAMiOC0vo41N
buXdz9Ab7KPIdQC5XLwJO8zonUaB7UlNncadqyrZiApUGX/lk8+WGlphsbF7r5zb3OcFuC8EBdC+
FvPZMOGGhoOrYJ0zRd6AfuO5wCJv30VjfYnCatjlbjjtOsLN8/03vrJeaWSfVZn0vug3n70PMrN0
J5KXpi3t597CPs3N3XRjvf7e3BaHNnw2OElcZeYocf4Zf+QQYrpIg8mtFIwOBlXDax0QVafh97lL
ejQGO7Tc6n+qYifPMY3QeFm5Y/RBxW70h9Amc3rJwiT2dxbBYUhIbU7D+yLKimyHvvx/ODuvHbmN
bQ0/EQHmcEs2O81oJM1IVrghJFlizmQxPP35qIsDD5toYvbeMGzYhqtJVq1a4Q8oylZKbSqeI4kO
Q5ZQipVj1ylW4DVKImMb1IcOjU7s5WdfwGR9bCFWIlPSZ8oAuynDFiwyJxs79Ske0keRMWdwBaB1
41yFofIJGoMznBXQ1cw2QqE9t0MbfEGeJ37umiJTDynm3K3PKCXqThMk2I8zsldgxIfFA7yjXgWm
PtU6xrPp4jEsYn18MVMI+16K8t6IcXqvvMdowsSlzMizZ1FEuXnAN7X4JMjW8Hi0KzKNLpAwqjJi
YKVeM+YNcMy6s9pDLpwq9zrc50y3CxVM5gzmQ89cMwJofxU1vRv1Y80spxyLj0YZYdSEBQP24XaR
jeqHIkFpCMi4hmVqktrTtaBS+ZMbnfqnDwF4VxPv2B/CPv+OFmXquCPt7NaTGVz/hGisfWryOP/J
SDP41jdh88vOsFy4Jn0yf4ZYhReezaM2aG309iM8WlhciSVlR1zC6JAGNA8wxkRLKoPXltj651yy
zGjn7t2I3Ev2DQCLwfPCAX+9/abebjWl7yXI5vGXaVRNpgONYvu6XsQ7F+DWUshHo4pBHk6WtMoo
aiyO+RkkKnJRjB/RWyk/FJhrXWMcXncuiY2zu0AaVWQwIAfc3LUM+JIA7zj70jExOad4ez5NCT5Z
9yPERji0FyqEsaD86Puu3p2JnxTW9ZZ9wahE+soHrB+i2JFjaCqaTclU2qU43F9y68HAoYD8AVUl
k7ysPlfShgkDPtrZEzobkiXEu0yFuHp/la0vRe7He3NoM9PyeL2KHQ1KHYMXvwytMh9SkY8HvR9+
ASdLd7bf5vMQYSGsL4Rcbbn2/hP9dFPKTDPieSwMqc/YTuJrWgV78/Dt5/n/VfTV80iwQIusAIhG
JyzzUuQuTgyOYq+DAHu+/+q2Hoj7ip7wom6DxsHrB8Lh3k7x8KPJoeBT39IL+beVrOTnm1fh/l1c
8BZm2s20AQdkO5OayLmErch9DWG4o1KWxdtPEQRCmUsJTB0p5eq1JWg/5HjbOZgBxLZChTYEzhlf
6aHbeWkb34eKiZHMolS6aFG8fmmdPAd53jY0tKu+/5QOCUABVUM0jSl6He4kMVuL6ew08FVgum74
CGogaL90FDaQMYIDFHtQuK0YXczE9qzgNpIXBygwtmj0ry0q3dfPFZoFmYtKoz6j/SF52HoyHw9S
O9HcqZSqDkCAsH8WESZ4CnX3x/ubZCM8IYzMp6PEIXVax4pIQ7Iqn2nKYl+du9IkYQQ6RJUOxbaa
PqFkEu58xq3HBY0IB5d5Af9f7f05oxGXAM64oAaR/gL3i8+taIP5wCwoe5IyMJgwMuSnVjTI4t1/
2K2vCk2CASnKUrSD12sjRxb3S3UFvHe+dqYwSHWMxnoH/ENXd+LjxiGH3qVhcUJFgIjWarGWABLM
VmmBygtNv9Gc/MnO1WxnldtHQpKCljrd7WWiuH6dQuvxVGzb4OIAdziDbGjdvo3K96O1a/uxwVkD
QYzgmAFLx6FrunoiAKYKU+oouBQ1jZ4DVfoUHZa2UUwbQ7M/U1I0g4dfrDkc2i5vR6/M8T139Uov
cMPVdfJD3xpbcw9me7unlh/GSBUuBpy1tQKIjKSQ2Rbxkp/MYXik75n+RFdUP2I8rFSo67Wd7qlT
2MRuVuKG6t/fVpvLL0Aq2tYE2/UZGu0Snw1ZCS5x3xu5h0/2JNAzAv3pSmFbPohB1r6Ai8xivxuQ
MntzhqHLpHk0RpDqJlytAkjZ4IWJxUaAHjisHxzInEMhV8IvAkd7zsN0b46zUetyoVBX20jHUO+u
y62mqWvGbmVwkTUc1IXeQSdF6sA8TT0Wp73Syb6hJJh/VPbwAdtiXCX1oXq+/9K3Nj4FFwgSGqbW
zXACgwXRtk4jXaJx0LzJGWHOZl3hq4Vl7Jyx25O8XKC0TIkZC4999YKttDXDciilizriTKEn1NOW
mmv/wy5igIkwGhfPolD++h6w5q6visJe3moyHWUlw72xKxJ/TBGU73FMOWTpoB1iC9XG+69y+S+/
ri65vzGHWDQ0QUytm1xRDzEvmPXggtyv6dWmpr8L+7rwbFkq3ktMIPZu1w2RbB3a93JWWfN2FIjh
m46/V+dcZrADS92Wp+p3JMHC+tkQs5kfi7wvvlhdp31uRaFnnoWRveUVgR2X2FKXzR8Bde+jVrZ0
d+6/jK0oBx4SUPUiagGSeznt/8k2jdSeM7mpmNdnRpofxZCmL7KZqGi0Isf3ZZhkpTrCHS++y5IT
6i6K+MVHLbbU5jD0VjJ7tVQp6c4WvO3sAEElHeHUGUufafWj2nSRQmks65LE8vPU548l6uOn2GmN
6xQqmU968C/W2vMhzOrs6/03ctst5D3wP2oY1CJubADNQo00M6dbGCrmu75ID2nUeACRsqesjIC9
Ia95vr/ixtkGOoLdLdemzTREe/0JwlCkklbXzsUJIgDgjiz8KFPkfytlevvom84uSSXXGWLG3CCv
l+qrCb4XOKNLbOWqp0lNf4Dy1e18vs0Hgmmy4HIQ3VonHmmskaTSgrkA08PDlMKPCgOq4cs8aBQb
b397BjR3/jNMCknLXz8SAlSqHoyU0KEJqBDsaXFAD8fA3jnYqwGXbbeKHICxCVjcewww12MTuYS1
bku9c8kNo4/PnYBC5gYjjhguXlNj6clmDBJdFXb4IuP0uHdYNyIX65NmURPwpzX6g96HTYpFHJFt
aT7YEAP8WevqQ2mJzIO0tifrvXETAATngS0GttBZVjEa/qmqTEsx37fG8I5iSEdMP96beW49Fc0W
SFok5Fxwq/tmEhJzAAqTSzg5Znw1QqV8yWONMCxXVtD7KA29HetOFLYZ5iJJsDF2H3CSbNWQKs4a
tN+q3DaPVT4H7+jEZXvUzq2zgKAscjA0XvAxWb3DScp7Z2CPXsZKHtBzRea4oSfpyRGqe28+CUwH
EesG97EIga6WkmfgEdpkapfIUqPInwcmH7TMDOlPFbVpvnOBb90ctGahWS2BC2mN1XJprczDjGzR
BWRn/WfINZTAwB3LqZtk1MinaS7L8VlrhhmR/bBBHUY4sKcPaao2dGFb2Kz+KFdytnO/b+xaG9QE
LSj2Et2aVYxD/aRO8xAKf6ZLzZdZDr+MRiE933/XG4s4S1lH+YYy1c2kTI4CTcGm2bwolRp6Cp3C
izSB7r+/yu3RWBpaQDXAsXM/r1PPNqiVXl9Qbb1dVh8ls3cmrLpiE6jonPyIp1DfCaa3EY4FF9FU
GikG2hers5gic2m1CmJ78PiCj52p58cxdqqXEtyIO0+R+ArXqPCcxGh3mv6bj7pc+PTwgGavw3ir
BJ2WyMIC5D5OJyBFFcMkzfRUCLdMIrW3qyIg2m4w5OTeYBB+E3VSx2TCX4PZDMR4KsdAOTdisN58
taP1szSjVBSIyQFXe7FXUdmkR2RdIC/D85K18LFo5p+OKsq3vz8kS2kULbueifvqGtStXqTqAFwP
mWz1Se0dYNFdi9BsIynHWY6NnS7lbZrEpBEiDaJ5TIyR2H197TaWSCIT5hUQAtTOEzNu/BGlCU9I
wXiVEn3yUO15q1m5Dm5oYWWb3EZcw+uJH8AMR53biplq45iHuMQVhA1V+Yvk++f7R+/2gANpA76w
TNgc6pRVFxawT8/6Y3AezTj6KNqhudiVMuy5ad1eD8syXLHIrfES16zgSesQuITbdy5tXao8SVHK
A5RErHdlNd0bAWwuRt8LfOVywteiyGgi64TGPDhPspmd2r7Chsmsg3Ok1Hsw4L9zz1e5EpqVjPXJ
SWiWGzf0NQWPMzs3m+gqTTagvQh5DsuX+xQhpGbSu19TXg3joURq3XTlJkOLqDe64kcxO0nhh5ZR
INk/jvWXwijz30NB0+nYz/1U0mnIyp8R68ZHtR7qwNON3sq8ZK4Bw46aLVnvtZBvprphiE2tm82J
biF0FPeZVxYl8rq5ijTaYe7TMDhwmU5ftDqofw9TmoC+B9jVIx8FoIPIPvVusTBaPQ01Lv7hXAyF
X/RWJ7xqCOr3hjTT4srnMMKictbyL/wLKGTNTSH+zEnYnMEVGcohKhwFg/ahzyB8yHP6PM42NJg3
btjlhS/eOUxm6TSuayYYiHkRYHx0DcY2PDDqKS6FCsDh/io3WwgEJieQM0jFBZJwFWbkSEKioBul
Swsm7LMuV9ohm5X+KQq40+8vdXMC/y71Vy2ClW6wrHaEDIRhgM6wmjb2NdGoD3OR74EINlfhHqCf
tLQF1jn9nPW9ib4HzbQhc05QJyS/gL+28yw3txtyLciXLCKfoPBvut7V7DSJsI3gwnBR9QOryzxF
UuOvgdMnV70Z4z0zg43vRJcb0dwF+MaFvrp4GIW15ow18RU/b/RqW9k6BWDx3CgSe1XRLaCTh8Nh
nikFU8xF7P71VVAqk1oDy5QucxTUn6kste6wNNMelS6ZhUtzQ4hDnPXZANVxHjgqkdldcQoMnxM1
GZ/VYpRfRkPrIozoRql3y1JNbJ+DW/xk9Nzsjb42PjlRCZ2VJd7yOVbvRpnNZOygsl2svEg+yk0f
f4dcKe/IBt3apfBaWIJpB2NQ4DmrG1IJUymrTQdilS3FDOGjcHC4kzVKjKmBK3dOxWjPbhvE6LNO
mF1J55ChPdbgSmf/yGNHiz5qRSgJJN6F8RUDIBhTEVJR2jkt0mZymT92lj/IBM8HgWJP6hmR0UQf
lWBMDcRicjNBQ1btjJMUx1LrAUlPfxSjLiavFQZ4RWQxCyIc8oKab1h9XR8jDX06Wt0yWAtwRvMf
usA13LcgUPeMobe+Aqmmyh/URchMv941kpEoBnYF9HETPSLY1tNVC2oIpfejyNZBWEhIqAehdH4T
RUSrDkbRF8Gl1qXiV29o0btKyUbdNWNhvhnzxScHYLZcrQhxOuuSSBGIfNCeDy5ZIlJoh7PqGmqW
P4KkE/7957rJ1Jel4EnQqaJneDP1RkW9D7SA6cQUj7o3mOg+5Glm+5M8i8eWxtZJKnDQqUfT/H1/
5ZvmHCsvAnQEFxq4N/1hEaFUKdmDc6kdIIpuNaXGOc5pCyDcWHuSjR6jambA63Jj9uGslTuZ59bG
AS1B4Y4oFCFntXEGZZa5TlvnYhRBdB0ic/ZQA8iP959y6/2CYJBp2iI9AH3q9fZELHMWRiA5F91q
kLhDtVGcMiPKvi1Er7MkDT+awWo9QHlv7hjwfpk4LdcRUw5yw9crSyXgLQy2g4sxzNqpajT5NIJy
Al1cFW/tGJC/c5Y5GczS6L0sr/o/zd9WFyj8Lfs1sJv0sVDl4qGoe+vYVGKvstz4amxVECGLkvFt
m25aWnRoroRX5MTbf2otXBifudiR79v4anBulrqE8TK1wurdmWUYTaOOAJ0m7PRPqIrhVAgYtn7V
DM73Wck14ppRRKc8rYKdHbP1hAuL4y9cd5kUvX6ZVirZdscU7FqVvXGCf68NB1mHjnO4vzOXZ3id
WQNBphdAgc5Mil7163Wcbk4LxgbhdYb65YMzP8+58J24G8+YmOzZaW+80YXHBIeQVge7efVGJ22K
dTUK42ukVbWfZZZzrPrJxEXHTD5rtVpfVDtvvnYQSHY2502FuZBU4HNy/AhzDP1eP+eYlg4ilE18
zUwwfqMijFOXZekn6JTaQzY3f+DHBzsNl78RevVyAXMiwIVDBYOpdQSfchOYoZVlV6gJVeDTW5aQ
ELLLsHWtwe5Hv2vLPDl2cVJq52BUWnHNQbQBWxNR+CXDxnd0J1TifsHkVw1X6HFR+bT9sQ1Rnd5w
s7ZsO1cTbFO31aXwpEijqbmN0xg2YcyQ34+RpmTXRphddW2jJujc0urwSo9Rv/zXzie4BJITX0TV
N6pblU78BLY2/Gpit/s1COXhTxzK+HKFNVgvN+oc9Rd4i+xbgVNB6JuIAUVPhoENb5ca+jMD2vnJ
YsNC1p9lc/IQWq4/3d+vm9+Rc099C2L1pr9bO4XSDxmaBfTImXvls9Ipbq46g+G2eViZp2HCrc0b
IYxqO0dy46qiqGZh7FLpUfxlh/wnvqHXEqNjnkfXxOqz7pSJNATH2Ia68VymbfOODT/8lMBLvyct
7tVHtF2Za91//Ns+Kfv4755a8nGC0+q+ihUt6wctjq9Tknbpx8zg2gbPyMQeIglhye1RVJ09CdPk
nzDUxw8jBkXyAQJoG3lKbYmXWWiJtFOR3I61+VmoG4K7R/oPiswqXJnjEIRtR6gsi7YVPgu1lSfq
CmbLyBBScZ1ciY2Tooiq89qpNjLXaE29cO1MV3aqyq3vBKQYQSmNSc4NUkXvAUzQDgivKs5Jh2XM
6SfVFDxlGRirIDexZZWK4hCPsNFShsa/7n+i5VHXhx7AInM/9B5vC5hgEuXQOHl4LfSmdm1pMh4D
kuqdc7CRiaIujosJKDU25XquPtlUgBCtWCWk0gT2hCYKqxyHet4LndtLLcNTRrugtVfJC2VoawVO
yhWRqo7f9aP+UUuU4YCGRb2Th24vRbOdx4Kgua6fq7Ani0nC8JrkQ4eVlawf8mKe3V70e1PhzS1L
OYvFFs6XC9jo9Y3QDFlUlPgdXrIiNR/QnSl8KdCMT5pUtE9jXKIQJheZJ6MQeuxGBaaXFmT/3N8r
m8cZxD+VxNKJvNEbqLESiyOFRKZXJusbY86YHLhuqvetnCUomeAUm5/GVI8W3W/C2zvMNMr5UIba
8K3UFclxVbPQ9nyot4IsO3hxpcBm6QaeKqf5bBFFwit3m/iJDvsIlD0L5c9W0LUPSGqiP6EOOL/d
fxt/+5Oro4NoFJUI+TgW5Lr2+pNgMimYIErxlakLAvQ1rik/S3DpP8pxkr8Val8/i8nKimc1ESXK
JbXcyy5svwR9nayhKHW6znpGASf5PCOjm7m5NUs/MAMUhVfMvfJJq5wpcuOiroUra4Oke6jYKP3B
NqOJroJUNUdR6iqEYIeLtR6qFjZen1gvGCJkxlWD+4fPVNRgVxvNUfud8UWRPeS4HP6L06+g8s+s
yscC7i9UHZkbDwWgCNj6lCXPyVTX/0pJXA5eCQ8AgDx6J2gj5VGi+WlRBi2RcSp/tLZSKi7q9TW6
bImWf6A0lMqvrW2UDwBEW+0lnMfUz/V2bh/qdkx+1VFm/I7DaPh354PchrJX32N1RKpwsqdUY3cO
RvpDFbHlT41Ve4Wezuc3rwQjG8g6LE4GnOsY008UTgN50HXSAb0ZAtOuYhDWoYhH48P9pZYfvdpk
y1xjMcdkPGSty5SirRFglrr4KkqnfOhmaPNm2ZSH+6tsRDLUP6mFmHshYL2+EC1AsPgNjMmVlnj/
BS2y+KlwgvhYYJ2zk2beapMClCTJBNkCmIC/WgVourPo+Rphch0kp/7RDvL8fYJZ+I+MMMhLX3XD
+6Gp8h9KLeLqHMvRgMnSoPWVP+h28P3+c2+EDu5d3ixlPboL68lRZIAwFjX5Cdi35snuZjSI8GU5
MvG1fKNM1K+OkZk7n3SjiLFt2jFEDRCqN2oPjZNJRV0q0bVGa8uHjAC5AwHkp7BvOg8Dk/Dz//CQ
yyCONuUGVwxhrn4OecprEsf0mBa18pdQKSz+MouDb0z/x9nV6UJpOxFya+/ayFcyAwE0coO4IRYi
7cTM9hpR7sauVtgzLtSR/Xz/+W4xZuwo6pUFl27gPLO+hyfsyDtLnaJrEwVQlAEIik+yniHa3QU6
smdVmH2Q4GD+qotgvLSiypBaa7Fj9Yd8qL2ukxPlWM+i3vnQW6dq4SZCZGCz38wJQxWqRNNHZP+q
kj4NkjWchsB2HtM53ZulbbzqRXCPYpE8ZOlOvb6LskiYRVnV0VWNhPzdalTt2M2wIO+/6Y3j4iAw
C4+BYIFh2Oro4l1dO7Ojh9da5cIZtfkQ94E3ycnkBSmUqx69p7dHJuAcXLO0/Gixr0PtMBaobnZ4
lxZGlh10M5RPpsJA3kTlYyeqb5xLsLUIz+O5wIrr5gJiYokkZ0N8raZWehCJ3T/NcSJNXkbW3x0L
qVT7nROy0WGgKFwEihf0D0Pl15+tAtGrhAonRNay5l1N5v3SWvb0gKyofI3iqH8wzNaWmPAlUu/f
/5gbu3M5NMyzlqNzM58X6mxauWzSRqy0/KRb8TdRS+UHta5/319oa2/iKgE3BfQ6UIDV3pxSUEZi
OZ4lWsPvgQv9kIEb7JRRW4uQ9INWRgqLLuLqTWIqM2gzjYir0mKyM6IgGvmRpjd7NNCtI8BlsABg
QKHdbBLJUIo46niYvhMvNW3oE7Nr66h3WdxAZJQrL27gVu/sk61vRa0KUoy54y0O2yzQLcOmj0gi
6cGHphpyz1bwhTHLac+1+W+0XGUcC/+dVh40LALrqmaHsaG1oVllV0i8Y3BU+7ZO3iOT3/9pdAPl
R+gjyHeNXagfNPqNlssMo/tQoTYBeHaOviWJQE3SioPqRwtU6Jcchv1LkXVoLuaFUdXu4FTWXjJ+
+/kN5jJLNoFcMbAM9fVB4gjp7ZRP2bXSbHyI+kDx0RqudhoHW6ssczN56ZDdzm1spyfZtUI6ZEMR
HxJ0UfypTqs3H0y2sUbXhk8NkfsmKPTRGHVdjSTjbGZHNnx2ahqluqQNbIu3Hk2GNdBJliEwQ5v1
+LJu7ERthyG5WhJY+iprK78p8z11odszA3eKDhDHRaHZvp4G5lPX52GXJFe5Q//VVbt67jz0Maz3
Qcdk1lWrUWl8AeRkD4rxtwZ7vZmZSJEWLHMiSJLrWbBJMYWyZJxfwQdpSyLSqrYn1L4ZDxW2IJGb
KLPuDBRZqFuf6MeapivJo/yjytT+c4E8qDgMSQ+lktvUZNgk2vxXnXcKJlJ1iOBdBCYgfHTKOAL8
Ckz8N23I8b2BfqrpQYrQ3+tOFD/XioleSq06Te7aZa6Nh7lTMjz/us42fbRKNSDlUahOJ75XMXlx
NqPcbgTCzmAwt3oDQ1vJO89uFmmWrM312CsrWf9n1kro0sIxCDlJOVEA6lljIyZk8Lfv75XbGMSr
NMjb6Z0hc7eeLwCLB0+pqVyPRZecMny9fbWsUq+0UmcnmG9tmIVrD/8XrM6NQE4VTNEgaWN8HRE4
dUGsmj/1tAHna4nmBU4K9mxj+2YsLpcg81hiLF04lKBXIUT0naLVKWkyyBHl3E4QXuTSwQ9uVKUD
cM565+zdNv6Aq1DQmRR3YJpvOjpt06F0VCRXxS6N7BCnkf4racxAWciAKUqx3EBHa3KKwQfxYv1S
wxqZ8vvf9Db/WMw2SHcwTNuSqUyiVGoDQf5RJUXgiWAKP9GLzh7aacgfzU6uL7ra9MjK8Pt31t7a
T5SbjDl47beI8gYg1qQOrF1kmeMt+MdFQ1lHFTfba/huxe3F6cykDqETv37VqVRT4uTspwARYX+0
i+pcOnm3E7dv80fktUmmUD2hI4Sy0+s7KJu0mXNrpldVyr0yy/NTQP/dlWukXYBd7OTiysb7w3No
KVp5pFspjDDJUskowdCEaq+iDDCF5jkB/fbJjoo28JdoMB6MsIV3bAu6OW5Tp9KjyEEVNXGceYWE
b+HZHJAN8wKI6g+JHO6JpfyF1a3iL53lZYIFBJSLc/VOxpCIh64Zd1mIM8BpBv4CEoaJALZMHfLg
jwrSc7Jf91X/PgxGvfPAeYnSj/sq+yTjv/gHH+B8fjDluLwYqtwtstaNjkNxnFi+CcUuOcgitiEg
ZnJVXjL6X9IVn5xMeLa9+EEFCLGMfh6YbQo2MxHtzjbe2FsAjVAEsZbSE/HC11/dpJMRTz2fQUEN
5JOe646roSO9I9D396Jav0jGqzh1wnQAMbl6kbMWV9zjAI0cuxmna4yHiuKWJvMxF8WVonkA0Inm
dh/XhvLRqEpd8rSU8YXbGguVTQWWl6PmNQ2Bl1hy8RKEs46oB4z00R17uaOl2+o9qnfCLl0V24P8
6PSAE70kLLLGC8fJfkc9AoRxMisZT6gxEoY3CtX8nvez9myU06C5CvC42JXbKE78VB1t8xD2ktEe
2gw6l6/0takeBsFolw6LNf5TNlque2KYwnNZGkPn5rEif6+rOPidV4H5pJgTDg4WgNhP8ZBpP6HP
IybcFU7lPAQFws1uRdMzOE7pLL41c5RLLgEclYUslJLBz3vItI9WSGfQLYdBag4OHsqfya6k9Dhj
MnaZ0kz+1w4Ka3Alvel+5rWYOLvgNkN0UFBEd+lqxMq7RK/Hf5QGy/WjDfndICeYtL1Sd6MzRgUD
PIunoMF+c8NOZoQLETrgl6YdkWWmT3pI9Cb0Qjkf3y89wienTUqmZV3xLpe6/tAxP/Esq1d3Ipm+
cS+QK/0tpsBw3YLvQ1XL02GyLwiWaLrvhCKqDnXS1s2TGZdO70r0k9OH1HGG5JR3ZAao20tpfG6T
sTHcrnMG5wREK5iOmjagP59byKqkCOQarkFb3n5kZDL1v2WliTsPkSRa3jnb5bPcG22G9escIRcf
NnB7RknI5XPV26I6ll06/MwzC2sANM+V8p1tz847c55M/dBEZvMhMaTkq13h7AoRQ09z/rWx5Zd3
+TR5UmsNiSuhJPANcTvDOs+Rng/PkMg5IBNC6MVVTH15Hdq4x0OYgDIeMmdS3svajD2c5bC3doLH
RqJDMbFAeTjWJALLlfKfIa2oEcuZx9K5qDKWuLWa147bUVMdBoXvLqVtfYjIbHdW3dpoLIsgBVxy
BkrrcVxQLgDdRrIvEXIEbmKC1hjSvDzEVc/0qi8zz87bwOta0k9ZrYYHVLaak9ZOe5DajX3GdUz5
wW+B2XuDG0FTPWHUwQ+BSnYY6nR+ktSx85k9GU9dL4+o2OfW0TD2Gr8bl6e6aFkg/igvGt2rqG2B
E3C0atngslMcgzaRvaR29OMizXi6n2NttCe5mJgR0vngU9+0JsaC0aqO7v/FTsfuI0I6ePwmNphr
t9VmZr5mns4fk1ggsW/VMpNLCGB9/KkfpPm7piKWUCPGCLvJDeNALt6MKAPnT9ayMCKpnG+aMyMW
K8MiHWJLTeancT5ftXHId1bZ2ufLpIyYBinkBtfFP8jzCVI9XoaJxDALoOynKXWa5cbonevYpxb2
y0YU72V+ykaWvTAZmK0boF1vEHMg8QerqyPpEgZZO/paEy4iibljgFXhH+kg8rsKkWBDTD9HIx5/
E3+6Z/YNw9QinRRMeiOtc3xTCYz6THaZqofAqsSXCWAZwzsrkY722DCvT6hBn3e2zuavX6pX0msg
1Ou5DO3jQVFD+OjVTKQCN8oM20iyFlCAkuuPk4ZtBWTP8FiVivwwBqHauNTBhgf/S38a8EbxWklI
7x1tlI6z3csv4dQOZ7An0ldNb8dTlEl7Gj4baTACedxi1MrATtfVfu/MVutEQIyJI9klmfPoNFR6
/jsZx/RTnEvKzkvaOMoQYhblJbolt+3FKK3hkHSsB10q+5XBKKm9UvTNh5CLfo9psLkYDXAL02sU
GNbt6A4ld4zqTOkyjX1yoOWEKwsuBmek14zj/Y+/kVjCTSc0LoisW+nGEr03RGF4LgbHo6fMuBuU
k6HtVKFbX2vBNLOjeRy+2+sbiCckhYoKaoIMqElVz5mv0xI6hSQ/h6hU9zB1Wy+Q246uNxS0jf4p
1JMGO5DgMuZmfzDIpnwJ03QX9Yy3N02J7IvoF9MXBevtVSNTDwJrzMLl0eKpe4SJKiO1bGPylYl4
J75tPhXAXNp1Cy/sBgrQDYxV+1S66JWI3/WSM17oUrbfcyWy3PvbYm+p1QfDXEaJxjDheCHCcrRk
m1Ya3OHPYRC/WeacTjrXgskfTEfBMrzeGxaYvwFab3BJsOCJ3H7SGg9zl+E8WgSR+4+1cUPQBkH5
YCmgmZctkfA/mZDUdGoChgR+edqHfqvPyVOUi+RgGfP3uo9+660y7FzMG2/yv0vaqxxgKGYjHY3Z
uShmDB0MN7vxpUQrVZCQtnuQga3noz0ARuUvunmdctULpEbG/OFS2WbxJOFI85DWrf5QmC1qs0M4
cAnO1k4fbesJF6+EpctCH20NYOVvzl3bBzaeqnJ6NaOeXms5q8fQGMqdbbkRR/C+XIS0GGaha7va
lhN+rUrbkVKWQuoOMzKMh0HrMMrT49ijNDf9+/tla71FhHXBrKEiv575wgYOelGg5pD2IjnG3TD/
O7TGN73r1GtsCmen/t54k1RkdHYYe5KurvnlsRIXUtYs2JIoQoPYwMIgx2jnhJTknvnE5lJ8q7/3
5y1vdixjeIqwC64E3+FRK4zpiS6P+aG34Rbdf4kbgC4D3TMEulDeYIS+7v8bZobLmRksaqOOchyn
XPKqsdAPIziMk6RYE4XIDJEWQtpTo1XdP/mQFp6qVNJDGNLhvv9ztp6cMa8JToG9dDN50mrWLx0V
MhUqp/4E4e1MTif5IZ3ZHRTKxnFEb4ads1x7XH/q63AjGhEMloDLh/fZ9Fi1ZXhWYkk+NnOY+U1r
fBilMtkBmyxHYNXCAQXAPcR4nn6ptRLqlts8Q8h+ki5JW4S+MxXpR2YPzY4+8eZL/M8qqyer5Lw0
cUeSLsJMYmpwbCzdxKljFx1owEr3v9hWJQkeH64rX2tx715dEX2QLR6GtBShdVg/MEE3LgPSEwcR
wAggFXW0DzUObQ9dMDr/KHWqW148a0DH6uDNrHaqCwgWy3SCMuOmltYaivdEIzWrJjm7dqaVXZ3Q
2bNc2ny9SNotcjVQ9dcVqyQnVpjkVXhtNWO82hmgGduIuifHyf+H4RzvFAoAadLCj1692wEEYVLX
gGbtMQJyqTrFORP5y/0vuHkQFpU32g804tdXBMIDTmMHQKEDPKrcyZrwyjJTnAUTZG9FFrden0Y7
vkxb7/Bv4Aauw/W01gUBjKSMFoK4V30KW/qBaokZLG8zDSAJ33+8zaUWEQniG39aFyMl4TNDrwy9
aBh33jSlmGu0cn4JkGvbydeXz7E+3oA4EOWGMHIL5GZi1pRyTa2GIGt26ntbRmKlT4+IpiaHvB+S
bxRgxucuHP+HFjRgRJPkE+TKwt54HcyGEcEcxKGJ4lHlnEoktg5W3E87A4et8EWBRbuEdHqZlb1e
BUV+ZTBsjjpAY7Q/Gkm+pKqa7twBytaGpHBclAewXoLl93oZq1cYrzpIlEmNMYcuklQ1qNlOTIpr
4lfUnANr1n4zEGNw2szKWB2adhLNKc9mY+lbjaJy6fx3zsFyLOCzy96I3DKb83/lYm5an5amujf6
2dpmi2gydQ2dFFLY1z9aVedohBArXQohT9fZbrJfTqFqvmmNyv9wYC2g+kztECG8QQ+ii9UMcpXR
0Chz+7DAptzYlPtT1RXimKZT4eZlmexwy7Y+yl+bN7Ta6Mzbqx0GktGJGhl4mRQMAq1HBctLjB/8
1JA+mvYEPQEK1v9wdBfyu0l5SpNu3ZlyVHgzKh7lV0v5P87Oq8dOpFvDvwiJHG7Z7NB0cB7bc4Ns
zzfkDEX49efB58YNaKOeG2uksVwbqFq1whtC/VNaNvEJ5e3m12TN3+8HiZ2T6wCOJJlcMvTNzs6T
WanaBFibVKCMxAhBbx61OFReMEJzsJM0wvyT2enVfAVKelT47BwralMCPJ1IOj3rCGUlmB3h+Br6
xgjY1lUaGYwmirfywevcXYceGJ2wBVey7lzoZWBGdWvAim/SanCFMViXAZv2n29/l4sdIFg9mfxq
HSWiHOWIWRc0MVFG8hkuI2I1Af5kvhv4yMx3JyeEFojFx1G5v/eAtBbJZx1wbZvWjMpwy2wD2qxN
n4uPDLBq6CXN0aW8l/FQD6NXjuCMxRlchcEAHxRrqqGoRtEiwTrHdWt7kBMWTd1qmmljDkVlnfPE
yQMXKsow0r2NBgYks9ZbJ60ptOogmd178oU4C2YBdOammV3aY2gkJWz7XJenl5buAwyA8Sg7331y
CjyKhQX8yfO/DnJGhiBiBTnlATaEchvpTPt4ZJVeaELp0DJJBf+Zhy+gbUbXiXrxIHdO7fWDXR90
W3Z/yTJrxyYBSOGGVjcYvSQ4tPZDJqFc4uURkAV44EZce4U5WeYNyaEe0Ua5xmFapVA5V4iyNBcN
aIHtppI5JAc/aecCcEDPA1VZatGNAokBlLKZjDR4SKc4uzSgcp60ZFQuC1jwP3xtMGiLugWA/Y0O
cD6XAWJiMfvckqOz0dXJWRrrI8LRTn2NVCL6yaQTCBmub7RxKgKtrfGhMFMQU1FdhTchKymQnybw
qjn5dT9s7L0/kG68OpVu/YaR51BMl1m5OPGaUPrlBimIqhA4xog0e/tdtvj2LbCihUy87hzQn6jR
ogolRMvi4NpqbSK5utlUT6KdDY1MNFI0NzWi+a/7j7hzh5JmExVJTVBWWuMqS8TTO9xSKZXwXbg2
vdT4tjWFj0FiY3WB5IA/ttpRYqItReUqK3UgkBAYCPmUW6ubO6qgs+MqSX5fSYV+jivElk5xhPYK
84+CcgziZu/3eHhrbqJFza++sbHmsmpAcVAvAy56OdUlD9KJNd06qBmp28N6Lk9100z92Y6y4cM0
OxJYkyYFGarE/Zi4WG8kP2gvjkzT8zmPLx1yR9+wYkzDE/ze5rvcwTR53zpC4CoH6OmWVI1tnQQh
LDxIKfeud0IWiiSIV4I4WsUtS4qquK4qWs5SVCIiP1rpUz1VzqW2EjrPedSWD5GTOsx/qvh6/6Pv
hWYg8zZ8fMLzRlE1MyCNF0qNaLeqxue+1rprHgdHyIG9w+po9ELAUi1LLVvvj+ZpmTNTlweuPqlO
spshNzK4VEyeg8rA0qTU0oO+4m809XpX/bngalc1FZ7CEA1QObVKk/56m58WQe534QggkP9yXH3C
CCkD4OaqAbpeVsyk5P6r3X1oWoBEKfqNFK+vHxoncXRT4KERMqr63Sg5zSWeQ/Uk1Zrhhk55NCnd
hij4OgwTyEdtJAJ/Txr/eMlS3SYiQiMGvxKBm7DQUfqBhXA2g+yoCNqGildLqatHKxMARU6yyDTb
VvFzzufh5KCedGJ2p720zKl5x/mRNNDSYX/9TXmoRaqZkd1iWbH6pjUZNtNNvumYqLzPwAH/CPDk
bMdBJtzMbMsPaUj3z5FaDKcy880muAtDGASpwhGFLL4u/NLWsOdR7SNf0/LoXTTOxZPd19X8kABm
DQ528N7H5Jwgd4Ce7Fb6qhXtoEo41/tpGGYvWtB2uKcE4/us7JKD+3pvKapCFHp/ky3WrcZRDyc9
aTLArKZTeV1iYyqENMG5TVG7vn8k9pai/4U1mQ3DbENnk5uiksMOJmw8xdLjpEjZP60mOs+atPHz
/aW2p48eGL0GUrBF6G7dN8r6XJq4doBUU3tKLbeFoQ3hJQ2G1KNJMp/vL7eT8rHeYre2mJ6R+y2/
54/T17TJFIcDGrlII9qfRVME7jgHoI+lXDmLvp9AnZnaBQeGycPYKn2qsK06jamiHbRBtrcJrRaY
BnRCAJTjhvL6h5jZEIlK8EOCoUveO6XhnDST2hSZAuukj5PhxrUE1rsQxoGBx063/vXSy2XzxztA
1CgzRD+lfj3LcgtSp6064ywbafo822jyuVUzx8Kl9QxhOFcaze8xEaj8PgvkS8vF3PH2au0ocOzc
BljPoHGB2CFHeCNhMPYMsQT1ua8W2EQURWteO2mOL4kYKffyrHrURJt4nRA2H62Jrkk5yP9h6y9q
izjiUeNuavhWV7CnYI/4aWdYp6Bo5O9K33cnEzezg++wt/Xp9SxWybRlN5ASIYc1LSSIU2k1f0U6
oZBPNuozntRW1qeCTsJBANl9vyQwJKvITGsbHqUW6WhTGFLkB0mfXdRIocMVT7nm9kpgeqUW6Gej
IW6VqhK9M2p6tlgONQf9g72nJpNZMLzkr9TYrzcfuvR20Yaw45Q6sf+Wm858J6a0uCCj0T7qZHBH
gmK7C/J+MeQEH8Rg/fWClpIkQeYQNxWbrWXkcvZxkpL80Rqk6EOGFvRBqrZ36VLoIK+AogMRdBVh
yqhPtQpjWz/vUaawhgFXwWLEmK7ok4nSVgRek+jax/uBbfcpQXcsmM/fbf7XTxmFZP6JQGOoccT4
fayizi2kKHkZjIBhbRgfdan3bnlGNb+5MFCZ1resWje53BV25Fu1idvegDSMkovvkxkYaPDnM0aB
UXqaqJbdIpv+uf+wezsZ1SYk5GGSEM/XPT1DlLTpHWwrA+ZUuAmGCqKWioK60FXqzPmSY5Plq41q
XTAGGJ5pl2kfC4F1/EG5vkTKVa6j0I+FTYcIGGLPq29t1sCXs7EP/Yx5tpshqPCpGiT5IMnYXYUq
E9i2xqFZo7ds3rCd2cyKprjW/qEz96VGgvDrwTvduZCo03HKYsxPH3G9bzX6HnW/WOLIhTQbLm0i
2ojxHHfPvVzh2zzRIfBlO7K+cXKzFBNFRFLdQoAudbMenK8rRcHcuJPDZnSxCe3D02ziMY77Q210
Xl+IxUuyTFPp6FJf7sr1Z1hadQTRPaOvjDzbiXOFUtzUa+ckDdH8lIxRa1/jPtblW0KOU5J6qt23
MJeF4Vn2KD8qQVr9CLs+eDLLzM49coHyzXYDi905WRQC7wDLNm3MAd5FVhgSoDIpHC5j3WmXCOz8
P2pWyh/GYj4SvtvbKmQuNBTRRVh43K/DAFvFkgSizr4KD9031ACxoR7O7Pv7m2WHD4cWPwkUKCWq
xc08DH0fKaILFvp5lmS2Cyku+hEFpv6lndWanZAHqBdCRQp/qL2ljM/SpOU3NIoacZphu7Yv2lSm
1lnNl5oEOuf4PbJMEAKVrUr2zTIyu0FESEzfQPZbPxuRdPJVGTnxnmknNUIHc55/Ku0AA1GXmY7d
3QYUxJxz2Zf4uxnQTm13xmxiuAwjkgy3qbOn2Z30snwE3eeE7iCU9FMxVar5LEdJX9GG7cPmqoKV
+NviH0n/7SL46EBrm9A6txUp0hl+TB1+OniTO1uX/FfFexHY3CaSWeqclvPUwciVJ80HvW2+DG1b
3O6vsnMnMTckYBKtaI6t45Rw4hLCP3OXKinlx6Ya6keziFs/m9P8BbbhF6cMlG/319wpIiiLCCXg
QhgnrifcnahaNS/Z+ugqVKcx1/OHmhmwB2MkPggAO5cf0AFIxszSkQhehy4u/SSrZ0BDU13+qhxb
8E3T6RPmHs67IHSK/iBJ3FkPng49g+UCZOi9hNI/EugpsENAJTkQgUCbIEwukIFLnUk0rEJJa8YT
9Eo5+XL/fe4tylBiSZkoODezQVx5s3rqRfDQxZJyngf1pxXNrWtOFVKM1XxkAbHz+Rhl8S5hihJY
11362opbCEnMJ/qmHMi3wyV687cN/VTGWnLwBXfiFmBOOrfck79zw9dvNNS1KpTrBf9R1ihCyJjg
gRnUDi7SnVeIRCc4WNREFjD3KhXUdEjXlcl4tZEZolxqle7EJ3NwIiDQTjOX56opQ9O7/912XuRv
hBC1Ju1asBGvHw2DWKNFPVB6qAe9RuNwli5plTAepNg9eIs7SzFXAQqxcCEYsKyeL2unJEKkDMBK
LcqLRfn6LCotyk91dhi41J1PtqS5FC+LmNim/w3l05TUWct8C53l4iwCBfqlOcuGcA1DNKYbU0b+
anor/jvO8z5HGkaMKdSsTP9fmib1MxG3mj2tgal8rlIVTecxjOyLPtnKX/B3bPMUOZXqQLbq4QVJ
Q9f+VIQq/6PZoYlBSpkMn2zcs47cyPeeiyRLpbNPS2fTatXHng7BKKV+FTsN4vZT5QVYhxxE5L1V
fvdW6Hpgtbo+Xjo3kTGG1OCGPme3akDSxtGmo17Y3iqgGmGCkaCSfiz3wp+BKlTC2NZE5oME7J5i
uFintuyOzBSPVlmFw75mmUFtMz82gBJooxldVLOW/8PmXsLRwjsgxVnfJ8DzYa5DLvGrXJZOg0a/
iPlbedEBpx7EieUHv84nwQoQJBC//X8xq9evDdTI2LZzkvpKEMbNiWqiOQdmbn8UipmHnjYY1gWl
35tmpdFBkb49wmT5tE1/dy6xV1kdYYe80JRHPfXnQi8wcoplV9PF5EdSPx0UL3tPCWqRAZa1AG3X
uLAIsbmCqjvztQhi2zVqk7a/NNZoh6esgDD/S7UE+gR6rgV+N04Qbu8Hxt31mTNDciaThLz2+i3H
TTowieYtd5VRPOrzEL7QP5VduzWiWx6NyQs0NvkCo6w9WHn3JSNiBaafomHD4+5Uq4vBibPyLCvz
CU94+6cByzN0bbU62rfb04EKEMcPQxmW3ORBxVBlfYtyvx9DvsZTfoqeYOb11/svc5vhwRgAgkTc
gs+/8QpJtGJgzltAkEZCr0CtbzRyD92BtnRFUBNb66gLnk0aL0dDo52W6kJWQP8DtTqSy/U+auSw
6Fstzf0SyYkvQdmMz1mWmPI5Rx3sV9QZ4kPXFpaHon7/mGpSmJ7SIisz17RxEfsPn5a2HSxqMDRb
8nwIojpBQyOjt1l9rqPceoiMSPXkNI4+v/2NA5ZYUKJLHriWeQJlrHa9GeU+yPQMLWFH/jBBUXed
rGo/N05fXCxQkAdD553OB4I6KD0tgwBkA9fxoRU1vds8zP1ClNVlMkM0JRRjfD/QafZ6S/1nqnvn
mjYdIoxZW5zpeRzNgvc2NF+anUbfZKlbVudWGgL0CazUb2iQX/va1k4JuN6DcL/7pKASgJKCRNlO
nCXdDhU5MFJ/dJrsA8amwnFldXQSN1OqaEGZD9NT2YXR2TbjvHSLyhy+zDgWHoGTt1njAmhdbOsB
XNubaBGoQ6f32Nr5eKiks1tp1vCzSqF9IpU5hudCSf/LYWZ6RlBWgEJvaEBNj3ZwT16wUIixZrK5
XB+HlqH/KR0Cs3b7NBbpqVFFYxwcn71v++fKy///I2Gg/Y2PUZtkvl1K84s+1KaPWXFz0PneXYVq
lxYFczrQz69XGWmQhnkd8Glbxyh8SIABuqZx2Dve/TO6++kAnSDqBPhvI+IbyQPVhsMVF+hqfTG0
f1Ce+omxl3oqHKSa7y+2E4KJBsRBerBLaai+fqq+k8fQSrXETwdVTT4zJ0m/qjhkqO9S0wquGB+U
D7Lcj7f7y+48I9Q+RlrEBXjB65ZPp086U2oDjfe2BwEtZqqDU5DQAovVtH1Ui14cdH+2vV/EShGC
RLEWrcCNwDuwTlHFDb1msxjorrtDPaj1ky11EqhYuxQfZ1kV2qUu4iz6t0WBqrvkQ9jpn9/+4IBl
F6FC2vubj4uCkpqydOzbAKKfobSWXqU2AphcGT5FVn8kArUzN+O5AdKjPw3ffcMVEgRERiMozdha
jylWFFSeiCf9qbHn7tpYJlYhUYrE0qS2J7xxmhPWt4+pFCrfSevEwWff223LvQu6agFvrW9dRNl7
Xaex45dRSkcz63UpvxitM/2FGlfsiV5vH5xKCd8uNQjeGYgr+IUFaLXufYSotgVpztQqDIPc0+ci
8xr7ouTA/WPxJDrnvZZYxcG1txMwSFIxoFl6A9uBNEAhEAzCYVQmB8i1VJ314szlERdsJy1kFVT/
FgmFRSXv9QGOHDV3KJQQODWk+AQ5o7nMyhR4U45H7f29u7cURL1lFy3Y5HVLvwDQUlozok3OPMB/
qrsGl6e0cwLUmwWOkfdX2wsRUJQg2NDgXxDtrx+slmAZt5GU+Lk84swWg27pABDcnDn+OYOrenvU
pT6jPQYYie7AOkcJk7nU40ZNfLXN6wfG3LZXDFr7QImYnpPAaA9y372XSRNuaUdTsW8QcQXCIb0q
sZ4Y2siPhmA+d6joeCVyQuf7b3J3qQWZycR+h3KSKeMkxcii+1JOUlLNhXpOx1b52uG7dPAWt3se
Qpm69NZR9STKrXZj24aOk1Rj6qNCT35J5XlWO+iQ9x9oJ81iGR07GW6QnZ4REHyTja+yDILCJ2xl
0+tSzpwrJ7Sh9Wv2e+TC6quFhKkrKaPumXrTHNyc2wtl+Q0WDl9U9qjsrTLKMemQDprIKA2jZ8MQ
xW+jkKanhO99GipnNFzieeni8oWezpQccaGXf/91vc/6oPZRo2XHbtrjcheaKAra5CNq2ySuaTaP
qd0255D53qkH+eOKap4+dFYaH5zM3Y/MwaSFhlc7+/H1yeyUtkdWPeft51F3npFJv7aFrr151/5u
jDMtXYAmsD1erwKctIjrFOGqMZKCU8nfOg2NYnlh20gHgW3vVSpIWjIPJXPdgLsXHr3kdBVLBV15
Gyyru3TGWLmWPDvwpkb5AopyuBhdaxxxtHYEUnhM6myVqgzGz7oia2u9UyTaGH4tCuvDWOrJr1wY
oH+XSYS40prEjCOLpPiZyVtV35zOis9cBL1njm38uZ0jsCaIOb65pcPPYuwC4IjUeoPzCDUhCkkz
yAtDs55AbiXBxxkZyNaTmgbQ8P0DvbejYBUAH0eHAYLhakeNYZVZ2EMnfoBYtuaiiWV/ru2ufbvk
H0/FYQUQu5Cs1nsqthi8z3GZUPX3jbgkSDh+sREDFuh12ONj2eXU9pCTsxAFQi04qCBUZefIojyE
viyQza10vqWLrOqcPPHnea7Tj2rejWiUaeEcesqiNPg1HyuBfFOhxOiJDcmgTp4Gkk1zVQWxNze2
9SrCByEpSleKQQZ6o9Ha7S2b5/ZbN6oVlIy+Eug3ToF5qfJpjG+yLLTAnSc90g4C4PZaQYlt4VxQ
DrF3171NA5XbvCzSxG9kNffzdBy9zjayWzdrR/tjN+CDHeeYoKRDC2wVbNXAUepWiMSPAFO9K4Wu
oU6GStV5Qo/tHNfx+GwbA3JOENz+Z3cRiDwFm6S371I0jJCgg6PHnGkVkZIu7kPDQDAWnGH3Ms5C
Oll5bh3Evb2zQI6K9xxTePLGVTMVCeKo6GxgC3laiwfDaqQbOmH2UYNg7+uxBsKXfDz0OFZvdBa2
KJGYY7raKKYXybF5ajsYm04WWges7G0mRwMCZBw6X8DQN4pbBO0BYspAljNX3bOCIDwW7bQsR6EI
b9bsybv/nXZ3C1hJpmb0uejirF5hn45oLS7OS9msyT9RA5rEubMKoT9milUoXkMzvHYz1AQz1ynS
0nof94X9Tk47KEz3f8vea0aDd2lzkhBtKg96tqFkT0i4R5CEPFtvAj9KHOuS4Eh38Ni7S1HDM+Pl
nGxUEnVQJJBBgfWWYAWFp2RyqzwP6HydMGth7nv/wfY+KnUlrVM+6BYkEmGFIltSSknVGcVpBNL0
GCZgD5w40H8BwjyC9+5+VPAhMI2od5CgXt0RaoWCOi03nG6CQc1cdA2zR63T9eqGrvGcnoaS7gHq
VOHnqYiS+lwFTXhLx0o76s/svGfElJfmP3pmOvnX68Sk5a0MGnpdtEzm8ZQrMw4ywK2SmyiG+uDK
2F2L4Ep9wCgWhsPrtdSs51PjPeMDb1ZvppM0Z8eCT5cqkFDuf9CduMOol34TqzBCX7/fcGj0CBox
26ec5Wuet9UlkIMjPsreHUiug5Eo3Riuwt+f+Y9mnTaN0HYhUPgm6qy6iwjl+AsfKeVvgE32i6YU
JdYcQ6AWj30pKi5DvAbHH2irJ84ZdfbqS+dMcn/Wkeu/lU0Xyt5QJUOquJoyYYOq6KhUnxIq78bF
zCRdADy2ddanKnPefrSBwFAMU3uji7LO3PAYZ8KMWrEvmRoWvLWtuFkeprfUzIyDo71z2FiK0Mm1
AwZ1XWvkItaEOsSZX6In/qxIfWefGuhI3+NeGi+aHkzKwfHe23hwaiANkRKD+V52yx+fKepm1Dpy
sm9cKabnvtXtay2FHaKJvXNQTuxk37h2ADol/wWTuX64aipnAa2PKZAdxu+lwkke5iY1yysvX3+G
Mmf5zDVr7CfhGR58w71NTxFDHgPKiNx/efF/PCZaUkA3ctaO0fE4T4Axz50RdwdPuPcyF2UsrnTC
Jfft61VKTShBt0zTnDrH9h5Yk4Emu5T8a856ctBX2Nsq4EjBtlMzbUlXaGomyNp3Gb5sZnKO1ah6
HKXwY6WK0issezjQBtpbDhjFkrpDCmDHvH60AfGhagBO5xdlrnstt81fYQ+9WdJFes0142iAtfcq
aRmTg6EZxWB9lbYYcWo1up5n/owOvZeqQ+CxJQuv0KS3j4zwBaAdROsQjv8GA0O9gpYKKC1fDkTw
qFSiPidhfjRQ3n0gxB4YmgCS2qgcAq/ue92mzdVNoYWmcIziUeXo7owm75f7EX7bfeWBoOJA4Kbn
vmkVpqIEHVVlqW833XyRiIvMwCL7HdDZ/Nq2bfqQ1YH85i4oiyJnQb5MnNwgdAsQfHUdpgSSmlTZ
CBXBXVb9c//J9nYhpBT6kmRajL2WJ//zGOdYpKtQZn0NFC8U9MYtnXq6hJOoPUkpDt7j0WqrPajX
Rcu1gOq1KGPjqcryH0mdpu87jt6paqf0fP/h9nYIYDZyddo8aKuvlnPUCV5FEab+JOAZ9EAOTlIE
+zQsOQH3l9p9MkDJQPVQiN2kkPjuzogYsxl1SXIusaZmN7UNu1OcxPK5iUZxub/eXvhl38NmB2W8
pd1p6uxYhU3jxUmV7EIqX/nBoqR8f5W9F0juhLgF1/R2xlXpWPc6fYkInC2cswEN9zzRqbyFvdr8
h2/FhIEKlXELSeLqW9m0jLPBJByGiRpfyiCONE8a5/GM4LPIDxbb+1oWkroMduiSbZqtZThbTagR
C6VIhqSoRMMpthBylmfmdVbZHiFQ9uIHqBuQqZAGAdAtv+ePUwbqBOZJwTU2OXnxpcm71kVAN77E
VSt/QV9mPquxdARb3VmUJJEbhkqYr7fOstiHeZMufXJeQOuXGarJbtaZ3Wkyu/BkSjnmxX3Tfru/
ZXZXJUYuylBc3GuVJslS4Zhac+K3BdaGMRX0NWNEdMmayHpEpqe4zHOpvH2fLoKdzCYNZenVryqc
SjizqJKGRac2femLOfqYKHHq5eqoH4DFdo4EdT/NMPhF1BbrT6lake6IAB/C0YoU+xKYWf0uTEFO
PpQmpc1BabGzUYknC/YDVuSiovF644y4d2RaFFCPp5n1dx3VwVX0dXs14kFqXWatw8Gls/f5GEJQ
oi3y2hvYMS9xLoTA0hFanHSKY7xDVD0Kb1qkiksBPP6ky1hf398zy9leNeSXcmAZ6/5OiFafT63t
XpjYsvt1oVTvLWV8oYw1L7GFD6cV1fF1CovxOmLO9fn+wnsfkzUpD5C+2/allKLpU4AnNOIQ9kpO
+PMg/ZsPsJiEaQb/4VsuoHXa/sTtTXtqUkkZUIePfc0so+6ELn7VniqtimiGlVCq3tsFF/3BvbRz
T3ABcq+j2A5aYZ314TGbLxkvdLhl1mI6RfZs47l18AH3VkFHjAKLjI8YvvqAiVlDi+roede5UXnp
tLQbK1EcRO0d6BnnjZGfBfGHwmr9MEmYDRXS2QD5FJKIk6Du++bUlfS+4RgmpxTVisJti7qoXAUm
kBeGuhF5cwzQRLa07qDDsP9zFnDqQpperM9eH07ICWUOgpH0QgPrEYoyPxX4ZTwpc2F+xRW8+lag
U45XlJTfMuZuXp/W3XM4ohp5fxvv/xI6q4ua2w5lLHLGjJOrUFBnqdGcplGPn4xEitnSZub4bRB2
L43S6JepNKZ3KDfLz1GDhzyuOd3bea6ANGSH7cD8Gc2j1VvBCtici5Jeb5NGvzI0Z6jaktZFdFW9
DolU/4etR9ZF5Cfsb3HCYdYCQTFMUkolmT8aVp2+i4AqHJzdnUChkfkruDosYnnrBjbiG+YUopvu
Az4bzq1m/5raqLuQKlcH98tOLITxT5DgGC287eWo/ZkqiMAerUKGjN+U1Q89KpPxIbfb7EWGvVC5
bZQXYF5qjC56ezSl6/2dtLc6jV/kXdFqArC+SlTC2a7ajHaFL9F7ZQAM3Cap2/KiNGN0S2vdvDb4
DpxVAtnBd9x7w7QhmekTiLlbl1/2x3P3YahMU5bT6pbT6ZxYku1FVpBe6VSVB3FkZ/4MeAB4BFR8
QuJ6h6LkQhRuh9BP57bzZblrsA7J81PehuNnCw1/t8Ae7WpFeEO6DFnfzhKkAF8uAW4cAvN61I9t
xIBZN594EukZhsp8mbsZnk3Xxh5f9uDF7tzoREx+JtQD2rxrNAge5yUajE3wUCQOakySIZ5sK5pO
jdxMXsrc9hwNcvj5/j7aYQwuDEg0nUEPUFaum5UtmXcZZtwIMq4h43kOLabC5mzm+XmuS1xdBGgx
1Ku1tFTgDQ/mx8ToIij4hhmI02hVyldFCbEtsO3hX3mIstpTU6wYTk2dS09pFYQZPGsVgdoGtyvr
KuYx/BArY6fjINRVj0GZzrKLLEeYXLqmLb/pTalMV2qpNHMZwnc/GBfV0YVhV/MXlrSxzkdHMdWb
Mie2b4VhTrGXK2H5voAe2Hs90pDZL9rjFHdoOcznuev18DbWZah8VdVu+ozfbHuElNg5jijGQk1h
vMvLXE9dUyQTITjGkW9kQX3NcWq4iB4dvEyqkv8lFQOZKSgiyDixfLv/AXd2DXQEGjgo1pF5rseG
UaDUTTEw5FKrqPTxkYS9OUb9B7oe6GOIsEEQNT3Czu8cTPJ3ePTYioB2XufWdYZlTu/Ajsz7sDo7
cyZ7KXLZX2tVy1DpyarrGBbi1Frgz8RY9t/vP/NOFkO3YDEpBMa0gCdeh6DSEkkKLZQEDSHyhza2
4ouczc2BEsjeKnRaAPGRx+DUsArwVY4nljOly4hNlKGLb6/wyqwYD9qL+8swjljaETBO1ylZO3M9
RKAXjWEucjefwvxHEZVHzhY7BQraRgRsAtrvDPP1OwsXnRp2PvaOkWM8VzZ+RHGrqW6LYIJXDvPR
PHv3sUhm0Y+BtMMmeb2eNuAO5RQk0UUnVX5id9mnMRNHs5b9VRzmoA53MX+8XgVhf6MPuerp96Hy
74WTbJzCNIvVt6cV+BsD6+S+IwtfozesBBo7SCTEiwa9C12hlNRbpdVCWx4kQO5v39+sRLcIWpUM
OOX1U0WloiZ5DWYuK7A8ayoQ2VFzKDS4F7Ng2cACJi0DlbJaxez6vqpBIPl6qEkvHCfLSxB3e5rt
tEXZcrQ8IkpxUpTx7SLbv62p4N2oKHFsWkiz5MAVS4GNKjMDzKmUsaGbpf4DrMFv99/kTrLChHxB
BcPJYJS52oVDZGtjk+exH5qV+F4aRc2Txe3nEaD0wUfbO2CL0j5UYIZKGyfzxBGaHXd4OOP3yRyi
cfxOzbKTWcx/dVH39f5z7S7GN6MfvGz7da4A4d6WtFTH3LsPu2fHiCM372X7UuHGfR55Fwezsp1z
tjwW4gK08Glyr/ZKPOtqNmglEjV5Ml1IJKaHGS6pd/+pdr4Wq5DPkrtBt1unlnGXDeOkjJhvq/H8
bmxxwzGZBj717XCE4tzZ/CYYm8VNnAOwSbZMGe8gDFAin0GLo/uJnGaJZ859cyttyTHwEzSTa8Mm
/cupZ/Mg5O89J9BRSBvMlKhLV/dXoZX4xuAz5I9D1qReMOTKpyAZksqTI3W63H+pezUneAKQKUw5
aWquz4CUhUFh1mbhZ2gYnpVJC7xUHjM3sTrpIiw1uMWK85lCEc9jo3AgJSuRZ/fpwVHc2bKLGxv+
D1w/jAqX//9H3YDWfB00icj9TC3DhwIlnNMIVv1i5A5JmkiOcpSdL7yQCJcAt2CM1o+tyqWk17FV
+IM2yg3SInH0TR4ltfUsJZjIXGLzXZtGsTdBSPzn/jvfOS6A/ICOgFVhvLa+Lmp74DIP9NxvcyB+
fODAeB/KVnekobST/AFOI+8D+I9xyZrDruZzZ0iwNP1sECHKxAJqLPfxuWgB+dVIep/aps1v/+Hh
6DiC+UHodFP4hkmFHlqjFL4eyO1jrjf5QzMk9UF5vfdo1CSwYGnDgfdZPu8f2wUcql6l0lT4TIaM
X62Y1VugWOl3pyo12DQhUk5oD6dHmPW9L7eMlGmMGICP17q4wFSALwZRQVc87c9pY8WIbqrDAVxs
JwAw6YFmwEQICYd1fyyg8Q31KCt9WatK2ZVaQSY2WKBkXURiDl3Ndo4CHWmOHs1pBeeVVfSuO1I0
IQUchcB0+pttDe0z4xbxrXWUqPAsDezkCWPdXgGAOY2lcb2/Y/YQwPwAmFDMLqkY1kWKHigp28Zm
jDOPsFPmXk9lF6BY86ONnAQnvtqo5psgbkSulYb5Pxo29X/hQTr+rDvVTmgud6HiSpCtg4Nre+dT
cGVzhhRQXjuYKwzjERE0+WkhYqpyaE8XS8v0G6WPfPAadiIgOQgj8N9hacMIk8DwmzTBMpK5uvKM
uRRPuCP2eKMtXutwrg+i0O5rJ9QShcB+bC3IJSMLoRcD/eidoHtpE9N4T/Jf2xcsVif7Eo+yNGMg
OKay16L5bPpaZjafkFtFxt3qpUR+mPNUuwHCR8/y/pbYe+2UO0s/EF4ajtqvj7dURUOpjOyIMjHy
X1I8QW6X0PgIBkN/O86bN77cAIuP4Kb7K6l2NpJwIFCgxf8age482U0vLhrdhy9vfyiGW/BQ6EES
kldX3AhlKIhVI/PTKS29SY5jyisU5nJ1sg4Kkt817moUw6h8QZtShW9zaGw2jSmK69zvsiD5eyia
+UM3ZHPgDqmTPiiDo19NWjCmqyc54jt2aZyHjv7Nm4+PQ2BhxmZTIW/BKolSSE5Sarlfa8qgn6AW
9qkH2G1BtU1qc6QTut02Dt16Uoil3lvYfq+3TZn2wpYj4OXWEjfLdMr+mkzzB0qv2ptvOVZiRElC
ChN20x0XXOtFgPq8r2Kh5RpyMD/UZXYEwNnecqyCEBOylljkbgIjffJBE3bMZAIB3i/sE/lGFpf+
0gDcWa4cmf1ZyIjMH3y1bSQCD4atE4EPYN+maZRyaSd1MqJKOJvZJ6SAVSjNZftiTnodXoUWK+rl
/tHY3qusSDVLUx5iwAavbJUNFZqhx/4Qh9hrD13uSZWlHETYvdfJroBmsQAhNnmXVhLsWub1fltn
4a0pS+U85b39EmOudqEW6D4tep5vP4rM7VHK/V358ccqVYliKhVlppyNk0J104CjNzt9dKJTOH1q
kLb9d2Bc+qD0TXZBhTB0K0jjxcEn3XvBRDmQSMs4h6zw9cmobH3gnTDNoZWeX4PICR7JXo76INvG
H1NDiJG0qkwgyuuwDcBjUvB+SPxKkqb+OsW6c5O4vD+HKmJ+F7X7P87OY0dSpF3DV4SEN1sgbdn2
ZoPa4r0LuPr/oc9ZdJGoUM+MNLupyCDcZ14zyDIE+Ch7CwI37j1aqc3zv+8kIIaUWlV2EvfOy4mi
2xd2uRpBHgiG8KJpkuKPqOXuFP+2TghHE9AmBSyD+OjlKD0fue9wqLmqdjh7Uy7657RREUQPw+9J
Btrl9Ult3Wtc5iZFLJDDNxC5AhkXrHngD8gKl5vUaBq2NJF96dAd29koW2cEG0dlgcgt+dhqowy5
qrH9LLDdUVb5vWOAMUeMFIqJZUaLzHIXnudi6j++PsMNljZlEdi7C0mZZ3+d9PaTVI1yScYdGrUI
PBukjSdEIN+HYF5/G3nbdB6keeVkhOnkuCSLenCo59l+wnRLor9ThPaP13/T1plZFneh4BIVr1PS
HAlEu5mG6NqOsfY9De3iWR/+g6Pr8kxThgJjCYZ6nQxKtgRVo6E3YBtdcLVGdFgcdZgezEbe08z/
0xF7GRWwsGjgcQHSr7oBdJIMoznlcLEnaZzh5oqcw32dj/nkzlrdAtJIQ3zSQgtdr2PCE/oeO8E8
/N6EZQR9RG0/DWbVP8ldlzd+Z9aDdrIttjw1um423TkqdcVFw1GjCSOAxR7tzjEOWOZU7Unq5epQ
tbaeUU+o48+d5oyTp7UDjQBFzMC3HCUuLW8GsKu5QiHp2bn9N5Zz0eyiYIoU1a1SKqrTxHoSEApR
Ou+VPjMfMpTZd/LSjZPKIOxhjD64C9c3YKhlapd2WnyFXdT5GIbTFFDn+s4YRnnnzdy4g0DnAgpZ
lvI2a1KjtJrqBfSij7KCqPw8Po2dGj1Y86x+K2Qx7NwMm+MtzU726YaS12AVaOZbvNFShkpiHJuf
EeLMzgPlyyckfO2dd3NruRDmIC8kl7qlSUiVMyCPESFU18g9DTpFHKCodzujbK0X80GMmFLbbZW7
DmelLaFeXsWUJXdKb1Z+KamKBzes2snql5tzdfgWzXACgEU7nBfq5ZtRIsiIDQkIh6gxph8pYpNe
TwP/LPqs9yrJTu4trKKeu2TXtWpjksgmkk8tbXnq+erLkZVOobuooU7mUAcyjgh7po9xnjRfskTq
vr5+aW7sElBK1BGgfPFJ1zJDZqNNaCsvfAJ5io/4OJSd1+s0jYu0lRq3KXR1J4Hb2Cg485JV0XiB
Ybe+QFNNmwsRV/l1jqTSM4dCOy2mM4fX57X1DeETUJ5YSs83FkWmZEBKnOP82rQ6Je4wiq849Zoe
qLQ9rY6toYihwHETX1AsX20UhK96B6fR/IoQ1/wNS8Ew8OjImZ9jSHo/X5/WxnOPIgyoG4N2KQ/+
aqyBy1lPDBxTS3XMHhQxTo0X5K36Lg7UuHCFqpTIpZbZzl28PSxVNLziFJo8y5r+Vb7rF3pyNQGk
bWxR9G7PtVK5Q5QZh0jokuE1yJZdJ3l09vz2tr4tbRhgnwDJiVJX8504Jf/HIxpFb/oxBoPvCw3r
01zI6tvXP+3WUEvVlcL6QkdcR1JSaqgizS2egq4wkJxBYd61Kj075KMG3uH1wbYuF94bYLiAb25l
J0Y8kqfcxJBDHg3zU5sJBYFbrbUuZtYYl2SutLMCfeghKRJ9jxW8biFQRKeIRJ6KtBCAU3NdS48F
FokAOeyr5T6F7ttP94/v3uw1qFepxc0Yy476a8c406BXgD7sa+p+/vo+dO8Dd+fpXtfDboZYhb6T
WeX17DBEe3jz+eH9c+I/z94X2d2byro4czPQMte/5lLrTTYZEwPdOa7iv498JpP7e4nnzhczFi7+
X6NA+Pv/6czHpyfHOz027h4RdG+I1cNS008fgoyFz92vkfe+cx9Vd28aW8eIDgbsP46sbqnaahoA
sye9I2Y1bFhVZa3PB7mO62Mc2+HOS7L1dv091OpWyvoxCyuhAEqw8+RYJHZ7HIlNfs9ajKVVHQX/
3skHYI9p5Z/S8sLdeTk3TWrrKi4wueiV8XesD8F91sZ7WECiGP7MKvJYwiguIwqPVHpXy4TOTkwX
C0xeUEWG/j4neZ5LFzEGCdp3r8rHbI5byw0CNe08tJqM3ht6R7mGdZAlOPsURe5ZSi9NJ7O2zcqb
QkN+g4mS9slq89ByIW4lDXYVuTB8Wc9a83ma0+Z3CgMucW27cd6HqVEUZ8dEzeSk2bUSHtqoKFtX
Qv/9mimK1PlOngayFxVi/G3KhY3BT2nLnxWzcFQ/BIT7ZhjG4G06mHN7GHO1qHxTFfgDOEk43EvC
abtj7STaZ7uQxODraR/WXpFpc+5nHEjHb4166F08miUJH9t5fhSqVpmXauyhUowSjA7PgUX9w2gp
W7wNqOPyIgVmqpzUqmlh104zXYABRUNviss087pAsoQ7GR2IjxlULJabU160j/DZMLKuMzuriF1L
8T1HzxIBdSqXAJ+KUHwUoUg/8AZa81PrWLQ9XagkmfETLVOB0kirRF/apI7HS17pzikfoCRdJHVs
wwO5opJ4Wirb2SGQs9Q8yHmoY1Kih6rGqxlrkldqSfw4A0fJfKzE2l+8TcK8UzMRq4dQkhpgd2NS
DB+SiRTan209L57nsm7fVUltPqDeGObubI6ieeZGjCo3a8z5s22kzo/RnKejI7BIc/sYHamzpJiN
dSrkOkdAcxyGxz4t1PRhbMdhdKE3h7ZP1WIkecyNNPTnfICanDqjPp9lrBdDN5SJqQ64QFiZr0y9
3njVaGKcWVH5bM+pPCi5G2ZVrftN58R3xTS2Pb7yqfMZibvR9jpRGB9qx2gL1wILZj+o0jhejUoZ
M4SroZR7MmGMOA9ROdWoiti5HuOe0+aK2zkQ8+CRVWPnZ8Dv6ouSRibWboQitWsPYfez1lGRdINM
MmvcEAE0eG095fJd1c3Gx14KIvCFRlJ4WV+g2WmmQCDcCRBl+DxQqmjd3DZr6WMhGtX0Qtj7V6lq
53dagofCc4GL8+ySESQDm5Ln7SLiuvkwTK3RuXrVaZ+qWp2VIzq+Zvkbx1M191S8Wv7D9QoeES0Y
aoP8d41TFolo52ys0c2unfKNiMSEQ2UwkrU26fH1GGXjJl+kOIlQ6OnYN7ilZCiK0JEhQgYjfNW8
CGfoGZVxVKVgz6ZruTjXNx7BLK1TFHxuORpxNAP2tAv63fVY/1zcyn4oPY3Cf5/Qog3MFb5oJq2L
qmGMth1kBpJHbWBfNbNIHM+2E+PbIp87/3uIhyQmyAhiPArK68dC7yptcgryxxSlgnsn1sbTQINc
nExNELXXTiwu+lAoh1JWxH/ZJjh/UxWk2w4IZ1XwLGrAh1TIkqvRYp2Zd3ojuyrjXgqp6/5dDRgQ
EbgIdImB7t3AiQozlrtopoysKmgepCpnyO7EqcWMZeebbuQhS8gK3gw+D02W1bSqVITQqWG5GX2u
PcNyCN47tWP/yKl7vqtb5WcjqmlnzJtjsLDb0Ncj+SCRvLGhaFN7tGroWXiVTbHXLkDmKpaSwyQZ
31/fn6vwbNkopHZgpSijQO5fx+WClqlsjFZ+NVs1+2ILJ38Tap0JoNNJus8V4senPm1L3p1JfIQM
kVSH13/AH2Dzi3O4IGN5Ktmw2CLfZM2qKZklir/gJZIsGf2lHH83NU77fdYL+5cZ6bxXcm6nqps3
TfGQmk1kP0x6pUl+F0l2dgxEFn+Rg0IGEDBSNnn9990ERsvPw80Pogud95sDjCPspOOGm1+joCm8
QtV4R9p51Pyscr4NoaUdbFtkXhAUe/y8m1CTkclDIS8sCGVUYF9GfqUSR2NY9zlJbiAOklbkh6yq
hpORWvO9GhvTXvVuY9fRkUFjG8wyOel6L6BsXQd1xIAFptnXcpIFt1b1FsZTtpNH/UH7rRcdkjZp
L21uCs6rPApTpQkAuEWfW52DwVXHEEKAUEcj9HWta3gXg9ouXSKWhbRbFzWKyVPSfFXTpHwj4xH2
XjViffLnCcGF89Cjxe4WsdFGZ82prQ9525ojPiNV+hUwSvYlUwOgcZNgeodBLZX5MNba/KMQElqy
1RBoXxr0fJUMZ8amUT9ypfSdm7SzGN40EXXgg9XCWaaHi4CDS9hjUrIFBPqlDkNDuKQDVuxhYJs4
LpfB0LlhibnQI69C+q5BZSxwlckeP72+MW/eL7YHtFQ6IggsQr9VX26PoohMERW4JsTM9WDOQffB
iKX08h9GocZKsxyC1809K1sJ5mpyll/lrFN5RmLpocnrPdHUdXngzzVE95PngSTktvcYJ0lmZkCW
r7MVxKcsC8YD8Y7sizjpWX8l8KJM1Z+iuIsxMTTmr1FjaU9Iv+2RKG9ue77qotZE5AdHFZLdy69q
joFMnRRUSZzq0wGvK95SqQX5IGvCT22JPcnbs3Mctu4YhuMo6Njb3jA3OWnOvMCaqLCFxa/QyIdL
IoW25ZJfWsdAL/Wv0A+ThwDN9z0+59ahRy5qIQ6AbiECfjlhtlbFIauKq9lP410jZwNwxgDnvcHZ
U5feHAoNbQr2jHYjnpRIFenegoxD69ymfC6FEKHQohDpbO/EkRvLaMu07xH9peRLN+nlrMgiQm1C
Duo6tU55mvS0ulapZR4UGlleVUflnWwFxc6gG/OjXIn4ELBc+pPrWK/RapPIfM6vKLl3XzUMT09x
03e9G6uztQfcVDaeB6qxKFHRbNnwVKUsSwYxsGka0ka3GQzlYjZN7pZthvZlPMkubJDk0KS9/Xuk
Ee1XMZDO1JTbcwJH6yQVs3GhxtotYqizG9TynljWRmwBmIBaIzpgMlDW1QO2CFMpQvCexIYFOA/9
0JzLEg3EI84h5Xu8ptrPM/D0o0iRIEPMJZvOr99em99oacJzZJd+5uqOrG3AVA2p9nVWU/NO7o1n
/E8Qfh1ziHgY6OyEbVvD0TWk1UBT/FY5szLrYqafmV8rW5E+2GWLroWRI2xbDdlhtqZO7Ay4LhMu
9+bCk8bLFATcbUu8HarCyfIOSHRgVo+g1MJD3lURsl5GmnzB+mo8ZnVXWZ5WONP7oEuGC1S6cidG
2tr4NHRQgCCOvLWfVYWUNbkOhCs32/guh1yHLPRQu52Ux/6/ryhtUxAkSywGNPHlwc4zea7tdMyv
dmZ2ByuMnRNyPNnZqULrrpsb68vr421Njc6RDuwSvBNzfDmeGolqHM0eunUYtV8ZyZg9hL31D8Yw
NPrOcm7tH7YPh45+JnK+qwPT42Ue4pCWIuWFeXuqpPNJqdX6VKJ74/WWiP7D5MgzMFylpMmuXSb/
V/k3U4rUCmaMOCpOymkOireDI8QhxnH3479/xr9HWmb+10hglpRwJhy6dkAYfECHKXUv6m7YE+8V
TLdWjHwC562Fb2usz7zaYjLkKGTcU1uVbglK9CFrO0zLIFd++A+zWhDJVEOhT66DhQlaNV7PYO8S
ueiuscVh90ub+23E5U/aqSQsO20VMi+MAI3myR85vdUnTCmVyVSJkmsfhb032tp0F1X2vBOKbH29
RbeV0NzYyKvH1oz1DrA1Muiz9iGZo/QgOmM+VnO7l+RuTYgEh3SDzGrpPL/cE0PmkFHXtIHbMEP0
KrLqK9CwPXzkRmzFRiB45RkAS7FuseHvbiaixswOPjCyu3Ibubo9tRdjMKNDZFOejeuhPREQ7l1V
W5+SCB2GECjTW7mC3MzArPCoofqWxNCB5OlMHp56mUjL4+sbcfNT8sKBQQIOcMOMaU2Bh1lkZlfC
a8j0U4dk62DtQWc3XxuiKQiF5MR0n1fPKfLtkWitJeUInP6QtMlMoVSO3k3anBwJLukEIL/VHbR0
plYx9i1+2Fa5Q31a9+D+vHkL6Ql2DA/fTcQa9MjFkvxkWNV3anhI1MAU1NIT/TgkKF0AWbJzSOcS
Og5uWThNfyrLHMHsNMUQmGw7z12AKv2FmHuvpri12bhz+GWUpG6pAM0QJkWg0gQoAOPfjWZNE8O0
pOc8Lr+PgZC/OWgBfh1oOey8HFsbgKuB5IE87ZY9rga2KWlOlV2FPJgPVjfGn1DC2VM+24qqeeWB
hkGHxCdmtf54nahFWuX51Yqt8Efei/CzI3WTqwg0FACoCdcRaX16fW9vHSOmtEg+LXDj9SXb6Tg0
2R1qYUZuyA+5MuWVGzhWp7sA/tTvrw+2tYCLwCDGMzYVvzX+3mxae5ZzBuPHwNjW4rE6IUcSEB83
kX5Ccip6FLU8+tTn2p1Ue7nAVxf8goQnv0RDgYrPqhkbVVmI5iv3IQ0l/W2tSD9TkTm/cXqLyIH7
odlpZW7smRfjrVaziQJ1cBaARZcpQ+YWajd9d2Y18V//pJvDQLWHpkRIcxODc/3Dno20FHmIUnqQ
aujwNHF3Ipmtqwl9j4WoC7BIv5HiZzVl+pa45A2ROgxndKwoJU1SYvpmnJmKL5lmrLhG0ZuqGzVd
U7iYOMWZn2Nntwd22Nix/JaFXkD6yUFZvdSylTZcfsSMdZl/1YwUk2q7Nz0wzeW/v9Y45+CwwZ2M
6cy6MyMHeqMlHTqmfZ+XH7vSpmpVlJBPs8n8D5HBsoiAOJY+0A08fAA6ovUZhTgbGZN3lZUaT1FS
Bb4lBmsnbdsqBy1FQa4aihKc/FVogMtMIZkton1Gq/cwmya1/52nVfm9kevqXiRKcFSytkYjAou+
Awzd4aJqRa+4WCVqO/t3azUXdgoyRxoiJ47zMkyZ2qayJYUgWTWj8FPfTIpnjGVzzbJwOrx+VF4f
Chjey6FKXLSH2QGEF01B7JV9X/toouWPkkbi/PpQG1c5rBSEMqnDOAu66+VQrYbXdLsE5FGqgIiz
YL+IKIkvjujSU43w/nmK9rATtzcBuDjAqOxXEjhe8JdjCjWuu6RoKKWLAIO/IDTekzfKe5LTt/co
w7AZKQAtcfk6ZdOi0DJmh1riMNjTIQ5j7aEdpcIPpMK8j9t2T6diazwV5UwY52xaKrIvp6WmdanN
CmWfOKoUt62U4EEdo/RR1QYTdBy+TK8v3dZnhFAMUGNBUhFhvhyvMIXTtTU06DYYrHe9pKSPnazU
O6Pc7kU8yPA1oeOrEdGs06hYJ5c30dy4joT+P5BkDo5pH4kHTU53dAhv31xGIgFdxAHIbtZ5QKrT
LpwiwJkQlqofs4Mpl2d1snGyA0FTAFnci2HQfYpt/Eh3jsHWt2TMhVhExoPtyctvCY4DMrsGZLPE
tevSCqHcx6Lawylv7ZC/RlFXK6YHUZRPasGONDr5OVSn9FhF03Q0lf6LBKx+J2LaGg77zsUbg4jw
Bl+b9ATmiDCgpD1VnVeMkpW4+KOEd7HZt6eW/2dHHm9rBWk7E/EqgBlvAAJmqynBCOf12ii1cM3I
AmKDRAdKkiJ4J8EMoCg5JF+GqnX27rE/jpIvoyZqTuCi2D9L0n+T38EW6Umo8uuYTB3YEIsIyu0w
m1e8gf7I+6pOFW5RGSSKFvTXVPTSPZwQfNLwGv1EPGd+Q8E3bVxb5EmODlow7OzvW94KnG961ZxY
QsrF4eLlJrPV1BhpNkAfBQvyNkzL9Dg2Q/AeiazhHkvy+QzEC4/0DMeaOrdlF0lwzQuH1n7ISiva
Odh/9vT6iwHo4ReRFHMbr36OIYOGirsBLjd6EYXbm3nQeEmq6dcxH+3G7SOjiH28NfPpKI1lVfq2
QGDWjRUtsz1gTXru2kFj2h5QcYzNQ6WL4uckaVrL64YEuzsrn8FexZFNhV90jSrvTGE5lesZEOUR
g3AlAEpeDsBf1aSotqMydsz86pD7HXSKSMceASsYx3bzoAaIRzkZOoRTNRZI/DZ7Uskb58vAvxX7
hwV+fZOR4PHsTEmkFld7aKSnUR66o2JkxqkpJ8ejJrSnJroR3HKYNcQ9SUyopK9vSA6XVIQh/kF1
4siXCRtIrza0T7pwytozpnnGhasqAXigBTA81rWRf4RlJ/71q4P/5pQtGlAIrNy8q2VhZn88ky4Y
FX+uGz1/Rl3BXNquxrmpmvxJmxtQYPKcLXgs4/L6q3cTsNCfWgjoEL4XC4J1c4WJmTjRCPPiSDCN
SnBjT/SOhgdaD+KYqzjoUjzdo/b/uT1e7DT02Bd4Ng+UBdF1DZAVtjPbiZw4F0dH1fJeU00oUO2Y
6umdbgjnI2rmNhpiWR+7ZmPXz0Nfyaab530S+SmqcU/U8mTpHDgTncM5SMN3BZv3UTaR3Z31dr4j
elD38o+b/cmPRvMCLW8qu2i6Ldf1X8eDQrUQWSnZl6GOPiX4F550K0yPLUoSXtfq9U7UujEccbEJ
nRlqxS1jDM/JNlj8eC+IgYq3gdW2Hh1i7OWnUPpu1837f90IUJ0BJ1BUW3Rh1xvBtkJ50LEXvpRa
odHQSoP+XhvUz1IW6M85mqhnkKDdzpN6Ew1h+IKtMZbCVG51apYvP6nIq3ogN3IuYLmmi63XtqdP
iFeOI9qZr8/vJiRhKMp0cDhpJtLfWV1uQ1+KMGgFW85EJtK3ES8MzzoYkJ+vj3O7bBBhIKEtVCM+
6FpwcDA4TdSqrEs9Zraf6Jl0sXrQU8Ecx8euqpWdbXJzaSN/xrKh10VPmXLqald26mjXudraF6MP
mzdOWnbnGkDFOTSq8qoIZ3AlqywfbYGU/qTle+Xz2/sDFRiSHaQOqWvfgFtqPXPkuVOsS67JwRPC
IdkX2pY9oxqF8RXdTB5lx6pD//WvfLtxGBa1Nx4LAqSbYL1vOkwJYPBcIkuaTyn4Yg/1WueIVH2y
s3E2FhT6L0EYxSNaH+uNE+YhopbaIHHs5Q8AtNXLGMvWEbf3wh8qkX18fWYbwy3eMqhBARfn5K/C
CMQw83KR3b8kZjPmLmTC9stop/GjKHN8Hsbpn/FQoCPgZbKItPWXju7LMzi10DOpBDgXeyzsd1Jd
yW6CpOhnYOd0d5Tm9+vz29gwi57pkvpzrbFvXg7XYydJrqo4l2DJ6EaY3I9T2itPmmTVbuMo/WWW
tf74+qA3kfQyR2Qw6PQsWgDrUBGSE/CUuXEuXa474SnESK9ynXyBfcygjNILGqHSVyMrlG9l3nR7
Rti3dw/DA89YRAOXa2i1pkj99qNpcpU3TPo42Vp6DpjkTtVqaxT+Ouq/vOMcxmVn/fU+2Ymm9UFn
O5e6qfVPNRK11zIO/7nuaLBZaPgYgFpQjliXU/OwFaEjQc224oIyvNSqh75K96LpjfP9YpTVF7Mb
XQ+p86PZNzntoXYqkJOBJrtUHfae9Y3PBjaaPcmbwOqsL+ywZNvrIYLNVjfXvtJP6kXr7WDnwtoc
haUB7KpS/14zC0VUOaNERE9/Np8vikjByofzP9tisjh0qyz6OBAreBBebgElVJS8btAS1ZLi49wF
2SlvlNirLXPciVop/vK3XsZwxOkLJgNpRe7FNWRAzetRFTGO3O1oW09WWYefB9RRnpRZjhK311IE
rOIi1oU7ljkafuBC1OxjMRgINgRDb4KEjCJg0/oYn5GLwdBDpyj5FElZ8jtVQzggHGnQ1AtPMX2I
TcTp/Cjp5R9yGZm9C1VDfWt1FiDRgrIexqXJoD9Edp5Nbq5Tf3ZTQlo8wiXsYyxAzbHndPGgHjOl
q9X3BOW57BooPA0H1O0tAs0slxO/rDGh9PAVptc1WaX5bM5pIZPzSFZ2kEadl83pFfunbqdyBXsh
5L1JG6E/21NPbtSGszO70VjP0yNBrnFntA2CpIOw5W+lcJLfUaRZbyCQh4E/StgZuCbGOr+gpRVv
swxFw1PB7f+EAldQ+qNpgb+UeynVvAFToU+JVJRf26HPHW80jNz2s6EKRgxWreh9asOs8TvInQct
sMf+HPTCfDCLsRjemLOtvasMR5CIt4H2OekgYlCv1xbgTpRKh7HXROiaaH1Kx1SJ6/tcjG3sjamU
fo0RRYvPBdJywrVapXGOeK9HhWc7Ug2INEZPBBKMQNKuV436CQ89pfYD0amVp2d5rV/mFt0wJMOS
TyXeAzUunxE8Fyme+9o12s42XTONBsmHVmb1XlLyj2tLRvWEMLaU+nUAH903id1kVsqUKEN0vMKP
UwMQiobRpN1ZuSWaB0nNp/ZNG2ryr6KcFc1La4Q93KGu5/pZDdL0lJglDi4hhSvJBfDS/KhY7MEb
5zRIvLotII7otijfzJYYLddInLo5S6pa/0bsIosuDUOyHiqMGteI7cR5NpNKlZ+GwaQ+Q3bS3nPh
otIBHK4CkmVl1jcMeKIUptSQJ28DqMvljhzK5inkWiEfQQ8JjOfLE2/GtSLDMIuvUxeOd4rWBgfD
LJqdLHHrOrZ5W0h8iLZuwPoTV7HACQchnX6MfSg+M83oPvGbYNyzZdoaiiSY6sOiikfP9+WEsIFE
qzXO0M+fJRynSD9ASsTpiVSo3ZEF2BiKOAu+POWajWK9rLblaCS1dAmSTvOSusmPVW2G91o3OHvw
mY2wDvIB/go8MLjDrm/LzjBx3gPXjIuI3h/MSU4PRmlk36Q8zO5HnCObnbB1Y2PwnhF2ING/tFlW
cVYGt1othyK4zFYr/BxPD7/mmO0V4TaHWRodi+fBrdpZB2A4w2CXoINwys/q3vGcBr97GzUV1xxV
/YcxNOnZnHLNz82wvBvq6Tsgv8wPZ7M4j5Xae11TDufXA76NKJNSLJJ+BND01dexEG0STH/m0L60
ZoXZQ+hEgNVr+dBZdvlVn0zjRFC2BxfZ2E8MCsx5MRq+JXsGXEhzBrb40lM49QPEVo7DHNLp7iVr
59jfbifqskttn8rwIve+LMtfsd402+gwGpV6UcIw690oFEH8sZHhmo9F1MbfyjHYE9G4nR3biUYz
5W86iJSrXg4ZFtBLRTsol1iMtt+gNHoIVCDcSVEP/uurd7upFvzSQt5ndrdKUoEN2lPHfeBCymJ8
GcKg+0i8vDcKSHB+8osQhqmQhfDv8ilvgBcVMtuTXdOMSfTBrg84eZtHVQ4D0+sitDTcSVTW77To
FF7FrEtsV9Zzyz5qZVAlHi4L1geVPljoUzWLA1+MIWRMFC0Fb1NplW6qqW3tRz328jgEl+pTjOqB
wO+6JDRCtllPj1I7Gs9OgxH0KSum7msG1vmXkqT5R8OZQvXkUNZ2LnKIy8O9xsWoezldXB4hR6g/
za4x2iPOJuNnC83G6Vwh1mQdAkpoXwpMmWIIv1k7Hzsty46zMg600ZrSsC4L3bo6Kk4y2b45oNFy
J/Utz3uIBpLuG3oWO54sjT36IbjzBIeoFGBsFcKqrzls2xL3krxOXBXUveHHttSpbqM7zbu2hSnM
82yDA0Bz0VK8MujJypHr1yxU2YcmciXRlYErOeakunoWpsoXkZdmCXq8zWB4pFry3YibOPB4OdMf
IW0k/VjEjvNZqmzIH05YZHet4gTNqSE6KL1MN9vo2ENU/57mSpAde0N0b5W06hP8KOJSuAVkucwt
tV67H+d5nO+0yonCByeV7MELAEJ9NsbYJACMLGTBcyed7yJ5GjPfRmWn8wa5wVNe74PyZ4dPMDaL
JcqNvhIHqQTBWavubSdLBw/dn0l3ExFqv+Ysz7+mXafd4XlTjgc1C0XrWlYS1uckbeUzZqhy5/ZO
DnhiLKSfqokipa00xtdpdKRzOqjZ975p689NgWsGpIG3SBqVfRDr5yzQnHdTqk3JoQ3LPj4sdy6U
XzNPCjeak+EXi14/JFo/K8+YL5jmwVaHPnuDKxnmsgOszMavVWl6P8QCmk6eDcNJSqZYO+hB3iGX
UcXOE+pbUg1xe4xpPphzd8htNYkuRa8FpYfNZ/U1y2ATu3rcGN2xdWY5PVtmoP8qReXUPumWBBws
avXUz/oZ8ptIjeBYy2FVeGqn97FftH3IFpAl0UzuqIj2bQD/ffFkL7X6Xg6JuN2uaA3LH+VAS11s
IGFri1nqzuaQzc6Zmj56mgJj3qdainROgzm+ncvAeWhLXX43RTQFz1XYZbGbD2b2geZVNrGaetgc
6s62w1Nrae1X+CAwoipolsO3UJ1Hxc+dWiFkTyejPkUxiPo8bpvUnbu6jLxIsavRt6shP4tYqRqf
q1592ymRMT86kmi/NKXpfLfwiZDuxDzI3V0UhcTlUhiXd2NkRvYh7JIRnIzQMsWFRdA9NamWwbGE
fy2dJgmhM6iJgfMBMzwxvkPli0+pJuxwzidPyVNJoNK9Q6M1bt/MatGGXp+RFF5ZFRUs+tx9ChCQ
M056MVfvq7Kp553r+ebx4dqkQ87hBoxPN3sVoplod/fForSFQBbch1BOhoNtUN6M60J3HQLjnVjm
5ulZajbywqekOUWBYxXLjHKEN3gHpzhMYK53kqzdoZQ5eyHkwZ0iysbcKLhTC4BrgF/tGkxhDYEE
yQxHsjys83OdFumhybruVJdy5cH3322FaLdvEHa44FlpQC0UqVWlg4alYXbxmF71Ls4mv0aMT8Jb
WMve5FIyN79UJeXWjDR1pNORRtNzIfDpGaJJUdxpSlCTMAphnXtr8dX9x2eYzw5vked+sXSBevPy
xQ/0KB8iHfNXKbNbrIeU4E0b9P3b/zIKoFMWmFr2WiLD0ZpZMlObOkKvVr6EMPIjd9nw8/VRtrbQ
H/AKlXJIsev6y9DXRl8VSEfpRjnfB/X0M7MmrJtj7Z8tc5eZQMaih2pRaVw3UvRknFu0ClM0m+F7
DQV5NLQDycUNe6+DeVP7X4ZiMliNAR67aR12tN9ldGFBJJQItYV9Y31xIAcdM+T2PpWlaX5gysOl
ikN4UhKIgZ0o9BYzvPwAsCVUgug9YOb5cocMg2WUZRXgytpZtTjlRWw6rlbLTnWwqqAIXI2SqvWm
wXftl91VSup3DoUhTP4C2KRZakPA7iLTckNFMv6ZgsePowxGa5WNdSuHjy6Jo7WGyckKE+VazaZ+
onYinUqs/nZOyk26sQy1DLLIS4PFWn0HRDgmigosBB6c0LByJXs0CzN1x5FunRsFFGzKdt7rnm0t
P9gemoRLafuGCNYhG47uMvrZOCYbBxix3BBjbZ40IsBTRwH1A+K38/84O8/duJG0bR8RAebwl2R3
q1uWJcuW7fEfwt6xWcw5Hv17UR/wQWITTXh2F4vFzoyrq1jhCXfwkkGcFLFn4HJ9UaISgNcAqR+I
sKvLwdIG3L9KMNmVZBQvuCdJboimnRtkWpK4+GjIO9n61hoDPAOGT6eQvHZZjTcpDw5mciC1QFFH
wwi+9iKUPLwzAjdph+yhK+N5ibTLnTLn9bXBLP//oNQ63w8Kj5LeUxxh+Y5m8clAKPh+qBbSX7Ur
kXyV9LCHMDjGaXQp3V69qsC1qs6GhHXpR5Xwm5rFoxwk9Q7Mf9mJ71OeZZTFnxAtdAT1ls/6ZhU1
0UFpC5gQtUz1GcvL7Nj0Ru4hc6IrbjFm5ikWw3dJaZzD7Rt4a34k9gSH9GCvKV+l4JrHhjG54GCe
fIzRuf9hRcZ/GoUiOJ+Fk89L/n5+WZ9IgcV7cump4UO5qjtufCe9uz2Xrb24AJFB+YDcvaq62Rke
MpDTwQpWkTeilHBQlU4/pFGNrM/cmIe++GvqLdtjgZ1BUlr0Y9e8dKsAVgT8EYZeNgzHNsLArWxq
4dPaqM/WbEV+r8fTzvbf+mZcXHS0qZTynq3utbwsXu1S0BMYm+Brpyb6J0rCe+K4W4cMJVCI6rxX
dAZX36xXtGiuUcS9pGOVeeCoFA/1nuq504s9Jdqt7U/oCs5zEazkqn6/Pagn0ELH4ONCYt1H7tCV
2PDVCawH9JkCt8WxElh0kR4TLQq//4dN84p2IarizV6NXUR0AJsO9DW2rpbXlK1Fa14fD6nVEtWO
USJ5pMLyj9ujbiwutAfATSAtaNWsY+csE0h1DdzTUhnZH1IJBYbKkuIfKPPvYQG2hgJewQfEKJOP
uQplUQ1pCUVZ3HnWE6+f8IBRtCz3O8zSdsL0jY3JjkQ7014e9yu0imYHjT6m2K+pufIYUWG8r9Fs
2ilubs5ngc8ueqAgAFYfzGjhG3MSkTJqRIA3chC6GHeIL2037l3LW0PhgsympLOKNudqqCDBlSiB
wXYJWjV+mMbU+BRk8zC6bTIO0U46tbF43CXckAB94AGscX6IEWhOOCBnrpqJ7A2aiI6aUu8xBDem
xFlepE051ZgLrO6OyUzmgmZqfClS6UfS5Jk/Spl6Rmh82MkgNuIgtKAA2/CNwMleXY0VcMpqmsJL
laj9rxABoJmXrFZo7quAdl2Ew5zqU5lb1v+0KZfre1Ry4z108NaiQk+hm7AYHF8pXCi9VsGfzkN8
5s0J8KYIj7pU7JEfN0aBj7KgiwhtlatMuJ2Lkdyc7kiMTMG9M4zC8Ky4tPfins1xKIkiHuQsdhSr
jwcsY2xNBO6gTEcKls1p+JhCC9x5XjZuY1CPGF/RFTHBfK5GUezEVIdMks5ql+UejVoH63hlpv5V
qR/tMlY9gW3BUwh8bCcM2tic3PPmK+0GPMY6HVQNIfcR+tmXKAzQqzOk4ID4v+134Sx24taNpaS8
zHuDAgnuwWvsSaj1g0pagC0z6gVP9WApP2HIxTujbEQkxCP8RIZ6ZWi/f9jmqIo6qQvCS2HjWXpQ
qlD9bSSmg+TPmNb2EdZKOZ6LkOrM39+S/4+SRWcQnNQagJbmfV3YKlCNdqDy54ik9qNpLv0xl8T5
r98ybmGbsBXpYkBEq0BhUJooBcyGU0EZYalLxSMHqBhGRyy01P8wLVKNpQ0J9uuqN5D0CWr6gRUi
aRh2mPekwrybIKLSVo7yYU+Ydms/0qaiAAQQGeb7sonehOVDbTi1FDXRJalIGy1EmvyhCgzfjqS9
1tjWflzKaAD2LGoh62jLVpXWTtWZ6l0ehA+USqeTpA1/bn+pa2y1SaeYnjS8pEVQaf2gFU5tDCb1
AJRMRXmItaT+hGxU5uX1oB3GuK184nScbmPJPATRYCDPOf01GobfsKgjoJmHBo+6boGKyOpiOaDm
M8hZdU61SjlpA4L9VdhMO7tla1E53YveocIDcLUzpciR4xxF1SQV7Z09xtNpTOxoh1q6uaqQkYGQ
0f1DwmWVjpIa0DOGRnCRS0X1RaFax2LOZteCC+91cpf6A6piXoESjVtPXfapCvS/ZjAtqwolBMQ9
2m1XeMhomvo0lMsIPm1RHCNKtqAui8EF+ZLurOrWqaDyyN0JKR709eq8C5zWy66pwwvoVRzpusly
63Gsf0zNbjNwcyio3uDmqNpd5cWVpQndgGh+gXkfH1Sk0XxtjCBDR9pfY1eRWAFpyeGg3AlBZRUm
LwpjmpMqGUT7rv4McMb6ijoJigmOKcyd0GhZoVW6v6TCDAfqADGN1QsrcbotPUfXRUrb/ijLcufO
Cw9brWPpJOel/ev2ud9YRsZjuFcg2tWxl6UuDlUZ4ZyunDOBArHaftAo9D2B2Qp2dsfGk4eCzDLU
gh6/Yun2ejlAXFh4jwALYt8g1vORSXBy1BOSjP9DT+ITKrfW59tz3IhaIKnwIlDLgL26rtjLRqGV
KMiS5qjFfKjVMuJ+k9NHrW9khG7jhiZbJz/maTb8fdRC6wUNS1grS56wOg9jlkmcEgMdhHYYfSMU
wsd/Mz2M2a4H9dZVwx7FanNRaKQutbpqGnNCzivFuZ5utV65VmSOh1JVxmOcmyYUfk2tjp1ZWBdV
AnjlF2PVmfeVo3Xf/nq1l9CQBhAtoOvnqpSMKExVCQeNoKsfhJQ0Ht0C+tZJ8DtRcYyWMUfyxxGq
2e2BN650BjZhxyzi51dbuUhmbSpN6nEiU50H+OL6Q1vG0eH2KBsHhjSWGx2hJ54Oe9nkbx7+PEwr
3ij6TSolli+K3A1HNZwWQY1dIdnNCb0ZanUX4EfbWyOt1Es7lqbvKHPqW3K315PYOB2L+7VORrbI
rL4SC99MCJirKJulTJsMQ/YT7m74osLhOZXEHGc9zqMYGqGR04M2u/zl9mJu3Hbvxl6dD1Wb+lqm
aHrRkyw/oM1lUUgidef2UNyItd3ZIteE+oW0T+Gfsv8S2q+rjUUVN1MjoSwF+jMUACLC9By3if2N
tghGk0OHppXbAJLy5SkImbmTah+MsJgfkA7M9gAtW3tp0S2gmYjOM2op7/dSrM98fVwfLzz9CPZb
dIgfTHAZpatrQ/fl79canjtEd80AZvV6f7z5zrSYRs0BooG4UPkjp1p2FDHi1TAdIz9Vxr/GVrHS
yJUs7wpX/VUl0kHGCHTqRC0mcsqL0PXGiy1d8kVoGjtdra0dTEZK1EiCbV1ZuKuiCgah4dis1SBF
gIsG4tMgFQiniw74zmCFNF3ryAxGH2xW8vd7mOhjaedxLVzHPJTPp9FAU/AiR7MJ7Kj6LU/o3Rhq
2X2KrTjd2cIbewZVFhyDeEO5g9ZPijJo9pQCP770dd8+IR2l/6nCofqn7KVu70bdHGuhl9KqNK9B
ebZB/7ozUdNpLWP8kAemcVYA7507A47l7d25NRSEDwJyg/LT1UuZB7TrNIVrVbS9+DhLw3w0w6z/
EkuVero91Ma1SozLzQ2ZhV7sOpxL8sGUi4AqYToa8dMIMPgO8Mp/+E6EpaycCn1q4zsFlI8rW166
5JX4Z2raymsBHz30XaPtTEjdOABAEnhuSWfgxayPtoSOXBwg9XAZ7NmSAC+XVn0oBq6S4whcKPK0
Oos7D8IZmDE1t8xfQa6j8hvXmvyjnTH/JjUpJhCuhpJ8abKRf0S0g4n/jtQ3iPmmIf+7NSYDTudA
IGxlmY2yVYeA2GFUp7j3HOFIkY+hFRs+LDLtN57pQ3yUjQAXgqi1QSHd/oobG4aW/RL7w4TCQXp1
d4JM64DHw2ZAS7U6QOuaDg6qk4+iGZ5uj7S1uniSAqBEToNEavnrby5OyU6CpkYyHhEWFXljEKwn
ezSTE0YNBTaAWeZpXThi94jL4u2RN55HgNV8VCr0CxFyNcfOausgUwts6/o4O8Ssh1slyXCK27B1
s1zud2a6cTLABAMQ0nmRrrtHoHMmfMFAjXemHh6KIpi/g6x3dsLxrS/3ShpfWsMbDQ5ViBk8ZnQJ
Zkh6ca8Oz9KAOhnqu3uR/9ZQYGKwyAJzS56//nTUCY0wlCko1GbhV1FYHyGKpG4CY3/nWy1x3ypx
g4m7dDAhW/GYL2v7dpdMMO9lNcCiRY+l4WS2WvVdlVCy8pwiiI7ZGGef4JqW4X84Bwv6CVEwArgr
NE41KNYcxjbjCkCOkKbGf7Jg/NgFVvV8ezduLiavDjJ+RBBXdQS6AkCIDSO6WFIYIzcX6h6So7o3
KcVekL218ZctSC2bisXVI9cOr431KUIAaMo8E8LszzRIZc9wwumDVVFAuT21V2ek9dfDP4HACFI1
22V10rCrM8GpIgNkDcL4TtNB/VaBAv4kg9D9ZpSZ+DKmFQ49kVWLHjn2QP1TgPb6bEOskT25s6TJ
I97BBtbqq/yMIEE3uXaDJeOAx2577GKr/9kbjV0CqKlGuE6jUWV+rRbGvT7n+p5X40aHhdoBE0HU
iP9alyd5K3od2Zj4knd2T0Ndyv4tyXt/FVZc954+6zb1n1od/RnswYs22M288yht3SVoAS1lp4U+
uj4PjWGPVl1Z0Ptno/immfSIiyQcd9qKW6eO/iWoKb7cIgP9/tRBEmp7nM4Wo98pB3QZNacxyl4c
Z6zuAD7XnoMj993tzbJ1Dii6Lsh6OlhXifZM5tkEOq2/3pJ+QTlSHsokFndq2nY7BZOtY2AvpGJC
MIpP6/xgDilQEHCB55tl6Yct6cpPrUmTEHGzufgwNPme4NjWU+cAIHyFDkATXC2ncPBEMY3FFF7U
5SNHYvKcCMOpUrJ1Vy6H9qvWSNMhTdm7txf1+kNqFLNgW0KS2IBxNhrUnqLgpm6dIT1g8j0AALfH
g417sTd2WKZWmSF2ds/1dBmUPB5OJHJuV632uSKCiWNsYaWgze9USf81mInupXOo4naUGo9NUBi+
irvqTl1oA4fHyJzMRbGansX6dNiTodXRgG2LXpTJd6A8qeEO0TxDRcRb4AAvGdJzXCcoELSONHDv
GM7XoGmKjxXGTqrbEMKqXtOnYu/qvVbpoe8FtWLhjmgbIFJE0FWVpJB8xoitr6AEc7roaKkHvqH0
+W9cxgoDpoQUPzZTm//KwpmASG9V7Z8E+Mfs0jnM0p1H7voy4TchcgPjl6ySitr7Y64UYyGlHcG0
nHXtndajcWrWcBJv78Hrg01ZAewAGgVbCo1WHgOqKgi3nCAzLr2U2MIr00hS3U53sj3nnq3NRwoH
hphixCK99X5OnZJFdidxRSciku6z1JBdR07HA8mkfMpkbTp2YaHf62j87IQqm/MkmQJphHrplUER
FBqYjx2NftCOUBt6MFB1xTMmKQgv3V7SrUkuotqwg8AjX9VbKq2JM5iUxHqhyM4CMkvk5YEj6b6d
SjmWcFNgf62CpryPZ3Rbd7bN9f1J64VwBWm/Bem5jp/DODRjnS94qbSp8aY0Sj5ZoSXcuRjik64m
YufNs7ZuMbqqVLdRSFnked5/U8C0U1QViw16r8UPkdoOBUTgMm8hjdRowOPNmNV8XFgi3lzYkFNT
OpY/rcRp7INld2Nxhm4y1c8ovMF+mTUb9qwYouFjr82t/a2PBqk9UDOLs4fZUgtuxQ78pk9+Z0h3
tZmMwQlz6yhxm2BSHF/oeOAdx8pptEPWg8pHzzXIG5dSRadBkOirh8Hs4xY/rsBE+ktVgvss6aFN
FPZsfqMbbYeuLKp8of4U+kNQdkL2QPL3Jcz+tnhOrQhp0WGUtOKACFMWHeoZrodrpTU1s5B3EVsL
Pe0XeKuG2FhP409i0lEBgQg4HLZm3aSNiDeZ/S8DnoDqD8Zo0eGs+5RDHtmT5eXNjFuxarQ1zMBG
ygd/lpsWhsnYJ6Zbzkav+mkTmPZR7SKhuGkpZyPnV+jlRYqzsTt2KOJXd8Rx2kuWl3L3kEFdKf1q
7OUnmQ5/5HaB2Qt/bgdFe759BLZO2yLduQie0cRd74kOgQdeLtrtUxxqPmUdrAkJD0/V0LY7j+jm
UIt3CfcJukfr/d7SrK4iM6Xd7szZkQus9hBdCe4b7OlvT2rrZC0DYQtIe/Mq7jJgsM9Z1NPXROlB
c7vajJ9JQsxTO9rtL6OS96BqWy8ApWJaY4sm8FXQ1VpzD2aogjadWbnhSkFYYesocZR2bqytmcFg
pEa8MEKvRKNkszNpI2DdPstx7Q20Y/1OqVqXilxPcD/tqYltfTNaUwA2qf/y7K6ujDHQERO3sdLR
5Lk84alU+UXSN88dvc3D7Y+2ORSKWGRV+EZcKYGEPDS9nIv4Yspdfx+iEX5RSq05TJOp/4edSIBM
/K/BrFXWjgr5BH49jUdWMc/1g9QkuluFoj4IHf7R389qKQLRmjSX7HslF92a5qiJEjXlKRvR4pOG
Mb5DSywIyL9QO7892MYFD4EXCTrKI6+qVKsLXlcmVCcWY0HNTjxtduzOhSvSuSg0lKcWFemPpPh7
uIjrbI52GnBbDcYCCZ22/PU3tYUyLZAdlQkVslGPftGxqQ6JrlS2Wxsj7u0U9gNaFSZ4YtisjvkS
Sp2zGxdec2+BK/GPoyJMQR/9xvc/wpJrrmSelgtQaotqTV5JHyVnQIq0FFX6ATEWO3sO4QfXiN8D
m/SwuSlfMlnOeHojRFt2PsXGQQWuuJgoLbVP+rvvf8+oZGpvRgUq2mOBGh4KjG4dF6priDo5mG2w
R67a6B0ttglw1NlklCXk1QI41QCYyiKaEGqsuu3kjHdVN9tuXArLT4wquTOtojzq4RweknmOqcN2
wWW2sUy8vQk37kKVwBGcK2Ej/1n9EKU35CizydLiNO3urMCIPjmZHhxvj7I5Xyqs9FXoKKM2uDpY
NZ1AlJExEIntBYpgZ84RY2fdw2zDuG96Oz9bTokYACmCVxtIi4QNGBed2vNOWLVxb4FNouJEc4Cf
sp4venZFYSH8cBmnMfSR++MyMZLZw8N9rxC0takg56M7R82eAG69qUpczdSSpU3weHUzgBHexHf/
GBNk/GuGVr/zjm7cJ9gWGUs/0lERUFqd7Ewp5laqoviSFp0qebrzIUODOnUDOdT+7XO5ec56u9zZ
P5tfFsgKe4guyNLzfX90siYKogzA/EUPKq135aKxDVi7av0vMWL5CBcifimizrgzxPRhQB6fVC9X
z41o9rT+N+e/qBFBS+IGN9frrZrMdy75tEYjwRMWaX9Pd6t7MruoO5GM11+pOox7z9PGsEg+wIbl
zYWdsS6PhW1LhY6K6lnJR1wJi9kWiqchZXqsoQLkHqx8NISa0kbD8fap2hgZLTW6hUttjD9rhdIo
rbAx+zZxzrrRWke1zPOzM1jjSdKhG8do/eAwk++Jc21cGEBmF++VhXN4VQ3UUGixRM6gEWYORzAy
6cHsqXHcntrGMcXyi5YM1Qlqj2teKNQnmz4h8tEx0FVfquLQr3Xt2EAH39nAG/PBqo8yNBcuxbF1
zBTOswCqyK1fgrpwR61Wn9owVndG2UDUoAvMbBYwIgOtM3R8WI0WZxXzXOFYNnhDW0nPsWI3hIVD
GEnu3JWm/iDDyVrw+GWF+qxoivBDRWEn/vvYjU/HNewgfMGmXe0bBGYDK5Db8BKQLB4LFBhehsQy
XGHNe/qCG/Ne+EOgknnllmhnSerfhBuE9imYN1DeZo7Dau4E88Rjrii/GjWbKy9WnKo9lOUcfI4W
nQsvj5v+0Wlr7d/bG2r7hxAS8+rCW7zqa9pVL/qOZ+iC3kSAo1QReVjfapFLoSyAc90ox0aUk6dG
6uRn0ai6aqCbv2//iuttzWqgOvLKMb92Wpuqwijx/5XOnVwi8szvQSjKNlEeNrKdE7Q5YTYaNwRh
BltOfb/yZZHpog8N6ZwsbmWeFlax5kaFhjVsCnriDokEtT0VQpZi1wp6QxwzI6wvCCHDxL497Y1H
ArAj86UwCu0EYdT3v4XhnKQ1jJDeWSOAbRel+TlG7O1jFpb9/2JJi7BxmvXnKa2nc1egdX3AIVTX
3HwWaHTd/jXXEfD7H7NeGEXmPZ5hjKi5nD8Lw0LRa1Am60MVl4OXToqNRBPkZMcOn0p0wf7+KiDe
A9jKCUREETmo94tRNaXW9cjfXZD1Rk1CJ415RUb/wsGB+DZNSufj1BfBEUG/ReVOci6shZTv3ALX
F98CNSfkg7BuLYZr739GrLMZQ7MLL4lhtXeZYU6SN6dR0+2Mcx0G8WdTq1hwi7RW1t++aC1HSIMC
m0QfoQlbMbhMo+iOs2EKF1E06dPtz7t1xhZTEUrLjs6rvAqDBKJCs+6M3G5ZKfnNWI6neu47F9kU
Z4d3sTXUwvgGPMP0UIh9v4S53Ye5PXCnxIYUuSFNPT+0Z1T6coRGdlKUzbHAZIIUXExc9NXnsmIj
z/I8CS9tLBqoaIAijUYewZYZe+22zaEWeoBN2k0TZdk5b+7sPAFAMAoT0dtUFp8QxtFfMnPoP+L4
5Xy//bG2NuGCh7YWvI5JOf79UE0g4XBvxrC39H446GUgHa0kzXbSD3trmIUdA5SUYILCz/thtCw0
imCYgrMTdWN0tCJdbh8mZDTCp9ZQum9RnaSKl1kz3ee+rNqfEcyd+IT4VJ54onAKw+OBmCIwfE78
JZvGJj6GPbVit2on+d+x5ul0y2AsGoSO6ijB/KVN9VNNZDH7/TxRuWyEGf6J9LguXd4irGiEFo2x
V9Sp1fttI8Geny0jEp5KRelPjjQI+Y9hjE94FI2BSxksHR+roGA7y4hitt7gqDmJcVxb1l1oy5Xu
9UKYOU9qqh1hz2YVYoCdWft9O47OgcJG0mPIAJboQVZn+yVWkjH7gJdvi1o1spiHSY/xWmwwyrpL
rTwDH2KVIr6bE1P7YaY4ArhB3oXBIRn7bD5Z6SA1B6UtkO0s5TK1PxDuT3dhiGCnu+jYfNSkAkz0
NEjd19pOs+AstLr+lxzeEQdJLpMHtWorFKOGDBEgiPZtd2jBkKNhFUSoQ9aIsBRuIzfhZ7JCmKQi
xHjWbVT83tw8VyaEsJqa4mAk6cVPav9RvPNQbJwD0EBL01RWDJKqVewSRLSDVbR8zrE+pPe861j6
piGQj5lqs9g539fdDRL+xR2GpxoCrbP8mDeHLqjrQgvzOro4Zhgd6CeMLqLhs5/NcntAE8XPsxT1
RUvsDXydRYCcocyyFAwNCJSri6VTi06rLVtcdDlJvsbYL3wblCFGjF212zPWwrzFbRmaO/PdeIWx
ZDOoRC2i7FB13s/X1kTQVYlOKVsUzaPNotwhPf846PZ8Hzv6/2hrSqd67CnEF121c3Fv9EypWVJD
hxgErAAlo/ejO8as6FnbRRdkRHMHrbC+PGHORPGta+EgNrXeFxf0NNXGhVqc/QBn1D11mkMyiWZr
4o5KrZ0i0Q13t+/DjS1HOWZpNNm8X1cAaisLszmqZVBTBVaaPJ3kj3E3+iNNsZ3dvfXdsTbk0iUL
4FlZbbgIKTl1jmuBpkBkQimdOy91st+yFhZu3DnOgZ7xXmd+a3pcwboCI2WBN60eTBFPWTrYEBXR
hFGPXCDKOUBg7UMsKXuq31tDIQVBEkl2vqjxvP/CSQv8jACLba3QbjXo/fh9rfT4YufT6fZH24hw
yIfpJC/SE4v/y/uhgsGxAafoPGLxFGhukTrhh6Er+pa2e9yeIqhh8s7p2RiSduTSj1zMKamKvx8y
xKoF2z07xGqsFAeMBowv9J/CoyMQeEuMUdo5MBubZWny0qGBkHVdvytibaCCgU525Kg80d34Oa/T
4ge4bNObuSZdY5im/3AzAU5mZReyFDTT1c2UAge3zNEhd4yqzqt71XyUppzkeWxSD/Hl1hvL8q8d
HPmKiklBHjUK5OLN1aAmcox2bxLTjUaB6GNI3dXyAg6E9R8+4RKNEKOSkwKDe/8JlbApUK2bpbOG
M7VL10Z4WlzY/qKJdyqiVDrc3qUbMRCVfyg9C5KYYvdqvCAJsthqR+lcJ3X5w7LzzrMTY2+jLH/K
e/DbwkSmvUDLkKrY+thJUT/HVmJL57TJ1dMwdblXzLntNUVt/P2xow0KPwclCK4Se3XCp3FyutRh
KF0Ni4dBgvCRac73OK7sAwafezp0W0fuzXBrQmkMhtmkP0zuLpzIFcJQTpOWt74hUvUAOm2vJ7G1
koDReBwNOhzWWjGk1UQzWcHonCd9HlwkZooLSq+61/VSu4PV3RpqYR9Ddl7E8NfFqamExqEg4nlu
pmSZS1He6eXIKnawyW/vwtdu3WqDsEMWABpN7Os6TFNzthJLYAyXq/mdidR4dzSDIHxpe6QORVJg
eDwktZMc8LKO/631rh7cgdIzQKVu4kTq2mTPd22uoeadkjybn+XImdsvKB3r7UHHTEb20KcPKj8r
Ztl4wjlNPdl5YnyL9bYYPANszr1Ic/OzVczGN5Rdid1Nc061jxTlrODIM1/8W6ZahkBob7cPAblQ
+Msm8JxceB/Ye0UjwDJvVBUR+RYYdtkdpMB23FIHIu+i9d/av5q5b+UDLNbwR4RjyeSmxiDrZ7vO
5cELIrn/nqjx0J2QWDO+Uo/jkSJDQSpfE8jQ6JISJm5vNRPYg8mK/2SUzmmP3f4YGzEnZQj+veSv
PCTLvngTc86mGZtRiQa2UBPzPh2SwJ8UlNaXLhjJB0mzBEjkdwrFd+fsbuw4iq4whyDYI2K2viYa
hQBKxo4XUwyjOA78HX4qGuo9kzE+357kViFswUoQ4qIKynjL2/Zmlm0pteDMNOks4eB3N5HbQhGT
kon4mh0opZPk8ngNXi1M/VHPtZ+oqlWfbv+I6/ni6AI+nfaETudp3STIsEPsjBxIYtaWjmcC4/WC
2pq/aG0y7zzV1/c8qPElNKCFTaq7Xtos03MrNOnHD3S/7ohupbs0qbo/tye0NYqN7J/NEBtVFmMG
w1PmhO84OyofimnQzyjyqnuYL+X61kX6Cs03+lnmApBdBTrtWKFyB84KtJ7dfVLomv1M+nE2PYQv
094DYk0JHWWM9pFstn3BXWA+TRG02GhWzJ+QV6P/xUPtAFaWxZcJG4G7ge38cnsxXqHB7y81yqy0
nNANJbi9qm9SrklVOx/EBcnv5lJQq5lcuRPZn16ywzvSCqRRVaiBH6Y87Ml7s/lLNifDoYwlyzd6
Sz72Vmc+9sKcz7d/2sbGo1uDNAftGnocxuqRFN0cjZjDID1vN/0Jm8H6zgjwuMlNJfX/fihYA0B+
VfJlVJPenzNbsmmDpciqtFIn+3La4bmQV8Eh1ZJdEaON7QccHSYGzwhYznWvMycsABFHPBpC+v7Z
U0LN3IIyY3IKtG74aaIYW3odyWvoVkbQPYLx6XsXSFP706Ss0X5oQ6QvRr3pdSBhVHv8cXbUXyUQ
LyyYbcgyLoJq83gUodxS2pOKKnGrXmu+YOEYfbPrbBCuRi/7blLHOPXjMFCW0ksx/nAMwLi+bHTd
U7lgsX3NnJGhbyQFfbMsG1HAVEKjNCBPydrPlh4M5d+0MGq35w35Mw6FsN0WKwKThsQUV56KgUhA
NbqIPldidvZAShs7ZIFUkmFTjaYltPz1N9ejRMcraQS6Kpkd9Z46zvlBBbb9adSKPXzSstlWx2RB
GuAjQccBa5DVZuyc1NACh/RvzuMfSqeJ0ywZrWdnWu2rdiM/ObAhfCzpZTfK22lnf17nMPABKTjQ
7kOMhwbm+4kqwCrsLqUwXGuJ7Ge10/rQkCsvdBzcheGFAGus9qR5tqasEeEvFq7Ibq0PRThYWSIh
dX4Z5dg+1PRfzq3ZLO35bgie8yCYQN4EWXASZUFdoepqIMK3z+XWHbqQlpY4mX4DNdD3E0cqZ5ic
QA1Q8G4T9p2TZmfaQIHzZ8LrQvmfQ6Gpc3saH+cW1GR0h8MTj+JMG1061LmuPg1JbH9V59z4ow/F
gJiX1VO8nwdpD56xtVw0I4DuUxvaqMtUOlA1qw7OGbY1FfAQQHMIbkfEgCXFK9Nto0i14O7MY31X
mqGQX5So0e2dJdu4XsBSs1PBBIGrllchQx7JZEZJTXiiOZM3qGb6pOdt+deUDBIktiOMgYWpus7I
2iSxGrTnpfNURvLgG5IjnscQPTqvmIpaPaIVXn65vRc2nlM2vwU5CTLNdVUkTIkxk6YNzlqC9adf
S6V5arJ+cg6AkZzPNs39l9sjblwvIGDY/wvECFrUavM1SgD0vAmDc82FWBFUH1qNesGYJtlO7ey1
Hru6XojlURRDRG9pNq0eICOpgiSaWuk8jKb0oAsntVyS0Vn2onIcf7HhZkwQAFyBQC7zbDonsRL9
Gqjd5L6Ul/VP/Aa0yoVt5/wOTJQgXV0ylQcjGYwnHFXGwW2UKla8WZFHJJUzSW6OdS/lxmVSS6pm
VkMF/bfSoOfiqeEwEgMEZejgzDDWz90QYWiqTmMAti9RyxcjaiiqkiSJDPsZUslD31c9EISga3/R
bkEqSR0l/UuvzDSX6tLJnyQ6pWeHehYJSyvpzjNRiXyPg5mi+Hqvm8UD1/fYfqJTBcra7uJs9gMl
Bffd69X8SSfkljw7dxJouFku1XdRkqPJb+eVInxJrXU81rBWPDnQUdNPhP4AetRiQiuitp3R8PA7
sFov6lS5wwK77B4rua0zqqcWzVORyi8dXJLPHbJOtSsJqX+I0qoMEZ3hSvbmEQhnkTn2Z00joQK4
3VsfNQBvX22lKWyAM8hH+lFhVfpR0DUF5z7H4+zn8zxWblb3NLtwuAxrr2VdencOcWRyqzwQtm8L
0+Y+yoK08zHwiTsfNoScIsgyOxBMxiKFd6KGkuxaSZn/A1MCXybEuuOvtzf79ROD8ScUdxumGyKf
65y9r1vDpvdnnGWKyYdWUqPvKXryRznr0SoejfGI1cJe3LWR4Cx2o+x68jg4xes3RrQkM4ZRm+cJ
dTFUkvRKR+dKLyaDniQAf9fU6vB3WmsYnlGdtPkkqqin9B7CUtLsLMH1eX//Y5ar9U04gQwRH0ey
YPcnWejneBIeCrNSD6O8a6u3sdrYKkLXpq5Fi3lNtLTMjIM1qPpZ4eb0gPfLl84oRIaF5ewcZw7K
Q6uhLnb7G29MEPAsQQyXzNIwWa7YNxOEmddGXdZr555r8xSYcuUjbQA3Y9jTjN0YicQcqAD/YpZr
YfGoNfFViDHd6QCo+1VrxM+tLOT7qjPE99uTunoXXlX1AOoYC4yN92E1qUGKyl4NnXOpSs8zy3pR
huaL00RoCM5auPcobA2n0ljjQWCGV21fJdcLYEkxPqf47Rxm0eoewYTiOXGgeXo273lwXq3k0llb
MhPiTmCfa/lwXE+EEcgzGL3Ayl6Cvg3AV0n4nJb5LO3JT1zFMMtgFOyQROA1uiq04hIYGimygmcj
iaLgLgdHZHhprmaHSjWbzpunCr+9HqeRkFtSpI9NN+c7YnFbC0y898qCNHh4V99zVmlH4G1qnW3a
1g/hpFvpqQdSWxHbp/l9yRW6E1m8avu8e32ZNuGMhisIGedVSqZze2cAe5yzSGyzuauUJp19jR4a
xGC4GD2gKvxPciUy4MA5Xa75StsH/zb5oJ5bq4O8LOwkfCkjMYBvKJv/4+y8luNmznV9K67/HF7I
YdeyD4CZIcGsSEknKCohx+5Guvr9QPbaSxxOcbZcrt9VKkpE6vD1+72hFEjrK3kO83pR2nGbADC0
daEBg/UfTV/NX9l+NNJge2iM703yAH54o/XH/rfbVbA+RCoG9ZOq+/l8CkzUajhmE/ra9POXrl5c
OFYLPf4Uh6QPr8/dU0+0ycSg9AE/vJhMrRVMyUo/I8btZN5TE6vrvMvN3etXOTWFMDoJEBVtNkPH
U4jqrq45rDCqi6mMSnJ9LsBXuzAJwFRfv9SpCcShHl4I2hx20qM6zp0EiYuw9GNhNHoaes5oferY
t98oVSePFayEjOimdKB0TWYYfC5tk+XMCeDUBIKoh/PYJuPnoZ9/QIOALkK/Fj9e4AdumaDABojB
xFgA5DaaHpNIeu65T3xIoDRmLUcCe8uSeH7NhbgMSnPTjTnS+LumqftLC8vp+PW3+4tyeTRROWFR
p7A4sSAet9XswfC1QiceL0VF1oldu4pp2FNfFO9qDAXkvuAg6+8M0QtJDJaLhSf5YdXwgIMpFJo1
d9o+wstcc74MhDw9qARL8xCKeJpGurHK5S7AFie7S7ys/SRbR2rXq8IYK1oCL/0+2nZNja016wG7
3UBEukPUmZ1oBIYpEncI7hKGVcXd1CYfZeMV331Vlu+Iwrb8Hc4+i39p2mQeRdPQj190b4FjMtvT
9G2SdnuOwn9i0G8GyFA/NkMHMIPnX0SfRt8rJ0LYPH8YLgw9FYdmtLRDK8vm8PpneVHMgIfQmmOX
x9WQjfHoUk21ZIOrkcS9UGtHkEGCUNhZsUP5sl44Zs2RCRux/esXfQlcblcFsaTXST/+BQsDCLfs
HGwTYyx6tAPn8objAP2bd61hGFc5pWQaNfT0buexd+5XUda3GoDGvXTLInbHAKGMtE33S4Adb3bm
PHdiOji8dfxqkPFzd0fLABuXsxYdWICpue23RHPWN0s69//Je+c4gRDH5EB8XDwXlvBk3vtBrLV4
1BUYBLVRUmX2cOMhaFBxoYn2W1+UGIq//u5PrHKUItsGwYFgE08/H1uDWQ3dUIxJDDGZVk8gg906
B0m0uEWzn4pWv5JzFeylkc5vCer9YxYsXx74geKSAW6/GG/k8i4lmS0BxaWj4k4GeaQVVX1ZDarD
zcqoboagVnuhJvPQVY55pktx6ukh5NGPCSjJUH0+f/rFcIvK6HMqQN8fPm52DveO1eq8eg+3PkM0
u96oRMgBcopmTz/Ljj6xvhOiyXa2mcJwB9vM/62K53kXP2mqJLY39S52eaJ5KPyqMHZSrebDvJpa
wwlx6H8U65Qx8Ervc+9k9jWMjsnANHm15ktJI/NLktgUKY2dpw8z6ujuzDA5tQQFaM43Xf8vU6Dn
N7oMJSnXI6Vrkw/9l9ksPMgCxcI5fLLS6cwmf2LKwXVD3E7XcTvDHk05L51nbUg5BpiwWumUSuen
O+vq8+sj/8S75/wEQQCaLmDN8btvMqPSNa1lAypX9xLnLeNDtkh50BNb0yPZ/7HGDfUy/bCN0YHj
7ovqv7Tk0E1DFsRT2SQXAiPxYu/VaqjPnAxf2l1wITimlgl5i9bEr8jR3wbVamLFkRQULo0hyWOq
jMX1wSCU9YV0DK19FyTL+FWYNua4bATyyaxym2ywwAZ79pq8uyq8Lh//fAA9uynz+QAio9QjtbP3
Cf4clgNe8ckbk4jlfa8n65nC7SUSsb0A2ArsZLChKC6eX6u3Gm9oO92PZztRF1MG7ylHgRx6bdBd
1qw2EUILK2TK5KSszoBUqqnKM4P4xIxhYbNB+TdUhI3t+U10Rb+WWieo8Nlub21XQ482tMkVrr3n
cnlOXWpTm9GhxIf4RZnfqHVYnJqR1doy/SnkqPZElcuPntu+f33OnJiZDFy4+ptKnhX7qDwwHJC0
HO5cLBxh7+skbd+uIvPOeMmcmJlcYyNEwl1+CQ+vPo1LZ6DqxYpq/ahnsricSAt5yHnVaVQGyv36
+mOd2AY2CdJmZsBWCCT9/FvJopZeqjd+3ApoyqE39fmXavaK+VNm1FCu7DbIntahUm/nCh1yNOKh
em6CnBq1m/KXrDjcDvDlO7oJTJs90TeTF+P8OX2hN5dcDENHJJ0/Wk0RJhwBshAxX7PSkBiGazgC
69XiE6J1Zv684GNw0NigJfbjrUt1vPwua4L3ldKdOMiAP1PlW6HhTOW+MHA5rrtKvlnUqkUOVkJn
tuNf++3RoQC1BHN28zfBIfBo0niEuXlT2rux73XeurdnYR+CEmJN2KVDa95hctkNoYW+9LINrOR9
Jr3kfRF4690iyuTcFD5RDJOwtTGSWUQ2cePzYZFwxMqqKnFisx4EEXp8n3BC+LBzsUU5GN3Q7f16
WJ9eH4wn5hgWiR5OghCDX6rAWdAhyfe1G9fK/dKvfXONFiE7g8ycWDJwlIbzjPCbMLvjHijHygoV
O48mc+LJan3u8Q1f1PKVhE2337/+RCcvBkmD7gsEb4JWjt5jkW6Z5At4dFG3cYN1y9UWdrsLxGT/
ebUOAg1Pk5b21u85+mSDXrtJ5c5ODIoDO6Pu5GHRnfLMDDk5TilakcyzLWJSeFQ1z3ptTclSOPFq
z3259/Wmxvmnroq3SW8UMupXo7hReVuUERm22Z3qoDaFzTyR7tzoNY7Mf/6G0bRvyWF0z1+0tAOv
FaJaSkaq2WbXI8BSG07o7sqdPvq2OrO1nRqhqFegV0B4ewktglXa8+oLN9Zo70WSXlJEpnF15kh0
atQguoVwi7CYrfToU9qkDI1Ny1Vo4yPWs5wpKu1+OcC+Uf/B60OFz3628aKwunw+QLEy7Jyu4VLo
AcqwCqY5Doo52CXpYJy51Kl3x9BkBf1Fmj6uOrN80NYOgWise1p9NXI9mI7zuTDQE5sJpjIb+Ed/
gHywY8ggACrx0YMz5fI6+C6JBU+iZJVyCld3werYgJr6nRrJxeOoXiuCx9um3Fn2BKj1+tB8uZlz
Jxu5b7ORpdo+ercipWPu54YTe5CobseyHDsWUTcdCbz26htzkea588OpS270p20mbPjS0chxYazm
KSVibKJUu0S3tNneILk6pIRLXs2WOofmvhyqwAPQ0vmov2IZjrZuQPSxtvzcixEQjLuiHtIDeJKz
bwYYha+/zpOXApDAOG4Dj4+7y9asWzAkHTeuiLJENa2TBopl6aEXhX5GIrq9puebMU9Fz4dq2qOG
PXbLoAKj0UxUZ2x1g7fXk3k8LHJ8MvLZ3peFBySa+QnWWT0BDUtxnnS3yeFeXJ/z36bvd13Y3M9n
pV5YWgb9x4tnkongQKTDOxKzjGt9TEj1643pYrWGVoUlyUt5aDXZdIc3zzmuwqkXzloHGgZl5eUx
cUQqVzh26sW6MOqDibgisq2lujRM+vWvf9sTONhGLuTrsrdsGtXtXn4/ubUwjNF8uzGkawxUMQAz
v1VFtnBo8bX3FQyGC82pg3fDMLvxPDe5ESpkmjdrpU/Xg2/1Fyofi7eeKuefr9+a7ZkvvwbDGxMR
7AQxHj6ex3bh8+hwPuOkTIPxifKrs99MTmVokaVZXn+wVxcHMw/TMvMGVY+EKb1oyxJuDmvGYc7U
QAJ04/Q4gOQlbED3TddpjehunNJ2ygcqfpHv+5pfH47D3Obh6JX9T7hsfvtjaVyZHnoDBuuN1JvC
vOkDurvvnZwTQagIqfevzHZMoQstert+zqpANJErbHzjNCdYiNNxrbR4gvTTT7vRWpR1oXlWbVxK
35BWFHSJa0f4e6vkp0fMVg3jYMaMLaKTnRa3YpwGLEqRp8+7Ec94tiO7VU+VmxXlAUY+HK6sxpgu
SjX8RaLGV7XcUd/SkxDY6y73WWGOAPdaIKpQDEV/pZZ8SsIcTcIcYuOPgR2eT+aDn7d0UAbR47BT
lotRR6aVC2pP6NE+TKN5/Do47ehGuZmpbKf3in855En2gHVer67KvDeSyzTpdXNPih28bZEGk/hY
Kqs23Z0HOO49rdNgpIfGFl6y7yyI3fvZzxeiIeDQrtUj9Ay/u5mL3Giup8JZ2sNQcST4OrX1rEfQ
290xambTbvd5o3DBarH9HN7oVadV+Iyuy5ehdxp7h9Kjeidxode+ksDZ3qVtaek7VPWNM8ViFUYn
Q+Wmun1bLWTVRL1tzTebNgo2xSidr54yneTBcAVoNw53/aPj9mO5w14Y8pghM1hYKKtNPcQODtdf
fEf08QKQjbbdEgiI/PjnOWFjzvNN3aPWvHA7xs9bFLj1Ez0Orw+B68ssxB/G+LQkpibuUWvNRjgY
jbRuaPRYd87orhOeWHbxXeFf2n3M0qpaLgCcpxvcsdr6YWVPyPZ56phFWIzlIkLpuPMVKTljcpjW
dvyIF4wZ7BZTm94aieNc63qpfQwW/odp8bKwCedeHaklSz63nOucUB+SctxNclmxRAiMxgtClXvZ
GqEzaZ9qmrlpZNud9TCAcozXLpY+OBouPGNo1cpaos7qyd7KWGA+eFMjn6TwlbkL6oLWhQ5hR12X
yVBbF6WWW+oyH1XzA61VN+0a2ZRf60CVfVgGzmCFHefRwyrd/CnHN+RL7RGRHrp6hVFYqk3Bh1xk
ukHjqzRUmI5qfqN1GsVgUXS5CAOH7lyoejc3DjbMzuCAzyGhLxrn8N28aS26bPQMDnl53cSyAAq+
LK26S7hJO78tCBP/Liff6HeG0c0fVLq42Y6IHv/BxSWvGXfuMFvem9lIajuy8kQ5B9rr6BUGu8sk
xzNl6I8W6cjslZWbttcDkohEiwZXesvOQjcNsy9zoFo13UZIHGyPA/YksiDBE2NyKP2UZWlvPbur
vWsAN/mhljT6nvylRB2yCJVkt8ZQGO7HuVjKS6pV+PR5mwmoun01T/J6LlMruffMPB9uC6fz2giL
yeCaVrks9qkWLLddoM9fx2IFBEM5QOpAYfT2my4rpf6wYkYVsBZiDsNSWtnfDHogZYRgNZivLF/Y
4wWdSHEzgwS4YUWUVhq2GL9gIwmXWz7kxQyVMhl7IhFXVCJhYhkj1LOhaB4nwhpRPNhqndCXA849
qE5UdxrG7snlmHTluFdASimDrl4cTO7y9m3XNgbE44U31jtr/070ZTt9NDKVVPuU9eV+VbLw0Lto
+he38/t7HHVJNbaE0A3E3a1E1goutYTYW69e6EvpPXjYv9kIfvBfuzE6bDbeIOGTn9ZBY35YqT/c
Di5j+5CxIcAWHUo/0t25LyLswPslci3it3YN5o3LI/lX5XJILfhs1+1q5ATBpHPePmaakMaFjUT9
XaaWxjvwbf3gjt1+URFxZ+N9l7TpHEEKnKbbbvHgomEL48mdlQ9riVcEPodhlS+iDu1ez6rIa6ux
P1Sl6aaHrqGeZo8zVLW3TBzxqUiM9uDUxJtFeTpC/xpL0/mm7FkaYaPMCgd4jnEhSB6DdyE3LPSW
qn07Q335amgq/+F5g/VQ1ZjHoGdsiu+5GKbveum5xa4bU+GFE9ICfTepxX4HVF5ATTVWHZUM4++R
HVnUu0C1y+fA6JN3ozuL63Zulp+z7860jatFfRg5eLNONLOUIfGH/eNkrhXxzJW2DoeqNpoPniW6
z11i5O8AkzMSb8qq2+PvaZCIkY/+F6cENCbhtsnLXYN3z0/XpzFwlejZ2MaGatpsN42Zft/6WtnH
GDznd6vyJzcqoZQTcj0SNBfhKJV9wHm78ziVMKqjQvfqLpbwP4sdjW93uZGt6zxmcIIS0iGUp4e4
eM8/J5+WDVZaJEf5qAlvBxyQ7dAZHGyGK9dJb+yq6coQWUuGUfsih10yCtYzp/RWsGApBZ8MfuCb
moYLbU6ZzmukNUX+be2S1d5zqiBMyJa2+DKmrdE9zrNff6S5OGlokVpceRonY6UlWknzYrV0WewT
NdGybljBl2lcum82MTb2nqWo1j8v49w7h2RIDMIaskW397LvmjvTq4fPFh6D7PKTKW+VNpifABTk
GjmWUHNojRxgwtbk91107ZK7u17M8F5CWa2df+UhlrYQh4lxCMuhyvGFwNwOV3O3bd5Mazo7YN91
paJE6ElMLel9cjntlREYW/Leb3CyjfylF8MDNaTJ/lLlHbLdoAja3aJp67fGG3UnbBUpK7sBjgKH
R89drKtZmn6xQ6y/GPtZq2b9whyd4VIY0nN2WluM2U1leuvbYWx7+2JLk0+xf1vnj0MFoTJS0vRU
lPlBWfFFek7c5QA3Fy6SQ1oeBUN3R5Lbulw6eKRy6E+T9YNMM54SKHB5W7f5ZES2O+EQOS9WrWWI
cpPV/d5I0Q+Pr9e9lN4n6l4CWEEicGGAsHN0fq0pMdbRN03szTLtqcNcLcE3PsdC3F0Hq4qGQell
JJtxHCO39vU1LIUQN31i6XBCGhLI9kuK5I8EBYJpY5ZI/8kU5K+EBfhqEdqpPva7QWc6M0qtlhiU
Xg+eFmtY8Yba7HF2lVemhGnapny001GbH6emN8uosxvn06iXNu9Iy0tIlWvn4oybsF/oOBoXpD/X
sPnXQXYs2SOGFtQhXa7tSzOQyRW/JVmvO3sbZBQVxrDLOlDhEpfRyb9P6Hkvb0Xv+fleG+vOv5j7
KnsYOn2xvwyGNVuE6Jh4NLOXGWnUATbgRpExt9Jd1QWoKHXEMclFKzXiSHGNGa6CQLSbge+W1HNX
1IaaL2nzmpgL5M3shwiSNDfSdZmonZ1bmPn5ha4ZF0BYc7kbtdRxD3kwG82O9bdRmES4fXvZzx67
vdkkZnHf+alWXMGk7osPHh5XWuhjYplfo5nsu73X2R2GJ0QUEwtkQT3/YHN8uF9n+L1R4UpLRZ0q
1jVKLdyrQ1fQW+W8uegPc+2P1S1UUufd6gRFG2UBirn9mKVGvTeCtCVqGNNpCK0Ak/ZlN7br0zyv
xscEVxFWgbrr0hvN8EQTgq0z7O26rfF0yOt8uIBD1D+oYKON4IZQByzR5rz9RVzg9iYxHOjLANqy
cEm01acDkXbaXo5DLiMPuxrOScopRNR0gXijWX7thSlTSB402fMOorJdrPdN51YqDevAnSR57qrq
7+ok74efxTo0j66eu1Qujr3417nhpzdYGBJZRxlXqgjWQHLVDyURk0Gj+bjf6VUrburJFM7lornU
TMhE649BU/UuFHLTYR7QgHwcJ+Vedd1sBhdiMQqEnXW6XMnKGdqwy51kvCD/3Vh30vWrTypHcYQJ
2mhnIRn01jvldMFnKqzi3Rz05nVKE0SLVObU1U3nw9ALh7bRgkvUueq2shekXlO5esUlVt0iiUQJ
SHmQVcGaVUOEbHfk/akuZKrqeL30pn9XZvipQIhs8DESfdp0kTvW7ZNtk9TFFKyCb3ZaZxPzZu3s
Peu8Ti8kTaHGo4k21siEhO/g2NaOb5Xe2OWNXiEPR0O1JI92Xa81DuB+/ontyasit3LW9wGQ3M9x
7fV136fV/L5c505daEhdJb7P1vY7izkvD+Uwum/TVW5scd2THEIbp7nrxqpvabo41neqj1W7XaZA
vZsaXCXDEXmlvq/8vC+RECyed5H4KueoWWOLf2jpE//QKrdbYNdDUgpHq7ZqDM2d5S12W30TZeAb
ZmhhoV7HQdcMF7mogyCSWB63kb4EqR5RPdTN9ZxDksHzR8/5WEoielwDZbVhplnJPi+7JAh1ze3L
A8WkRWFJki0fVXMO1pQpkFUjma+VOaoiAvSca9SIHe00r5XT+zEffNorgSneF0PrmTtamq4bGQ6F
H6h3RWosgTWfUpHa5oXTp/MuKcYO6yMQ5CySqdDjcrDmcV8Pg6aicoFZEc9mihO6MSbFA+W++6U2
VTacaTmcAIg2mBoTgK3tjKHIc9CmDZrZcNbVip2klXtjajh6TxzGArxTzgBEJy7FlSBgkHbjbfKk
55ei3ezmSSUsTD6dBBBiUtUFolp32ZcKPdUZ5PYlVI0xBAxhG68qAlSOYVTsJ8nL0HwzXkdoR1RY
7u0qbedMz+/E/kp1QROKDpuBEczR/lqQXdRXfaqj/tbz28FhOuZm7d44C6qLUde7aLEq4497bFuH
EY8UOuYnTHGx20k8O9f1mByV+lrYfRm3gTrnrXHq0eiA0MolnXLrfz3/XD5sQ9MmXCeGa+nfm6DB
QBFSPJAXb7/v+0BPwiWjoX+mxXDqsvTa6GMwQjzsnZ9fVqa1zNdc6bFhdfobLS/Q9VZOfhiBCuzI
KGFxhW1QjP2Z677sG0PM3ZqJGL9vjv1HX3IcOTnYWWnEtVfbcakVatpJvUT5YS3gxWGqJ+m1ID/j
plCe0Z9Bq0/NDTiyBl2Gjc5/3PHAWkevOP0bcVAFG6KV5g9Yp9Rh5xbnjNxOXAqlB41x4mSgDh0D
4xxe60qTnFtJ+Zh26VwmkZck4nKR3R/bI/JApAfRAbMNWvHHcH9r6WmbTb0TN8Jy9glBNIeUffTN
61XuiYbJ5j5Ll9ukpUeh+3zEtLJWumonJ0ZwpVE8Oqr7OHN+e2cl04Avhp5+e/2Cp97gtq5stD8W
meOZMdpDW09VgHoFDG5vjNK8mRoP29OqPOc0f2JUbuk3iF/JeSLy8+jZ5hFXBTKabY5prdHvVwI4
9km3JM2lTDRxgXWxTyiknBpwhM7IzsWWvXy1G5djG5HsDhhdHa0BdSk4KrQt6hmZ2gdPz5Nrs0KI
ZAejvsN5eDmzG71ctLG3xGWC6Q+p8cWnrAz8FrAosuJ1wxIhRYidOabBmY3oRAOcy0Bd5InoQr0w
RTK8htN5X9gxHHGFVYojxH3QFM1AdTk1P+CXNPeLaJyLMsNmNwzconM3NbWJiahVfH59NL38xOxE
2PrqmF+y7hwPX38lat0DDIwJ+2pvggSgRjNNdQUC7r0B7C5wFA1U6Nt1efH6lU99Xcijv7hXJ3rU
suqF6Qk2ZDGY/ptZzQaH7aU+2Mpv7iYj0f54ieVJtzR0CIv46R7PGzvD53Pqeive5jGLuGx3fm/l
hyppvyRB7X4CK6hB7Yfx8PqDvpywJCUwWzfJBaKz49VVK0bkuZZrxm6VrpjBOWo3m6UPvKsvZy71
cvviUuC4WAFSVRHc+XwxAuMri8JJrbi3knVX1SK9lZTW93jxF4fSovk/up77x7UO1Fayz7dSZ1OC
bUPst87b6C6iVWuhx9Lu+zhQyTdn0c+llZwYLQiyeH0EkpJDdsxo6MaszcnT0OPZkG4f+WqqvxI4
LW+Jdgj6vfBz54y2+8RnY7QgYuM/2HTHxVXuKvIOUmuNl5J6XneyHEOxJj8oza/P1HEvu8VbhDmc
pYBFjq7H0WcjhNQcW0cZMVFA634dXPPrZrJ3gbrTvhrwJonYvAdsOBRwF0bCZ1akE+8WwzQXHxj8
T6h+ji6fZ2XlVTQu4xE/xP0wQmYv3SIBJFmLSE32fzAhYGhtoNAv65ljplpd0hOupb7GDo5PofQG
EUNzGGPHGaszdMiXNpEUkQzOjYTGC2ZZfz44B8edGke5elwnLTNb1zzxtKVV9KExZcO3oCI1Cos4
q+nCogi0ImI/nyWa6cG4U7IvEf16+khg+Bw0f1w5cGuUDFhobmST49dgU866CiQAk97ceTtY1vLV
GOei3E1+Z3/rDBDEMzP1xPLASg9DEAtAAo2Oe+R9hd7V9UrkSfCO4lEX825ZLaJJnU5dbTGgkULA
/frqd4JOgyqFowILEu5krBHPvwDbrWmPCJli4Gtv08AMtGarwV8fsdSHVNNPg5PsBDvvoctnfMEM
Wde7shHeudCaEzPadlDn0KDfwuiPp5kmEaAYdc/Gu6zlIQHQjk1dOHujF+dIRCcuhVMJlee2IL6c
0Y0nZV5v7Rm77+6S3Jd3pSGxLGk0c//6+z1RtGwzyYWCRXogM+r560VvJlpBXEts0hfod1ri0A9z
2to4s0adug7eg+h4eCyO0UfFmDlnVV4TXxM7c9HeQPZvdsto6mdGy4lyhDUQJSSqNiisx09Dfd5o
TmfrsTsz/pHToK85zEtRmAe/6LsxcqQqvi5UhbSSRVOeO3b+4lM+J84QvUJi2rZRMy+PxwjqDFul
7mKwmVFahwK/ZOQrZQPwRuex6oCVlkkP4aSbb3GwCPB/6C37GyZxwafA7axvejlPnxJy0Qkgotd6
p3og+2jONj/xie7ll9KazPHJNJR4Gwz070NdwaONLRwO7i3qwKcy853PnZln/Y6kdU1EnvDUl8Ep
1mtLlFLDvA6Rx65bgE3P1EgndgJYuxsUszkZvwj5cQq/FSVsv9gi2QDAe8adXEvp+4J3RQjN1JmK
+3iaoAnzt0Ovzkff+F/bz38rHURtmY3vos5TYzbQOKNTb2tVF2l11sWvz5Nf7MDfv+wvgS3cYBiE
0NRZdJ5fC0ex2qczMLMOFXT8RGKIu0rzZvNuLWHSR8Ewy2ssF0gr0NI8+8wpVmtDZwzsexZp/2Ze
Ib2EiMmw15O0wM2omNqh/VTYyeLd9XCCowFy8tOckA7/fXCq4EafpNDn0O8z1wW9nRwcDUfHKHc4
WTjZvchmh6750Kk2mrcksSit3CRFb+7pn9clWIkzxEZUHuZKxyrV7Pph3mnCrUSkbfKrkFQ1NNb6
OvTppZr1+dHRzAzabO3ygLL2/XSXFVPXPEzTJA7OLMflzk5q0ESB12twaU9Bbj30ZloAHKVjiekJ
e3MXg7Pn6UULSOleQtRZyCj06b18eP2LHO9GfBD2BQO8gbjal3pJPFYqjXmh4tzvfBwgsFu7sJJE
Vdcj3ffxEujf/BS02Zyekwa/2JO49EZN37TuYIGwxZ6PBdJTTFvT3DG2/CEtIz/ryI7Kpjb9orel
N0YZESLalSuxmI4NqRkfma1YnNfVCl3+j98CkCRTTQeugNu6TcnfpoCnCmjxtMBiIZJx1+KpEBZG
4X4LbBgNbld3ke2J9Mxi/uIMygsAsoAqB2kOsvcxlZbkAND3rlXxBFFu5GTiBvdGDTiO69uEy1lh
z7RksiVp9dt6TlFS9Gkv3Z1WdALOjpEW53wCj5cCD4OhbX8BswHu4/+fv4esyYsc+8oltps2uE+V
VsS+Plm7tRflmVXueCvjUrztbQBQCJkvCL4VMlJq/mkF1lDFpS3r6qqDf3fx+oc9dRUMZOC5Y9iF
H/jRsagugzXRzFGP10rVu2wtkR8P1TnByYmhbHF8/xXOw8t7wdp3cH2a/JIlOycRfbMa1zEK9MXe
65WxM8stqx69TZv314HWu3dG00xnFvGX85g7ADoANMEwAxTz+ZdrJwFvx170WE1VcgnlLr/sUeQe
ci/x4tIalqh10/VMofCisN8+IsdNZjD2p1TRR3WPNeJ4V024LRLeCT/HTDxyajVEztlBNbMej13Z
2zQO6bkY5iLw5rP1/hrCXSax/aNBmnmp5kGUxDjlzL290Of/ujesFlA5sNe82NaqNMC8I5NrXBmV
ed0Wk7t1dP3+q7cSWwOpZaxn7OLonu7E1jmEExSsTayPg51FcK7TJoIWikfU0k1NHgpP1OblIKk2
Ik0SEBq6uH4NkSVB4KMkm9xHyxLuHA4dXjQ7ZfbiweVsMUc6JI7PhAyLDqPtfqSLSXvtaWL23891
VgxhspUz4SD7ugn1VJ9+kmuRAwFJr8hDR9KzCyuI9g82tvafdSW7c0lWxwXf9qoQDmAhw2d66Q5q
u12SB1Ks8eAYyZ3uNN5NXaTEathrGXxvYOX9JNRYDQevHdz3r8/QE6sg6BtHUfwBQKBe1M5IykzB
/Flj2Lt5u/cW0/lZpphVhHZZe/NGtkru+0IVVSRYHJvdVkQ8VnImzMGwJSDh6zd0jAPwMkwsK4Co
toIIGPL5TCJeCcu6XuoxC/ak0elcihF/LALaDAsn6VBmJQ1aA8ZXvVtsK6ei1DXr6fWbOLEQY0hP
Ac7iBTx5vDXMttakyTJMcdcOBTC9vux1rUzeUQh2Z5bIEysHFqDUY2CaFMvHOk9bJAnF/jrHK43S
+16W8D3qvoumtNOvGlb+XV0W1b9e8n99m/9P+qN9+FfJJ/753/z5W9stQ85MO/rjP2/zb9Bi2p/y
v7d/9v/+2vN/9M/78ccg1fDjb7dPnfgby8b3J5m3zfG/efYruNK/72T3JJ+e/WHfyFwub9SPYXn7
Q6hK/roc97z9zf/fH/7tx6/f8n7pfvzjr2+tauT221Ju669//yj+/o+/NqT+v37/9f/+2d1TzT+L
WiJiv+aMi3/9sv/5Fz+ehPzHX5rr/t3nmMfi5dE2wVWCnW368etHvvF3j7YefRskhkCpLiO4aQeZ
/eMvw/m7TwOXjRsJJOJhx/zrb+B+2480++/oURlThP/iw8JW6P71Pzf37Hv97/f7W6PqhxZQW/Aw
zIL/LeR/WWkhMwKmojfARLGPooCwTu48LWvrQ14FGLgfUDfQKzuna3p+FPp1FVijqCeozBCFHXeP
ch/Bma9EfWCqHhq/vJlm78LI5rtqNN7+9vb//YC/P9CLS6HYR6qPwzUxF9jVHJU+ibAsyBV0GT2/
JD5XCwNIoXpx2Q7+/vUr8eWev7qjKx0Vm+6k5/Y6bP1M6+1kv6vmD6//fuP5jOatgZVu5tUYg28W
KL+MTH+rZuln5BISQXmw2yLrHxfBOekgm3ZqH/1Sq/s7xNGtc3C0Nel/Qoya3XcuMGsXl6IS88eO
4tP1QlKcFnHd/V/2zmO5biRb169yXgAV8GYKs/emE71EaoJQkRKAhEt4IJ/+ftDt002xqsWo+Rkp
giEygUSaZX5Ta6jztuvkeZG9jfb8uQ4ay0rsuU+nf6Sf//O5Wet06nd+9t7+/fXkVZRGO41j/SAD
UJXXGpa+ZfnRdfMrKefnIOwnl3IkTaa9rfbrIEuzg8ZUWhw2rXg13e2EMCI4+TLc1vXQqwatvTns
FyPW1Qcr7C9bhjdy9nfbpdMo8b4bGX0rYKvVlB98NevtJcXB/m7MimG8wN/ciH+/CP66yNgteKpR
99qbh/q75dxqVQrDoBSHop3WKt4qk4QT+/hi/WA1//WtuCUdKN/sUZP++bu3WgZQb8vSMVBmv7j1
5EczgXg0KeV9UDj9yw6lGgIggFwVVleArtWvX470VWt8uWlJ1mlHekWJGZwD342s5qOz4P3kQTrE
/p2KKUU9GMz6+8PNLaCBpEtxQCwEseEIu4p/+HkgZDsg/UFk2joR1/sgIzM9q/M2rUyyFXXV3FFB
aI+L/ODboAi9T//bc3qvIvEG9OBRWtwbq79OmlfOxVAFgJzhK1SfsMYCiHftDshC+0Xc1RLdUfIa
CByDtHkSp8zUEK8OqqzEn2J5qBTqIjSxel0/lI4O7B0prWGmymJlILC9xf0BR8a65poAJtJUo37M
UMj708pbL0/0LdNvhGvJNibSr/14I8s/YG2txlDgjJCFdmeS01et3WbROJnIjxa5NY1kvbPz4PY5
xAzR+8YJQyfMw4CNQVUKRghTiYuNRR2W4zSkMDgKXV14NbFk3OTQtWOz0rv1s6AF50b4KgfrvUX+
A1QlB+8/RsLaoas+MuuoIKMmPvEg5Xw70Ow1YwX88qYqid2PBh6I0AKK5cEvNx5Ukshjr7HaPOI6
99W3bsrAhwx+1QNiBUNxhxWkc4U1/DgkFTASL5qlZ8D1mKrBODKZ6GoWbpVeI8IGwI2v18gYMQZD
xqM2bxOlTTm/Wpm0vDDQF++TK6cZTdvFFviLNoV7O0uh0HkUSq8PTm7MFRWouf3U8FAy2mOGLwgu
9SBi8wz1A2oHXREW/SiXQ7H2gDZz/Cq8yBgRxYyUVyxNPCNFd9kq5dxQA1pA022j6kJF85zGkG2i
e4vWWCPPtwoMH3KyWQbGd9KlRWnEbeDPBIv82mEkUpgnY/P0HqRM5f0wgULJyKMp2YaTN416NIsB
eDCJGahooDbaFpWi16ByFVp6U6oxHZMc1eqiOMPNL8jEsadX/E2YW406Lnq9ReLBOemizbQglhhq
W69A5PpDvHSkL+HkA2GNJ4HhcYKGcKDFQT+vz3mpGi0UCNn2sQis+t7zRUu/yZraNcllCYPN1BEX
j2WzjFskimZLQ7Ou+8dMzoUEEztZ6nLG128I4dfJ4oSdUuonzjKvVZI3rMCw60p5cIzWPG51s/gg
kEm48FUBswnasMk6dpOyvnhk/p+pZ1Wvpl8737xWx5YZXkltRaPTGnxh5DRPi1UY9+xp5Zx61xJG
Ivjf32rc6/pI45J8mQoI83i7e/MP1pZCObVJYWSoNsBbsS7HBZ18c9ChMFHb9M7GxvYriCUWEi5i
xZ0spJ8otnjzBoP5WvTuOXDaleUNX0erQbYP/iM4WLZXNzp1FnWy1JuTiXQKckkTsobQtVI8lnLa
HReySjew7+6MmvGG/LO6suZGXgv6x35I8bVajxlmTPkZFaxdx8ex9JdB1EWW6F2l3esk0Dm2joWu
wY3zHPJqJVLsX1TuW1Hn0i+LxkBU1bGwRCmjtMVcJwRUbBSJEL7+TA3NNJmX1Xs0l2J+lo6QWZxp
tp5oiKzNUZ1Z1bHRqumT76GlwGatnUundsQUoao3Pk6WOd/5VP8M5tEFZ9EhJzEcO1uMF4MmKxXS
LNa/m+uEiNZCH+CTkMQvsQUbcoJHBhD0Pl8nLXNjI6WkfNblpl9EYivEj5L7WceG0F7SmPXWp3Fn
BvMWw2Oq+8SZnM2M2zWrYe0VgLHCrW9tEQf61Mk4reF6j+Z67zSGdmvC4azjuUANOZlbzfmeaQ1W
QxLvv/7kB6Nrge4dihHIoWE3STWa1Rq7DcChELIcNEOJpsMncyhkHgVN0Mzh2gy4L5RW1+yw91UO
IQW7xomnqmel48ST9hDO+04lfivr7LhlRmbGo8BrJhrQtm/CHvNBLbFzKaYzL08RhcpkifQXwkgb
3u1B8RUOABZEga2p+lPmlfV9xY4qqfJ2G4SxpZ+WCBzfyGHaAiWP/FkanEpqWLNIwBb+lk2T7SRr
bVfWBRTD1jzZHaaqUS5z//sCxIetJoZ+irGrcgVskH6iPWV1ENjnwlVfgkEGBoX6oMsjNKvlJWpx
JgqJtV8xsl9VKGyDrl2uFmouZdKthkTsIvMNQMv1NGsx4jESlGMZFAOvbtpPGRQoJ7KWqfjRCS13
E3Z6Co4EgbmSsulMuV/4PUf7oiYIpfirodS00eb9LhGsVWGnqVYLAYdCkcqFhpZAarMjQXYUbigI
O16n3UkwIuiae4DNcL1iN898E0Kvz9HaFFPGtQekWrGZPTDh5qZredgOlaTKpgeArAE/t8+uJ0Yr
zC1jnUHeZ5SStMkxZThDbbngQJlZGLKGqRhqfml0INKLPpifs8la20TQpuEicMQ4xTLt3HJ3Hiue
EGzk4EmXrH1NJ5U1XGu1NM7z1fUBf9PS8U7UJ00BH6iyb9tpnh5UsCsSKSLVVxE000XgI9gfUsKu
YRu4lmZyE9TL9ezLOo+kuVivSpZKHmnT6Ribp1swx0bRp3m41lPx0M16J0KNRj2sMWtYIEktmf2t
pmb1ffOCdGXofPIIZzIIHsHcE0B4+YoVXLf/eEHZGsiK8unq6HtYMkCPMCBaYbGGZKDcWFr1YBhJ
1bJ1T2uj+MaR5c7a8+gZKg3lYJTWIQdk/lVrPfxVTXAjMmLFiafR7jl5dbcj5rBpmn6dV1S7oq5D
FAjyNdWE2YVPgOGDPtJir2ycQTqg8D/5WvoPdzbR5/EWuzejgbwOlqyuxucerPsUaxp9upBIf/pc
mZjRRLUPrTd2hNHfCy5aI3F1Md+n6xToSWqjbxK5inPOI1r8ZhfpvjmwSbDZDDABX4W+wjsf8I+F
2hT4sM0+9cW8+kdu33Y4TIVZfOtRlFORxZY6m3oxOREHq/OlKu0Ci8txzK+6sYbk6PWButu8rIFX
uBg7iylfXgpnMfvIKce+iUbhpHdttaas73TxHgrX2WI9Q2/iUOAmMh5sIIbmSaV4VtAAKkhfYcfn
09e5Y0Jum0n3fihSlzwZLLc242oBHnIc5hlcHnbE1nBUnBVW0i6WfRl0HfGg2es4wUOOLVSik/88
BrCd1dGCgvNUThj5hno75PmBciYc68mtqL9amUL+FlL5elPNtt9EJcoQL9k2qDGW2iqr2IHh/qOj
E8da7IHNJ1C48JvRhZgvJ8MROJdttXPuLJXDEddZwXhRMfAFi33Gc9YVHQVwJQPrsGTlGCROZYkf
qS9795BPTZq0xSi3Q2UTDCERQRCzGVv9GcTgZNwUm9DQAkk39Fp/jF2hbY8k5tYmIgIj6nS60F5U
jY+wg9D4iCG6Iuxfjkgm2xD3RVHMLsbTeblczY3uy094Oafl7TxO7nga8tFcjiVmCVY4dOnylBeU
FoBzYT4Qjm2P02eHOMMYi5JtF4mqo+KdL2JFwLgoveLW13oCRkjpuk7ZxNiCUCCDUMemleUvXjb7
3yETcR1la5sj+tjVpf159BqY1rVn6882T5oh9tco/crqBmWcU4Yo7AGlW5hAu9adyWcvMwpVF0Og
ZBtENTf1pSLtJRqvRD1jvDFjYOzGwnBKo+c4xQQoKd1i+3M218BKFHqUX8c+sz9b+GFKuOMjZV1o
oZ12JQSH7CkYlxSZFTU5BjRkgyt+hSI4mhgfFLBajzpKm+OX0cHUJTILOx0KDpbeeCr9yRehiyxe
djSlqrNrmHTWctJsxUFNeO/VSQ/7Xh2ctZiXcyiMHOPG5rvLuT10fXP0ZJpx7thpUHGgpsHD6OM3
9dRkzfakWeSRxxRwsTpfEUx+QQuiwMdB6MtyctPZzqIBRtKM1jeGd85RqEwvzjpKULRgamW0yYB4
jnFLTo5PBEy5LkhmU+MA0cce1UQP8/Uq9prKsO9Ercs2nIcU/HsYoAfx3czKBt/3netyDkEtrc4h
PEGhbRru5WsbrzDzCIvIdO7hVQr9y6z6wUYWS8PsI5RliaCTT1zoPhdoWBFeLZSgw5QQdLwa9ImD
d5ysof8WQMw1E8vWgx301nTuoTIbO7sBmUGfhXt8WpJK6MA1kRBYy0RfGnwJBeKiBJF1CXuv0dyB
XWMNbRXBBOkHJhJYOxmebNKoF9s2JxwhfvE8wfauo2ZsN8TwVm2p0eTFKPs6qA2NVKbWWjt2rca7
b/Re3c3B5N+s02C1R/r5/YuDufl0TnOirG53N9cv+oaqaIKX5RicIFiPxtWkt7OedN4K9Vqje7M8
m8tmZ6dyNtslaeoJvfrMTg3jbiyL5mvdmoUBxxQbIaNQsgICRlL0adD5SLHHh9TPvRI+yWHp+8y4
nr2+VGdz3WP1wUYeAN8UgUaLC29jH1j2rGFLRA6w1nPs52jeRFi32K+wBbXuvJMpTKkQzrxcoJhr
hRbDApCEf/rM3Zptaz9+cq1+rJCoG1hmY5tnGZQgP3eu24qO88UgcrVCJqcUhPdSAdsOO/N2j2v0
1EB1pFD1lJ5bZuXbn1sb5WfUvtP5Tzt1iTzojn5ONbw74qJz50fL6bvpHppjCRaNBtd3REymCseJ
bngxNR8GZt5s6hxamFYeAcOo+1bOsotskWffR91e+hiCaGW91kM7p5/7RdRPW5fjJqlUIa+CQpmo
r4IlEBB0F9ITm5rBq7+Nqzir9ab4YQ4KJ5cml077ZLa6NcWOn3nNRVv32rNGABWcofkEKtFRsp5J
QIrJvWimNWMvG1P5aDdj4EflYi79Dc1ZuOAOGjfnRulV5RlkdqGFNeTPLx1tlC+zTMf5QF7a0UNy
9C6N6UIh7zKDF9HImO11Cd15Idp0XQmWZD+b6utxdrlYTZRX6SuDCiVrW831sqo5OMJc4ASGZokM
eLehnMHPNK3xmNecBZHGH78v9YwLPi+dYbyyjdVt7tdhbIobPegb8xyu6DhczhoZCKKEbofhssQF
/k/gvx4llFHOblI35AlxVkvVhoCoVHNoTTe/rUkSxrDxIGce7EIJJ6I0V4todnrcrrpu8TvqPECu
wwEOtXkFaWczLoqMDPWFoKxkt3RAY2A+y3m83GA33kxV7s8RtqYu6Rt8ersMp61vXoY+c29c18Td
S4wrohdebxo/KLYA2+r8YexRTRH4uQtsCvRYTYHDWcLdOnIGWE21B/gk1VzC5hZpMzznOLfSTjuN
xJmQNV2ClDDbllnEvpfunGfSzZsN8Km6pFqr02CcNfikz16eyYctRxTihFAPGRWOsqUTbpujD+de
NqZLuGkyW8LK3KCjEqLjlYdLTLXicZrKLvZEBkd0L7V/HUafknOvEUyEazlZn5dcqGe3Ms2nBZ5k
hn6kMFAE0Dc2mIbA9HISWZ4VEUofqrrZ1sZmB0Cyj2dH2Wjk2nge0jAVWRAx6VsVp8iUqN0tFfBD
RupkhevY+S/IHrF/s67Orsxigis9pI2xJVNnIlK6zaVzk/aa9zVVeXoH/DhNL+xcK+EqUuI9KqwB
ZWhPJTuvtErfB4klh+bYk7CfAxFYx3OwcflNAQAAL+u5UXjtBlKLc7fhA5FZkCNL5toGxTNQw1tR
fn1AE6Ql8OoaPSd4HoavWTM494Qt6h4rDMWDG6s/RGaA3SnZ3jJ/k9jq/mnBZobxTWFyhnlfDGdo
fdkVrlJsosRI2+6RDpX+bKV8u2QwHRAsEh0D/rMHZTUstnl0aVsxQZd+Xw1LSHOeZrzpb8aN5TUd
FtKAHVtQWp28X7rWv+2zvL5eG0q2NOv18inYLIBlAyIS8N+HHJkjHVrejbREg/+U5WV3+Bl7IsZR
cXttKhftpGbJ3Kty0gnxPTiXduQ1rvupqPCSPEJvy7XDICYNQm9NhygK3L6/WZyZWxx9SxEOatV+
FFlNAuXnVqYlGDaYZoy0bpWHRgk+LRQYUue4wUNdSnBvRF3JyKkKEKpklGMGacg1InkKlnO2DzAI
/jgny9DYXhFRYbIvnWnwsrhEDgm4RL+hVoqnNuTavglykocuE/7RJF4g5HGDnIZSvnxF1srIo65p
s5OtYI1GsEns+zZ1va/T7HptjMYHH5eIp/sB4INDTzQKz+faTKk0mOOYfRezPbwEfYckaT3lxQ/X
ajEmtoylfoRiuz53uV5fB6jSyIO2OOP1ajZzvt9Pw3doidrzPC1wh8tWbBUVate5bXHvfnTkiPIs
7G5IF705KRmOgTZxPLiLA360WvLtwk03/BUos+pxYVT6eVGmHQq5VUqUZqap/9IBvqeEWhTqwu06
uoNBIYPzyhocDczIHiuNjdrshAubuENZEyBUr6Vc66OW9XXX8NoT1sZYiUx2UwK7nEojqtCDfcEo
utkioi6DkwLM4hbiCrEhQua6ncG33BCT8ta5gYkAPhOduVlErs9xHaEbU6WJ2prmdiv0umd3twTJ
Pel1Ec/ZQvQMpHXKowVhl/w8aOf6HtWK4sckXC58ZGC8B5HZy8M0mfUW9plwkomo0ohXBWePjLgO
NKrH1fyao5IXa52HvhJf+BuwPAqAxHji3qhTE0JEZ5+7yJ0f0K3Op7CYNWsJszZILczJ3OWLRzCX
ktcKcQ0aMnjGNaj+IdNlOJmmZk0J5eQRYKXuaeD+sdAz80PmupMbWYFcrlvSsAeVQ0qguJZejs7W
OCEuafNXqKlqOKCxVp+jFeK9OnpReQnNVau9sIXkkFGtUA+9P+oXWeMbV9qiyzHStEq9asirliF1
2eEpU+v03E6LT0VME9u3oFw3oEy9RwuksB1xSQ5f0RamrAyf3YITEolADd8g6NpsWs9af8BN1Plr
YlofYTJYdggUDDEGXenBn/Y4s/HYdz3wH45IFSs5tF9trahUZCzpjgsjZkFPp1u8e2sic+VWk9MV
uiAK7fyKYCLUZ8+tCKV9u6fS1HZnFbovRNJzX7/6eud9xtEGW+0J8tRDoQ/NozlSxAAes9ZD7G2r
B96pQMItWuGW5XFjjzo9kLJIP41bPzghuhI7Cb5qgq9BnjceJaGUIoaljO7O8nL5Z0b8hK5ZL/ba
hCaa7ygXro/eFvRPzrI27Ew7/05xkiMONBP6KyB2+0uhq+alppvWhIDh0zW0G/T3hDGLLgm6pngU
+YBymt6a3p2dCZLfQqVjy+KjFx9nul8ZB8fTduaHu3he2PiLJRPZoetKHYwYIZqkbb9umYnkjCeD
+lVR42CvLp4yo1KKjNvczxvY+n1usZXScniBg76aPN/cXqEgYOhgx0uuKFWqDIq+aSAr1aVFJQ4a
cmp9IuygIcIpucs1V5jsOdecb5bOICoqR8Ng9/d1cIs0e/2odNnZIZso/XOdeuwMfALhiV6WhxwH
OB/9Gn9C59k296CM62xyw0EYiwOCKDAGc0Xylv57uwL0jXzSs25vjOV47077nrVsCniJYUypShYT
anC84oaoY9g7gU8r0sKp44pJRBKpmVB5DMrBtJBUS2cXdY9tlwyaZV4kRa2n02lEEm9As4t05IrT
H1/4f9aA9gBteHQ48ccIkBZ9T6aesBfCmUxWiaaqLcFkzjytbvH5Hw6yG5HDmKS56CJy/Z5OqJVu
X01bbSD3o7KD1XX5RYn40gfYyvftYJDRwHQBuwAcIAd9D1TGLRLhCzK+xOw0eSU8I73L6uojL/e/
jLKz3HQGgIFOa80CuvMWgxxUC9rtW1snjRiMcJE0FDufhsE/nDFGAd6GuSLMGNoW71rbNAFmkrym
TtaUVhNhC/32yBwRvv2gW/8eF+AxECQFuN+mA9rC21/3DQhlXIIgS82e15lbLzRMVDqUXS8Rq+8j
+O3fzVzASrCMXS8Xx41fh5qriiKVxszlptM9anQmP1UNLM9/OnPQA2mhAw/c8eo/O+1vXqjDpdoI
prFKVNulT7uM7ifb07TD70d5j90BEY2vGthrsJAmxa99Wt+MIj0ky2DfiISFqDAxHYKTvvTzFVUk
XOjIDxLTnD8CD/91AhnUBf6EpLMO2vA9SGCkvkaYLBJp9RR3NkHmge76ByfCe/zGz1cD38NvAlsD
iPbrq00048GR2AIUnr5LOGnyZDtkHTaM6pMEf/XBUn8/law+3JVcBHjBwxkQNH8db0OL3/FKNCPr
/VpabfuTvrjkX+R9dB60a7Txsw9e8f2iZ0hgebydzy1iAx79dUhRmFU+0XSN2xYZwlaraT6MgxNb
evOR1u5fh2IxgvOCs+P4ru2+28jaoDbXXSf0ysygiWC4gclAohRUQvXRh3u/PHwdOtZ+wOJHCMLk
/VDcPe428rrw2nKKpnnvu3HfGeS4v1/7fzcOmgqQn/elgn3Gr7OHMGObBWlhx+ViWSdsc8aoXT3z
g9P8nY/3/yLAUEr3IJnDMrB+HcYZhka0ZlAcrPBrF8pLK9SjJYL2EQWJOmYPwbGPmg9ezdif/S0O
h1UPtxfPaI5fk7Px3b6Gb+kijUVU0SbqIOMlSePy3I/lhXMOZOXx9xNp7tSZ96PBnOM2AZnv2867
V3SlyMHXwavvEudljYu77KTiO3qScXFGzBEvMciH8EcfyvD+9vdjW/vf/uvYYI5cQN2w994Bwmxh
TPokzOKwRG1IDHra64ihCtPYu8uS4rGLQUPsEWKoovEqTUBpWCFSk2F2GE5+5N00V8uFuB1O2eEj
5OXPWf7Ns71HrVoBecA4MC+kuDR+hs/eqUjmc/m5O6vPnNvhsJ7nyUdfw/o7yCEi5KYBERXB859r
482Z7lEfFQiRFIc6zE7WIYi1A2rP0XLyk/KT9qQ9FRcjcnW0Y0P7Jr22D+aFdoYe2GX70N705/aJ
yP6Dg+rnXvplJnYwHY5lKLIA4yXe+HUTYAszpONA994Jq5vxZryejvX5cDtdbVf7ujSfnPMm6a7V
43grzpuv+p/+Rzvi/W4HogzH1AIJhziMSbT46xNIAC4abWItEWdmMp6pgxWTIITmYTssl3Uso9ff
L8z31w+gPstyduD0LtYE/O7X8ZCbNimNbAA/ozbyb6pT+8HB8tf7xkLHC88ZonrGes9yl9sAGopn
iGk3W3eE+x5JvWbWhzLPy69T1dAjt2AIfvAp38/j/gVt+voQZnGG939qsr9ZXaLyDdzo6Vo0bisP
1O7RqnVkfvj97P3dKIhaAGHVibgD993sFYIUxIOjGed+P587hQ1VZemXD1xd/m6UnX8BTn3na783
WnHWMjcreDvxTAhLnVefo0r06/H37/J+JTBju/wRZH+uTs7jd2u/GCmpwaKxYrdXK23y1ECWcWtC
2pVOXOtFd/P78f7mraD32WDlUQcz4fv9uvKcpXMW+l849VbGdOi1YL7z2nX9/vtR/rr8dnsKtjIa
/3vqtT/Fm3Wg2gHeGcqDNPNc87qAhHucnG54SBtPu1EluIMcX0r3g9W3P/vbcwT+wY4zxu+H25TI
8d1cBpMKsrnKLYIsyNZBRr8utdGPbmb5L8Lo/3FG3jBAdubpf+eMHPrvzUv+P5ggfGt+IY7sv/Yv
4ohj/LFb2mDZxmIjabVZB/8ijjj2H5i5EYbAJ4HtA6nk38QR5w8PlC/7Gk0GLJuwOfo3ccT8A+Qw
24TPDLj1pzHyP+CNkPz9umJcMmkOX9JoBkE/632e242GWSLLTpUrS2f0ZDVljtFm+xJNbHpYdriB
3qDcXzlrhetJtzxbfW5jgzeWiAWlKOUSFaLHHANSxelStjrWRZmVZUck1Az7gAJGeSjEONbJ6Kjl
1I5mB5ih3/wgLEpXWyKJuMA32lH0KMY+z677QWuJBn2bwCSTI+KLqUn1guqzUjD50LE/a5d++BH4
Q/15ljXakSKVo3NSXmqvEUW4tktQqkz1o72BGKQfMikQU2mervdIKrnnpPYDJ40b9M/Qk/IxMoTv
3nbtat26GUTEU7214rXUtu6upAmO8nU2U0Odc/QizZHi9bDOQvvkNct6WnTARiHEju17TdOS6NFv
vZepNfMnMA7+HSXKGpuzlhLYJW1mzYqov6k0amE5PiILigK7jbYdvfRFq18NM3Xrz3qGiOlnnMYR
q0+BUeQJCDjrAUH41YkyQKkjBHcH25m0nisjGt21QAsd8VS6A/BD6SfWGcL1ZVDWNMFqa+Ir5jMA
LJ9uRndVDjkI3pHOdX+cmr5AWzLPunPQ6t3rjuEoIn2zRHfovc1HgEtUFtqQaW9uiQxU+6meMB4M
8ZcbpnNiXpRhJlCZ9XnBxberGIPLhGiPQeExDZzyupHzwOc03VqCcEclOsKGb3zNg9XsL6cy07DC
ra3+Cdic/60xF/vVzRskt8hKts+20LIvuJEI3sbHOjoxpe1Oe+8MgJyFtwCwLLkMAJslrkFXttfZ
37Oma+rrshts45AXGgxzGlKreCTSBA0xro1TIaaw993MibkNG7cor4wcg1p699y2B6B7k3vnedSI
d/lR/QyyfmbEzepBTkXhXVLY87osf+hb4ZOBFca2rGEn2Wc0XCf51OPJZYdZn61/4p/lA1icVwCL
abH1TzWgxnjtelB4fe36t21etNrBmmFR3hojtnThhPe4dmZX9vKjH9OgAH5DP/UbpLfRZxOklndR
DzoGIvWGIWcMX2AQIY5obnpo6lrrwn6A6AsmZ+V6cRCtnUKjykek/8H44CU2dKhJ0JoE0K2ytnjS
McP+3jWeV0aN60mDbFx3qPFa1lLzraz2tDpZczuq3l4PFvLqrKaS9R4Xnr2DsVrb9hO5Nj44AtqB
eaxRbf4BPEpKVsmo4dEgfHO4dMGofvOMoUPfwbb6e9JKEC+51QPYQ+GCcKyZAru7mvJ2XBMT5wYj
1jIdhP7c7uprmLjIsEbg/mCYUi9OKwL1xxUfBNqOlT7f/iwEyTzrd22O0f9U60Pax5x840PV1zkq
9qZVPuADS6sBFJL3Jav14E4iBnajbxqOCrjf0gdypxYcA4WDGAZsSyuxrtGZB67YAlAeEH3lhCy+
AHBfv6VI8vpnfjBlVcRJ3dEhWwu43XiVNNeLDygXTBp93TBrxHIDXt+wQmSqUzuqt7IkZKMvZ0bo
2QYpS3Txjdg3SyjKhWi8E/X0cqNYjbjGeZVOKwAS4O6s+tmn6gU8kC7Cz9vr/270tzc6l+xvbvRv
VVl9a17/52zY/xneskH3BOJ/L3XvD4j9cDap9tj7xf2fS901/kAgh7KTRWkS4v+ucvsvNqhGLEAJ
DCUHdF2ICLjB/32ra475BzxR8gYiBGq0mDX+Ezrou6KKRm5LxQuS0bv4ry+mKp3rsjqVq3O95sAA
QSgUaHEX1mEde+urPpTao0e78gl55TJqC7UcwAy70Zau4DGqLTjqCm3uGfzQ57JH/OLNfN78/1D0
La/zp8rvfyLU/zzZu4wl14Q+D75dniorry9Me5OX5doDKfYD/wogXBrpfeDA78aUwZg3vH4s9Thr
WD1hydRVYKYRArdB9cU6ytiH1Cy62ELl6ei1/ppg5W3dffCkv9YJ/vOkezXnTeSut5PLaVmWpykF
VWX1U4/TEu331ivzFx1ox4Vrg8meFRpxoZPahD7d8KF16X8bff/5m9HxYUkDhH/Kkw7l48B5vMQa
fkCJ33G79PlYn4ZWVuA9FxlLY5lpgqdF9PtX3wvMf/ONdNbu27HbBslujFTLk2oybkPpzsVtBu7/
TEMnPHLQ6b4DdAWedPSwa/v9mL9mLv+e7feSIDPwSxOWlzghDl8fFkxKw9Zvqqs21V9/P8JP0cW/
e609VXszpT7CVLWulvI0G1l+oWSXJ6hXtQ+0QsHxqDSnqwgwPMg2nbZl3ZxqNY8HP1OfymqJA0db
48BuIDeVw5+gIe1DW5hTBD4x/UCC5l2h8D+TsAfpb56QHniLXeQiTmYp1qjZrbzBFQyHCtrqyVJ6
c44PS3meBUGNNLCbP6DmhOOPAXq0nfAwhlCATVVfeUerXPNzfTHMT1JN64XVye1MHwCklZ03hPW6
jR9o9fy377b//M0j18NSjBXOygDFV7RxAnSc8I6ZjwBs73//3X6WKP/uu3HKvh1iysusshGUOlXY
3qBNYnUgEH3t5FRyvZgJpIAFFO1RGyhfqmbrwcUDPphr0Bv6Ohm38D62JO93sCSohFDL5/LL2GT2
KZP5dPLENkazaTQYWWbdEYialqxrOx9h8eWRMUxGUsKb6QAJJHWamod5VM2FPU/d2SoJBKXDK/eA
oC7sjNbwUOLagDDa98G1gqv/x96ZNccJZFn4Dw0drAn5CtSiXbIl2/ILYck2+74k8OvnK3VPt13j
UsX4eV4dIVNAksu953zHJOYYWXlnnWE3nnraR/M6YbcrejpR76to1YNDxle4iBWxe7O42/cf9xE9
5z+D8GiGbju6znKZedxu1gMSaPUQFWhJFsl428TlZ/TYz/aQVKEins/3Sms586KPqvL/ufLRjEvI
1+janV3vcwijOM6czBaBsg2bk1Ay/Sgnz6V5nxWuQBO45DY6A4MUCDlwQmzF7Oj7FULiOfrSyZ9z
NAU3M1Fsa+3wsJvSulYrghPkAWm5R1sIJbeyLysvLjYt1XaOEKiINSMnBadvyfewy+HMxHhEZPmf
pwI+4PfhP1UOn7tu1PtYxikANOBT+UTWahdHT60FBio9HIgWfWATrVoPRqr0dp63jmdWg98rBP+5
/lEbEo6PrXHMLfaeQspqcDwL47por9A5F2xUxTmc7Z/HNvSx3+8zWjy+rMkr9iDOSrI90KQvkYS6
ZbSP7w/t32ty/7mTo+m1KyTcqUbme+zJWRiZBsbLXJO8QWMEC/xm6VyMz+9f7J+NhP89b1EA/P2G
OGuOleV61d4T+vKdsifhPigPl0vhYJjeorREB5jDrHP9sSuKqwJpTRYOI24hH59DcVCbiBm7RNOR
idznN5lQPJ10QANUTF5+MxedyDlbLfqrYw7RN1IujTHU8VA/Exk4PqMfj8MyGcgNG5HJE0SZkEzo
OEymvsLpgTmkSmS+E1Hq3usedqIAfZgBQthzJ4S0s3nTI166tSI4BRtYXfKiWHqP/UdqaOumKCM0
VDrsQyyNbNF2ojKpzKSWNd5rJkQ+X7mVexc7HlI2kjqyqxSjgBHMRH4Qodib2ufF7nIKOFo5bwbU
eeU1Zrz42WFfcYXhaPZuJ1kZG0fMthVkeF7x8nBOJLkwU5kIZIISH69whchkruNhZya1eLTGjJTP
parXnxppXK8qS1GvRZrn7Nulsh5aj+Ouj6XWvu4yIR+Xnj71xrCjtOGiS0VM31Sa2ITrERmVjAjn
kgm35/etXLsNDq/OuV5WxH7awD9yst+PVnFZ6CuW7GpOD9oj0ULKM8wx+5ZRGXm00jK/yzmOX7R4
8XdObFK6gZHEm0dh33i4/5pk4cBtq3TfLz0OgMqUSE043jm7Na+ML0LHvoL+JCckET9XficyV2qX
yeD0PwgzK36qrJFXKFsb5FKofzdsEuoNuNsJIiJG8xYhKKF9QeSMRHUZ3ew9lh7ECwSqqvhAjlJV
+k5jenTiU4Df2prStcY2gmMEy1SOSgtv7BdFpBJljBXH2sZucjT4iRlr5V7OifWFHNdpb3l595RV
WfbNyIV4LW0NLekY10v11A467D5nWrXtQe2FcYnjd/wgUqtqA6PRgJTlFFKo+GMe/gCNq/wUm3UV
g1k3c31PIgn8I8sY9G1U5JV90U69SR5ErI1bokJXan29qNjb1Ol17yy0Ly1tyjs/bdIpCgWIcwpG
iT4+2EPFngEDG8ZhL+3Nj6OtmXGYDnTZcQBVRagaR4QlylpfdFJeES2EldVaI2ReEUlHXoe2ycs4
Pfk4ONdnuThtS3jTKqrAjObhY9s4FeI6e9GyrT6iblSeneywEozYJDClPMQG4zoYI4/BXgzxTych
LNK3Ee1R2DMQfXY1sC3fHdd2r0kCgue+bbI7gvLExwFX85dOJ4tpo4maccjQiUNccKzWQrcycAnJ
W0iPkC813xrmxaJzP0ZjU/3UYKG9evFkkCwLyuFHC3w9DYx2REA4teP0BMOTyNFDI+NlmPohIRnI
qn7UsZ094UBEXhxTExzDwp5n2zcsezH8lly+b60ej7cjPaTPyzyOW1PrxkfRpbiX+wjm+uDVUbOJ
HC2CZJ+Yt1jZYWw0VN2aEfUrHvTmYG51EFA7zSVhkPPjYJQUweasbL+5DCese6XetXuzhkSTq8Qq
wqL2rOepH2eaw/g7VKlj8h6ijkpoZrTN3puLGnLbks37AYqGScSlsb7ksmsGTEHZsm6ge2rXUb8S
7sqkUH6IUDIzaw7Ns264S3mpN5F+gx5/vWjHZHB96Er1Jxs280x1bvGujXbNhw1csq3taYqSXRyl
twY2wJAX2e6dVs0Csm2NNVPma0b9DQMHQIaCiWJY0j30gqE88LPlD6cmw2FTFkp/LWOKa/RrUge7
ipzHl5Yta7VFfVoYPtiKuAwElambRdZw8AqBChPgRpMhBneTXdTECM6V1tjPuhzKb1OhmG0LRIcH
91gLOUHkOeO5n0huYw5nzgzSVhKypieJcy1nm+/w/SXwxIruHe0chsWo3bmzDmcDIMUtrjWGACG0
uULf+f4lDmeAP6yxx1DkBhLsRIpdzWFgPkRN9XiH0X+eCYE5sfU5lrB5kUrW0hXVvm2dLqBF81ij
Kr3qC7X4aoF+/P5NHHZyf7qJo41CNSmg64ZR7ZO5wRk76Oq2iLWbuFnW61Jz2AMvRheIEfOsmKJz
klDrxHbIOzpXVXM540Ko6n0Z6e0nFJrckNAy5mutsNcvqSVwBwBdjdkKqDiFv0QehOXDC1i7AKtO
fj0U3UG/ikf/J+2OGmsZ2wO/F1On7bJ6IvC3ettmaAuL5FoBlL+ynLbeLU2p7ptynr64cxrlcH4r
/cI0KTGEBCglkW9Baml2Oki/Q0pdi5QKA0j3YMAKOIAau8EJ5qGfHojnzT9VS0mxyK7a+py48NTA
tX7fubXKGqnfd+z8hwU4cGXFF2jmF5IQrf+b8vPfe1Hv6JQ1j2VftmVd76nudnTRFmsf44c8I34w
T93B0VEKj10tV9es9nNZg0iscppgkor96MAHsvO6/4gpjhBm8rZJg5U2EnRLXI4dm25Zp8k2NwDP
e+QuAATCvJywfSOJPUs/NZOLV9gckDkX0EzhiWQ+cw/bQ4LyLlvb62/1DqXi+1/GiQ/wuHvezanb
YSbL2LmZwZxp5a6s+BQSIGEz2MczVznxsOTR647dNdViaCqEVuNVj+nqUe1n+60Em8z3b+TkKe7o
fVfVKrTCmou95azJtlOJHRSpRWF2qQ03dFl+gtnJlvuqkui/RnwlyluznR6b0Y8zP+FwO3+YZo4D
vNxGG+RECWWvYVa4aKJl2SFSTO6NfEgfWuweOBWS7gnH98jZ23JusrZ0HtY2B+0DFHvfYNHdvf9b
Tkw98uhoXXVxGsHczvca22bswESdlrqjfOiMWmCUdbZx5TL9VdEEfdXvXzPlGjfPBtYIqCHMcCL2
gtqqtY3VRfWH9+/n1Ov1jm5opuEVpcNa7LNRZdd0ZXEWZFiFYZNM2CdItO2BtrCdkf1Fy0F0V0Tt
TDT1dC7z4MQacixzchOnK3OvTfcOju87fFvRzaya7IvWkry1KAwnKd14Xn2VHNzo59J1zBNv8pgO
uBAyPSWjne4jWC/f8V4PzjYlr8lIXNVcj1YpHN+Jx6j1J4h0T4Nj998Qurd0JEb4KzvR5HhtVtmT
R++uMwp4Q4HA0jF38Q+kjH+i9kcDlhSuify1vogftaKMKe0lRS03IpnEszawsBTKrTnk2FbEDg2T
55m54dRzPdz3L/XNym6ymt1rsk/G2eRYmRxKxU0xbMZZYdGZW8axL8wmtv1Kj6rvSZ/Vcfj+qDox
Lx3kJL9eeyWLFIDQGu9lJcpnEc/LhgblHGZN1pxJ9DlR7aNJ/Ps1RoJK17LlGhQjrO2Si/wBb5NG
eZzaaG4Icr48K7nQ7OYncIEuJOy7+vj+7b3R7v4wIR2bESiFeMvSDtouTZPqsm8QRei1tz4vrmPd
NGyINo6F1CDQGNzsa03COXVjAseMisB50Qf6Rv5AeSgOLZXKWwBhkRV2zjLuAZ2UW42Cy94qU+Ng
8ZLNC07M8oudJs1OjjpqD0SANJRaDoNdmNrLTE9VNQusXSGHv5vn3KOVBXgF3awiz/YR7kC/gKCz
bfphvbYKrLNZmmdf8MzFZ3arf27boNT+/VUKAxtW7QFCy831h2UND+hkek6HGVkOk7HrPVV8JZH1
HDL+1Jx3nFeoi2zJao8WFQLOa8Mbxwe9JqgBBhS+QjNttmOfyG0h82/R6mpfEIHo/si3ev/+8Dn1
dRxNubkRFQdMeL63oY8cuFTuJqWfuDXLIj3TkDlxiQPS99cPsKPl4uHzTPa04saLKDV1vJBpfVWI
8hy0/cT8KY7OSKtX5WUDpWw/WJCEYtVOGw4b+XXTGQ2YgwnuGUi+1796ZMfi3gqNGYURL95zNMdl
pnRxgXBRBmrW3c37lzixYxNHc1biVvOKYiHfl9Tz7o31EJZdYWgfcMjvQC2cG332idEujiYuObTO
DOAGIkMkqisMdlbQizoKDXQo20qztJsRDsclQJM7gxPEPV63cuMadfNprEzjW61KDJyJ8aNiI+zD
Z6h9HKmPscqq/eQLLWr2RdLCZYzzz2uaiu1bcDI1iCpQmjb7yxjnW60bdtCWKfg1pbOZEOlSVpry
O8AJrxmTGwUEbG+ZQ6L0VMc4Gtyk9cea/eUskvKh4vVuorxjtwPr8SofCT7ue1OEq4i+EhPQbl2O
+GcWk1Of67HxhoCeGiWDyR7AO7DesqrO/GXoRCCKWoRI0Lxd0pn6vtNUtJ2AAD7HfTsGVlnoZ04l
p8b60WxYY6WXq2XE+750468HasXH1WzhaMCcCSYtp+oBaG/68f5IfBMO/2F5ORZHuy2AiWEBz1QM
rn7jir7eWFG1Ymrqugs1m8luEL3J2aY3Q1ThEEBnSq7kzYFgS0UELKx+kokmAbcRLz86nb611Yxo
sbTXr5jmvUOLMCOwpjBDDovok5a6PvMZnXpUR+c3OeHkdmHK7d157jdEAelYiKrlFnjY5yHN0wfs
m+mZ13JyZBzNpMsS51l5gJtgOKv2trX0O70Ylhd3WqardEqny0nk/VVSJMlHlZc1arCsD9uUXID3
X9WJKs5x1nUGxy/V9IG7PcjElhTpFiTKcxFvp/Y4x0a6toegZ8ZsBmLjX2bifb2qbgNwrg/kPLtX
jTZj4SvXjKyFFl8kHrIzG6zDdPSHQXiMR9YNmDdTQz1EdwokDeNchXqepSF53l3w/tM7MeW+SXt/
2aJS08vsddGSvUsk7RcrMucbJG+vvbdWU8AJ/1w574hk/u+ahXO4x18uBHsQOZFwk32Oxdxv5bw8
WGolGLQbBiihkbnznELfqgKV5Erm/ENlYmVJBZgzH/MTXSJaJ4hmtWUzxa51uThmFfauiP7yWR8V
tBAbW8PisVwXXZU9RCbVdmM1CzpSjvHp/Wd96nUeTWHp4tVjA5VpT96E3CFKJhAJqMedDRDzzInj
xMLmHG3jgJHrMyYxLtFnEGyUgQ5Hy+XWdEq5AwmAhT42xg0tuebMFU/d1NFkgwi2XRsIFXte3xAI
ElgvGbI9YKbmXJznCfENfp/fxw7y4HiCKMf5lICCRyrc5W6SnXlfdBAYllizwqWtp49cl5zUPk32
pOq1gRN7K/rjilhY28g3jjvDWJaQ0+1KjAE1miHsuvlcHfbEh3TsJR5lOyh6byl1WIdiuXLyYMnc
ZVsLmmhuurZnTgWnrnN48798R5FoNdONmb87Y3FoppfLFZBgVMocpgFdggn6q8F6HNgnywqNWOuk
1BhHAncI0IQfK7VNp2CtvX+JEzO3fbjFX26lptmKwwRxwjQpIAyDtG+Gtlo27//vJwamffj3X/53
Q0yotEk2ALgMhtXGfbSJTFYIb6Fr/3eXOJoz8raGalGgX8oA+/lkBLi3fbPeIeM9Z+c+dRNHUwZs
rdHroDDuu0R6d01eIzGDYnU/TeW5t3BqQB1NGVqSrqAhZbmP22j4FEU6OI6ZzHqh942PFHS4eP9h
ndiV2EcTBT+9m8fcyvboLAmnaG5JxxO+QaxBCEcNTBQxqe9f6dRDO5ouVsHCohBH7+2KqrVZkUGX
ua1BOyKRZy5xQt/zvyyxQ2xW8EenbE+E5siufo4u9TnVQB9X5k6pHo38oSNm0qfYpLkx+B1W0suu
9FwY8t7ZffmJl/eWmPXLIPcSh7JAxTE6qVvsYApWUB8YjmF8jdoa7by5ZN3FZEajRMAxfoOqZ3x1
xr6pg2m0rddh0dSlzB2gNDlnDqRxBccILzboxLz/Lo6yu/697r81kH75hbWWOhzv0exakHVzEPcf
F3tEGpHNW7PLu80wU81GeoioV9Re0FvwZ2nTj1sZjwpWjuPgHHQXgFq8RhDEFc10t/08xoa3Gxwz
QfQezRu0l2tY4h3ZZIcIvTFPrjrVX7cTdPwaxpY/AknU/wl9j8VnAZZuB0Q838L6v+INtrtp0GRo
p7F5O+t9aHTn5ogTK7J1NMkVEMjMBjzOHnmFCShn5pwiM3S3esdhcTV/amvD2b3r5JmJG8oIM9wf
to3W0cyHUjOBgJ9ke7VK7Jb2WHtXaVvC7C/YhK1gJceDs6oQMmgirbyBjzON9EVoFG4sMgRCjo8o
fjw68l2QstIaEKsaVlSVgf3pHEte0iKaAtPRthOUKKpRFc+WeM9CfS3x/BP/VmvRbsi9/uIAU0ZY
QTP3ezJFnQJJBAHNabXpjoKh9bGAZn0/tsL5nkAtN8Jen8jhHPpU3Ci6/KmPSwLmVWaZ0R38KgeX
uSbVh5jO9RTGjajHrRa/0oSuahwRkXlbDUaKtKbMafGYWIpcy2zgr68DkE7HogwIMR6FekqTa95A
ZAT9u3husR/Xmd6V5gK3CeUC8HFDgJCO30nzyh+CQk44u47mhuls9c/dpKffvMFDSKm1naTdg+dp
4aet0TfdGCH+6OWHQSTq0tCUt52i6Qltx+K3pDD+sLuEDIFpERp9m941r2t1wOwWemJPfiR71A7c
Xvp9LArjOspi4OzCIqwtRILUbUVbJ99Mt+tpvkUZSj0nLYtkY1W28cUZWvOySKp2A+Grb3d6WVGp
MIgmgZepVGeAdIzavaVxN6kaazfwWLmS+5LJwAiqaMwsUHLV/KMGqzV9QDjZfsjcbEKI4MkiQpPl
RM7FELXquoKRjikFQqRG7ROY1C0ctuI7aQHOl2Lh5AlbKXcjwiLs7JNHmEfqK0JUP6s0ccjtVbDR
Qqil3tOAUwfI5Bo3L9m48HmsebHWKBSXiTztzBp9HYFCgMyjNbeonkaG8WqCRsSOBgqSQai+LIZR
x5jHJu+pMaP0p4aaLN3hACvz0MUWv5+BxoG47yqUDvaCssW3lZWhIPEcgglEPIz2rsgX9cgpo0IW
NqbE33AKgci+VqU973IFVd2yJsvcwKCy7YAUhvRGAcIyOJ0p/UHFCfE4tcBflZoyeYqh8KQ3ZIFg
idCbWbcupnXVDT9f4qLaAI5AENf2WvWSDrZog3kc5Fflym3k0TQPsEIt9/C/AMflhXR3k85QDOLU
BnEv+mnFL1b016polnxLJat9XqY0/tbra7rVpiI7VK4SkO2i1+XlRIeyBjzk8tMVjY9LlRpwwyyq
Gw943xpvz5aOZqIHJbLYjF3DC2XGtl9kloxPGnix2edLcC8z05jnIK8qvSdhRs/uRO2MX6Kxna5o
MnQwuj3SlAMadPIjIUhajsaWDgjNLNllH6gu17sq05zXSSxNyFiABjtGJUzdIW/TJ3DZ7vd6BCqM
KrGceSSy76FLkHKFMpr4lXY7yGaNmamj5iZWc5pvLa3oH2Kn0pfAo9bhBIQbRkxRXjcS1Iu9Aexz
shJGoY8qfyTWAX0dFZvyCRm0ZoPpTLwXgrM4XebCbsn3JlGSi2Eyv1u9g3AfUJwowswdoh36wy7Z
aDJy1m1LAfG2KOccwByzRopNcgUx7TSThqOk6FHojQWxRoulNQZZMDgFNvXqwUXXI4Cj0YzEe9Ld
azKrcw/0fDl8h33uSH813HW7pFJHI2IQ5YBNG9DNagPf9c2M0SCHido4cPubye691Of/8wKTaMt9
F/WZeTlCRLQ33DpKzCbpiu9EVKkxJDd73PYUGp+BuAGKU4DQeELtNHkXFqQZxy/7AySb4TtdgTmO
iT8wVudO1yG6+rIb1EVpzQQOeDJ1Hvjq4RpaiWyzoGQkQ7CNPdggazV2u5jK/YvjTDde2X6KdZF2
oQEj8GoG7fyj5O8ZCeijfGFU6Z1dutZrlJAmQmRNA5kyE6ZzESOpd7dWwuS0kcRNEJEAhuWhmfs8
3db6odJJxpLti5ZF1E+acYrY3gz0CoguX0IpD5Q4GGJG61OR0b+AWDeL/VASOpla7l1JNs9jWtPA
XXM9qf3WbARDMcNI6+sUfCLkbJV9XSDVYaA3KronaMaxfXtojGeocGO9cXrUW8jT2rs+MoebOV2e
0IAeGqUyqx61fNUypKpJ/72YRb0EPVq5Gp13Xn4tZMGPq9N8MYhCsLtLqool2ECGbLg0tQa0NPUO
wSlDPn5A5Kc+JJmcv8a13S87byBdYSNypxuCok0V0TZTASWQZVxH21LH+r7iEfiTLKoXbITT41pX
5W1jFQNeUj1eG5+c2jYNZy3SiEFm4OzB5oP0rfNaxYHuzskYpOmYWrsGE9orcRHymc1AZ/ol3bsG
5SLhknhR4w4+dNXmVaDLSA60WN3owh4rCnw0ycdrpAJg61UPsaA6sJDt7DqduqbyZ8fsP/yXnBgY
7BS83VRl5WeUJPy0RKuaz+9vO0/ti48OG148rzaZsPkeFr/7IMVIJ4GDQGDKFfF259pnyp8nDjVv
nJhfdrd5DKs8BkuxS+RyDy633uWyhxAlnMiPnRxzLIrIv7ql45S70ptGo6vNaKd383S9oJ4KmBTV
FnQnonqEomfAHSc2rMfxYlnEAjMSLbojiQfUbGq82qro7yTT/gUJAza9QBbpKR/l3zXK3tQBvzxD
Vp25gm0kdyzlzUOOLP0nZQFxQYLs6/uP7lQR1zzahCvd7hPbceTOnSgiEnaoh4fkhK1Ijf5lOOBs
+2EiLarsu33alyIcinp+OXPxE2WON5nVL/eno1kWGkXPHVzexxg8ZbBMCd4fvMuBGetTaE5OutFi
pgWTBe2iaJV+pVqFIdrOq9DqC22b69O393/Oqdd7VLOYV5Ps80mJna5qVux4gpi8Vv2tTJN6h4y2
CABmj9uY/d2ZK574Fo/ZLOw4hlyYOb4SLcs/mdiqQovs88uUuf4C+cD8d+PIOrozCLyanCOw/A5y
cLJaE8l+fxm2bMfPNVyPWEv/Oc0e1WNGrIaJReb4Hme7JOapWLYN33kgQUO/Mq9kPnxahcuPiKW6
iuLnUaDQI6gs801zXS4LAhf8yOvi3aowqJe9jG6ieIQjVSy4w2J5X9tF8ZAP9WvnwDN7/52fKr4f
AzqSmujrsaDyvEbrsFHos4JyytX2n4bQdXDvO0u8AmK3rovFdvYypUhsprrNJ+HJe8uQh3zWpAsG
ko0+2onj+GYvjTMzzol6zdvD/uUDMWr4F6ap3J0zEHOVFGZxwxlqChszzR/efwKnLnG0HqxF1ORd
43q7FazzzSDFXTEvKOUjgLN/d4WjohPxZ4al0STdCU97GjLLuidcpEILR4D7+1c48R29uaJ/eUxw
Lwp6w4xvNyUVQkEuuarn2tjifq53xujNZxaaE2vaWxX+l+tEnWX3TTJrO5INv1CsudDgiYdemXxv
03q5yMXgnhHXvRWT/1CpeBuvv1wK1Gun4+1J9hE5VkFbF/G9S8DfHR1V4RNkIPYWcVRYSbLqBq+l
FdQEZkCTTubQYsP0SRbyZwmzKiRnJ7+eotn4lJWKiCxlqdCkArDxYuS+dq0tLJHgY7BWEDJapOLe
Ih5tm7poCgT9F3RZlXuhNOL4hsUuNxrd9m1rLLhgpFncETOZ7iy3yW8iV6AVGBdFxkIDcc/Vy4uy
yJFBFDBk2Daum4rQik2O4yV0R7TFVFwGVHP9cmagneq4vvn2f3lobVzAWM4KbdeKqr8wOFttmIiS
ELNuH9oRYXOVt2Aoz3PtEk68/iGBqRkWHrj+9wfiG4fsT6/tqMCUm3FrdhHhDZPqpRV6xloQQGpa
nd9hytpB9m3NEMIEOW2t3fffJnMqEX+JcUfs3MSpeSE5RmWOcysz+jBnftaJdfaYmmYlcT/Ymkr2
XdEaOwIomwcUi2b4dtP/D7j4BXBh6MyPpwkXu3E5glW9/cH/gC3EP2DdEoJIkjkLiXFoKf+LVnUA
W4CNNg48OIIhf6VVef/gUG3KA+FSB00qD3Kpf8WcG//gD0y4xsQ7g/okY/f/grUAi/xbWRRqJ6uJ
ATDrAJEFxXPciHBgFImcqIEgmfF5w+shGiLAek3WajeLSMKQz9av02rYTwgZDQQ+nszSwFnbBG/M
PEwfVTrPiK+JjfvaJx6oJL4GAkOTSntcSLf4rohvMcM+ri6J0Gk+0NPGgjRoswIMTxHiymoMNBmx
NcUf6sg23UCr1vxhHAfnGiuh24Zy7pxPc05Gnt+spHwfQo8U9Dx7sclCyI2eH0wq1EcV65IiPzXC
L1R8hltKESTx9Coyhi2SCO7owEf/QghkpGh7Wgf4EXKtb509xg9EB0FAT0gM+RH3CbkpHTIjauxz
3o2bTA0OEQd8vJ2eQO1auoNu1hHgN3ZaVblXrRk5GEQxI8ZhU5SCDofNxTaGWcOgEcqIn4c+Hm+m
IS5ytjxysf0pLpeHhHO/vaM02l+WuqdRmygn7Y5USbvY9u6AQ9mkmDv5uUsFglBaTH9hhV0uOryX
0rloVt3cxzFUi1tqbvbKOWt2nw1niEjXo5ylhVGfS1SnWJc41btT5vDsFf5ZbCgpRcCWYI/dIB25
b4RLnJWlnI90p6IPWmbHQMl6a4TuXwzGB61MSNJqXc+9sfl9cYjx1SEflCidp7jDbeLjcvEudFFG
pNG6LaFhiYY03tfshMREniEH3qLU5IvoZossROEML8aMeN23cqOZ9qZeOh+dISXj1dOK6VHlpORS
9OkP28qRVCGq+JR3RucyrXIQ8SqNMJKMsrkB9UNnpCAXNglmzTV+eqjWSj+i8lr5Y2v0PU+7wB6j
K6kd0E6m3WJt68QSuhO20aBeNKTeo718J2Gr/jGtQv8516t+J7qFZnVUmRbRGjokmKBRqNk2OYVI
aAm2Rn5k2S7pSyLUoMjgWBeMZF4/kY0YNV9BoybAJPCKYOAhToe2Dhkk/uqom1WftXRDlgESHeVl
OM3Mteu+ZsrzhC8UgLjanNKtYeeDvaFeKS7Jci0kBfvIXf01Tkx7g++Fko8w66Z7WbSouI1WWWAg
Sdz+Ykxjlwc5FaW9QR7iODvXnMh61cVokn3UO1dGBjt/A1SqebT10vKCKk3w4WamgGVOlFvF2SzG
orSru2x66CTxRxdQIOUSENlEhdzTVu+lqQikCTqbKipplEYtbmfNpN6YsvO/o+ZEHjKGxuL7YHh9
d9VJN7luBPYN39bnWd8ZRFKmG8g0QNOblXdBNaVuflKqT37kZhF9wYe2fiPA6VDA1YR4rgrcpsGg
281zkWhoIus4I8ZUV9DOSCp0ysxvV5mWEDyS+dHjNJlR3zOnW6IBKE2ydxm/OhTSv6kcU2nIdouY
p1JVYNXWVfvmjhD9whlS4PehmYETxGLuH/GvesOFxfSXbOghTh+ztFAPjDELSEhv5nrQkeBBKK02
U732FqlRoscP+snj+EhAZMnA9bsWyeB2dJMy3lS12YxXg91I43LUGzXfTnY6u1RpXZJ1oxl856Wo
JY/Dbjt0faVjkHg1ElVdghRaO/FIpkZuERDTkKDmhIRnM8lFY1nPoW0b45XS9Tq/dZo+dTdd0utk
phBtutxkKontOwyh+ouWuabuR0USebuiWAXcrFQ/qPAE+ZF3rePVmIWsRic6G9tuBR6jcciw0pbh
oV4prgd2X6VRGC2AqD/YhpbQ0U2WWr/U2pQGcDeWjoj8NRXGaPr21C5i9t2SnQgVVCPtN/0y6k/u
qkQXLoiuyCmzXaUHlD8Z30liAckwvXjpPrmOPhQ/8gIQiw8U0lNbwXttAq/1vGWXU+1hllgK+7OX
lN59z1gkGNrk78NyNo2X2Km1F5plBNZ0UUNxN7dSpVOGLYdHxbMh/Z1sJrnN2t6dkbqnYg77JUlu
HT1Xlz18kC8pcY8jIFWZ3awQp4xd5E2EdtAk1ugDqrp5jYd4fSWCqbur2zz72rRI4ZJEGJ8jPuhX
g1bDGqhBQgxk0nG7EIuX+91VanyynLhGkphO5RBYh6YT3iEw5H6jE7MLDiXySBDKbe+zNc2yvhJU
iOgIriUH5nbo+g2MwbVklWDKGRVwOT8SNbONNG2LAN1lrRGESp24VJzilB2RQn40RWUve9U3zqda
qUNQ8DwuT2ZDEF0w5UVMcGob032zlCI6OR04j27zskOpzZGOB9giFm4vjTSeOS+sUZ5sjYnOpp8n
s6vwYrfjJ/0NNKC5th35jjGSEFSsnoGEgkbTU+qq3gsIDcG7MoCyJdWJ6LDYz2SUX6+y5H6Yj8VG
c+KVYZbW5lfAgnQ/ayYUmMMgx6ZtVkrnq4idksQl2hyUOETTbbURZENV1/Mnx8wc6A+RLl7QJgyP
Fux3VlB7Jj6w4LzOKo7x8dWtNXkxDbL/7qVLfi/bsWbCsCf0dJ3Ty3JDyGrxsFRpVs87VltZ6VcV
JL1PY0acUdDHQwsmgHb5zxz10c9J/2/2zmM5cizN0u8ye6RBC7OZXgCuSXfKIBmxgTFIBvSFuBfy
6eeDZ3Z1Zk1bdtdidr2osswM4XQF/Pec838noefQbnSuTpV9YS8NIj+hV3nnCLb7WRWrz1hI6k34
LacUdvDr50w6bREubBsRabYN80jrYOMdoN2hTAj0kdtSWehhXSYstfV0soAbDhnqEMce9UIE86hX
T0nyiFCllv7pjtMyb/Co4b/AVwHZZ+VJedSnIaBNODfNZ9/q7WdSywlZODYPcvpZ8hjzNmmYuabc
f1a0prkR1dYdW6qNQEECXaivYMPhLdCFslZPtoCCS6tBxva6s1wwbEBmyL6XR3KKvh1mTZlfejsp
h0tV5Rya6VtPvnFH0YtjHhTGi+e15hhZk4x3qVzLwyaSq/ZmTn0z2VpeT/OeOQkgQkJ07jdl4bTt
Fyant85LKVu1rLR4XnK9uYfmkSXRoGtItFNSlLdc1ME7BvbwWcHD/GSanX+WwCx++LTgcBXCs6W/
m9VOfkqPtzriO++xadU0FJ67bqzuMy9Ov+Gr+HGU9IxjmL2zrkexVhTPY97HBb6K4X6f+3y5EUnm
tDvHGoPg1HiABcJujJVxlFlMvRoGpvHSVkN9T36prg6wxiaopOwLbyy2nW6MuB/TTUdz0FpwAKox
TOPWO8JVGcxQGblxGpclL1E+c/cERgx7BEOCTS8K2WB18hkuuGmaeKIszTfx3rcGro2LyXiw6I6T
7JIGv5e+qsl4Y0aoqKmrGRI3fhvI11S5OB8yJmofQsqkbFOqAIeT0CQtgAEdsDk9i7HpbUS3BI8z
PWAJ6TFvfKbmMX2tabBqQH+KuIPiY6avQpvHL6r9gMqJgtEpFIZD2qYg+HJT2FX60OPyAqEdR++5
anJWBbjHJ5cMj3JdkG6o+w3ExP65hiLFOmOTBpfFMzJrm/M1E1avvVlC86wDnTWLEdFqJU7aWFB+
PjizcyxgiX3L8c64wHYzf0HtyPgOm5qfgUpVrLNhpuM9RBCxkCkpP/wDuvY/B+I/H4j9vz0QP/Vc
iN6rrz+jHo31j/z7kdj6LaBHxPKoYwG8HKzb8n8ciR3/N90zuFLwyff+OPf+wXp0IT3qACApe1iZ
5s6qmv3jSOyDCoIZACLSgdJt/CsnYqz5fz4Ruw5dIHQHEd3hLPjPIITENDs3p+wC+Mva/tqYiwe7
zsxZOi1L2rZ2vlE2uP16TMaG3cXXyhXTjZPEowmzLM/jg50byQupI26eMpNiCQtazszIwHDfwWJZ
/3Gdsbc5h51dPlBnikaHryG61qCl0BnzH7m2sMNREfCw9j6dX0Noe5W+1lQ61c3s+ea7PfWcCx2m
8j60Fo9iusLsam+DI2maa55hTUfmIEJoEuubOyAbeh3NDdbplltZtxf9ytmoM5nkjPwEgjZYPwMx
d63yvKj0O/snQw5smbFeYEb2rls0x0R6mIcDpcDM4GxiFw8YvQv4wsSZq63v08kdWnUecEa3XDxh
fAfvgxNN+iK0cVx2eqcqagLTKXiwkyn+Zfd98i12Rvmts2qeDhtV1mvXJ+mjOZkTRBTVV9veMpmN
hiv9VVtBsLkgBkp+BTA1q0ZVyt4L8AP/2CTe9E6eLH9lc8n9kWWi6aMhTyc30gI6Zze1kWf9Bjli
qOn3BE5rrJjaYBnNe9TW+HFcIbY1x5V1q6con5l5oNzqMuufufmsN1LT8i/tlYhrKT94y1ZMbgmA
u9uAia/2TaMbkMVWpG6CQcy8s4J2O/r1GNECoRmbGPjOxJUZVfAM6gRGb3bl9coggd0Lnal78q9E
XzJh4j2+cn7NfF3mSMqV/5uAGPhFoTdU4HZaCcEtz9Xf5ldy8Hpx5UgLohs+wZUuPK+gYRDHa6x4
ACsIiQIScT6MJECBnEAo9q0m+9JXbHF5JRjPc1Zx/3ATjc7CK+XYvRKP41LUVKvIlYS8WDZXcf1K
SOZ7BC057qDwbsSVoryoxWH6BfXjczs2uBULo9eyU5LV06/Ktyft2GheQryBvYrqISmbhuicWwYP
85XizKAGldzWurepVOx0Gnap50c37uInNfR1jK476ZP5DZ650/6EVejmN7O5DE+M2ZQRC9uxyLVl
OO+EP9GlD22nxU/AmhIV9RrqSagDsanDrITb/Ki5gEmYgDQmsggfHqJ66pjJZYjJsIeebSTghGQJ
D0ZwYM5vR3MczwaNfv2GQxaIdUZAog5mXxOrD5pkUfcxSCF6YCGJMdnqkhwcCwATdGG3Tu0iymSe
i51qc5QFuqiM/jQkDlBoXSMwFRaVsGlvNZyEkaZIhlsqvzlOong5baSxdiPY3V6PnIsLfpsbmjM8
sK7bP+WBXqTbFbOijiOFr8/yeoBVlQo+xUh38IapS3sHYlPcBZnOsbdmGtZ4MTkN2+Tafoy/H5Gn
ZLygFXBwntYzdHM9TustuCACNt6iMSmsR+50qjl+N2bbfO8gybeARaT7nfVcjuqt48zvWFfxG+0U
yReLl/Uvwh+9FTa5QyuseT321wqzC+F+lQPkqgzAoey6G9+KC8ouLcGrd1URzBxBYUrcyr20V6Gh
vooOhBP9n85VirASz5/BfJZlfkyYbh/awGVLMsgN1mhJcSJoVFdxo1ad6UcaaeDnZsII21a2dVOo
0Vg2w+AVNJJdpRK5ZCXBoauEMq9qSnAVVkgRVxfnKrewdoH0Ml9lmCDxPRWmnhdX29YuvNNY9J1H
6rAe6J9Bysmuoo6x6juMHvxeei4p5p6vEtCMGATgC1kol0RWqLxaxSKfHFDUrxoSuVGOdrWYdA5b
pB3CctWbYprbIdTlDjJUfZWkJr9CngquUtWct3O797uOkBRM9fbVvMparlg+xSp1sSELI1xeFbD5
qobpE7WXTJCrStYPGYpZcFXPUOZI85eZNH45o0P2tL9qbTFv14MC1/WDbt+ZQ6h1Kj3hR0FbINOm
eTXvxnlymVLZfHumMANRr5eu/WRepT79KvspyMA/qRw3wZWtumB2lQjjq1xIuTntvaDm+G4uV0lx
zlr/aA6xgXTKXuzLcJUfrasUiZnpnZltESjHruKEq1mmF8ZXCROOQfXmxjy/I3y6gFX8WaV7QFCr
/HmVQtVVFmVHIn3WICm8DrB7EIUEYwDdAsSjH+y810OtmpvHRIDXAL5kpGSIBtfhHldXzcwuDWm7
372b/xkm/zRMrobE35grX3iY2fufR8n1D/w+Sdrubx5zGnldZknq6P5jkLT1dVq0aCpCe6I6bqXd
/DFH2tZvDsbJtR+Hmj5/TfT8MUfa0MSdwKGI1zRsqvoYMf+FIhB+lL8MkgyiNuQAplVqNamWY9rl
1/9kTVZtHniD1Xdbso5tsS854A+70Wvcl8yRttqlFGoQW0oGy925NnWz6LP+Oz/xdIwR38z1Y45N
WaTcCyEaLkwSFOTk5Q0nvuDNiXvYdIoaY+7hnNSdvUgKJjoHFZX2aE9yzEpMJPcqkf4PVbpkhyVR
Sme3BG18xsaRuBSjShHbEEGYZQuP7H2hj9OtUoYVhz7CHeUYBmvYMFnyQzbowa1Hg8JtYmE2ANnL
2191I8ZNrqX6O99XK0Gk8IvvdcBVOWQHaxQg81L9kmXF9J2ApfctENWY7VMUrjpkNAuIPs4Jlbbx
aHuSlYZqIYmaVPLdLVrjMxUVX3cQiqTiaOjzQn3mscMY/YvwnDG0oJVSGn9Dg/KNN4eO+BuRcTE9
Elpp98SC70y7477ej0F3MlO7KvaVFNqloze+hs+U558Mehp3ZtueT51LaVeoc2Eh9DzOsoQ1x/ZI
xI18LCO704Zhw6FBZqGKIXuHtuabwZY2DyvexgIq4M4VVnMGJow71NDD/QOJ1CAF45bdA/x6Cs0t
qddvuVok1HVOBWhppvLvusJyNZoSfFTCtpITeBu70s2tptndq1U7wU+AXzAfWouMHWn+0XgfNAN8
U4LiSdFeOqoTgRTfPcT6PFLs0uQVxGW2cnruFnbrI7z2yz2utEHga5xHkH65DZ4MhoWwKRwX5mGY
6pGqdX0sgfoYi/+NshwhmNWJYYXclBSd7MrAShceGu6+nwKP2cHWvPbUyob8bIlemmH61y0mSU3w
LxrivjEPqi3bHdiQego5FfrDNg1S/rKOQz9hWgqXn3ycpEcxqfQoeODHKZ7SNTcuLJwGalN+EQab
WRtk9vyGHbcAMiP+wHse9BWSCPXHfZTTT/VeJjNVK4QSMOT8Pu62M8zvirkkRlxyXMcj8lA1Vhal
i+afvaV2qYpBcYcXSjWGgRaucewrPLksB26gVEPYWec4B9AczJIQTwVLQVVBxfBsG9MPoabge6OZ
aMC2QpQMfWmzxBXDW+KfIdvt9LkLfnYLZlzY9n1A90TTnRcLUSTKjFwnhDuUxXbMad8JLXfiABm4
qZduA22afxWTkX1fuZVZ6A1K0SGYQ2Q5pi6h4yjQuUSEi952v4zEL2G6EuEuNgaB8WRDuwfPpiSB
U6IVxc6rV9WiiCwmPRBjNILwYtp294J+X/4qh1H7UUnVwkTtmvhLNayRhHwDx4szmARES4w6K+pl
XRkRhAW434AfaX2OMyN99YsADW+0WteIiMtCTlcq7YGjZ0ZCXVa5KkGSpQcnKo11P2Q2oMmSAuHD
Ewknl96Jru4Wf0ClbFdbxTCVEHtHvqdOoC33/lqExDRJvc5G56inI583fRd6vgZdVqCA6Udc2DHf
q6zL4wgJ2/Z2sKbNcTdrCZcmN19c6zAHRUb6fV4tSCuxO+o+lk7YUWaT/4uWZtS6Xbrk3rADJlUG
O30o7Ddsj9aG4Dvh46g6+ASg378JldlAKfVMDnvOUom5q3ulnoNpBv+Zl0PhHkifmmJrzb00djEu
y7gTqE4NVx6Yoh/8OFOPRFpl0053pf1jCmx2u3ji/WPqsYCzrRptGA8cnxZrn1BZpB7ZkeETommz
496PPpjXHf3m6UwQHHtwN46S6gKvkuWnRlw1wnvFzahcOgab5CHILUxQr+0ZZtLaq8hDF81BuAGB
wFh3cK4y3ldLN3n/nCDFQM5jglrVPptq+5bENJ4ROilE5KPDe+9n4savifea1ha+f9hmxhgaVX8p
Evrm+B6Tp7yzW/1DNtkDpXC4CEiYmOh7q0+zTRyz8+RW6kDgjtSSuHHXpaaco4UVLHeygbqdJc2N
ZG/G1mk+l+JpKiy+pc1uMMx3I7kfVHtmnakMs/lgyfQoVc7BP9jOYCfg+kdGUt6RQMcbTd86RION
ctr24HXjMzsVRhbm2XSw3LKPhHgcWNdhZAXqGftnkVomOXJnq7dcYfoPH0JvhM2zGQMerdSTfc7C
VjXG/imw8ldnttKd4vzP97LcUC+80xY2gwrLpmq93EhrPmVLU5xsaWknv+qfEwRQSLaSfp+xPlCe
AICVr+rcHYsEVTUV/qFLKhoKhkcJRXtwg1NgNFx82ICxp58QhlUkkKGP/PnXuEteZW7LMBb2U1lk
p8FLb/zCugVoTm7fR5PR9Xk/tJwaSMNXOOj2A6r5h0O5/bYaUoki6hiDFzqdfBHooKLim9pBwrXN
XQq4g6QWLBj9VArjZqSaIYIXGDaOfdenhC86Ljl6IY5JLN0m9P32jYLqTZUXIJTBgIPGoyL1oM/+
S4OrxsGFuORc+cXLavTqbnMnzYx9M3jvi1+duRhZoTtV2Tad8poz7FhEqcAhqFGuFXJImJTqAx/o
kT4CPwK6F0T9om88rdy1dfs8mPkb19PIcdeogzAfBmhRzEY1FwGaWjBR6WLcMfw8tV5907blO8rG
6xQr/6PDU3omcr2DCcruE8y7sEqNnpPHdJajDq044Mzj1NPDkPJ3UlNd0BDRjhlfR9O+qfruw4fM
HNXeYJxHw5hDNb3ZTSn4VLtfPNwm94tLmiG2bNTgBJvKQSx3KuOcG/bWQutnjwEMv9lon/QWbUQz
wgdf4pPZdM2TtFfVwFyiYdJOWnEPb5x6LesR1yNEa+uxxEx3xmQY7O99Nyy3LKtsipXGXKKXF2J+
MG3qaPJ0Y0DJ4FTJe5gL+74SlLh1ly4ZkiPKwAUlLwJqeOxKwW6syH4uWXrGYwxx93Bokovmsuk2
u/dEUiImjCyaGn0jKuvJdMS8dqdsTPD1qe31UMQX9srWvam58Fk2ahVQGJAWLDZVB8U5ytSK89wl
N0Xh3ptG9Si8OJQeTAIuqUR47k1uNA5afWEA3cJqOQQtH7ag3Scz7ZxYWOWPtDBBBslvTBlvGWGW
IP0QjX9rlw/ZfNF6qrxE/YSBdHJj3n5neGcK1PCz2GAps4OVLON9n7yUZRZ5RreLO7Xrg08YN7cz
JeG9iuNz2Tk3usp3OO4Vjn4c9ubXaFBnxWbhFu+dxSgYs/iUXNjlgrMouv5gJHKbi4Gah/WhZCZ+
xEF9bzeJjmUMfi60dHS8wg12w1jcOQM36cDdlZKFndpcPgoO9lFTsGZnmHZP/QjTiL6oTyHTXT02
w4YFR2ZkYR8Ct7qMjrwRUyc2RcnlRGZv1Zh2G55ajSDAWbRw2ndm6+EQ1O+sGzVtBDw/yNhqqtIf
nuINOiaL7n2yDnNnjHGbcjBQyt+mmm7io0lfF7saIWM+dG5V/EBdCnz27Uo/33XrtmgmlZ5u4MSP
I0noXttVRc69QDZ9drGHUVbRkK01qi3SBvntvHo37GoetsTd2OlkQ4Zyvbip0INjx6Gp3BaC7agB
NPPBcdmIgSfjcktUNI6GdhPLm8avMIy0SVonjjD9F69tMRxNN/ayjZvFI3pVQ+tgnlTVr9IxAtze
QbefPM0v10tiS5feNCXiRUfMG261ifnqDmC/ImU7pOlWloP9BBoPzb9uArtE4KpsE5N/aj75akHX
nNaE7q4avKWKetGjrUzrjt+mwVAsI4Nbw8M4mpKdc6XmO1S7QW0rgxKmzYTsDe4wm9hOAY/H8vdo
5+sPKJiQYFuBq6e91Fwny6A03VNdZNrruNTahclkbm+K2S3Ix8/ep6FcbjNNQ34XvzRffv5/C3Q2
X+JJdV9f6vze/O9V0/iom7nLklT921//Vf7+78lXvXlX73/5ly3jkpof+q9ufvySfckf5S/643f+
d3/xDzXheW6+/s//+qh7oda/DTVZ/Fk3AND/d0rD/Xv3nvTv8//zR/7dtbJ/M53VY7JNtHmX//3D
tXLN36i9dmm3dPkVKsrMf6gNdCH+ZgYG9cUYDr//4j/kBsgkv7mUiPv8pQH/j4Dxr+gNfw3zu7ZD
zxm9wpZjEzL1udP9VW3A7/HNkbLNrZWUT8IwIc+i8rHTnni/h35/f+ExOuakFn9uHPvPH8n1At3g
eoVR9tdHsplxDc3Oiy2BovnS9LpzT6WLTe6aLew/vQf/zYdaM7AmOVWeoftPewSmbffKVDwp+HL3
KZhkFHDnse3i/yJz/9ctgt9fPMuC2YZR6Xq8hn99SiRxKRwrgnxbTCbHfjkRk8TPNrjmkPx0ctB1
f//E/rpO8McDOr6LcuVQdnmN5f5JGxrYms5ssJVk8LvyLqh9gn95d9Z8y94VaaCFTsp15O8f0/Cv
HND/yKjzsL4d6LxnvqcbaBP//CGJK9lqgbTSLVVA3r1GK9yXaOYYKAesJ4s1+adhasbLvC4LWEo2
BxzQ8jQ1g3eJicZtnI62AKcpqteACNcuZ9OdyVN375cUFrBd0eeRzn13DHBAuBu63lPOoje5nSnD
OpJlHC0V6zRhVbOh1yB3ndypLr6XEJm2npkSyqE6t5ZRVzRqow/E6sO5JLgQ0x/GLn7hfadGr9qn
FIbYoRylducPLGbGemz/sHnrOCovIG6rrgASqno136LJq3evLj/TYsgjXOnLID36U8xgiABVB/C1
LJXzengeISyHjD6rvTco57T0GHDGIDprr4ad+hfHa8etUVFk5rp9ywTEYPsicL/2tJBmd8XomyFn
5exog0A4OHr1rteteQAPsLbVDDJ50d3aeO9YzXpqMEyZ2qYCgaaa5w/6iWtsqdEvd2RD+z2ZC8SR
skJw0tyele0go4wgKnFC7hxyQip0OaeyrBeQSVFue5uWDrklVhWLDVJ69wY2onjEOBufvbQxjv6c
OxuTA4rE9TN/uosFnCXTRSgJr1ibJc6028lMfJrxdAdV0O8/EnfWQhp+jWfNataN0ZpRKppVld+6
NYyVoSrjY8d27tZc4MbGXSBPKRCRu7zskntVtvHR8KghCg3+46GvdI4Q7DeUm65GgywgrSGVwD2I
stIcTg0VGU9z5bQuhaRiNJiuKu+kcif9nhiWa3BMwG5fhtIFmVfQmrro1inwLPFuJpJxr1a5+YE3
gFFUVLI/cEqjpDsFykjYq/MPRpahfbDOPG+xnI2NXdXDXq+zu0x6CyLs0n+unYOnagq4Oesu4TgA
B53xyEG7++p1Xd7kceLCAeLFXVB+d5kkAs8ZaEyHULSYPI3JOTAvVfvWuutYPeQWIhaNpX2gpd7G
6oGylANtJkOVLRtr5owfTIbzQmq5vmfpGkxFgkoT10386qslR7/LqY9BCOT4mBYvjj4sfsjh5ces
Ac5pa69hk8b/UobATRSZ90b6lpSVq+bnLKiSRzE4Lh2xdvAtJnNA3bLr73GYklNA59gZsog/kZI1
9G/Wkup3vdXEF8PIiG3D+Z6e0tjRN+xBx58Z9/y7yRF5tMxecRNkU/FAf6F8wzr2FCUwTVtuNX4M
+aGldpNuzTmo8oMSs17vRjEoDmrYI2oAUrGCwrtCWgzzg8m53J849j0MuskRpaVKWf8UQTmWO0JM
fbwXS+uLfexQqIA+YNX1OcWGPxSWDPJvRWFZRpjMpf4pMcO83ayPybxNMnJEAB6ofTlzS+H1Xsgp
+lE8K/vH0mqu2kxEOrwduNhebbS4sMeTmzWoz/DM73X6IL1cN5w9thjWbwfrf9wQOyMPJahPqt7Z
1++fs6FGbnMwfbwtOxT2mZowKpbZF6zGU+qMcX0S6ICvuEX2QMrZmt6rwXTckBUgfNzWlNNHr5Py
YCNcWi/00AbeqfBS9atq5PxkzFVqPedFzL4WaQIau73KXNJjp2mFvam8ir6+NCc9uGEiKB/Bzvih
lsXfqIDo9jqbsqugrUWxVLcO3GSIBDX9w9KDMqI6mKQD6wFksemPrscTsvOuJXgaGXCfX6wh6wDC
5fkvO505eDYpVaFtQEMmH6eJ39j4zOOclfaY1qcOozJi+1m/0XqX6wWvx1EbtK/c8Ybb1taae0WK
JtLLHju5dswDO/3AEubhqeDjVSs9GhOwfDqPtzcmvD6VBs+yl3edi5gtKr9ZVXaG7lbum8Q9md7U
bnxBU7eIbQN1f35hUSQSS7rnDkSnZ3fjqfHGTbVj1Xg35VS+jGP75tRttp/i+cNpjXdraMNc2Xuj
G24Nt/nm6+nwjfvQnojyQXeJSrodi9EgBegAH5mzY5OjQ5L0x1rU+8V0SMC4y0sx87WhtoiND295
L7Puti6KM3dJ1im6X7Cl9rVl39l2s6nK5qluywdhBcgCur0fXWufEdn5gSisoTeskQaPHW/gJBza
pX0ZRPwrtcdn6qbuPIMPSSAeGrO/NJ7Zbes0eO2oBYsC0qSAZ5GeEikf/IbP0bAcPL0FMMrSwoyO
teTpx6SDNurnMAm++lWob1Eh0qV8wQRXqPYDl8wSv7PATgL7TYeRuHWc6XvmegfLdqK12d2que4W
xrbMK6Ra9d4N/MSLcZsW8x0lIgS/0WhAJjFvNgu/o93JboTF690pOaJ66e4lQZQOaU4/48qZT7bX
bR04ue0wPVcJco9Lxvzc+vGBzA2fI7M6OL2xmxvKp7xy/k7hUbMePk/jqLZ25oO6MfgMx7VmRiN7
yKSUNBtToq03yaTRd0fiITJGto1rvw09z0HjD7qo9kusNM/cE59n02Hu7rUUd9zwBz9qLLu76+lv
swa7pzVosurbculTstUs40CqPNnZEGzIPSqaW8rnzGE0RAM7E8lO9kUpdv2SHfXFv3Fk+l7Wxaew
9PYxtZPt7CHW2qZ5yvERBly2hIjsU1D5N3ObWHc5mhwMadjGPABPHoXOi2dIuJa+8xTStDb5r3M8
f9kNae7WcfuIDCekprQvo0WOMEGV4T2YXt5cCHZQps7CPvpfd2kaNJwp0PoHWmCCY1A7b9j8vGRy
vgm8PN65pX4kP67vk0apx6Hr411dt0hGWnwIFnN8N7UpPbfe4p1Y87yPM3GYdbLwNpsu50Jzjq2v
1YdsXI5dIiegUNoPi3v9gTXzIax844yH+SAm1M4O6Dzx/ZxGPd2Hr9Vc2EmXbyknpIi4CkBzae7n
eKRBTRYb1WdvLCbLXTexdgtcid+TyGjypwc5ZC+1MT6SJLoJRon4Y9bI1kG8b0bTvBiedh6Jlkep
S36nVunTNOsXwxqOVtU8BMiyfSZvB3rbaC5jE2kTpGLct7V/JlO9bH0dKkmb3GDIHuppJM7viN3c
m7e2Mz03s/GryMaDZ7WPbRojILmPlmNdkqK7xee8L4J+2A0Lmex5WRFWvRVl8/Thsn4xA8CxC/8Y
qO4g8SuW1r7V+LqSpgWLKYszi0KXMi/yne9nl3owflpTtVn6bD8olkcyeoNCQ/N/GHb7mMxGFWFf
35FR27LbtyNUcdfJsgBZUm2MdNFuXV08q0X/CbhAD0U5bFJtyjZrKQgf2TE9IU+zScwTT3xC4fM0
ITOWlE2kYw+qk9eF+9JyCyLodsn5rsuu41pYkxDJMsd69FpFORf5PN/ujYMqiIpNHcpp05BLVk3v
hUFjftOkcRSAjrZ6t3hhpQ/zMRipZ9c681P3eROLVfvXbAKBhfbRlLa+o9/CPVF9oXNRlN/K2n4S
aa9BDB1ABowU60lz9Sg6q8secGdgFJELDYlsLmSMAfL0/vAxJHUciaE59+6onbJR28KUWz8qwZss
xY9VMfNkvjwtpLtDShBZSva4OVEm0O6aEXgo8ItXRw0zf+X4HXDOuSq533guO8wG0CDaDqRxsBcK
stQk809z8H6aqtzPUruZu/o9ZuF4OwFo4zK1tV1e3hL1ete4aHLYZMsuT4kHdv66SJEMT2Q2ubk0
7pHnz1NxxSXPmq9ykje+HgP0c1dkVotpmdFjDaICmB+OEfMb6QJ0ZKmFyizlTTxIapQV2TraJddA
nlGLg5sXYl8vbo5Wqzc5M2vSboyWJIBVz1/V0jeIh8OqKKMkz6IRbIO37R41zxEk2nLKQqQ+vUDI
nk4yAVZFcWrxjP13kbS+sRzeVU9LD21/aTRabNPYvK2gNXDOUi47IMLDWaqYj3XcxJ+C5FUSmajr
28qq/Sc6AJgAEs5863eRT11C4g2Npf4y6Fm/1ZrMeSEYF7DfkQ57NVqw4t0K6s6cFSz/pIUKtr6k
sCAZyvQR9cx9L/RyOnS2hccap7tRR3mHJJF95f3iqQ3OvftDcwMtIlBBFxgbQGmkkrhQ7LsER+Gn
Ewxzqc/HrGdxLcwnE0QCO/L45EZl3qbxlJ9oyciwo9p2I2ipuY99d9i5ozNduqJWT0pJ586i1+vc
FcF3Sq5YLWBX7Ssu6TvEMVUcb9zEjZKCz2gdqPq24yq4t1W99hQU7lM3i3yrW71zUUIjW2SWE5Zk
124akp3ASJzhjoVR92Ue5AJXPe05RM2NPLvj4N3IzJA9qUoZPzRBUm0KeKKRFWd8nYa2f83m1Lwh
g2o8IA4g0QepVZyBAmbPWoLpHca6PrZR4cTFjk+s98FOVw3frfZfJz6FvzyPKMuAGfhzCqzyVi+W
JuqBl92kVZfh59O51GN6pDLlcz1W2It890+A9pI9YBXv0NqxOjuxKrdlpn/1svV2qP2KJf3Uf86n
ybprA6N9GhdT28xyZDyrjGPqLDElvf7n0BnsKnIhOckl4I2ezG6T6k09k7xe+sfOqVZVw8undg/5
qxVIrrxTJ/ZUtTHhC5YyNcFI1vnczrd6ZVq2/0vAevLrre/wcbj3UnOe+7Nur47mpiW9nOOpKh1+
e0iOYLS27VxARCjH2KVbp/RKKGaTZpxlR2X9vVv4xqtC4LbDdb2QjJpdJ4+VPd8ajs3FtRrlUU+T
gQVl+kD3RIZJqs6OxWGL3RU7HquKS0y9dfnpGURTa8dShbkzjLK9bVCGt+zUyA0dGvq2ntt+C7Fy
3hq4sntCEM7OCNzxMPQ648kybDtrpmkqtTa4BoLVLeEhweSrl22pDTqhf2sZth/afXzfjkxLBnQ5
6KjBtK+58VMBkmMWkVM8O0Uz7Hmq04kNNBzsMn6ah4ki02T0j/EMShg7dpurMTnncvpu+8uXmwFH
njWqIAZLadtBS63/y96Z7EaOpFn3XXrdLJA0M9K46I2Pcrm7ZikkbYhQDJxH4/z0fbyy6u9IdVUm
8l83EkigEJVBuYukmX333nOvY3Ipsl0eNN7IzBX2dURtHexe3K1TNHcbRG61myaIcgMtltcdWe9z
3elx3+dLfozJecPHaRx2mEK8hgFwFp5ntCKFskTAckf2q9/SYDeDmZFPocsmeFZmR+ws4ETh4vut
J2Q8xvTeEW1er5WyhnNb+PUuBBh76CpFgWYRuqyVy2TdYDr3Ru3spq6yNj5YwZVSywfNjtx5eI/X
NNd6u9kBTUTypi/WRezdKymP+DO8rRbLiZ9HrdVM7r3lPmpWVVBVm1rbB8pg/ROP8sSC6QMJJb1O
ui+Wt21d30wJZWWxZ3e7SE7BdROMyIkMsdIvmC/Igpo6Gg8UHH/UlfE2Xt5lW2L9w9borNpPcyO3
0kTUntqiAGhpvibzUu7gxsH/SbS1i8MoOcSLbm6bqn/A7O1t/DZ6GWzUX38es23bzO9T10iyhwPO
WLeibCMd/ato8rB4NmhHwWDvqoIxxFA64nUuymYXXkg4eIfgYWpxw6hzxiCfmw2nymLDEaM/KqTk
tTCZxZYIX/COaNKqYsexLhxuzMjOQrKxIaO7yAqPHNS+2m72s6WKBLEPxsBS5DfpNOtzEoS3cNU5
TrTu8CZIdB6CmTj+qhoEmTuXZqxLg+qzGngL0mx1X3d2csIpwkttEWhuNmwV8iX2m8OL+VBndruh
wNY/84pP16rR5opjTL5lIbjov36+hvHnbufWVwfbqAso3pleF8arW+Pp+cQcvLhNp3HmoJOWHxbe
hnviqYo8RaDSN9WV2bbWTngI+fBb3NjLFrcXSg8j/PDQEy24dm3a5u22sx+CWqUXsABmoqiw7Gfd
9CyWlvC2SVH2jyU9LEfO4vW2agH+RhYNk47VNJgzyuAAixybGa2CDDZTyk2hIwY1PE/MYSi3k0PM
v3mZ+2w5zCFuikH43J2ihTvpugWRAvRwvHJrlgvut6J5WZCEcazYt/RI2ryXAnZlflOmE5gG0C6b
bA78F5cm8w0Zumg/Ba11LQIPNiNyKUOI6jmrGbOjY8IVjP11mFaSzSIZ3xHCAwqY0CtHLa/cDumV
aZcLozF1CYDCbl+5A1vQmMcD3ZY7Be3+ZJz3QtLwKPAC7FJB9oDn6c6bBlpldKF3fca8PnViMl26
9u6oXClusBTcgNjLzWohurfB8Y4rsEqeu9x5dnSCPFvGHOQrxf5vbhRGipa3BLeEbjEBigHdu/Ne
mkvEm+oytjDLjk51suTlIcCDL6f6zU/1VRqKOzHr92IaPthKKba46bCHV9bdxnL6LutF7vBpFNtQ
+hw7jPmIoxEcTT0faLflkNfY3cFpR3XHM4c5rMq6U8sSf1WkDlYRsIBXcRNNW6+GzxwlvmXf0emc
XeOLOqtk/iKa+atFOI4T2zg/lottHuTIgKPpomhe520B4adzb+u+YJtJb7LGwYJKK5Px2Ls91iRV
Bl9CM09flKg5RwltnauezXOeSKKfwBkiDEdraoofvUG/+IF3JOiQ73JgsnmmWOHaiMDj1LyV3tzg
gxn39TBd+3RbsGnYMNA9zb7U783MOprF9obz1NXg949jS+5/0psiWx68Oq/XTOB3eI+gRtrVmUJt
/K8ewDeVYntpk+R+bM2GAfiGwu1NpbgX0745jGVywLd04yfBa9DaxxRvSi1dUIPpddTIK70UT5O0
9Y4EzhqU21Vf8b4Mkntj9U9DXD+3Zb9uK33FTHWH4LvtGYcExXAdmWSTx94OesiPDoHA0C05e+au
tBb17rq0o5FozR0W26Um/dFY2ypqt6aaly+pX1wtAwj8GNcbVXs1G/U8t45tw9NbBkfhO7siHDBp
DBpe7QSow9zpAIOKKl5qUta4Rd7oxIWoydH4crRZomvAxOtC1dSJ0p1DBv9tKGDVZcDjqVaqWxeI
BiiZ6znwnkNSTypwt7nsuYuWTZA11NERRU3pg/WZ/Hsu6xshrwt2GKff90LUzc1UBOZqdKsNq8Y1
IZf6dRTiuqAvLh7Gg8SYs0rC6RBh84orQPKSQnCGu6euKvccTLlXQ3EqQaMyMFhPsVkP/KRZVL3V
Ka6ElExIkGzwndyhhr76Fq9BHbFo296pUOVDaRggkQRntEJnJpz9nV85qAIOvwzcnb53mnyzjz1K
Qvr8Toga/m8arwlZb/1O76wgK098ledAhU9d17LL+CZG92SSZAca906O8tikfbYx5GK8ML+bNXme
ZeIvYfrMYSdwB+jn0SmiJoqu+OIRwu45n5l+saILHCxLU1y6pvDdlKO4j2IaUZbgHd4zljEAgSwe
zEetq8lNt0IsLini6UTs+2x0zftCn62+Puam2eSKZ9mqDmXIsb/nGQsmhL9VPeJqZJW/r/PoJIb0
fTT93RyVCRJCd+2myzp2lH5gsD6zDcg3Vdh3W095Z6oEgUtblwEmHX5lNUz3InMZa5NMkEuX3rHg
3+ded27ZUi52xgDBZbTGp8dryWY/6I7QvB9os+5XrT8c69wAfGYQS3/2PqF1rpbOcSp6GDsj5cGM
ne4gyZwkZVZrLxofBjU/xnm48VP3mPQA1kthxm0vWrzpAW/T0MJyGdNusesS+yqJwWQL7ivOtlsv
le9Ch3hcsv6tkv1LK3l1kvxdNpnxj9KdfUJv7Xd77Fld+p9TPB3aMT3IKthMZfI2xP49itEzFiTN
5L1/z8VwXDIdHNAiniRvrRptEI0TxF38MQ/zdTyAlE69uzlIryId8rpE7HGSgPx1GOywAj2MiqGC
OwZUuSfTsZHOQWXFPgzUs16sWzIAEPQtjDwmko99Upo13qE1GffzOBQ/Ujqdp8bd15N1i5H3a0D0
a83c5RBKDn6Xo1zFRx+t6pazyUbY2VHl8TEMpofMax56GzEvVua6rM0N6997ldAm7Dn6OY/iaV+4
Hfsnn7Z3VMF1sZS3fpudWjC6+9BavqBgr8ZiOgIgvoV5vnCuCO0Tltvk0cHDv7b6dLpZFlS5UVcR
O43B7R/x1T9l6Tit45AxSWZbGDpnTlqHWIbOwQ+ARjp2Np9GB5tjHiw3dUsLmzY8Fzwf+cHMjb+P
JqnBP4sap7fvPM8XXdCOYib0QFPmle92wSGfAO64fcnAR7f0po5sZ18tWg8XbrpgOSa2cM6uUt06
6wx28Yqi9q3TtpctkPZ2CMmIyE2eXWVdHj8WtKB/ZMJN7/K5YeqTBXMDrCK0N32SuA/DnKg74cdg
o+ckiCjlzuwfwxAwiQHe1/MiCom1RyEVko0df+TxFLZXYSIl4N806t+ssZlZIcdqvHOavh5hb+ue
xcrNcMkTvaIGxF2HRdneN6iHV1Xm+o8iCZYvnqWoJSkGfWMFjUOiIufEHCTRsjGDtLcAqKc7Rofi
LSQv8T4ySb4iukWAS0FkBGVvh+sUGS7HAhs0qDxdscPbND40/Ga2M9ubbViDKwEqNWxLQ24maHzw
fmbpN97UTWtUdcF+nIJnL+2mo+onsUNOIG5chcEDbPccjdlwbszZXBBisFyxc5iS8GIfxrOE4XHW
WIz5HZXu+JKXIdYsTu7Xgxr115gawh3huAkjay+xfMKkHGU+PYPaIj5Jyi8iqbapZnJaq25kAXAC
u74ybtlf654z0ZiY72l8sZ6p7jZherB1SO4/9YW0+5WszHAKpqw6zEufPbaKwWo9JgxlmKtulpYU
hl+pcp0hpdgkGvkm8ghRkgGq8pePEm0QB1UQjIfJMvm+Nh3vH3vxd75u6mNTtSUPEK+2JrIxIzo3
FTP33cTY7SGwl+yYdGqPMeEeaUg8xMXCPphuYbO1cfVsJl2W24Hd9pfJTLT/ADDfuqYrKcYgbLNV
Uc5APcHZ1jFC3biCUdMgGDY0ZJLPYeVbN5S2k531iVjUK5VMTC6qgWjKPCKZlTI6Ev4ZWTvG8LKa
4LhYwWrvbxLgGlhPnfQYxjK9tyv/vWndZsf8x+xwEeZ79k7B2vJVAfq8YmHvqZ6+sQe/SrgDDGJT
RlXoNRT54DHoMoDepq/M98UJKbSI+rbYNf7Y3+raLjiuedQg9ISM9sMYQGABOkkOib3bfpGm7dgW
pIjpbRzxoiEGLc9hO8lrA1LyWmZ1jhO1WSh29+I6G3bFNKVXPQLoJRedhuz93VY+ESV0642aBAiL
wGYCADQnuC2KHlZXPVszO8ZuvpkySg0wzHevjnGKq2xI4k2gYGRMXafOCUIdf6fl3WAJ9DfYmZlS
Ej4HFpFW7uo/lxLHTt07jBICd4b4pCPbxV8Kq5mbLA+d18BLvfhV+D4O1SlG2dr43qWR4D+72Gmc
BilyGw0YrJA36H5BG+sa+8ZrfNPt/zPD42g8waCiTgP0rDjhWuuZe3xap/Ucv0Sh4Ez8d9/O/8UA
f4kB4lX6xcx08Qn+4w9vIEn813/c/Wj73zvz+L//w5nn6b9BbKBvFSaDVD4rxf9z5mkQi0RPg8BT
2uUPXKxs/8gBWkQEpfQddpu+HwiJt4w/NIQ14v/6D8vRf6NYzXbx5jkXRx942X86E//hWsPU+G8N
cxf32C+uK0RSm4CiBBoGqsrWn+szYxVyXm/TCF88YMG6Usvec7I/6+r7PcnR++0qmA9R/LXEDfHJ
w9aifsGeilAb2/rBSvW+DpKvEJnOktHnJsmGO0tUP3/5LfwLf94nG9vfr+kr/vGIWsKl/GQ6LHUN
myc2BGJCAMI2HP2HiOTVSZnl6wTN7TyVwCj++Jqf7Id/v6bG2gEyE7CmIz5dc+yIS7BaWIzEky8O
WbLr3FyyRkrkvz14//b39q++USZ5ng0EU3ITXVyDv5j0nEolfqQ7xtGTGV+qkiICEdk5pEXOJTNp
kithj92OMVh++Iufkeu5IEB91xNs++xPv0u4/EJl0m2Yt2vs5JXsnMeiUhdHTuhSSvDHV/tf9yfP
jsLL6eCwFKgunz6nAgIZGUdS44lQvq6JNu0KhwP8/8dVuJKPmQ3bo/3Jy9nN5EHz1Gu3PfjKsy5Z
12HG1du/dhWl8INLnydNQTjznU9XEWUtjEzI/uX4j+6CwbV2ruOVf/KNfb4HL1eBXgMbVbIrRUP9
/Z1Rk/42ZY7bv+8Wdo2FMz5WIvSu68YJ93/5A/lcxpG2YmSGdfP3l8oENgMIS2Y7c7ZfBxHVGeye
/T8x2n6+BfhAGunU5ResNCHoTx+onYmf6aQ223pk0GGxp1uN8xL99V8OrlMbBzU7BEdd3ri/PlC0
NLBZrhuzHdnVk2PFIVf0KDB/7RvjxcC7nldgwIudTeanF8SsUgmcIYWP13DOS8N6In3RWY38k9fD
5bH49bXuYd/V+vJycG2YVx7rzq+fhl9CO9B0aYNkM9MWOo+5ci07e4ukZpqtM1ne/fEHcy5/4++u
GHAXMC1jZeKeCzRG81+vGBPj7AfKscleEJ/OG5obeseiucG102vp1V8jSbPpwkZmO3OSPLqSAncf
V9yffHKy9OLTj+IrVtPL6mgrgnj/K9xOMGkZ/KEYtmPkSqqeTDWQUBwWn8E6Fcg15rjaAYctMXq6
uzFrg+LlsmfX96jL0cwxf4x+zDZklWs058mcmwlA0CtwDdmB/UebvQ6MFTO1EkXL670HGUbAcnTb
B2u61P5CaaKjpajk0l7l6VjfGScbh1051u3Jri5Vd0BmJ407pM6e4B7L4ir26BfbJ/Rb4d6dEx1v
GKK5HfpV7/kbG/oJBwSiO/SujeP8HeBPumwpWFrka+Q0hrgP0cXkaDNYzJgUWJhoTBZNxz5VI3k7
zmvDmjndyP5+rpf5xskY51pHV2SdPoErzqgojaz+VCUVFJU8uBBnjLKrZ00REJQQ29TboCTYvyWc
nRzTcm7TTRaBnKsDTi+rsrfNuVQcEe8XooVyVeqi8Kmnujy4Xpb4KfPGsAUN0zuVoR4sNhcEU1eQ
vZo8unLE2PtfjN/iSXPdrtVbxAEbMcaJGcgTTVR3ZNK9au23ljxK1jsNWorh+sZWHe4Cy8AkKSPh
xpsiaMCCiMSFsWhwAxJcc9xl4lw0+Q924cNuMdPlb7EzMjJbi09Pt1/LpMWWCarPYELzLe2aEf5R
EffRVtlT9B47JnjAVSrerXj0S6qv5oFSKZkRN07laI97O3OhSCYEjTAC1fX4ZqJ6+rnIkvUZ1uBr
38j2awL8NNwUycj8NATnZCDcTd6rhNeJEzsMSBrX0vgnr73MBJgwWLc2ZshvGdas+Iooub3sOo+m
0XWFjAElOk3NdcTRh4Ot73FLhhU3Nyaw2OzEXBHHxtpJMiny7Zu28S7BaiXUXgweHABm17WNkhRS
eVLHHtX1hM2bTch6oVb1NCTZZujiYm9lqf/eRUn9CmfE+zKKGlLlnR68VFf3xL3Ncu4Dp+r7LYmo
cp8g60Mnid3ggV+ZKxmUj/CEMzZH46oMpuDFy5hdbAvr7wVplLSnR21hbdm3vocsmLUZ3oGk06Bx
XKJikKl6gzI6Rsq/lVnIMCSHpGpREAdb6RTFUYqZq3WyLnzL9NLeRtE0QuWRkfd9cfP6qe4mfOpm
6Uic6mCcLifbZni3xl5BcKzxp820gVxIUT5TTwYO5WM8MtMBdxjWt1Xlgh6uOwct0sUHjRnViYcn
v08ZR7Q6DZ6AHOTqMImeNGVbyIEJjBTNLs/pXTqLUcs3a4EHsXK6ybGPWK7p0bNaj5hyaHWpd8mL
8jqKy1id3aJwfvhJvWgwU354PXquC+shJs6yU07bIVMFSMqos61nonOTOo4FY2Ppl5UTOuS5oXqH
WOXdJFh5ZTkwaogtBh423qijn/HWQpLFgral8x4GXGoxVcH/VCLK96XV/RzlBGkVe2aC16NUwYBj
GLvsMCDAXoOFr7gpyX0B9nHb6PscEF1rmYbZ8qzqOv6oWNDIfnf4VVazmtSPXg7Fi2gRf/dt78q3
Wcv4HX9t8kJ4XLzly8SYLoxq0g1zVHgE1uJoeqTgCyGoQcXDtHixqxISYIdhJxWVfGqOLLWafV++
5aOYP0Y6pR/w3KQpc8uwa4gYTv6ArWIhFAB7FlqSoI7pCShLQoWjxdGfxjX651Z8w/a3SqJAbvuo
4OHJeSpAeEQKILmXGO8nx7QcC2+LbHcVyhm/UKEivzngTBVXAwxwXhdF3HzJCW7EeDkZcwKyk9WP
NuktBr65dnAUB86bWvzl9ZL9CNYp+4x6lVkuprg+SshEppIsJPJHJuODrge55172JWzcZvq62KNx
SFcw02GW0A/m2At7ftBlpn8GZUOHHGkFANk59cDWBr9R/aF4B3ynwsciUiot795tOhUBjr1AmaMA
bXo1sBJtYZkZVI5qiO8Cx4UYFU4kVC4FY2mwGgcRf/SdsXAUgXABgtL2/bi10oDu0Sp0sseQez7C
EOpawz5pAcCtelH1xbEm93+bMbDDbCwuTbFznPf5Nozb5qcTJwJOiYwqzKN+gn1moiLlDtKhuheK
dE9e2sW3bhoAp1oteVoMDnpeLXPbfqV6s4V12qfW0wUi+0oBWkd5LwXwZBXdWnyPxoQEem7PZEfS
sKjhnMwFeY5Z1uBIMLyi3jgMBM11Fi0SUEMXp3cDTauYJtLeubcpEahXpOisZkc7QjdefHv1A9Aw
ZCzXjhX1t+WU/wyAeM+r3FSyBG1rzSfTi8HfuRz97t0OSDGc/8CJ8St6s7ryZFx/0QAL6ItrHfil
jdUlLzlIUhRhv0Lqimcx/2SOJdSG5GbVnmSJ3ePKgjoX0Sqg6C/yWhvMolf5WXM0nF8edB7zaJPC
9a8dPMX1Chdveet0GaH0gjE3ZtIeG1nR5cI7N7nwL/53QLowWZ2BZHiALRKOdHg/scR1vGt7+9z6
PkCbJgvNM++cDN5OlAU36UijJebNgcS47Y77nM74H55YCEHnc57OeyyN/SPRWHyUcd7F2MyDeEKK
IE4RQCAfrfdWFstrb/uYsmbZm4dQJJjPmylT2wUt/Z23Rc5sdWCdKj2HEjqQ4u377M1E3L1JdrRf
hZ38Akve/baAtrzqkQ9L0siu+1JhCE3WS5tYtxiusMP5iYgxIzfmlm2A/SFRnBrCtuqiH7vcDmiB
0v5wjHTu6qRrfrDDkwjJkepo0GzIxl/IR2c3qg2Vx1qHy6YZQPpAbpfi3ulC68kqHNxfsEXqU9/6
CxwTcjYfS6HHZtO7Iw8ZDtbsAKNPp7iOO7Z/mZaYfToGneyMASiUJExo0nbD7IFjJik0L63lI/KS
167DcKloEGhtiLfasyDFSko6SoAZxJpWgXCbEQZ/kB5MG1NTCsQTPq2eMDrRIaH1Xe7zhluzy/Lq
7SKD7CllFEx4jcTVR0GmHdN1aEgsjs1iXcwniFxxO4I20mkKC9sVc2lvltGY5w6gwbmVCBn7xmrC
fCsL4zAVX0IXkkeB1/rKYt9AMNibDSZyhGMPiKRxAX0PVh6zna3LaSuHgCFwF2siCVFmkmKjKryR
W1IgPc1OvYcdRF3KCOjMbGXDxsPSmHZjM71Q4ACwBG9l2OCHzNysoJgjIEq6wiWj3jrd2bfdAtBn
BWeFjRj5Ph4Avn3rw7Zr3EJUeRTPTJMDSJiOQyy5IQq0sT13uPOLCNueYvg0YBnKql07w6WkaSrJ
010ZT3G1w0cYoQk2GV0VnJ4cm97uAQMAxEQXQojTfmuQLnlnuE2BS1fNFivq6COxWm2QcM5ib/y9
8Yf+klWR8nuF3uKtmwa5dFVh22Mt9kbCfZ5vgWwnJJg5O9kJrHLzYjqOFxGD213WNP4D+7mePF1T
Js8DZ4RmW2kjkBvp1MZ4O81IWktWfmvN0J4sZZM6IOaC0KngOv6Aul3eDlVrXm0By4tvrfiBqtqA
0EqRmuC3xvXHYuL2Aat66K3DOGYfnABceEe7cKuVmVtD6nQWwQ1nIGAfWGEZyY9JSj+tnidIEK6c
QE2GokM+BCxZPg/DXDzZPtM3xPPGfwmprPs+kZ7wcGtHzSEYIA0CvO9Ufogwp/HahEtUUvNidWe3
bwn7yTjzH2viENA9rAb/trKSHL9WEpbvTitHQmvEKmoc/wocgXFyYFQ2DtV1kF/sOVXaT888X3bG
Pqecfsb5wNY3CxYIXiIf9VpwhuMVm8FA3TXNmJ5E618SHtkEwolU1fy17kc94PNK+zfyXu2rH7cZ
PPTFnb9Hk113ACkIEpRORshIuPOTSutRrmDLuNWx6wDsbMsh0t911hTXQi6LYTVy+/dezSXNbGEU
niyTUVs1K/Ekg3q8jQlwYv/10+YuRjHp1gKjFftqTqNXsYQoj74wmbU1GEoBVVtNX+IqCEnzlQu2
hVbgSV/VgxHfeu4ETiMJrZMr33ajr0mUWbdgl4bveAWJcnT9Ba0yFATKaMBJ1bboEhT8cmzHp7ns
/achvTyZBQC1n5pD6+Pk9Hl8bWZA4GzFR8nRhRZ74gNdVWCcclAdV0C2y/tU2pR3+LqaYIBHI/CD
YsQ9WDZh+ZHpGZ+p9jwsk6mqsC9mkKjmlUN8hCqZMrwgOyy//KYywqjAOFvNjsnrbCTEPmIfoshJ
fg198Gj44KLgVVgJ5hsSAbPc4rT1kWsyFyhdmNRYTkafTUSaJMvR0+VAMXQY6m9jjsi0anKn5dTu
5Pa1qrG5bci1VK8qH+MZuIyWpD4Ip7gUhAUYZtqBIM7Kq6mnXtVaO8/1ksNzqFL4Oyk/U7apWmG9
1dQH/IAJQjTHB1Bxy4pCexkv6uI2btr5bQHb/+zjcIe5W0zJz7Bt2no7TGX3TXRd9KMfpszwNSxl
t9GRldAj7I3Nz5mvFL/94MFsqUOPJbN15eNIQ028bssqugKz78Rr7c/Duw9o5ksPRjalrD5i1m5K
OkLWIKo8l7cOAvPO68Gzb8I0EKeOZgsUObbb6PBzA9cSZS8Yr7vaqSec7JHP8pAo9ghB6TG4aDvq
l7Yei/u8xWNIp0NeYbri2e2pjnBNOfmbdjbDI9POlDyXY7E8jxPq1UY0NSH8ITSKB5mbgdyNJl+1
8yeTE1mjV9NswGna+ZrQFSDSytX+D58Tzr3tJ9MPy6pTs8ajAt+GZqXFcM9HeF5c/F/LakgKukia
wZPYJdslfQ8b6pPgyMEOk17v4GBxdeptoOIG+HNQwvNtJWJisj0nGH4sv8sLygiaaK5PEFLE2aNJ
4Vmm4ViKp85pQs999iN0283YD0FLKKGfNO7wpVNJe88MAkszlcLYsSjG67/4zWIf4iwmgmfZbfMB
hGBysPLYJjqBMGVB1AVAJxLGuBZsvNAElGLCBZh6NAPOuq3kdC1TMttbz+usjk6l2OVp9Kf0m0ea
N2cBxugJAzQtg1USl/w7GC6dQmRg7bOFEfvFsptLnWU9Vy+UbMjH1BRarTvv8qDaU5h8oVa7DZgO
VhhG03b66QaW+71LSxY6d845A0k9GQxAhqM+4NQ0z9jPKAInuYOTcO3i7QvWhZeNd52I7zrLoZij
LuIW74PwslVEhDDek7SSr1NvKUgJkw9MhaBPUa5psroEGds5hs4wk05iYtPnUJv83GsgJvXaPgVL
SeFqhXOdN6BBwyKtBheKOiJgQCBaWF8X3h3StROcZ8YfebXkAFIFZ8JQp6ciLUNk3kXjezgMRClJ
CildUI2r+/ji8jVqzF1SChGG+5xVb11VglagJo319VgDZnyakrivblJEfL1RRDaZbWJFMd11uGjV
PwE/mzARTWIi2rZkzAFXddDJnlxZsITHeiI2e2rnYmgT0vKlNreMjQyOlbnpGDivq1mK9K7tCHrf
Cwhw4zugYi+/ieqxG8Ld6IbC30u4epTC9Hx92z4cWwabPLSEP6eS/m+L54BS4/YSklqSe+wFmu6i
vKOivveFw/Gym+kWBzYGMZll0pK13RQnp14GSOU4hqn02QyIyBxqurKthgR0I0Z5Qrno4xT/BIJT
2/ep53+SgkrYVbgrO6Z9a6flUuccowXMvJXKrJaw7nI5gtikz37Ert2exTAqXmsNQPat04/kdGI3
lct+7is2jhMe3IzVQTCdVIn0OXzzKUqGNUmTzCRwh4pTwjOvw5Q+CWuRc0c+IevjQazbmnepw1ef
qeK7HofEZ/o5Y7dClKiKH9B4tWg36VR4/hEzd5AfbbdJ+dZMVCEgpYYv4lviG4KhpT0kjsu9nUzN
adJRMz4p3LceIEHI0uKuL6XtMzNzc0U0xoEagGsAm0afrUZLlskj65bJXuDJ0FSUQfqM6XBTTfo8
WwQAwSs1Gk5Oq1TyMGEXd1aONwlo9IQc9HHCl0nELe97U5A0ChEDNlQ4V+684iVfeWKD+4qK2lXT
kKS8whRgCbBsjDTWqmD2+lpAH39A86mEC35bBHmyj1SbZtNhdszkLNsOu0Sk9ySHOmvAH5ZEguFx
JkhUMlTmwISdXNimo+MF2wcv29VU13l7Gn3g2WyOLZyyGeH1uDfL1vMLZOnfNKv/sxH8YiNwJSLN
v8cJP1Md8Inx8/f/4p+MH0H9BEqYhxYGckZdhPr/aaaQgUBWxEXLf/IrUdgSWAk0E4KA0grs/eoC
xPmnkUDIv/HfoBL98y/1/oqR4JPsiLshkGgxl9bGiwbkfdICwcMPUo4M8sHf2m8mv2RcqGJ6YudG
COOXb+ZfSPufxO/fruXYUvCJ2c4En7S62bYTkTSZ2Pqlb5CdveRucH29Y4DW73tkjMcsrTAatwCE
//jKn7TI367MNR0kVnwF7iddTU8Cr61L50sWkcKrFHjfmozhH1/kX36Vgs+nYeEgs1/EvV+0/UL2
ncgqLpIo/UiJOzyB4Zz9WTX2Z8Xut8/yy2U+/cacoTIzPgzBrGFIbvoSTsPYtNZTLS1guViY+n01
IY4w1sH1pPLsS7LQCjn10Z8Qjv7llwoiSvOPREm+/Pkvn5eXXeJJKxfbYYwqTPjqAkCTf/KlXuDZ
vwqU//i4/3MVHqBfrzKyZ4k1DMztuIa7vzHr6gx2b8/Cs3f4NyPCcceBY0WMbs3m+x4P/Lr44Fh/
Tcz/oP/kFv78O+bIRb7WVwG/YMBdF4vRrz+NlPM4hn0ptp5bqx2z4PwGcwOOSTFVV398O33+en0P
MwpqKPosFgfb+fTBpTARBl3e+GgA1JZkLCxx1/0ZeUtcmGW/+4K5ju9ja+CexbHBY/n7j2T3FlFb
WhG2WYuktCIJEC+ARPvZcJCPw3Ivhz6O93Ui5IfAx7ys4OOJGmEJ8Z9RLyeUATqTzURDjSPnHfbX
Yb0HqjRl99nQ0PvGGNaWtyq3sohukpq4K7Id3SycjuEWzy5o8WObJ0SfMaznyDMlwOB7etfgcCAW
2eSxUga0a+Ccrj4XM9/MIc1qBRO4mm/0xbQdqBOVMxEm88ZmhGNljc85N5occDH+IDfwh+Znf+yg
TqAKSL2ZpNXlV5B3yVnXWWKCq7id6vRRuGWNcjA24KB002AMx24evNBAF4YQbTjMgs5wFLFeajIg
P1iJlX4rOMZz8Bxr5w3EZWjx7DG+2EZA/Tsg/7X1oh3tVRvwBNOmjUoDXVhCgobEoiOzWxYVu2u7
aHFGNoBu/pu9M1tuHMmy7RehDIBjfAVBUiI1UrNeYFIohHme8fW9ENm3rwSpRYt8bqu2rMzOrHS6
w8dzzl57fpoS0vS9Gb3bj1GC960nCJ0rfUgAK2xOhzRJ2xN/kqRzIrhcxpAKW29aPhTKpZ1AA1zZ
jd+oztB5UKCCRAnRd7aydB6SBy+3PQYQ47qHvPhmyxHaqa1pD9bel0b6a5sj/mmSsKhDiIcmeRGU
DrXrKu2mcZOFA5iQGN3BxGsHxyFUqJk0M+GUK7VSyQ0YxmhdlVmdXSGwNq/JiRivOmskXyV4rxwA
I3I56QMb1EUY4xQDRseYOldIY/0eDNxuXC5cvCuqAWMjyM1BfxvroBKQzPYTSa/AtHjbKmWlOF2h
Jr84PwlC9UpXPsGGbNJVzYsLAohkZZQUy9ovCZHiBWUMkuewYMm4BkUAjKwwfX+m3fvJkwZcXpnv
w7B7qSMp3mNStecICL1fPhHlK8p3J2rhw8GvVqrZdpf9WGQPYILYYP3C9y9DIYghmiR3rmuQfpMj
shrLNDOUupsBPetbD7u4QCrXD0TlSqnS5gdP8DCVgxe5qUypAxhkrCMdTamSCwA3hJyH0mrOyFGE
cHKMurtWW5GQ5xFjfyF8MZDh6XBerFR4Yq7PC/UOYLh9SmAWDyM1MYm24iajcy7I0gTtIcUnRgo7
+XoM0lZ3pgg09yr0M2Ie2JRivhoz0S9VqQongiymhHlMgv5DwxqOhHysiDfyDJ28z+2Uhyq63Gey
NxiBM82sy77siLAQ+OoxxDET+dmwMxNzXOAnBT5uhXawPdid0DmxbUHjbLw000hJi13l0UyTUKLL
zCvGO6YUXDUfW1SXGpN+YJVFBWwdNsoLXO8YpggdwaFmD1EQo/AZqL0fWdQT+tVzT0817sSGaB7H
Dghw0YyN7obMmEOagZwDOFOlvzMRWIVTRSJm3pLYxFl2lAuOlKxUjROtjNK9rlADsiL6n+gnscri
RnlelMDQVTyegW6Y6AvHagaSonhDHBkCJwOIO41xu1KJTj7jeUzuBoFNdzVQ2TVgD2+Vv2VZgiZG
wRzwqVFShjMe5Yl+Fsa8Kp0koOJ7Y4bmFG8wy7S1da8jMVyXAGepy+ioY3FwYdKH6yIqstgJ23wk
uJgWOBaoea1bO68uqgon4LLqsOykDGOrTRhrnimVZN5TgI33woRH801QE5baAomSg5UXdgJ4lCL0
ZB3kUTWdz1Y8VxN1dCoWqAqmC2pWX0LRiIq1rtTmgPgBGfmsUdMRYHhtGZ3I4wggGIHOIE40IGJ8
MLnBLNU3tKJe4dJJNA+1tH2jm/Ai3JL6557XWyYbWwP5DdtgZUj47qbK0G1V2ycnRTzd61fk5rC5
oh4oaNaD1cZw+MjiTU5tFjJCaRS9MgFRgOsbdOBmv45DuS1RdFj9rRZjtTvWQdIfjKoI0cF4uir2
FBYEINzBT4AE7ILEOsk0VKyumAb9alD7Cl8kcxD6OpBjysmnLITLoOT8+E2q56q0V1pVrwiv5rDX
SpMdNVKq4o4Lpq+traDrLmRFloy1H0eJtaYwksKYnHpimerBuQQunrVBK0LEygzPjQz1TAezSW7W
1xO0UHIgknWBU0dza5C46F0OTvGgD+VgniC1HGzMpTwGDIvwctjMT/VhheYQBDrrS88JAShkLSg7
8jrsmkMhrUGsCNnRWxIojmI30TnbKoliqyqMU21U8YjCYOpGMYsQJGDn6TcQY8isVZ6acWnEPsvV
28I2KPcJdJ1/hZpU0Zlldf17Uccm7L00IpSfcp7zuJ4yStrNkLqBXUIdrUaJfzorXekbj9TMVB8o
9k8ux1g1HpsGTuSZFEh1zk4mUf2CuY44KyGwsw2GZhNvKkhqz39uVf/3ZP30ZOUO978/We9/Z7+n
9nfy8rH8XdX43/y/R6v9HxxmDGFYvAx5qs113//9aDXFfwT+N4La5X/KOvlb/13+ruj/MUxespRI
asxraBf/82aVodlScEphPPagFKtjsPM3b9bPN2N9ttUAvaJSLKvj7Ugh/uLGmqqDNMWj5+b5vSK/
VsH1h+E4+k798u835vY/PGyaXkN3NPbU4xgnpfEQys9+fEWsduYQObl8/3Nrfx6f/78E85/miA8Y
pi40RVhicdE3LOpjFEwe0cD7bmsRnEyx9zpLk+4kUF99QnklNiPYiz5Pw0soCXJTB6170LTU6bSd
NL2M8V2Phqq9xX774ucf96e4+cuP+xOB4Oksy/bixwHZL+HRBJ5by+Se9AeTnGGMfHO8sShzwLnH
zay90hx5Wn5+kzAkvEm4mtkKAgsm1NLnaJTUORxQ4g5dkl3ArZUCFyvtfZJW3fTr5y4u2zKpUtFm
RC8zVNWIan/+2lXXN1XeACoNJrMD0D+Kl07r1UMVhemRattvmzIUjdUhq3N453NTxAZC2ab+3k3K
ZrrRJ39G3/MAIXo6pXc/d2u5SOZu6QR0iDAR8OAJ+bktE6h1q1Eb4kIC0i/tWvfWlmEnR+bHd60Y
zFyMkgTLWhafW+kqYGrEKkzkVO209ciKbzNzst2f+/JlFs6dMfBZ0YiTUR8sFp0p9BBQ74hnMMWg
xiYgwgTKPPEJAWNGvQvTSuWW6TWRW8YWVFpqi39FGUIu5+ff8W1v8Yu10FKAjTIWvTXbgDLdHA0x
lE2Dx1yH7y/liUdiDF9asXjxq6iPSCsZxMkWMYZaDyoT13YCyHUVbqmMJP+Hj+JfiQAISRK0YTnP
Bec68p5leMEnE9QHhkn+qpRl3uMZL9rA9o98uS8znlYU9IlzLftcOr/Yqo0a+JBOHNsFwGvvglLB
ZYOkk6sQlj7ycdR5K/q4Vc09+tjWYnXZdkJiwaItapwdnLwPqWVSSNictK13Gpn1OpHSh9wiT9SZ
K38qTphna6k0NsrQnijAjoASrfVhehGG5hIIAgvS4VstlLsh+tuNYP6pQgbUzWEGlHLxU2XFE9Sd
81NFFuWbxhKPwgrICEWQ5P5yys4taXxqMYeYObs/L1CuwmkictxLPZGiP9Q1mToTYR6ZsnNoczn0
TFbOY/pCYHee0h9OzNwDrzSUPHNCqzNR4Yf9Juk79cKgPIy8OwyTn3u1bI8oLhcMJAQyNwAdWdPn
9rpAwCmbjWn9MsJDLMPmRtuoer/LQYD93NRyNQJPFQIyvY0eULaVpfRDivRCbuqmdxWsfRwcp6ob
Ajjy45FWvmkGTR/TU/CN2OMWI+gXwlMKcxpdLUhPERj37tgpjxY11oQr5pJv8vwx1Ks7UoPbgdhU
a9+ZKUjKAhsUPH8dE0ioXT5O/abFn0QJ9knVn6R4A6XSucoDWcFtwqJ+REQvdoCMvX5t+idFeRrI
F3vFqTKO20l+U3scWaUHE0fb2GjWJkL+OHzLm4IHfbLRoYMcWbXf9JvUA16LnPQWkZvFBpFHmo01
Dd1N88l+HWJfe87TZH1kdBfTk2/IbUITPPBM1QRZ/3m6RIoB8x9ttKuNqbzpqu4a1Nqw+zeNcFIB
1OdOOmd6Pq4BgFYVucm6d6E0UTuFV7eTUEr4L7rCeM0iU2YLf/K5FcPudc9Uox7KYi3OUPaMREhb
68j6mneFj+t5HjCFmzUVvKoQqpjX34f1DC3TUIKy690hjlsHq0LU3kRjzweo5tvcD8UqHgf1/OcB
nL/Cl0aJITF+MmvAXCxqz0/zBK5x73a1le9MaodLnGepEk0kOF91ibBCgdTuJl6r/P0stBST+yYJ
OW6Df46WD/3VRSplaYy3W6wLSLGYO7ukVNWTnzv4zVxHZWqQb6OT8216MarWGMpTJXXw9H1zE+lJ
u1M4b/Y/t6IsN8f542nzMwxBIeTjZZpNStBN5Tg6usikBLE14uTlqPpXXT9au9gbiZ7GQ7qpjUzl
HxHKuu7z+skekhM8djBGo/rKiZL0tujNNeHisyM/b3lMzz/PMHAvJQ6HLaq5mFu+2iLH55xwFTIc
UC+aKnvVB6W4rEISc1TxeQfD6LKTibcSpksYIF3XA9Agah4Siq+lSc1+/fyT5om1mHi2ikARzRkZ
WWMp/4URYwBVw/sYdAGUrFFQFQHsY5O0/bHl+11TgncrWwSPZMS4n6dAoNj9TFRo3ZZqFJCjeT5Q
dzfOVt24kHdHNov5GvG5Y+xDJgYkNvOBG+tis9ALy6esv2sxj0LQoHqU5DbhiNGCQdwUTGF4Ngn5
JBjUA+G04cid4EtXFVm2Zh8Sg/+al9XnrgKFryx49KVrkx3xsYdM5tyL2SXqtg+SSjnS1y+zfk6R
yZAekd0rs0vv5+ZknDVEQhzXxagao6TmsRCEjz1zfCZXIR/ZL75sVYpikuMhZ88fMchZ3KokKqGg
E5sxxXhms5ZH0I9ZO7WnRlN3hxq2MMdZn2y9yLc2P8/VLzvzn5bn+w/Dy0patJxIdttVtR27xkhk
HQ+us6otfPwmg2d8BU6yPPOPfMcvuxYtclU1FdVmh8Sc5/PAhqIeiOcYbIslOsBinJMmU564P/dr
8fmM+aU6p+dZgpATtGWGPiVASe3TRLBUiXRxllphUh+MlIIbalG5QW/zYIiLIyfOYorSqDlfw2e4
ARsy0Y3PXct0jMitpkpdsyjqXyH0yy3xZZI6+KMIwmf/E2O7+mfVfbQ4Wgzj3JZOTQcPcU42jfP7
c1sd129PxACfmyZUrr2o8G7DCafQv28Fnx2kBSAG0KwvbjreRMKjgI/vCqxttpMSRC+VEMHfjhvz
ARE0twtSxuyZi6VNuZVv5BPjBqoEVmIq6uwB7mSRbNqqrI+EGJbxMZ77lLrgZaUwy2S6tJiAIwCZ
pOwo1AtNS1inZqERA0AzClELr7REu5ahM5EwzMpxMi6LvsqepsKSOqfU2zFaJ/jDNis1hB/4nFZJ
9QqaOIt+W5lUnedwrfo17oTQhYg5qxrKD/jL9b6b1NqCMRfbR2KLX6YBnbEIWvKNCGEqy0tOCQeM
fDudEVNkr/IE0RO5BO/ITePLagLxwFHGupRR/2B19XmyGaNddqNUJa5tk9NyUq0ZgGnzgLFWlItJ
zwqnj/53918+k6Ig355NvITNnrGYFI1kIbjRs9QlGFXiQExdImCi/MgEVwQ//cOZ9qcZQ6FrUEl4
14JR+XQ1jcFteZ0NirocgMYCVvUveiuCU9+V007preKmTFByUAvpb+p2CFAD1YOjwJbfmmXtnyAC
Ux7+ctHRc0Pn0q+hip83ks8/KbUaLcQQM3VtKk1PQqTbG2Rw4kjPv84cWuHWCIZgPlTVeWA+3FGp
ew1THGhTN6r08MYKguCqj+CW/n1f2D7mZ7xGrcucFfjYilQDt0X3mcAJVYGotVK7BeSa/Yu5wo1A
hTnAKuC2+rmVOMh1KSnshFt2hz0BNtUu+dLx3/SFnhBioSFqaD63MmFGVnKLTFjTSvKeQ1ZZQ6sP
4iPNLI7kPzMSnzeNL0Pkg+fl52Y4N2usimgGbaF0jYAToGM4kTVsgmZLRCo+NUM4bz9/py9HF3OO
Y4twAdc7urYYwSls/JzK0MRF69a6SjzIJ1oMDZe0fnr7c1NfJx4bCHdI7jtz9dMyuBOT9tNVewhc
4og8jJQMN5doSuLC/bmdr11iLhgsaS7XGgiUxdmFgYhGIQQhyAwS2WPR8wjAErUOVWNt640qfv/c
3NfPphK4Ri0rCMOBJ16MIDISo+a4prkcIF3FLoHmtB9BnBUYAW1j8NUnMp92+7fNzruFpsxZgBkh
NW/dH5ZxBI2fUpcEZKqMx9faUGqp3OrlTHBsK0TdCntW5PppWh2JOc4r9/PGOU8ZZiMgJyJNuvq5
YVSsHUL6QGKn7L397Nt9Gps+tiHDOMKYQC0oJbF0QSkAcAYM0470++uRRIRHntkphEhkDvPPzZNN
rAaQtd7KpD6rc1R7CtINqvmIovpUEAotVKtTjkwpdTGnvqQKF6MtZ0mbIqrw3PtL5MbO23PoXIXO
pe9cBM7F1e/t3e798W138/Mn1uaN5cNQf2l1nnofvvFEhYSeMsruc+ncX+fOLYwI55G/eP19BiFu
/uvf2/XTw8vF/v7i7OXu/eZu/3bdO0d+h70Y8y+/Y7GZq4hwVX3+HbnzeH+dOrnzfP94v3/9DVrP
eeT/njE4d25fLw+nl8+3p75zenCuTg+H07OLw+FsdbE+2x5Ot4fDbv6z9W633j/fXJytdje71dPN
xermZn95vdq9728udtfufv9+5K70Z0r+MI5LJhIvy9yUWn7/+fP54/Xu5Pz58nn/+Ljd3u7PH31n
fXY4W293Z+vD4fJwubmcf+Lu+uZ6f7O+2B3Zb//cz3/6LYsrFYCVuKghgjKWr/NnZSxfX29/X/nO
LRXFDOPh923IWILX5U/z+Y/b37e/Gd7bYZ5tD/yTD4Vz9RQ47y9PF+9vTy/XgbN7uebrP1298/Wv
b97v39+oKOM/99fv9+ifncfrs7Onl7f9+03gXL8dGV+x2AKX82MZstTihpJ1nOVcd3Punpy7839v
HGd9utlsV87KWa/4C+fEPTmyLGd+3k8LZJlIK/x8SEA/Q1T5Mw2v3973r5cp/X3Fhdc5XDBWmXP2
tLt/uXq5OPIlv90T/imq/yelvfiScTJl6FtJabMwX3NW5iF0Xl+vXs6uXp6uLt5uZOf+7dhU/pKc
WmYsFre3sJEgWCnV6Cpn1ZV+2d5n59Wj/abh0OA0D9U+uh+vpovgZXoPr+ydt67c/li/l4O+/AmL
A68fygREEj8hvxc38gEmy0X+bmz9nbgm6t9fWVgU3MlXEaDS0/pEXCJtPfKUm1v4sIa4KXEGwHgy
eCgQmFQW+yLcuTzVDM/DntuS1uhwKKqMouHI7Frs+f+0wh9VBeyzygn/efe1I1gRJE6AJuCx3Z9V
YUa6BB6OlLu4rVjHPHC/NMcjWAXgQzJ1vmaai1um3w6a3oJyXiFslrdtGt0nQtZOoHeERy6aX4aP
YxsjYZP8EJl9RV4coVLdtlUVeNZKboJgYyFnxpMp7o8M32JTgL5FK6TbuScQSeCt8Xn4fD8vga2A
Jun6MjuooKCeS952Two44xlEgtabCh/j9ucz88so0ioPjj+RQi4oy1GkNMKm9Fe1VrE3ZLuMymSn
7pT4uofYvPm5qbkDn2Yhg8e9i/lHEI0y/nmYP5zORsj/a6JMcRWoZoX9gDp010abSOHoRLGQ/XMC
jDBqm6jxsRwSHdalR+In33xIwofQzixiljZJv8+/QG5G/q1tp69A2tWPNfYQe6gTWbj6uaPHmlks
t5jSTuAyFfZiftYf+k4rKDtN6nT7czPffDpizJR2Ec4nxLWMOTVTPeRRQKn+QATnXaQ6ItxgtA+D
Bozs56YWF5p5bprk8BR9npdkqBZL2281AGQS+lsMwzwfAFIinptcNNce+DrDkWxukz+3+F3n5jwK
KVk+uqkuVndSaxU1B8CERM8jVSpEhuUguOj7vLS0l5/b+u57sZfoZAf4j6ovpsUIUD3NLezggqgt
dm0s5eeqFh6LtH7XI7ZeMqIKT3CedJ8nH0LWLJXIwAG6k+NyLWmSna598qEyZcC+eSy19vWTMc9x
Bie5puFLPlcFflxtpWbC489KbZXA6VTqrN30lk99LyXhYkCS+vMQft28aA1Co80WS5DIXEwQLYUf
NPmFtuK81TZ2J8a7PinKg0Zc99SYRulBFLZ1+LnRryNKo/occLV03snLjFZKmLXLwFrzshIxpg0R
BpqOqRYUAOuTBKri75uDdUpcj3Gdd+vPIzqAzZh8XuqQ3Y1uD5YKy4BsUC7NVEvX/6KpOXFEDR6p
xOVw+jFgigSX41WKj/LodnoJCqyUMA0pW1U6ckH5Ov2JVH5obP77H/ZlJSxgxDWjBkeg6zeFmvUI
m8u/363YhVAVEkVj8jMnP7fCDWRUR7XTVtjXIKCNmso8+CgEgIhYevMvxg+xtmoSPCHL8OeB9qFL
UwgRTW0ZvwA030ZrEhk1lyadqUhejuzC36wzcLsUUsABJAu2vMtP3ojNW0RTitnW18EkLAT0sYw1
aTJikJ6lf32GzZkTwKtQhU0qBRbj2NpdJcK81jACa4COpLJ/Yptp7v48Ab+ZE6xkYbOmNUrilmcL
KoRWRRGjrfoJu8OzAbBFug3lQY6OnCzfNmQgY6SN+Xxf7L21Yhd5T+X7Kgw1tChRop6mbRRd/4vu
UOJA5R2FAOQ0Pk++IWjU3DbpTmpipxvX+FYo/TQemXXf9YV7BfHVucyAu9jnVuSqrQeKgLQV6ou6
2w+mhYswhorSkXa+2Wz5LEw69tq5ZHGxtVci931c5bVVhsMerAVlo3fgS7K56rQG4+2kSun+PIDz
rPp8d+OVxNK1KVvUmO+LvQ8vyFJHEKetCgyA11LmUaqgSbdhhlno37fEds5OYVMmwWHyeRBRUERD
SGZ05SO6STeDDSYKD2ENL8qptsKnn1v77pN9bG3++x82CiqTp6gfNLHSJSunBCEOMeZBGfgvWiEQ
Pt/SkH4pizUrV0ZutyPuyEoSqZuBEqJ9Ukb1kfPpm77M8wHiHpMC6fti5BRUmwlMT7HCZTuBYtBr
O8oUlCML9pv9jlYoyNN56WmoVz+PmJD8slE6WlFsdTzVlKJ1C8wf7j2R6+dB3WVHStK/7RXvVlKR
ZIp5PHxuLzNiA6XS3CtpxCbZ8gN0PUP692cgsxupBAozjtulhryFbRMQ9GIeDKZ62sFdw0XOit2/
ngcaQgNoz3Mw+EsRQTRE0Qj0Taywg8RPSpLU08oIgyMj9s1apRUy7AwWV7Jl9C6oKtOjrkas8DSL
7nw5stptNYZJcJdo6AuPzLrv5sPH1hbfh/10quELY4DZ+OYb52Oxbg3Mh+KyJsSChq07Mojz7rbY
iuaSQpJY5P0gkM8T5sOSVQEn4WvOki2sWHKj1DLOsjT1oQn1+RqDNBtIRzrknVtFfaP+/daL5p70
LlOfSpDl7hT3tWSVEb01q970NpPuB9Q897mAtIXqEGw4EnbbkczCyo8M9HcLgXJNZGwC5r5qLgaa
CRU0UaWK1WTANRvg/E2geMK/LKfkqccxCeKCajxBcZa+2EUwcq20CsYmtWsKgNSMgrHagpj29yvh
YyuLj2ihW4uNcBLIrPN2RyDHOwktIHo/t/LdSuCySbkmmhYK8hZDhji6kqgwRK4goYtewcY1NZQD
pfx7Jp21R1r75ljW0A3IGk8ELu3LMsMQvq0OSnveQ4SNaw+fC/lob5/7fYHXoWFfdr3sHwntketf
ZD0o89JNqg1MRGBkl+xlaVLDu0ed4pksmJfNbaF4ZX/SiLA5Q90iMDQsdNgbmVpLTyLLk3MZA2PK
/8bCgig9ReYmtrk5wF9rwoMfQd+FAo5EFudxDXOfSrf6VSv89CaGdS0gb+YoOEFqY9FB3qopVqj6
gxsYpbkOSqjJ91aBfnnlY9YDFcMwdKp6pEG9U0u9fkrhKuDH5gPnXLVNrm58c/IQljSa9kvjf3we
Fxoo51iYMxQf8DJkIL8AERu3ZtNhe5uPt3imKadVMAsOct3PdzKU79+2ZONQnwqv2calF53hp+lT
VCQ8218FtR5douyYKVpln5xUUh/766aUjddco8LFaVvqx5ymjvMzlLwlQvWwlMwNbrEqitoo8p9K
T+ac0/2aPtVyJPajIY/JDiSFRXkMHH/Uq2OUP8RBR3jEiLz2lgx4/NSCnE/AqVLk6vjYdR/avIhG
BGdEMhxCjSGUfKtGtq4a+bhRpqF+8xUpjxy9r+Nb20rEeJqBh36opCm7RuCjxU4aStptJ3J4ZHXS
hPu2AHO3ikD4A+lD7n+S+FOMvbyC/yQ6YejADmxP6Qojlwj4PXHEVRPkVovAGcunlRnpA6wES5kS
iAlSfz7VRlpuTdzUIXUmop+cfvAhnACv6k8ktQBmbQWa6Ne+EYRPo2IET9i4Yj1d1YOqn0qxxZbf
Ij74XSOFOiPazKCNdZWfy3o5VHiTT/4ZprdNuhaRab1EsPdU4Lm8MFbNTLFZJXWIhr3RkubVLHro
VmkYaw/gt6Aaj7V+jqek8VxSXG/u864IeqftzPIqVttedVIbOJ8DG6M++B5+4StV88popcJuGdaT
YWJghaJ8whB87FJr3dWFONXDKeCOSYyacn6Qn/guxzS2ErElTmtkzq+xOiRXdt/lb22Q2A8QXqJh
NVH1tfeLKn1WCq1+oJhXugtLRftF1A9KKVxaKwIV2IPLNs0OvF2oEWMywk4b1wB5QdzKohXDKgs6
sKz21BsA1oRyazVjpyPet5urugsLc0XsCuc8bOhqcuSBkewFE+g9AB7iuYMv1bJj9B5+ZEYs/JuO
F9BtN9rjo2TJLZDYusXMHd11D+xNs8DeBmaprtUx0tMN6XI/2uTEkMBRdwE2vpy4/WacpHrL9U7q
UTrGZkYQrgXe2WvadI88stz7pM/DtSQK7W00uzxamcpgxieG3ZXrSgxgvyqCKBpRa28ER+tX6KcD
e2p3MvUzD5TPTPom64R0XoIdeZawI25OeTllexkOJYhMSALXoWUl2qb2Gv80nkpo5VQjz6Bb6A/x
RkJa0532Kk/7zVRPyXltdvrvxLCGg1FmkwGdt6uA0zAE4FTSppJdVZ2SW6m0gnsJ9NKl2tdQVHxY
cz5KlrQxVk0SWs+TMpQXacR6JGSb+vaasulc36SwqHedGAZzVdTSaK9DobJRCXMwwS8YHvp/yOBZ
5CpUT6D9IyDA2Omd/kpYrK+gAU7DPYeQYW7beuyg7SsgVjeKpOpwXWBbZpvBiqMrfM4sGWSirt+2
SodDYCHGAP+Lpmov6imFh92BLotXhWr62iqGWY43KIteWfUw8CFPpKUiu1bZVHsTj/q3sAHg52C8
1zy1dV1fTaLwr3MsqJ9VKg/eJyMq2TVwjKHkSEkTl4kTAx5MoIauQs3LfochVy2nyqckuCxlxKEU
oY7jTZSmSFKaIvJ/4e2XvhdMrdEduDZ1J8o4M2YGKHz0u+nu1abFc0GHAeJE9RDdamVtvBBJK8ON
aNP+AgGC8u4NaXYJLh1PVWsc85e+ZFE7bVyLVxszxOGkJa8DBr6Pk+cgKXsZfY09O1aS2HJDUebp
rgnD9pfwtCgGAy4Nr+TdBnljM97nOnbUHkOXMmuNqSg3RsojZ+0NODo4ii/ByrUku4+3ahp210Hk
SdeUaksvozz1F3PW57nPvY4zAm7ofQbioqW6OmwpbwReJ/ClHSgIC/SB0kjQDxQgJxjB70SWtr8I
NjS3/dAy2Wam6o2Mi8qvIBCcCNikVCzQRClffKMb2Rojj5NEV1KVoznDiA8z3iBbdXIL758sjXcP
JtPO5D14BM7hbdPE6bWQGy+FCVkLoNdDUkSrOLLjq0qrm7dOZN7pMDT1L0C8HujtjA/HfGPyQpEB
dsDBZrzaAZwZtm8FgnQnoqciMYpqIziJspXpc9mUhsp4tpM46TArLKBciFYruPEKqXtW4hATwEGS
jTXrCvI3IojkLDYxpXcCs4fDM+Z9xeiAerUI/sXxXQyZooBeLcHP9tCegvYu2fkgeOAci4en2cO1
4Zc6+uTFAeYnw8AnrcCj7aDNljo0ziKb3JFgj7qZDB9WuQUZpHOmWKFVO+zUYKMZBRwJ9nf93rMm
fTwxYIDc4Opj47sqBTl0aFXD11wyoCs7Xu/5AnR13T3D36EXlRXk+bYcU7OGkjDYOZuuZj3UtWcx
DfzAroDo4vrgaEhGI9xJuxT3WO4jUFVKu70b4sl8qykWr1zJ5zHGsNT2sOKRYv1K+kx9KEFL7LVu
jJ4pxakuJYzPfg19XvySAgXcDZk/GNcIwD1ly7kfnZeZ5LUrECSx5EABDS48LeQKpKot9BIPa0V7
o4ZGBIscx57bmLJt2e0qqYCbjDkn9F8tl17bJlFfiwbvEbeOKyIQcjlYbDqJ9iAjssVVskm8cWvE
OB6sdJwW0RMm8UDoxeNeaWE9x5Knt33XhL9UO9ZMTI/LWNrEXZ7nTzaB0NBlLVBPHiF7KLDSMcjm
neq5J6lXsZ+QC8acpIr2aaCM0czFZoJoo+XhRS4V+T3igSl2Y4JAOHA3EMyRHlHOe2Z6eeidDN1k
tG4/5rnlUEwJ63NSMvEQdbrcbiRtyn23mvD5uOotMWgrBLhJX2KBGtrxtqPsTHNxTbcxizTYSk3y
LnWi76iequl4EsnRvsWKFdYsGKoIa7YQp2dMbEAtS2utbzLzcShT/9aMh6pfUTNWxb6bF5XhnxJJ
laZ7S6pK47Kh0Hg6LbJySnZmliDEjMOWG8YqJC6Q7CVceaCDtHkTbIdOHuPrQASYlEc4gbu+kCV5
h1mGr+70VI+bNy3gotk5oGTgcKU8DhLIImk7EvtrcBPosfpCiEhlsO2tJbiuvht0RRdi5AlK4cmf
psIbTqguLfHQ0IQ32jtUQGl9Vik46KzYUrT2JuGO0+6HLhg1qKqclbITovmp1vy7RbQZc7+376Y0
QfPW651ln+CaJ0gjce3xVj2FydFNXvhVemf1asxXJWgU+w9ma+Efg22FJT9GGYwxmbWCFz0HqM6z
gX9St05rrcThPsNUQeZZgHDJiYsU+xjBWaqsDBUKKDbGaSoTTyBxuwlNjswtgPo+vlVKPtxZO6WB
sYNvU3XbKG9wDh7L0OzuFCybpitYsIZSnPpgpdEF9sjUQ9PxMzPoflueh8NFFBZ9timFlMpopTF/
uTfVOkwuy9lmam1WfqtPrlHonrwjYCzsTdfiJ//cFBTGp9yLeLrgZwuCMFhhtFLd5z343bXfokq4
tXwhteweZIBh73jacBN2dqGVzuB3EjuCn+ePdQvFmJtCoMQb4U0Vtz1Dnx9lAO0ZhmLwaZjPF54W
RQsx2LFNr4SIyg2jvijkrGP9wDzAaLnLAYXtG484+zsxCEKAUHaF+oKtTWWd50badIfCSnSxbaoQ
m+/Br8vuHryAOV8B+jQZH0al6bB7Ms3Wqy7xpaZOEf+NKAcUlAQVzz47zJs3ObZirmsNGgCi9nqA
Ay8CwhVA1eQUHG43naqRpKucW0qdjm4glVmyCQMcZ87sOggJfPWR2V0p8pBX3J209snsUPdfiory
FEdUldy+wTbQs7Wld93DEKls05bZa6WrWRVQbT+Z7AOVsUq2FmOIyRXhCi1YQ2/us21bBorqwzEy
eVXYml7Jm2moBijI2IBbwZpYYllwrSunznzH0lfxLoYa16tNN07iDrhvCCKJm/24aZs49A+pmprC
bXDEkvaUfkAdkFMhp44tadGAOjLq1NuGj5htAGeleC95UYZhhp1oxolZ+r2A6dM0Zg5hbsiT67HG
BwGvn7pJz+MId7lznrZcJwDPDtka4JJoDwbH/vhfzJ1Hc9zKmqb/yo3Z4wS8iejuiCmUoxUkUnaD
0JFEeJdI2F8/D6gTd1hgNWvUq7lmoZDIBBJpPvOad2OGuN4jH6TQPw9mVdJnx9UA26UcaXTt4MFe
S66iLltksIzBUPZyEPVTaI3tF82ZZ6ytFNE5V/ZkRcVGjXQrPfbREH3wvLgtNpEJYtlvVGPIkZ9r
sspP6sXpuwN9cQ0O3cC0oOhIpWhrKVqAUPmE6rw+krfW2LNw5JRDaG87mwhp0f7vvL0UkAlzWbFl
xxTNqMavxqn/e5yy0gvQMWvDvxPO6/g6Ja10b1DCczM0talo3CSpOpW3sdHq1n3PE8/3iqkPw12B
vhapp5eLrsSbL0ZlzIxhjR5rdWTht0Nt2qjEWU4qGHM0HAK7OSo+WV2s1N/mtBl/JeNgWeWxDBnn
A4rkU+hDwNOKHbYk6rXjipkTiwDInT52WAgjHh+pRhYdE+lh+2GrefGJcnfl7MZODQOzLknUk64M
d12domHATKVPEXvJ26Fu7xr7GMEzzHJiXCe2vLp7k1OAlTeeUMndc8Mzr0PKwB5WPlZ3a1sCUSuJ
W1e5ayz01zYQU/QnOWgQvagucCW0TOQPC1cEsrDWGYPUgVvHtskxB6vsDOexrK2ieM/vg3enK5H1
hfy2mg9zN+YfcW+M512B2lrho6rYojNpSfN2SqPK2FV9pbeHdtH+QDwSZ7ZDq7BroMg4erwTfeY8
zSI94EJe1Qd8R/rbqlssrWsv7r5xKxfDZtYGRJEnyijKZszS7MYpE7S7O27cYZfodbPTml7922iT
Uj9W6bLBhYoLCPmZ4yV78NjTNkG+5BH8BSUERCvCDzLOKdbF1qALP22m/oc9aPbP0YnKHCOHcf5Q
y2KiwKZqzZ0j8Oj2vVm3PkuRdha5MnTAZiy02Ze4en1HTBD/vCbpR/dAQlnW90JRazT6lmYmfkx5
Mv10nBa+7eKTYWM0ZlvZd2surFvdC/G080YMrneWmvYPlEcabWciPPaQu8Zsbgt9TkZ/oAfyCSU/
JNvKAXLxdoBS91VgIRz59mAK3Z+SrG02mlGrT81Y4rwwaiAH/GlQ5XxMFY2epCLS+hcfLkc8bVKq
3kd2Jfrmot1JVcAUA35Xnpl+0RK8m3xHl9yakVeX3yq8Eo193SsTtj92r3wdyhkLCnQpM007Sos2
7m4yIsKPlAyx89u21BBwHHuNKR5bkz5yWdV/O0ZaFdtQCeOd143Fr1ZPwFL0VfcFGdjO8YE0KTyw
oRCVx+QLH9G0GbKNi46ouW0xPkfEbLSTRzURYbyREsSGr0/9U1xS3cHiK5vrg5dG5k9hYKtIZ6IY
3hnhCKfRJiymdOlKjEKoRHY3k2lpPxUr7UbsY5zuURugmo3ZZBBYUHp3jnmnerNvdUWtYTg5xOXW
Qwj3ZykzBxH2SiRfSkkBaTFog1uspOpccgmbU7VDvr//GrqZhrnyxiPQMFFGzNweVYdcd25mQxg1
dj9RmmzQLKdwxsEiyX4Lr/o66ppAMC2kK+nT249IzgyJgH5WFPa8FYPCKauNripoBESuzgE7WFQy
xTQIHzGQxMZ7YArRhW84yPvQ9AqO81QhD7JcIyAKqvGRdEOK+kSFLX4zIyObVREhSuVyYUOTQ1F+
K6UWZVcZ0tHuBgfL1N4hJ5k8KYgMWr7lptaXMcOBchsWHQ56ZoaG/LarNKrDTdOL+L7vwyTbhRxp
w13i5ghbSoxm8O4StU7AldX1LUEiPg8xJgCajzXN/Nk0cBXeO5Poej/h0CPDlF2DzCByKu5SWnJ+
RQjtxz60gkI/ehZwvhtT4NC1S6Kq/Y47D9YmTr8I0EpTom9dSqNFkw+Iy4BABv5kfkyZhXKMZeYP
tZpPxb2ixG6202Mv+cZizCff5a7VtjYZ0QEjmrS76hucHnYuVf6Sg4PgAcaqFulbp6qL6IDvXz3v
8C8Jxb7DR5hcR3VKbDvlWLeb1Giw86Om3nMUlR71im4UVUzoWmn3nih0ddNEErlQoNr5iKS8ZpY7
BY1OuXU8aWMUjPmcOCphaXpXSP3h3JdI1LyLmCrV1nOj6MNAh+bBK4pralBNveXXw3JsEsQi8WQS
6J6anTXpW7XXCrGrda+ftjp2ZohKNmYfbt1sttVdb03JU9E3mAyO42zEVznSNpG9JU3pxwd0+tpu
caxcakat4dyD+CI1sVF5+IVvQ06ST5x4Uy+Gtgdjxq4VFzdCxq009P6D7BzjI9tDSF+AfrvNRKWh
86rk3T0STxQxlCLrgZko6q7CqCfaooLL9qHk9THFW0xnLbjq1xC9lGTn4UmBkJEBCQv5X/w2Dok2
8tNjWi5N1TmlDK5VDmqyIk4w33bzkLoupRLlQaRFEnG5V+oPLUwWxwXKMvHVPMh8PCS0PtyN3pf1
u7GkBHAH9ErtSBW6Cbi+3ns36Yxe2U0xEIn7ZL5qeaylVUT+VFacVZHbuh/xvVC4/uolOZ3hJ8ro
A12NuAgEacZ94hD2bx30l+8sLG1+1Dic4kYrm8W6rpkfLbqZmNYi26lRWEtyZEN78BXaaC4KcFaM
5GmHyFfWifKIo5iVcKExyRSUpvbd2HWzgfHERFCEsnt2I1AsxUPEtYl36TVfc3LOXxoLLZ0N+DkA
HAR3Q3+gnqoc5bgY41SjJ6haKajU/mYD/pEm47v6V/kgxa9f8u57/R/Lj/6o6kkkUSz/6z9O/vSu
/yWgQv36F/+w/de+K39+l0lVrn/m5Fe0//X819Gvavtdfj/5w45DWE7vu19i+kAnIP893D//8v/1
L/8RX3yc6l//+b9+IK0ml98W8VgvNRYXAuK/KePLg/zzY/ffC37sfxe4S/74Xv7r4XtRfV//3D/S
jDBA/9LAhtLVQ/9w0bL/tzQjigSYBtB2MxdemwPT69/SjHR0/kJSBf0icINYWUNB/rc2I7naX3QJ
Fw4cSCEgmoDUnmecKQh+97uZvf/W4H7VhkdJnKeDCgwcUiVnM5bm5IuuuJAwj02rdx70GWuOiLYM
PaRJ7jIsIq9CksWrF3P0z/gvafXG0gd+0YZHNxFqPWonyDDYizzBqk+MzZbXFHPVP2KEYoQ0wSif
b4SGE8xMy2HrDqZ+a3HP7lUKyMfKM6NDi15DudVY8tdp2GOs1yUW3XPu3ysjMaZfZd19xXInAsQJ
je+DMKf8G7XZ7BCFGl5cJI3KzsAL6GpK+/Q7XsIRRYMK+73Y5h6xTLO8xrdwr4WfltqDQ3Fr1nc1
NZsLoKFVW/n51WkrWybpowUUZtVW1vSwCOkbyMcMnQNuZ0yUu8n4MgvNuoB1WLWUF3HKhRMAcs2C
6EBf/vSrelLNhYED0WOJgc09UYd25ZDfbkNH0negNVrddKj0XoArLftj9W2XDjagaxDRqDQ4K/4a
WJhqxNKveBQN4DI96ZxtLql4mjQjNpal496F55Rvy/i2dMYf+EiOj28vrzVv5/nNbWgrKuIwCDOv
9S9VvGmEibvvIxe1fh81KPKNrvQ2eJbdVw6vHBlkGDWeZvtYnd+rcdtdeQMLUc1oYGStpe9kpgwH
OxfZ18yk0jBhAnTVV6a41vsnU6BdPM1C3GGp9IccYZgLwFwh2qgGIBxY+av1Ec2dYeToDTyk6mdb
j/xKucaX+cLSWG/4ZRCQZAxgMdirDd9TvVEWj7oHG8dpO/kli/rAKXAY00/Pn+KPbom75AfSRdWT
XJ/2pzfEW3fJ/4f3gvHmvfBQ5VVRlf+6avPv5c/25cWw/ODvi4FS5l8A3cBikm5a9sJ5+63Yq1nW
XzBNkEowoETxofh+/wj2Khb3haOCBFw+n4YLxItLQf8LoQr2OlQLqPMgjf7kUliunhcbGUUEcP+s
RQvpI7SIkFo6PT/0XJoid4okoBLTHAGLlUebyu9W9XJqtmpT7wraT2RKZbYT4CCXLmIVlGOZfiFk
+/X2nn6WiPi/V8bvp3HRCALWzj0JlOn0aXAQHaWJDmtAF8H5EpoV5czCGvNHo8rDXwMUGTTI0uLO
MkdU/ZHSjN4Xk9R/2l1oDNs2zFJrE6Jt9FHURkELFdfycYOjYInnmpk0kGzGNK6oVZbDj7cf/Zm7
tn50lBkAyiMA8VpB1qD6bOMEkgS5KjEXq+iPPIq+aloc6RwlcKe4djcN/jBXJZH5h3Gyqsg3IhwY
sHa+p1ilf+xrd3wEGoSXAt9Q/MrjKjwoox2+n+ikPOno9P+wzHj+OFHyeQBx8AEHNuX3Zv5vw4QF
V/X6PZxlpWJmBDz+9BNoMdV9EpcksFEcvHIj7P9giGv7t6fr9IJ8/tCojdFGpPLs8L/lKV4EI8DX
3aSRYxIUtC22vanR0Bub5gZp30vqo2yj9Qt5hFYmynwEQK84IH2WeLVr80JK0j3lPRKMMtSBVlId
FJ718c/fi8hjuZEJ5XR3FfMghG8ZrjCToEd65CbCq4Woo6qC0bCLC7iuMx/KQ6aGyBC5bbCiq71C
5JVgfiHSIC3jZD8seJsZsf8Ll8jZUWCzEIGi7YKK1+mHmgpLTUbk8IM8KtI9/0Ig909r4u1pez0K
h9miWARiGDIsZ9rJctA14CnjrKUBBxQNBUoHe+wG9QvvsopallVHnusAeOXXoEa21niTo5lg7Zex
FMict6VexEeFwHeDwePGiQomsNH1jTO5AIFwkdsYcK8ukDNOsam/H0HXFmGVRZqLjOD0TVML4z27
B8cxxPoTBWJxINGWhziO0MCcE3L1xdlQ0nW4sONebwOqRMwyeE0d2Wlj+QQvdpyWFZYZ4tjJ+aR+
GrGg8GnefJxl/10L1UtaNecGs1AaIroBxEPqcTpYpeXYi8gkDYqp/qw2GIRm8bS3NOWXSjDqv714
zk0p1ye022eGmbH8/Ys3Q7U7nlqzTgNJzYSitMQFvVSVTePW8RYnxeZ2Nmn95wU2P2+PrJ1G389f
E5w7JwtwWzgd63Xbx51Lk6PNA3f8lrX9HR2X3ZAAF0rVK+QtHlOcI/QIvnMZbj1H3RXzA7Yp34EK
bcYJQFXmbLPu59sP9fpoJSUAzEpoAeaTuO90Ouy+iXWrmuPAgzj7aao6cM5hOKFqGYrD20OtHM+W
97cdrggHLDCEgldaN5hT627VxelyvWXbchrRbAG0ux88Cnm4RThHZ1TSr+qAY4hRFJh1irDd4zRz
SdLw9RpAp3+R+2PRLeDaVT4yaKZwwz5NA6yts2NdG+S1GOXt8mJxUlFLcw+EL/kArTi+sPpeL3VG
XpTjQF0vNKjVdAP3UYp6ZPWNeIYCskmw1rCrfufRm3sHCEe9NOfLuX56QZPvEGkgjsO8o2l7+n0j
F+tKCQouoI6u/Rzc3P5QeYp7S1MsXYyhDUvZgNwuqcFOTXGlYMUtVArJF47sc9+eGBVeOAxLKGBr
LlM9kZCbskgDp9a8G0PS37KJYjZ11+qcYll5RY9YPmB4mmwGyx53o4HaS5lll/h1zzYMpzOy6D9z
uRuL1x2wwdMZ6WoN84GpkEGSSK6PuKrp5eLUUnU7+pOgFFKlyDufem90Q4V2Z2NB1GyoolW1v3jh
tn5TKH1ghjlNuyosoHaUHaDTTRVBVjiiP2QjhdMaCT05Gbq3Qpb6V+zaY6ookeduwObJL05vjh+K
tHM7f7REeduA3/vgjJr4UOR2KDcDKDNAh6BBn2rwlvaFz/F6GRI3L9uR/7L51+JFCaZiZhFnbVAp
ve63OSFoq6HnEFuzhzduYjy8vfWX62I15+hq0aHSIckTyK3mPFQ5jm2A3kFjNtlxVnNvP4X5pUvr
9VlG4MEZBiMafUE+8OmX1bq6wbRW46067cmOCT4AsDe7TMWS9e33eaaLv3qhhduwqOET+a7uR9gv
2NRieQPWKTkCVT3Y498TfmgR+QKeJ9u01L9kPeWkMD9q7lepDDuT9WNl2t42tX1sl+8ttTnQEv/Z
ujGdi0u0qrNz4UByIpNcqniryAHsVWwD6paBXRTJrhNkNuztcDN5c3LhXjvzcZeSHS3t5QKH2L+a
dlBa3ButDDKgL7t8LAFaVOLPQ0vXcHXoCgsQy3il/e1OqLBhvtYFRRgjgF8BXMA969Lp8PpmYBS0
DyFcLuflmuskDc3wpDN1gdnZ3iYtotxHhEK7htU336R2FO3m2Sh8sNWX7qRzs7ik8LhS8L3QIDmd
Rdtp0GWYjC4QJcD1wVKlTyPt0jl8ZllYnHnUleF20KxfbZGi1ITljUIEiEpMvtekylZhFjYjmIYL
y+LZcGW1RyhnUq4mmVooRqtb1ihat8eOSwRpNSm+V4YRCG+pHmZW5i7TagFiUnq3uhmPPvL8wDsS
HcHJqDEe8qZKd3bvjB/1QRoXRAvPzIFNFEbyTT2NKsYqApzyxJasVEkECDrY0GYM3uochhncsgvn
rHZmLFKVxX+Jmw8VkOUgfhFtytqMclVY7I0qjT4pk8gEBthmuTRIh0Nc0bWHv4B2qdkDP6DEPkyF
T8PYouGLHWu6tftWtvvJLT+j4ahbm8arinL39ml2ZukRGhh0D5Zv9Uq7vwChUtNOZGs5Vrgo3tdX
1ph0F6b9mcu2Wg8nw6zWg+PUekGRogs02DZ7CxTBOzNWxN62hhiogC6vosHRgtrylHeOCu/FjAbl
kLbY+6VaNPrOHDsX3nxVFl5CUmjBpMQue2L5w+rsKuUUh5NmDUENXPQ2LYBVGKJ2wFyE/fDD1hIL
pDFuaOA4EM+x955ZioCaU636bS8lYGTQUO12cmPEm2MnxoA8ptKMn4zXSccHVlN5EGO6dh8DWB82
FhaJmU8dpg7sirDMf/tLrroov9+H4BKbLvLF5So8XW9uOY8I/3hdkDRGu8tikYJDwxOyHGiEOjjf
bQo7/ZU6lLhCOOXXobwGpS4Xpku6CHtMZR7t5w5bZ1HjsGJMOsWpPNcfq0Lvfw7YnC4aBCibtLxp
YllP4JLMwDX7aF8lqX5bovpzNaSDd3DhW2yHuG2vFB3AC7wGdCc8MezffuPXG4xD0ySFQTOcW26d
O9aq05Gkq0OgKq3ix3QVPtu2qDaZavwZ6X+ZW0RbmVPET0jgiDFO57YZu960Z2cIFDEZh7jNfzV0
bo9vv8/rvcggDhWo5/9jQnE6iGI0UsSlHAMqecO2UmLHp4J4SV7ldfxHPc0hMkDYHaEacxWPTZL7
k8hhDGI7/eK4yt6up2tZpXBHVLO/sCjPfaKlsUfWh+gzXcvTVwoH08qKKhyJlQQOuHM/7YsMXEut
NJcMQp7P09MzBrL6okppL6Nhx3g6lpdMaThZ2RSIyKp9L3KTqwbR1r3egEPrS6W59qas/a4lti59
Pp994w7uWG6stmq9TTEUngSGIAyP8gq2zQfpZMNTagDDuTApZ74zkFM0RchD+fF1PjS0iIOpXMUB
NrC1r3aYSdoCbM7bq+lM2kXFgaTbgFlPVLOunDaFrjiFxnxwwamPXpv1ua9lpgC7bAuEzYSjiiPg
PRhEZttq38F/RtEeyFL7EHZ0fS/EBGfWHUU/vNmoZ3H5rquQVhQBiUrqORjmRPvuprazUSjGvCsd
0W6JHC9Vls6+/8sBVws9dqM0bNEMCiiHq1fT7OUH2oAJFsZ2dD0ltAXoRpZHxWmtD0AK673Mc2OP
pKt94Zw6970NJI0o+3CCUOs6XZjoneCgVYxzUFmdPDraZOy7pLtUGT1Ts4Sjz7K3l77IkvOfDgPj
DOrnYM2UmFzj0FNyhvBqRjdZJtyjEvfmTncG9SBA812nllI/hkK7JMGy3OOrPUiTmbCHOvBitmSc
PoNSC7fEQHcOJvbpxhuK6Q43A3JiuCZHmkTTwiKddrzHDyF65UKYcW6iwdKDg8CGgP21LMEXEZdG
TV2mtHAD6Hlf4HFVezszjUtxw/IO63d8OcpqnuHm0kYeADIX9pTfhWrqaXtNb+Fle5qU72bTpoSS
h3mHMqIB7rePhE59oS7swyzdETk66muPkYTmtplUS+/xbBVyS5Heq/ZKqYsfLhbPHVZm8O9uZ8xS
7I2muult2VSQwZs6jpoLe/P12fmMDkBuEREgtue6uWc58VhqlmIEws2aPcRJ5bBAu4PYhLkFAKOe
8BRXwfpsjFGv3nttrX6eskrFGaxxw2wP/mzGNNYDBp8Bit2rclAeMqXXPr19qK2/8GIugRoJikU0
NBEIW+6bF184SQA7zWnVBqA4LEJDYwac1/6ZSCM1b8pVtBg82iWAaljMp6MMdpEt3JUuMET6oW8G
F2TjhAfBhQxhfSIyDOkeLSCsMjil13IkhQAu2QgxBGATnNuI5HJTg7j8qCSlc6XYU/dwYfKWiPbl
yjWQSlzCGK59uMecE6fvVecavn1trgaw750fMsuzcNNoTqRsOpjwkZ+nTgOicJGK9PkduoQeYQCr
SYjBf7ZGRitAtJGA/djHyWen6VoNemrpgR7XWi3Htho0K+7ui4O7I2P7nVYkoELrxgZ4yU8jHWAo
KBnYZdf+LYQW3bVd7dzEg4LNYxVbKsbac68CdS5DamaJJlooPpAATNie0E83tZ4tDHeBJXfRwR7f
xgOErw1CmLAlpRVb1RZIf32XKK7IoNuP9Y+3p/DZ1e90CmmBo5JA6oC6C7nd6RR2naZmZdl2gZdo
MRLMKOwfvcFV780Gtp2hfLSyefo6Y0d0BVesgbPW5dWWnkRa+YWZetdqNdc/S6gLySabO6XYFmmC
U5vIKuXz1DtaCyPOUa9jMbX1LdpF81USarG6mUG7/h3jeg6f3pHekc/LlykGLw5UYYtHbLBpIUS5
a/vdLDJ1k3ayNu66FGjgJoSUfF100ig3hj2pVBdRJ2JRw19rdp3Rm5+6LgLXErWpcigyK3IB5uP3
jA2gPtzFc2NAjIEW+qmeU9DwlaBi4VNeBxndIhxVbwa3s97T7YMNY2E7dj3BDGhwKwrnHeDLEu96
b4LuApNGzDfKgDQXyBlTftSzkjJL37Wd60eiSeMb1y7COyWa+/cw8zARzyP1Gyusg3cSd9BdyjzE
63ICupTDA40H1EaNrOoOlg7tkqUWVVel3lePSZY1AF0HyAg4W9fZuCui0oKcYNaHoiym+EjjCfKA
KEPxSTfJJDZdFU+AVmfjS2hrgKc5nIV7oXq4PsAI+hBe8ajKkbXg5rg6wNqpSPSu1rtARShiB+MQ
vC4dyD+MOBiFEhZNWBCtAAnX3gx1XuA0X5aEwia27SUvc+WJublw3b6KOH4Pg14dFR4C1mfIyIvT
OKxk0YVKNwV522LFact5lyk4ics40Q9h6wQaBHs+PTQXtxVYvntZeyFnWi7b1X5Er1Fd2pSLKsta
sCRsGi2PepLeGQy+n6j156qi9ppy8m5hxnUH266+vX0GvOrlLa/NKUD4TiBLYLcKACrZOwbSPX0Q
yc71wNgb9lPBFFC6VzzvqYTQ9+RFNpsjdWb7vra1Yg+B0AtsRQEWU+SftHIoIQoYXb+btEnIjTtE
COpLAOIXnOSWnPHV/NBsWuTCOPzXXeS27NU57cw+GPtehUhQJ4dCGzw/o6DiQ3EGTF57khzIuWRj
tE79nmeJSvxyY9PvW5u8dBF11jG0+yD3uEhGBQECBfV1FBQultrOvCQ1Pfyt0PVCDHjd0milkfVj
RSEAC9zYADTe96PvJjNkDMcom69JpBRoY0xN/CThz15StD3zpmyyBWSFziGH3upOMPqprVQQOUEb
q81VNOnJe6tEUcKwOWPfXntnjg8kBzWq7fQdkLRd1dGqMArbSWpT4OlZ7HMRDZsS49YLx8erch3f
jmEQCEET+7k9fHrL4RImOUmjOQhHOV65sW7eIPyM2jJctOtRj+klwDbehRIF09KacDfHAtvH1afd
FaWu+YBsLoXd556J5JGFtBw25HWrV89xzNGqjGdyexoaThU/uQpVjCZNqmNWy6eUchUUfXi0QtlN
yK59B1Uprwq49vvYS8fd21/izMHD4kZccPkSnNCrQ6A0+eKDUfI4tFU26lh272C3DzuKZXT7jGrc
zt2kXojTn3/rajsvkSIxMOV1BPeW9fHixLWtPK2NeiLDAdKDiGb3K7OnEVJx1h6GWQmvBI3IOxNt
4I1Ic9h01OGxo5Xue/Il9ELKUqPbnjW3ZmpNG0Cf8gZgkLIX3exc9djF/pi8ZLgyYojgY+/mW73X
zOteNT/BaI13McHl1tNrjAj7SrnRJd36fh6g55VlQQFRsL1VB0qCzHYNkkIYzUzGnZn05QUHyjM7
nqbT0qthMqxX+UrRINzCR5mDCCHdnU6pY+v2gMY9JHS2cYE6QqY30TFTjEufYB20szVwVaKDgAC+
S89r+fsXX6CRhRVlXTgHtWyGOw0IJASEkBALbu8mjUV1eHudndnxhJqUdQGJs/Kft8WL8ZwYnrCO
LlUQRbiOqm2IMJ1rDP7bo5w5wlAypc5JGRX81lpRFxiymcx6zygo6rJ8XQt0yiK/n6ruhaFe1WWW
GbRpdC0wV+Rnn//+xRuVs0Fg3sZaEOZcpb4dxY0BvrEZrqNx7D9bXswhA10y/lBFo1b4TW45zV7J
TLXx80oo/4MzlRkjUqL7hnbs2puur2JlwlVNDcTMmTrMPQFug2fz2zN8JmpYWnwEKVTAAHKvq0A5
lG1VLTM9EJY2X5VS05uj2lJq3BhIr3+mQDp12zCKmiDtjY7UK0twhxxmFALQwWoiP+waWgmA+dqt
7cbtPdLbTrtxYLR6vtY5kXvhsHm98nhg3LCWdBjs8Tq0SnuPotVkUcBQJxp0UrDNw+6SJdrr/UTR
G4QdtIRnQ4llZb5YDaTxLkIclR44NodJB1/gvkKz/ybRZXxl5pmVX/gQZwek+rrc1SBA1huKey+a
p3bWAzt04y2yFC0GFpq2g39o+X2Yhxc28Cu8AFDoBYL97wFXZzYFAOy2OkMPSmPaRE6SbiH8Xiem
c5vWSbLXhso9doWRQNRqCpJWGzE9SMQHajLZFnGP5gMlj3IbDZZ2TVH765jhSN3QGLgq7VnZj9aF
Dfr6LOB5kZFxF6A3Qv1LFeHFF2l1uzVgmumB1pJsC1cx94McM3+sTe9/8i1eDLWKnFDtdeeRenzg
oau1pcIwH9R8trb2MMV7pUjVC692bkmzx20oWETEFKJPX21q4frFZqEHtWFXV1JRyAfHbtq/vdVf
hwbP+5svgOuAaturJR3WU4Wysc4Ksxob+aHGCZCeTRchotIvdIG+t1J4n98e9PWNSPeDLYSiJ8Eo
QLPTVytVrfcKNzMCORu2D+HxSa0t97Fjgz9qRom0l9fP38MEMcK3Bz63nxyoW7a3YAjBJp4ObNhI
sVtaagSjVSdHzu5pS6d3vjeLnIbypHcXxjs3uy6nEvuJejfi+afjWTGRLzRvgyaq+6BnbrVF42u4
qgq6nKYadbvEseT7t9/xzJZgyZBZQJRBI3ONYYJKz/1g5HOQTA3qb7YwdyWdlU1ku8OFpPrMEqUH
CO4YqQQGXBcFQ9QFhsQScwCtWD2UsXMHmrW+kBWeeR+gveiKQyZcwMWrb1aiaOQuMo1Bhy3rkWgt
3s46DZGwEtH/YCgPNuNi6UAn8BmS9+I08bwCvaFamQNFuvo7SP7dJyfRi1uZZtGffyXg7QZsBJ0w
xlm/VTbkNLD0Ug2Kob0P47D/Urfm5wpRseDt5XCm8OERv7D48ANmxa+rOBNKCbWV2Gpg1+p8aAdP
vDfiAhGoMEQlTrXifeQ22gb3iH5vYY5+3Q6ZcvX2Q5z5hjyDoy++x0gYr4/pUpPdVHCDBwi/1PsE
fQX6eqlxMCih/vmxSdCGmhk5Aqrja8l71FykbYOXDXpiwhuwuynFOqFeOMFegYa4KJceGcmhR7+d
cOx0Z+NZ5Bb9EnBMjlv/QO+o9kcDIryF4Mp1q+bxjSqj4VpHn83H1r1FVyVVEViM9HeYumjHYarL
fZmBKHl7pl+RjZ4fjJPcIDxe/BlWR44rUndq1UINJq9LjxHGY7fWkPbHpOU2bpfio2Yk13lefNaj
srx1pto61CO13bJOrc/KBNZbco+C/QDZ3QzWonovxFaWGSWjC1fquWXBx4JAjHHWYot5OonYtCCG
hcdP4EhXHBTMnT/0jolMghVeIgCduXKWfiP1N8AzNNxXQ+mzGdq5FWlBjh+2b9FPuBtFXt5LO219
iE/awsDCmz7W5c+3v8i5l+QKsJcu54JvXsUNpCZtnPazBj1Dhkjszt9aa7COear1u7dHOpOtkGjy
H2r+6GRr6ipkcEM5o37W6sHs1vcV1f2DFhXyb7sfy4fcyO1NLvJ2Y9Fb+aaNlf7RavPpaDjJhWvh
zK3HwUbCq2KJxkG6euMxThLcuns9iHQxbNLZvC8HF80kKibbOaVBFUbaw9uv/nxenhYbCMAgLIBE
Abxlq8szvTi6azjS2RhaRoDYhlhYEnF+i283TUBaknmGZFJ2jRgJbDW3gpq2cRNhOftqyEv0HO0p
C8rGeqJnKOKtTqNk502q99n2FPtvRekSZR87ETodblJTuemcrHxK02EcgD62deYjkYmspVBQk9m5
joKcrtt4+hetK6b7yRqHAzbpin1nWm187TSUKjYs88bP3KK4CbMBBCfu3I2k+mzV7TapQhSoa2Xo
byAW9bSg5naCSabGebGdtGiuN3BOaE+PsWajJkM77E5zJi2mswFxYZNWsIN928KVw8+ncBFUYKkc
cE5AZ1Ypyx9QvWw0h4iv3hFAAwKDEIlOFyqelY8vWPXZUAZV36IG5qKEHdf953pOig1c+PRnaImq
vpJdZMlNPAqv3hRRvYgOeVV6cMIwugQBP7eon503aGEtfHt1ddLONJdA7rZGAPLlnTPX2i0yyfNH
XNK6J3NSh2sJ/XDr0Mf7WqqhMgJcr9t7ba7y49tr7Ey0Q/oDgov7WgMIvtpdw+J3rIeDEfRDGV3R
G4RD6LjR4Y9HWbawDnmVFFxfy/yXTquHqRIaQd4k7t5V+3RnxtHffzjIQnHHr0pTkV+wqc6e7hZd
okSHjZkdSHQWd3EVo+QD1+TCVfzq5GMUB2WvhQSnQyNZtXCnLq0pumlO0HvhE8Ko+n1WO9qx6SgC
vP0+r053+lNs/IVeTJhNsHj6PsMAdEJiOBNUTmogalR/yNQJxbZRR1WyTC2Iv/G4dZEV+vOBF7wd
CQUnL9zSVXCa02LFEdFQgknEGoKXsj06oh78vCkI7ufiJ/Yq7ia1tOzj22/8O/c/OfEAmS+4FUh/
2Aty3J6+cwOuE/GtJHvvtg5JKbWceN+iV3zXtUoyb1NjVuj5aqK/o72XHq3Wqnd1MoPoLWCKmpE6
sKURE35nSs/7UVSp8ylBU+Zdj5KA6XthW1WPVFMSxHSyqQz3WjTY7Z6gp9qhNF0gJxfGTbsThp75
Tvt/2Duv3bjVNF3fyqDP2Zs5ANP7gGQlZZYsW1onhGzLzDnz6vdDrR6Mi6VRwXO8gYVeDbjdf/GP
X3gDnnxXlS7LlW2U6HS63K7GfSIZbWdbnV5UjpA24MVrlOL39VwGJSo28/hgaVYQuX2SRp4uWL2X
Zpw/Z0JS+oECg3VXI372GsO8495urCaA7xZ1D4mgJ9/i8J3IgALOm17P3WzrbSO/SQb1TW0aqE60
g4XttKo2t1yisbRrpGr61mpDgA8J+IVg2zSatqjWNyPyVJryM6sD8VcBd1e/aeJGLu0Fq2mhpxBB
WA5J5g6TFiFoAFW0eUuy9CBwMXH7Bz7EG6XV4nkvJMmAypylPrZYsfGRUarvqwGx3tDWJ2PedBYa
/EYG7sBuQm0K3bpVup99CLvGiYY+2AS9rPRbEUmwZkNHKtpLQioH7lx0FE/Mila8kff+1i/kfIsu
9V+dkibfskUygrWBMvX+VfEVNT31ARWu+BuuiE3ooHCmxQ5a581zqzZIs1uEW1iwzvFWtcrgUKF/
/YLcoCLafdkpd6EGRwUZ6xQ1rRHEeXDh4JzfDexeqg60hVhj6gCnuxemfa4jkRR5LELkSlFTuHGE
+RpySol94agst9npSYGsCWWQaxUjLGvNZxSFSs31zkw8EBkRt4MVvMLvm5xKEMp9Yw3RVvd77YAW
p7YIlst7BSL9jKjytdHo0YUc86wEAYWZ9IRyCz1ZyNvLxPwWqHSIBJsd5Q9PQSIfoWsR/TrVV9x4
HFRbRB7zUv633LKnXw9OSoTRSFUUyvG64RhLAzmZ0RRe0VNCUgxh3sUJFPGkgLk49+Z0LSYobolt
l7iC4D9FKKIeM72N3z5fhrPnU6YqoZK/sxa85WfKJibCZmYey54R+LhloO57rcvZdGGxPxhlkaUg
TFh413QjTqc3CHu0iJtQfYgoqBLzaLoLQCq5sHs/HIUHjVKpyVu9JueCHJwJ/Cb1oc5o2wOzwah2
9M3N5zN2/qrpBLWEAqCf3lfv9Fu0EN1nsU7Uh7mBYBHSO5zyKd4hLQgft0eas5IpcZe+bv0hnRvs
JRsTA1LyJWB2a4RdPoVRNkQNnydbtaODOn0Nxgp/y8GarvClGiDF0ttBbVW4EP28VwJOdytF7QUp
Tl1XJtJaHY9GRh05qzLtwc+mr1PS6l+MTo/dXtHCKykJd21RTQeulNDV1cK6G6X4YOnprhXC759P
/vk55YdQnOFphxR01rXTS11PrU7THhq/7+61mWzZLvta3scZvBenRPP86fMRlyBl/ekUJxdaIKUa
ADGr5baCuMwiRXsAvT87+CBnN5ExBodsSof7ojav4zKF+xuHKMCRenw++HmYzZqTGkO9XfCKQP1O
R++z0BiziJAQ8kP5IOZRiWwuSm59idC7PU9ZQNLSfAvVBgMPflvlgbFJN6McXyqNfXS4fv8lqy1A
Gi5EWFxpD7lG3EA/FsrqoMaHzz/4/dY/nW7kZvRFLd1aOitrzMcI8n5AcFx/qMVMABsWp8mzosfZ
q8YbcNRw2aqcVjTTwGnLVnkmQJCQl2wTZAMj7CpQ3Qt9fFYCA8eCbTc0GT7VIEufiRDAtaHcqLd2
Bda0RGu7SfbEo5gNTGQ4cAvQSn9GulEWIFkl3T6VpKFBXHIQfow1QcznX/rB0hIW0wGGKMjQICpP
l7YqRmKr2tQfppGmN3YtwsFqauuOndxtQfbCApoQ41bl/kdQtE9T2cxOgzz8n2JI6TG8c0aW6qoI
n321xRq5GPqhqPQHsGy1l+fWG4d52BthZl4PSCxfeAqWfbJeYNDlNBloDYJ8Uk4/u7BwnQv7QX+o
shLmhGg0N4nQ9jjM0P+/MMXnVzWkcfDPaGDQm4U3fjqWtgCpua2MB7UStO8g1knUp9CTItm6l4uU
Eyu0wrMyCc2XHuHQWyTKr9vYEn7CriJElrNAQwQbiVZXlDP/wcK/ycVsOomcXOqnC4CEjyZGBpGx
kEe5btbxkJGKUdmZk/4wGMEMaDGQNw2gQhh1zSVJtSUJWa0BV8qSYb6jgNaHLNHLQY9KxXhIBqSZ
A8uSdihcm9dVK4UbuULeKI374UKI9cFiQGAg2EDyHVrJuuKdI+KNv1cYeFpYRXugJYwcZPomtYTO
xaSFXogYZxt62PmlW3TJ906/l1IwkR0NYq5xQC+n+6DRMe4wRj30hib0ZDHTNoiYVlekcaUbVbJq
j/Mw28nkW57Sxy8K8goXtuL5u7X8ApyReLcpwKnrXa+2miwWWuj16cLzhjjvlHXU4ScBsq8D23th
sj8cj9AapAnXCx2N0y9OxMwIptQMvZiW/04xm2wfVJnq9LWJQNBMI/7zo3a+oxYYDWQknTdZAx9+
Ol4IyDcl2Y480YgROsgEpEjiQzlauT2BrkQl/qLB6DkcgjSFWiY85AVzAoPvdMwOGHIjdFLkyf44
PqJIUTR2FWIMcRtMAoYZfp6WX+AcgsNN5Bb566AvUOEPK+QS7TwIYrp9cj8MtqJGo9fOuvKWhUMg
uvrUZPexUueXgAMfvG78ZMIXgH7cTPRCTn+yKaHJXytl7IWTIbh5FAZY2GTyM35Gwk7MhcAtW1Pa
l1LNrzX98pAolQFiXhEeyZPNDaJjyl43E3MfgdfYTB0CJJJfdp7R5NFVq0zTBtrzgxg0eK5FsdJc
GY3Z7HVQmlegiySUBRC6Re+4+/P9Rv8IOQi6dMBy1jet7EtGnQhJ7CnKd+DrrT2HmYFa+Rht51C7
sNk+2Ny0Q4DsIiRHGPy+MX5L1uRA7ykKRLFHdaTdKOLY4rlgfbeoGO+mLHz6fGsvW3d1eTAaYF2E
4paUeLXNUorm6LebkQc4zcSRoIhvCjHMcGVrmguzeB5jLSKKEmUrCmdcCMsV+tuHhRHMJzmqYy/A
GwXgXK/vxkj8Uxrdkt7/PsqqLNcOHRx+uYm9LraiPW80FjOzZOzzFBhmWObfP5+/D1eL2v8Sw+Kr
vT6m4jj0htmLsWdMmvpYdeXs9NOEs0goWFfdEF4qCH9wFVE01w2sbcH10XI7ncR00Mac1CH2Mi7c
DXTMFlscPdwNMtGhNqILA8vzEv3po02y9IsBsr+z51aDGgTiuNf4sVfDGLw2a+kZJQp9Y2As8L/Y
/DQMkEBaZGgg4Zx+HhWovMeMggIjyuiU37K/5Er6bqbtIZLk58+X7oP9SM+GdF1e5F7BD56OhX9y
p0kpt7omlSW+mLW+KbPpkoWudB4Z8CQvypPk0wQI8npD5n7jh6LKRa7FMC4A3rffMCS0RHtIuKts
sBPaAUVuHIlanVomKvItZgl9WILxUvAEopgivmEU8ADUcSgcw58bbWMO8bxte3z+bCQSkvFCHPvB
toaFwRmFN76Iaq6u8hGvi9kXKPRipQXlI1K77SyHgi3jWLCdYFFeGO+jtYAuBOeDdqUCgHu1Fuj8
1JWZJNywenkgoIltlK7i7R+vOMhwyNsLBIhQdPnq326gxGeZKlRtPeSIcPQzicUmEq0/38Pm0vJd
tEoo02jLafptFD2bJLXo1MyzxLi5ioSCI6pbyaYQ52pj1uZFMb4P7oRlMMIEiOvsn9XkZWM9weQI
cm+Q6KeAilyCrjGwMfAQdybogF0dFoOXjaq1VwuU0uLU0l5Lec5d0n4NshNl2mZKxy3ISumm7szq
Tp19a/f57H9wi5gEx0sviwIsrL7TeRk6MwsCfcq9OO2Sa1OcreuprnK3bbFa/HyoD7YTq0zFj5YT
1cc1IKPFgiWeW4bK6thw61ygGauXwf7zUd4VYVaPJxRIcATc/e8BwukXxaG/0N2SwhPFUgH8rWhX
Ptvrea7699M8uymuOle9pmsbYp1iW4K6vkUVlDqHplXbcm6NrSGUb3VZRFvgTvmm9lmGfk6ig96n
L3KstagrlvOPAAKcowpzeCEv+2imQBrQ40T1jbBjlTxoXYCeISAxb55xPFWTaXYbOhAX1uMdALae
KUJo0tWFZQN+63SmAsh5YPOs0stbNWE7xn20K7MSgTUBaGfqdkoZfQ8TWLxuJbfK13kKSsMe8Ct8
pcMgef0oj0++HJSPGI7q3/18apqtZRBMFJrs/4DshgeWTrxcg+tvJaxCTIwaP1/uj6ZqKWsvteR3
mcLTb5itSqmiIik9RS0WpYAW95W5yayXPx+G/t4iZgx9kcTjdBipzZUw9a2IZK3GR65LyesjnCk/
H2X5f1kvyMILoxBFzQzi0+koCrYfrFYee3pRwrnC9fMQa0rvKLHV7Kx5+DXlxrbz2/pJGfP0Aljj
nKuy4NDe634IfqHzu3rmpQT/MJhwuVcrvQF1EzdMJUS1CmKPvosViX5MqYixo4lFeDsg9bkp9d7c
wRXF5TestU2uKsUFFdgPHmruJmTBVKhKoHas1ZvX4VWxeIVWnqGMwWvdcBZsBXzVy4TXT2YLuCCb
toiVHzJwanQdV7Wyx4wQ9AGHSPQ3Ef+r76khkeaMUQwPpK3GX/g5wxuNc1+kGSeK4qXew7tI4elC
on5OpYMmNHBFhEtOFzL2szGF1EmK16j1UalC/SkNlsJgQCsB1SQEHAvXlDvLx37aqA6gN8sd8s+R
4AwRFB2n0nxMfqu8U78XvijdtnzcVs5HNl8yCv3iO9bF8PB8oRCcBtR4aMd6J1uOOsnJQy+o0GiM
Umhe8Eviz6DomYOdFD02HeoY35tTNJluqVRDuZGgIydua8XYf3RhoLl5qI+QcAITZH9D7Ae+vBT0
rVJNMgQLs4mwTcT9vHRnsTIGOwRQdBCCLhSvuAmbHXUPOcMUx8w9XapV+LP1XP80oeqW/Dr0u0jl
nDY27tD0gZAygKOYtVn/gUePjg+pKtRfulbuEkcWw+FVrA01cQBjKsinNUn+w/f74qVNZ33YICmR
71sTLRInaXxNhjiLbQsXMhY/9jxiyXoVDYneUVvFpdKRuLxRxPUNoCFVlmtem2iVTN02mH4mEIUq
Z7IaupxYwCNekKQ4J9p4Bpu/JrWkcXrhqJ9dXMtRo7q9qPXq1KZWG1sRVA0LW2329CoB5cN9gP5i
VeD9g0+fmUL8nQ3dmbrZyneClQ7iU4z35baXc/TwAHNIWI0J81jaTVErb/I4+l80zNY7OiRx4NQz
foc2jpp4xUR9Kv9V9rPfOhDehmvo7mLupCzBMerqWdvAepRfIrMNMxtHAAjaqlKjCDhJ47U8tjMm
f2FdMXQqK/YEtu4V4ZH5ayGmHJzFt0lx/VRMHyT0pWgNtVOCRaePw6JTFFFebpIRA3EV/VLZLWSz
ld2BE68B7Z4GuBOpSXaGNZLyMkZ5c2gBUTQ22pbZtNPifurtWlWpO4xpixsaiCl8mLAyT5xC6S1t
a3ZlL9kCVIYWvviEMI6B49YGj7oMA9bYSh2lQgKhCrTwp18GRQSmMQgxEk2xbb+ChocXqh8r4S9x
boNviGXGjxJOTNQlax13o5Iyv6MqwiTatFuszZDNQMiA7OIFKCjZfJ3AVc6xVdfVF3RifS7LLghe
/SqA+z5ATbLrATIU/oCDJjiCUPm3IS97cRdg7TpgAqKJ/Q67Z23cznVRPH6+x86SHNp3CyiE22MB
4IjrMCLTVcGY2obIGoMrrSxx25Frz2+iYqsie7DF5fGHWJTSha7hB1vbgPZFl5lmyqLGfHr7ocJc
1bE+1J4ezv220MTSlQrQfp9/3UejwBOn+sPDTHKy+jqjpjONIA79A79XrthA9CFLjM//dBTsCBaw
JpAeCgnrGAnLcU6HmPVel2o4givyj7RQSvfzQc6C8EVSiTyegqIJOnTNDvBbRGACueu8Am0hl2QA
HiN9gm1S1dmFbGt5eU5eJgqz2ELTroYUQJa9unYGqSkz4rLRy5HPdTiO8wbmoXltTKkBWQZg+Oef
do46Xw24yoNipQDT042jN6ujtLHg0DnWFLSOksjIPfAQ7STgnF81jRexDOPapqReXAgSP5hfDdUL
Eh1ABxYqP6cbUjWCuMGOcPQsJf9VWFpym08zZlacnAvb5bzFxufKJM3EouwX0vXTofQ6TiqtFkZv
lKViJ2R6f13D1NvU6jBd48BpOliixse88Ot9wI92wG7h0YcB1oVfcn48qMUvetHUbAjv1z8ktCRh
ilA19Xof+78pTqT9UiC9sHM/GmXB2omA7pYPX81s3sdTr/X56ImzEFwlgvxMV9q4kA59sHxMJrg+
2oXUCNbBN6pTkTlTQfQsfUx3+lxkKZahrY+Bh2geP9+vH43FqSB3xNaImtfqg9B96/D5Sydv4Rba
kSAr91kQ/ghJxC/gcc4r85RNdHqEeDdAuQLbsdoqiZ8JYaBK3gBclRQJdz5xqxLB5HZvWbinRkNc
okM6ZgSO2aKO9yQKknATNWNbYEyI0YA9G1rxUPH84EHb+VgyEJXGix4nOP7Wz5QNeDf9++z72n0a
8YQ59Tj8Guci+cHd3U3YxgnzAWorD5wxzmp0O/tDfqmOtNwpqzsHlQMKscjGLdKVy5z/VntRx6JX
gknHCy1I660Q6oE7UICz/RK3LqMubsW61C+UAT5aRxqwf2OMqPStzqHQd70wJcLkWRO+gkYPY5VG
v77xzf4S9fD8maW2CzIHjjtJE1CZ08+jmaiNBJKT16SgzJGPWqwTA5QrhZn/ipD4SyoWuU3MhCvf
57v1g9vcACVDvxlWGTyl1W1OQ2nWwi6dPY0YHZEK2m21juN7UqgMPP6pRvPyTIHkZ8suqBQwZKdf
WuEl1RvGJHoWZBIIUdWTkintYRwgPH/+YR/co4DRFkYNkQSplLJ63XFob+YyTTVvBq/w5Ft0zmPL
ZANXFQQiu0eS9VAItPztXE9RBbFma8T2DZ9VsJGN8fXzn3N+zVHWJy/njQatwBycfrhaBT2XgtF7
SZEnkFdry7EG+Y9hEShSL7RbJH6XIsPilff7OcllK6oqudK8Wg2T7dDXfLMM3kVqTUTB+1a6kFx/
8FUmib62BDfoz6178qYcpFUX1apH83DaF6b4NU2RQft86s636FJdAj4FG58WgrX8iN8Of1c2tVjE
je7ltZZfJVAv9l2ghDsDY6CdgRjI/Z+OR0xIvRUM9rJQa7Fkv6nSeVIn3aPyLzmZZAK1FYfY6YPU
2rfVdAkBeH76oZqAH6JKjRA3/z79vjEKkMztQ8MzOmSw4oSO8GC2wqGS5O+IBY5u01nRLkyLt8+/
85zfxZ3D8gGQQzpUBdZ6OrAetihX1EwshkrDL1WtDC8Q0nqjdcITM9wcS1rSbtSY8m04+VQQFZJd
eo7qBh7+dCeFuNdbsfK9IeBCKS7MPRNd2q3fGqoNGzW/cCGfl5f4vWBukVHgwqJvu7ommwRHqLFT
DA/P03yjw01xjK6JX/wC3S9xoLmA3XTk4nVl3Wn4hrtGE0QbqS0FOGe17CYDIJjP59A8Q2kosI65
JBDj4BCo60Yr6KRBi1U1PAoUvjzcTgUSPfyuc1sq2+G1GH3VMyqyU2emJm9u4wBtGSeKJKlA0K3G
AJpgvbhP5VmHixNG5nfshDr5ysTwZp/HgbUL4xi0Fx680WSPZRQMFFaaanYnzWq9qdJwhtJz8jhb
1OJaxfNLy76i4Txf63pe45A8hxaA+ApcwNKvmjdGGCf72LL67MVAw6VaBBYqfNUNPd1QEyi+WR30
bYyOkyOl3+ynEURquxeFIX+qatWKN3kZyUd/NowtaUL2KlZFWCPY4OPaq/Mxb3SkxdlGC2Z+kZUE
66WmnZR3gZr6aiy72t8MUiUdAD3EP6NSikUeGyisjpmpdYUwmV5eN10d/6qI1ZCPloP5W1XI+n1c
dRm2iXOi3GUycnI7w8CyBMHlsQ/sDjG10an9Mkx36ZD3ThqmupMMFXU8AENju5HTUrsRAj8EolSq
Az7esZ5I9uf74az+StJKKMtuADJEfUY5PVLIJXaVkbbRMZS1GrdjU7tVMqN9blQBLQ+lb69qQ8A2
vqJVMhfSeKEC++Hw72UhuiP0w1avObI3BqoaYnTUJ/kpBGzLlkp0xxjwzua5kfYheHRHHQIMlhus
fD//+LMoDQ1NghdwxmDS0bpdfbweYTHS0Ws+0heob8fCwFgn1FFdpfSy1fw4uIUULFw4gWefrBG3
8qpy/Ghkk5qdzriQcjY5U/Ixq8Pgi24yxRG2UZugTsWtViT+tsRNys6TsvgJYbO68Fi8hxEnoSnj
k77gs8ldKhL1n47f1rI08AvUIxr/4LHGztSETSxrw/1oTtKdFIcUFH2EshRbV4MOmEuvvSiNajbQ
B6senXJsI6/7IJuGbZ/n6l1tDSj65NksDm5J2IKIIFL1VK4sP98OcdAAJY3C0UZMrQs22qjjia0W
eGgnRPsEiTOi5q4k5SVsAMquuRPXoLDB2VZorwdGWzcXVuDsfWbquQT5DzyeSGpWgTJFlHqoCTqO
aO1p4JUsYCZwEVCTEeGGUCG7sM3O3sulXPNetKE9h87aasYDAYlnrIyUY6PX5OEgXhfV9qH9UonF
l6QW5ZeqGLQX3OyaPy1LLSMjKLf0OXkw1/2N1AhqeCaTctQQuXLlRtSc1B9+fX6KzgNXRgF4h/4q
c0ltdzWfmZWNg1xWyjGaguJKtNrhq6AM8EYDtATTOTWdItWUG4m1/Ytn7tls1eiAAPGluOssAVp+
B1Al0ksiE/p7pzs7LdUujoJOOfazLD3nah9trZI2UtgKwdfPv/ksjlwNtQqBCLQyFZt15ZiZmD6O
JV7jxCuX8H7nVwW5K3ExRSukUYEknH5QZEgiQjudfgwnPHkTMcoOQKaVhymf6VbkbbULZAXqbOn3
90VettvPP/K8kAX+hWoq7WvA4ufYv0gdeO91Xz2W6mhuYjPbRWGc2mpbXQPlfOlz8a6Z+wP+uve9
ccm/56NthXIYXXpYzTpd2dUc94MhiG0easd5HjGBTyTFQy81vO2TdnbRIBiuk7TM7xJFzP6q0/Qp
L6JForSO/ziMA1S1YB9BNgBDoZV/ugyN1RmzAdvlKNZE9bZkDENro8jR3tf8Ge49aAraVT6WimM2
qvFrCLp9yx0LsXBoJmduy0hyq9mKv19Yn2UGfr/K1aXuBuOHt0QGprQGfTVJAPwYWJEnd1OwG0Xt
xgwmZW+ohVLgTZJNV4i0Ng9aAvSiijOctIUkf20CJbp0HNZHD8YMPCsycupVhJdrcBG4xCjUKap6
eSlXoYvrd5ls5JCQ2kqqJHdygnnufnQw5hurFEIo3VlVT06gWu2zyd/13RHl7QnkUycp7qyY6dJi
GdRoU89o8tii2ugEB6TroYODRn7jG+lg2IikC/s6VbUfFTD0G+rzQw01MGpeTF7Rzm6VoRxs5Kj7
72o3q98ssYxuqoI7ylaQILGcIocK5mT1Uk6Kg2T8aipTC6g1zq7xfNNcOla5bBO2lbJbk1gIu0Iv
55EaZprHFD1oKNoS5JGLMmT6em2ZEeKERbaQvUcV93TTiUGbS0NZJY+BmtTyYZyBbNhtGCD4F/Vm
I9tc98lbn8jpF3xZGopZc9I+ym2n7Am80++RFKtAciOMbOwstoLQEXWMQ2wJe5NfF/bhkned7EPQ
azwx74xn4C7rnAIlqKLJYn5rN1IZBfOQtk7fV9IuU8Rup8phcQilItvJcZ08TouOIe393pWGJHEo
CV6S1jjLuzDLoLkAdGHhJPD8rUIsdFQjED2C/Cjg1oAc9p4OwEbS/8JqAIFqfbuIehT6aybFd9rM
zBX9Xh0vUS/Xrz4/AiQ+XpmopMA2WC8gAZIgWDRSHgca485YYGXYE21fZQ3mnEVT64+JOY62nEgX
asdnIBcCWqqA1sKn4kXm9jzdOm3Xar6hZ8bjLD9E6W0j3Rf0/Eylc1VfcEUqqSqKq3F81FsLr6zn
KVFBZ5dOoN1mxqGqzY2aS7Ylf4vzeCdm9eZ9u/x/c/F/aOyB//N///NvZ2b3tX39j7e8jdrp7jV7
+9c/6P0mHzmLL3/rb2dxAU7lP9/F/eGLQmGg2vFf3uICzuD/XND/qPSysUnTuTD+y1zc/CcQyQU3
vYDawJIuPQnkbNrwX/8QZOmfRGQLnpHToNAOkv/EXfw0IqGFhqzOggqnNkhdA1rx6dYyKPt2eu0T
ygryaEdJUDtqWBi7Fpfu2glEA8XZgVB/nh9/m6qHvy+T/8i77IH+eNv86x+nAdf7wCBXgfMqSydP
WmdN2QRcpglq9ajkfuEWRmjRCJjDw+ejnJ5ZRqGivVAvAb0TRVIjOf081IDjDvl10UNd4FYwqjfs
C0InEsarZPiJcXZ+RUj293H4H+25Ty/68zFXQV5BCb1EvlP0GuR6M1pJO6nJpm0pBg9m+e+z9z8O
dprx/j0YNjPvhC0ChnUDphAyv28Ro/LCfBBdK+nUTUVr30XUen7MKEltP5/QVRD3PiDMMAg58pKA
gKw9nVGKHEpNfU326iA5yr7a3NR+dcAz9BAIw5danYRDJHdXlbr3uzutncML9Y2Vu9v7D4CbQ1MQ
pXUwImusLZ3rqbbaQvYYSrnpVPkOnfNyVwmDsR+KrrRLvbEcsS9kaMZ5+5iAN+mgu5Z5/A1v6YNw
aFGbuJCXna05lArsEeElAlTg6Vw97gGvllSmkfEwq11gRw3YijbF3MgojXlvjtWlPXY+CwuHg6cA
QSnACainni5D3euNblazDq/UCpzJjB5rSbiWshLwZ4zAjtDK85c05z0KK8FBNIsSzBA5QjmVBznX
alfMisegM4wLqfjZfcLvIrhRcBwG8oZ60envEuUxwc9pNh4KUu8+1Q5q6/+F52q1QeVM2oW6eANe
J97j6lFfoIF8OCc0ASg8AcOmG7k67HUaGE3XM7YRNDeZEf+ib6Y84WK35deO3wyruw9bO9/NGjKC
5JzBwZL6XUHBylbgVtxYo38JQv3RvqCnxdXPVfeBLY/M/RpUMstU1skD2trQcAO0owX1JV+q2p8f
zvXkgxlmN8DgQG6e8rSxKr4Nke+rA7fg0bS6V6uSD3UpbHuh+jKO8l/h3D6NUU8hevYv3HgrATm+
jOcNj5OlM0qabq0bFkMUlsCMZumoWo+RgRGcGbhqptjBVaDd9cJN1W76DrH7zE19ApUocpX+5fNv
X6Es//0boAhCbeNZZeud7rwiqBV1psJ47KlV3xqKEyrfVXnb6XeokbAXfhn6doz2uuAEOd4mTnjw
ZztW//R6ep+K337GsiN+6xXRPoW5xyN+DH7p6rb+IXV7CWGU3hGMKz2n1G3HqCm/UiEzpCtVcC/M
wvo9WA+/2gItEr6+ODH8kGLjsg/kfR+5M9U8434Q9sGTKtlhDbTuKc3d6DlPkc63w7cLP+K0JXG+
FKtLoIuzHMyAKB07PXO06qUHdtsBnurHH7nolWyQ2pogBqgXLp8VHOHfA4M159Gn30Ckfjr5vVhH
ATbB8lHN8GF0VNGZfUC0jj7u+vnoBxMJ556ngYL8LUo5INv+mou7XL2i9DmkX4wAtVZl3yuPYedm
JVLBhyxxAv1WlvefT9F7XPXfGda/fynnhV67zDOmrreJJnSkuop0TOrtaO3m3r7XEXUanaJzcbg0
CuwhXD/Z5I893tc/+l/NAbCysBuJy9Jtme+q7g6hS9myYQAPLoXmr6jOdKHTGTY9Q6vby/OFrb1K
Q/7+zahsLUC8xQZgHUyVIdB3OgjyMcl3Q7KfXmv5BpKqkL8YKjbuThTYxj7C+gFRJZxkJXcOvHl4
GoVNn7vjbXjhtns3rlvP4e+/Z7Xao1SEeSF0/J7JiTNnChzjzuxvg2Qzo4ID3pLkMLltgoPSuOG4
zaonaKDShPJddx/8lXERpbDdrjVxL4J50KjHfYsGKhBwua8MY9PX6nWl7jDu0HM3fU5ML/X3em2L
x2y+cGyXA/HZl6zuLkts2w42v3xEUBGLIcvYptnON1+76atyUUP1tMjEMqpckPQvF5kvUvu1R42K
+pNl5ap0xHaRzus22xc7f2/dWn8ZV5eaE+9KGydfthps9WXg/1UjpNV97OglKPxjt/UmQiQwMzZG
caVltkVHPdypyXUPScB34BvBKz9Gw76YrpT4vu/uWmkjghm/qcJNVtiahzdbshkHuzGdIUUCyZYe
o8ekd6rCbp7VbYF2mX4bIy6Fv6ytDF8aZT/3t2G8iVU3m26UwOUvRz90PKuEo5xf6ICdhSF/z68F
BJICCuHIKgwh2sQGIp+k47SzCuQInUzbSj+U50F3kCTwo12TOb3hRuFNBSr8kvviu57N2YzzCDPx
vMsEyKd3oDCktEhRZT1aAYwHO27BlbjLDazlts+js5niu1zbFcMmBgWyB0g8/lR1Gv5uK9l5cTtU
29DfDhTA5PirUKJ1Zvu+7WdejqEFZy29mZuvKDOqj/I+SqjGbOq3qnTl7NkqjoHgSMU2BANvfpml
a7Hc4w9RuLT8Pr8/z++iZV8RUZEBL1ovaxhPUzaWMQdMchruUPhIRld+Fbk9v+oBZFynk26rYCuP
VznSbncdDj86spTO2GxjHS+HXXvp3V9pdv77VP32g1YPr9/2UtaMo3Q0gdiiECd/jdWbIXHDewHg
Rnpbtfd9dN/rV118LelX+ex2sB4ftRqrY1uiRQxknfszcBvfzXNSF3dkUWBb3JshFmBO9735avwo
3ekYetqr7tvGI7vLnw9bLGun1IZCUh/Nrf8Mok75KiVIZNvqL54WU7OHr9kdMYB1bz3EM7wBcDmO
LDi4n5EklVfCz88XRz0LQpbFoS22eGGpOnWK0y0IAhm0pTBIR+HRutd+xD8txdG+Z/J1qx5EaasL
247r+qa+0t5oKAWUXe/59uyVQNx6BkRRvAqSm921R2VTfs2+VAftV33HlhMRIHjGsAzdE+FHdKRm
fI3DmeA1N82huJRNrEP392MMkkkmruVrxCXY/i2Qkw1MMkaLj2By697uFQeAY3YnlG5d70rNXjQE
dNt4axNaBWQVF31U32vs65O8JHl0i9DAQMDq9BcMjQX2FhHfY/iT0nRDO92JdknnWurOH2yqMumw
Ta0tlyY0S/EZHdjr5kt+ZEG7Q1a6SA2l1AH72/ZpCG1zdo0/FLj6e9PTKDAoIJFwkUWd/kIrM+oS
JXbpSI1+sqF9jF94/zVvE0dO89A+WRfeyZWi1vmAq8utTrNO0JedldekErb+lpduKdpT7daTPd9C
E8qJ6i5x2i4Ou9oLOf0WM1v2gv80/2iRGLrr3swvkhe/9q//j73zaJIbSdP0X1mbO8qgxWEvAEKm
ZEQyk+QFRgmtNX79PEh2d2UguAmr2euUtVW3lXXRwx0uPvEK6zlZiZ+v0jiOz5tV1RffXaDH83s0
/9nT4Gg45lf5hxZg+OOgffL+Wf3zJvv7Ey6xX/7U6EGtkbqNkyMOB6V1/PEhBwGGa5c95J8CI8W6
L7GJp/JkG4LuFZzC3Ia8wN5Ta+wxELGmfeHdi8hPatWzmt2pbLeOzEt78MpzvlqHvypBzSfz7fos
rpcgQsVYCblqS8NVAnekUbjPK7fHI3XkXYf8k0VrG2+OU67O4ptlWjzqGb4OyF4ypsd3kGwUQwRr
m9VnYkzB2ygfBcPNTpFvM3Xk3ord+1/pz1MGjo9SL3Xfq3ac4GNb104pqKdf4ld/PHqfLeyPvhU3
kmoLzUOYrsTW1xn9vMZ/D6gs9qDsd1lt4cZz0q2NbLq4kGjWNh2f6COMWmmjpWqHzS6Tb4zZT1PU
t3K+suR/ekTe/oJlt7iyalABTLl7wjmbtAiVUeL0MX56f22vYu85fOBmmXnKVDSX+oBgGnrULby5
rUPOWNl0dMZy26WeXQS05tZYuNd1isV4y3nFLcbbIePF4yaZDWg2TbdLSnfUnUl0UMVuUlcuPySG
G5M8f+w+QJ/WN2G88oXXpr04RD2ISa/v+BmmdITRgQVQWh8l/3OIU4r5z2+ZxaQXxweRocnEGEI8
C2jfhk45uDmWSp0tajjd2pa66fSH9A7SKLqT/nAQPwMWVPw7XaEb4WKWy398cTuGrpCDDndKiZIm
ZXynWNP4ei0SXhz0xS9VL580LfY6s4Cvek5a+IWOX9wGymbqdhGVwvugPvj5TeHv4B3Vsx/uDl83
/NpkVHq/l+q9ijabB3HTyFNXKSgmVHe9eZzK+7iiAOaOAvzOhHv0NphatMZ3rRg42MFNujMIiaOX
rQOqJxH2uZQ7IolqaZzT7sf7+33RTGWnzzME64v/8dwWsRalB00IohY7CfHcZQ9fCgs0Hnat+qEy
XE35rMQHi9R+ekxoiesrUfsCf3I99DJeMENLDESGDtSNYe2inkVwWiy4A6fmKMiYlK8NeZXtLma7
iBiyLOz/9T0TBIgOojN0x87aivoPI+DA3SnWxqhXruvXR3O5iWTQ9tDhUK5Sl5FbIIh4lEA+PVOF
a8qDKu7K0cYgszW2CElZ7Zy0js9IWseWK4fHKN4awQ7N+6DfyqrdNbyahzTZwYSlChTBixYcz9jI
wOyAo576z9adaB489bvwZfzssxdRgWYVMeYlP1ZluztVylb1aPU61p0Z2pQZa4mAdQ5UsdsNTCAb
QCnUF7PcNf7RrPBGJYHYvr/RXsFo16uA5Ci9ItA2S+5mYkWt7DeCeJ5lt1sb2J9/2/3SnWzaGt6D
pTpi5rILkFcLvrVo9ocux6d6GY6DQ4HAfBJOcW4nJgtwR4CnBhvR3Cv1tkXG67P/FN+lnEt7QKzI
dJNuF4w3bb0dTBsYs986wfDREjat+qsVjono4KPcIzWDpbZpyztKRROL+RLolON/etnBJEejKrwG
+riK5Nh8s0HTv1dgcck2FjLfbcR+r+UPTUEasQuFvX74WqamLa350shXMcpitMUlGwjmKGQ6602R
5VB9N/jUZrrpS+JHMG1+4ZiBLfxMkOyU7SbbyQTNR3JM8qrv1ZcIJRMur2/xCjz1jz9qvmoMJIwR
BFkswczpDWPMq8+V4iq1jdk5ecn7G+06WJknPstC88cz0LLigvNKIqXVIJ0NbKVlW7BsUuPmR/LN
l+3Ic5renSo7L1Cv2/sv748tz7//apO/GXvxXiiDYgVqythhbavPxov40yzmLai9dC89PuERvATb
IB3/TLWnlhz/xaOmso9Za98WV9gwf3rU3y7E/DHe5Ky+JeZ9CJXpjA/8lDr5h1RzxNpFFm+t1XSd
Ei3WfPGKZNY0Cmk1Sed6zPZmTDGP0+hC1TelW5jxWNsLylYQ78Y1G7LVkRePSIyFuDhixXCuSowB
7HKwYSRAw6/JUEBRFW6JMX2DicbaUzJ/yvc+9eIpSeNIVUaNgfUv7XP1mT2mf50wRMhs4Vn4GeBC
VboJgv1rxa4/vthvP+si/dTAYplGzFprygl7bbVz/XIn3hNAKg/jV/VnO+wKhS89rWwn+c/7aW63
Y7hFU3cRq1qJ0ShdL0r0QwBxu4riCOO28nYQP9zxC1B3uw2eqvxTZky2Gn0P/fP4cSqOlfK5lCQ7
lR77mA4MvVhagZ5ip7Kjy6OthJWjyDUdls37h3Ht5y7umsArpK5h5DO2CZj9Fbwz9cGTnmk/tqse
7H8KLOgxqbzzQCGoQ16etSYRkr5QC+mcNZtSl+y+GBxJpVcA1OA2KATbC7dFcFwtfb5SKK624ZuB
F7uhFHKzaLWcWRK2JzZvIG2jMnYTeYNWs4i9eeemnTu90AiJ5W0jOHrrxrGb1VSCbVHZtBKErk2Q
uUF8GNHHoBne7NRoq+i3uvGhU89+iGDXoeuPWns3DRjKr1zYf3wW/57Ba2PnzTVlZqEk1GnJtkJF
hco0mHabaugYfW4GGN7EO7H7/s64LknO1xUsN9h7/A8QfJdfK5EmNe8bIrLAOEA2Q8zptpZa8g+k
ypKD3Lo1ohztrhSdSt0jZLodyAElxdHTLXzfJHvW0rskuaPoJjdgSB8AMJuy0wmuIttVcSj7O4Os
ychfKvFz2N7V3WZKPiXqocoOsrlP8NSIp9sC0neRlJssol4uU1ORToEHF/q8Mtmrc0BpHB4maCAM
XhVwo5eTHUMNAC7SMWeruMsJ7VRkcNqGMrO5S58r62A0H6LigdOKZZOfHoxoOyW0ZT9otV3othc7
WYGGj2v9bCxH+SWNyCu4sey2xGoEYQQP94KwgdkZZORtN82uSJxym4ybodrWxqH/JN/geE85khgz
cdHQeX96r13ciwOwmN7iARA0lFK7mumpw8ZqyRCdGpvcr6YjHC28tLd+6WRYZlcfqCIjQxFPG9+4
UTUKUlu12lJSK5ib6piaK8kbz4eX9AtJn0retCyTAh7YiTDrFnZFsWPuaeoMezU7V6KtJk5f7xvD
tkxHDFztHrFWKcLx2q1MV/OddNrq8VfMchr5jhJ7Hbqt7NKxhQTXIjtT2uGApq7dfBlKu/hC+lrJ
26TA7MVzVHNbaS+FtQIdvQ6N5rXSVZyzYXTgErG4EisplEDa+IRG6maUt2IQ21PzmPmF3QAJUne5
6tTto18epzn2Ho5683Play0fzcUPWASlOKf1jV4S/5nR3iw/Fs09kkCGfNN7K0f8+pVcjLSMxApN
ARNFsI1kVkNqOY6fJB379UNZ2G1+tLx9XN0YoZvnbp3v35/lgslKZrsYfBF5ialSDt68J7Eyox2t
J67FZhiOorDrs9u6O2BNqQ0bzzuG1Q6Ysl/t9MqBpDnwLK6Vzq7z7MWvWVwAUwXe14sC6ZxmN42x
N+lOtBv1nP8At4cKUlGvpHqra784kiB6UMiSmT4Ax2z8UXaHFGi2rryI6Skb3bL+0KafWHVCF2+o
D+8v/nXiA+pFnimwKJaAmL0CftVyMmSTGp9TregIvk0EB5sUnSRr+uwZeeJOyaSSXLZf/NIKbuI5
/ao19Nprg2wog7C6Gyvvvq/SDHmv8Zcp56MtScLPqtG/EPONOyUdv6M63U29cceL9TTVVbUSbF1F
l0xCIVmExYe25JWlzKsMpxJK8bnKZlCFXg4IRkmrWjZXYQvJKE6as1EEuFuAt5dvQ2Pg7Bn5RnAu
Tf3zkKfTRgkbAL55Q4sJIdMNUOVbi1sNeBqd05amutKtzfX6Wnr9FcBHoSNhhftKan4TAQzoqfu+
NwZnfaCVGde+a5Z65GRtrR9UsPwmsCkEXfsNGXqa7wUBEyv5bJTSx7YPp5XdO5+GN+8JZChA1tBu
ZroLVi3LSK4chrIJcPs7DwzilmFyDobasPE8/dVX+C+u7Nb5xlsMh/4LBbjZkgaw6CJwjM1MQ6I0
Z+6dcqvLobSVlAZRiEb+6MHngPUW7htZqTZFln4tYzIpRcyFm1qcPuXYpGHcYgi2qhflxk/S7zRA
/bbV9iWaabgFqooTcrFIWh8fAl1bE1hc9t3ntZq7ECZ7h7AXzfrL7YPjM5IEIB9OqLX59lRSPqyk
DMk0Lz54TXKnCYZ0yPwBuxAhxeUd0sQWzmJqw3zBTk3Pn8ccrjeGRge5wG9QMW8wmxDcyBhQZWzb
Tacpa99Xvv7ArzArWMH0c7FJWkTM/ei1nmz44nnQpXvsgu2+hLLam2F9M0XeE3LEwgc5nXy67oOx
TxDz3mS1LO4is7/XoqK5GQaKhcBLb8cwHQ+tImFUpN2F4LrtURSDR495Om07EQXoWncfiG1/Hwro
TObIxa6kocvbjk+AWIqCMg4ktlmTZnHXNqgmWqEm1ucusspdFLD6voAXWDhkxkarQoBY0SfUxtqt
XBMbeT5AGiOF3q5jMk1ztB2OgtBTjaKznCE6eB+FlOD8ScfLWHHyqik/NLKBOg+y+yhB4zKaC5Xn
ypisrhyFZS8EqDRgUQQnOH+QekAzX+4msR8syLqFdYqKKr8Rwv6jTKiZ6sa9xkZyYGbVDspbe+zn
aO4NWn+fBgBaYELHx0SKN0ha4w6XRGgHIL0F3ClyZYXn/vXE/i+/5b+g9725vK4ILjdhFX772oTQ
WV5pL4cf//f3v/Ifdov4FyphWFWibwYM3eQ26H/WDf8v3foLyALs6FliZ245/Ifcov4F8EyChYqX
PHhhnru/uS2S9BeC6fM/hu00y+3r/4TbsqwUzQcFSRORG12CZgMo+nJ74W+oiorfdI+j2ssbP9dj
O+7GH10S9j9QnDAOUtloEMcyBCDgI7oRB5oysa7eyGUrrRQnllcnvwbj8lknAJUAFt5cxKfSECZp
4E3xYz/H/JWgHCUxTZ4HvBhtAV/qfSoB/GlDrE0Ka2o2RSChnyVZe2HKvihRr9tNbaYuwUv9NChJ
tQOgWB70XhHvmsEbbrPO+jQgJrgWV8/3yZv36vV381zPaB6UJayl7PgQeU2LI3H0KBb1IclEel7k
DolUiziRqvGHvOr8Ax5yzbGRO+sxMyV/68lxsusLDaVOSD7f27Srn4vEu9eGYypJKynG8kacfyFo
O+gXCE/Mao2LGxF/EhW6H78wlRIR7G/R/Qq9THWCCn1sbOS1G9HEaBit19iRcBSFu2vEW52GC+WC
xA3qGgBSqvYfMj+v0XSd8l1shYrdCz0XpphmAMe7BHUhX3wosQuGKSCOG73HB1obLG8FefSak71d
cAIDOOKERfJME4cGdrltwzaaXUGK6iFWdLJ3UM2KijSapm5NM/VcH+0FpDCD6VRrgifddI34rRQa
/SGsUXxBKnUsQrvxk52RFJHL09DAw4mBKXl5WznlVAjf00gwPSfVEUroE2EnDFr2OBlB+xP5azmy
A1rUT4V2VjoUifPavC1Lmv3TpPJ0lk0lwaedsCEUiiS/GUYF+qNZKMmLbpRmhMFAeS9Yo/DJH8L8
uzZGJMk5Madl10WQffFydHwkuYEDEZWSnTSiolFFNK17+NpyhrhxWHxSm6EnM++89piEUrWyX5aR
Nk+miWzdrGpP0oBIyuX6irFW1j4CoudJGoE8TpK+bcxCXYnnl7fP/DJfDLPIfFUlbTQzD/JzA9l4
J0RTsEumygpQu/U9QNrmXSEFX9iBgZNHfvqMlHP2ZCntU8rivbm2H3/vnbdku6uaoQ6FUEIZg7uY
TIkQ7XLKqtEPSALrxWlKJ2nTKvpwn0+a4eo4+t62EtpnXOLVrh/AmGldL/0arVy4TbmykIedJugD
pnpUS0t3NGNes6jv3HA0mockaqgrCqXyYwCLupPVfp/6PWel0mvoSCg26mqj0qA0c81GLHmfTE38
EojdcOcPY/FQmVDtEQTK91pRi4+IBAPpRIvNlsuofPbD3FzL1OepvjldBg+BRtsb+YFZi4Fc6HIp
hlFXvCYYvFNB6S4fp7uIdcAwj2awhWutftSLzvGbaBv2+blMV3vgV7sP6gMWPAoQejCSiHlejl/I
+BKiVa8iYKSWR80TDFa3P+oJYsd4LCX7XvTCcyhk3QbRHMyW4gFIndJELv+cTq0EAjeOx36lT/fH
n4WMzKylhkrcEvATNprcKvWgnHJpfNEbWbqniKge3t+HcxXkcu2ZOw8xQBsTB4vXfsObtG8MYtAR
yqSc/NBUdrrc2wNB6aGtmpXDt4j4+chIwsCexTWKqOSKXSqLEcINSpyfpgiEgZDnASZX+DW7dTYO
z2kuDyuv5Jy0Xc6Mi5o8kunpsz31vLxvZlYFZdcm5HEnX603Yjc+DPT6mlT/0YWxS0zuQgROV8a8
QoVBfpw5gHOoBCcDCNPloFEhxoAyu+I04MPYT9U5GE1nqtpdOtTfjAgChmXQ+VBcMQp+yXK6e/9r
Xs8Zr11krmdeswSPYHHBhXqqYk7bD6ceDVC3y1DHjEOsT4yu6R/qRv7GT5KPFJ+7tTO82KymSLWH
/JNlBq8FH35xg6vUCYo2VqoHtc+meyQgnFSQ8mNPlxj56g6jMnTop03h5fl2wiL8Bdf5botUTYlh
u9l+5TnKH7EzkldWZFkG5GqBRM3eIwqh3X0l+Rh3ISebiPhBbya0QhHqPKZlLztpWnvnqa9tFMU8
u/FihcKvhSUzleB46H+YMQpipZGF+5agZRvkWs59ZPRuKrKPSk3neSjoZ73/AZd1Qnrls18CJGlS
eVVDXPhyAwlyEklCPAkPWU65WqGR2bW3knZnKYgLZfnWb+RtL9DKSqaVT7jYOyCP5kIdLD2IKDjE
vvZr3pwXz8+yqKIh84DqjW02o76Xa279pEfYvkgkbZuXsEStcljJnhc30Ou41NhmDyh4khzVyxlL
SQRxNAimB6WHhVjXeb1BpAzTd8tcU9uZL/I3VwIFJXQiYLUiGomKCpvhcqh27KXGCPX4cUxE4d7o
hdtsom/CxkalBB5gMKrD55UPejk9Oj7UsIiEUYngeUHKcfHOp6Rc4ehV0wk5CfBpaW66SowAOM34
StobyZTiyU7LRylb4zDW+ndPrPxtbmTSUZwqoGy90G092s07QVzXQFn0k19/HhE6tlig6qH+L6lH
2hBEGe/XeEqz5mMuzZ2Ztgp3pjlat21HC1uGvmeLwOI+ReHY33oIv9yHbVu5cZj0N0YSgjIYqN2E
faHT7RwBzdUSzMIgq4PPalfHB8yHHDMKDccL9QKZvmi6w3UapZVBhTowobqkUABR6m4VInx5Kf2e
nE5iO79v/G2p0B3WAFPQVptOSYTwn6WE7Y2C49imQO2oxWJRFWB1SfUxMr+1NALVgIYxGsnpBzbR
R3n0aiir6dR+f39LXB40ftWc/87GeJCDldkc/XIXKlqJbI4HUSZqYuWHhjXVPshwRyzTOtsEKCF8
NtO82kqeuBbpXK0HI/NCEWbBgKYLtdiLojGouZbl0ilE2mdbBQK6WqO1JgB7teO5Q9CZRU1L0gjl
l/PzGl9HzNGsTlxx3a5StJeynnHhkr5WuL08z/NKzkKbIh1Vg2iXJvJiJfWK0riSVyetifxPNODb
jZZZN7IE77EfajsMLHQG3v96i0L5PCgAQjp3IDVpXyMhfjmoWRZDx2vQniJyCZgzgfyol9nsLiE0
Z9SErU0wjv0ztim43qNrAMYLyYVaVwGgqoO/D7M+cuPIqNdumnngv2+3f/+w+QyDcwTbtViNqccu
sC689oQFEAFIKEtfQlltbzxPmQ75WHg3Xpzk85uW2LJYZEeeFuzeM5qlGcWKgCwMu2bN32lTJB+T
uvmW++ZPFUctp8nGbuWlW3BFf/9cjAmgxcHk4b8WxwBlKE0SlKI6VXKvbaeyx6E510V/Z5Td1qyK
8sghTXeqUVHLNtvh1HUmlKxenoIvOsg6ACtWfZAkfLI8pfbvybKab1rZpGBhQu8m9Yv8p5yF6dGv
KKLGpR/eWAVFgk5tZCcuNOs2kHHZwJm4uK9y8QvuXuUzFwN6qQJaF/cKVq977JGq+6D3rFPXwLHA
uru2W0mrj0Wpli7KmVhxt+maRsqiCvu6NlwPvFfz3cwWWxxUUx9aNP6D8qR4sOesMff23liqR03o
EBwLc+22FgNz3/Xto5ZP04uXmtZnb+ygxOLtwM3bbGId9oesIQA2WvF4PwpqcETJ7B+aYs6nQYfT
yK9E3YB3ZL4M3kQNUZul7RQIxSkZUYS1xgRR11Au7HxINLfBgmfz/vG7PvKMR1uRxSGyR+t+MV6T
aLqvecWJNEP81KIwn1sUPqrQogwzNvrB0sAbvj/m9YWGtBT3tEpnjMjeWoQNqWFSrKn88pQP8Msq
OZTdoFFHh+Msuu8PdZklvX545G0Q/qEdxQa4quwJXaerNUOZqB7aQhT593kUA6wP4uyYtN4aCud6
PIvO49yEmbklVHkvl9OY2WzEIPnJhNr2hJCb5aCGO9JDKbqNJETFP+I4MD/i8Zlcj5iZSXn6Sq65
bpoq7EKqHn2l7yepKiAfBN1WD1H9K3RorVGR5odK7NqVMHOuo19ej3OVAVknWhtzxrt8lga91YsI
m4dTaAn956EMh2+FVEzPTabdo1Sq7CjbituYPti9UIZwz7VCOyQBDtOFJLRw6uHTJNSnXpJoP+XY
KjUxkj6qAAAJKW6dP9kdhi+CxLvjmXW1x7dMcEq1rV7apPNfMICwk8yK8CnBAFApm4z+UIc/fdI3
7U0+5Ss4k6tNO08XVgFlfaRflOV0iwpz6L5jJ2FMhKwsQq/blBuUGDcZVzKHqzO5GGoRwXstYpmo
OBUns4DwKyT1pwI7KTIH66UJyk/y2Kw5/77WPi7eOhKlWa8TaREyTvbV5b5VOynK9dFMTuxW8Tio
pgA3JLHyT3peSm7fhoqj4Nm0qXr5sayAwXJL5Pco7OBVUaXBpk1NnkLBnMSDCkxKSItkJwhNtbUi
lAqKXtFPeR1WNyWWeNCrPJzrhObnnFlscIjLRWwfpiK3p3yKbkqInOVg5scmzdYmusgH5wNDy4UH
gAtvVjm/qmIIY5HnZhufhKnbNFyIt9I4jBAPxWqbpQjBW4N6Djqc32AwWDCWh+d/eCPNPwARZfzE
6C1fITmSvqM8H1fxaRA8iMCBoKs/017tt8TrzcexT+Pd+wMuaii/p2zin0tPhl4R2fDltxUzekBR
ECQnJSz1o9l5W4VkV8t5mDNsT/e+kKv3GT4GbqHizBSWiDBqwbBWGbsO9Ji59dpIQ2+RtHzxtLUV
fPYKN4NThSPUrrWsYBerRh6hu45OTVv/xCc52Ms+uq1eB0ecZ5mCesdn8mINg5zK/BpEa5/j+ljT
yCOLpV9FkQVpocvFaWsZlSJBy05SqJkv+FcCpen1cKPFgvTh/Q+xaI+9fggK8uSGpMyUUJa1CMST
KGeRMpyKGkhobgaxb480WmwfnThl04Wpf2wVNdtih9AhFyuAZrMMyHp9YB4zqQA+oAqI55pZFO8k
ya9tJclRf6llCnFNNR2MOd5z2ljT9p4H/mLl3b5Kd2gygoqYn+zZ2ngJ61AlwSvwvMhPqpnq0JCz
cEup01x5shdIq9dlQuFpNgQHz0pet6j5cRtoptx3+akT/J9hh+ZZaL7kpTI6Wqj5+1YTGjsPQu+D
IoQl3NRW2iEAOH7EZn5yElFeszD70wHC5eSV6U/MQgp0uUe8ia5YaGX5ScjIutM4sTbxKEfHsNCf
CAEnfKoe6qgWboxyepLTvt2vSj/Nc35zP1PHYZsi+kUgwx6FbHT5E3xBamWhwYlYonSwAemKMGYs
/ko1I9qkRl3t0DE0t0rWtRs0PO007VaK54tkiB8Ad1TR2b6A0OgpLdYAt8KYhp5YnYqm08Gd95D8
6ug5iyDr1vgf1VGgupFeUp1VpG4l1lhsvN+DwwomDWZXUE67nL2YNFqkg5Q40XD7IQujeks9PH16
/3i+0mAv1ngOf+c1ZpIgaJaILV2ruqno9fZEddXcKSj4byca0zafAx/SEVkugik9v5FkP982ISBu
Nez7jRAE3hMCuzFcLnP6qkd5fJ+Z0bBTpNj7NFqF/9mvxXAHwD7YysHQbjMFyojZNNo2aOVpG6aA
bOaaDQrMJj3yzH/wvJ7SadvVN0NgxDtDCj51OoI5ymBYG3EMqns9HmvSzF7YjNFo3aA3nd8FQ5mg
r2FET90A3lwENLgNZDT6vBLx1CDIv5TlNh9vujGsd52hlrf+9v01XMhTzcpsqHwCTuFTURjhtbn8
UmknxTWEoelUWuF3ZYTuKlsYfCYpeB4bKJ48p/WAF6NQ7neoVRVf/KD+HLeUjKskDr8VedrcdUVV
fDCDxtvgKltvhSLI7S4y9RvwjeCPkKh+0IIRc58ObDsextibtvko3ykd6nZ15Sf7qZzWlNqv9iAi
FZRyZ8lqIB+wvS5npqSCkfZmIJ5IHxq7jgbhQxYG3uM/X0C6LDq9O9q35C2LBdRDsUekr5JObQKD
eAg3/mhsBGrlePduTak5B6a+FwZ1F3Ltxain4GfwKKW7zH/264csS2eJAGjGko0/ysZv9knVPOFa
YJtoI44GwnEKiYHSPyMcunZR/uHrz7KVePjhysYxulLnG3swVlZjntqZHmzkILKAQWZgVeUhOUxK
E/KVxxpF5y6HJSrTKbQrP8rv1LJWbV2luNONiMEUUT85JeyMKTC/d5ZR7LRWs44lHe0PnUiPwRTE
5EdsVcGWV6izQ7nzQadrdDplud/nkZWsvN3LCgIbe47XSCN/GxYttfdQpu6TIJCE0xAr49ZTcKbH
OuAxmbrhcZq64q4SAuu51sfGVXoUynpj1O77EkGLHBE47F3CbSmKAOTLSfYVmyslooE06G5shon7
/iZaxDT8Vl2EHYFeCUARA7zI5VY14tyoe6uVT7kgSNSacwuZxCl0MP4TVlKVPw5FyZAEUCaEWsq5
+2M/JT4wj5OcRh75V5nsrLLWNzHb6/T+rJbx4+9pMS9cEvmLR+hyWoPWSD3C9MpJiaZ2H6s+Cjqj
31E1Em9IgVH9y8NDYsZw1yXrubFGeW+JXuk2oT+5ssTpEKP8n0Xzr78JoX2TwiwwMe6Fy9+k5thK
a1OFj0TQ/yKWLjJ51+neh0TpjZWvOqdgl88TXWseYT4otSG6WpdDxZoYGBowhNMgpR8FC3mKOAt1
FzYsokq5362JfC3K6vPUkE6j5jxXahCpX1x4PmyiJJgy62S1Sv5NFyzLkXwTklWodgm021j6hIeG
USPzle0nzxR+mFpn4qSSIfxu41gSPBajv1FBc70IqCwfpjAsDhL1TzpveTSunNBF0szPpfxBY4lG
8dynXpY/+25IKSlO0RmP6MwVJrn/rkiFsgcmpNBvk1uISqG2EhUtQ8N5VDzTAGbRCWPM1xvxTbmu
w7AZhdW0PNetrB/QgEg3KeZK2zEVxoeqAQgCGFX5yrVcuHFuVQ9TGgQbFfDb78/1vwjO/3pVhfp/
S5Tf/+z/j/M1+fkjz8KvFzBOgx37G8aJdNNfczsW2BlOelRvCCD/heLUzL9IZcBPoitLlX/Gd/5b
olwy/6JCxWM22zbOqQ8n8j8S5fJfEAtmYAJ3nowEnvVPYJzLW1SlDEoKCnCSCiUY4Tn2eLOLctNo
fNUvvFNafKOZoYsvwVr5ank8Xodgnvxiqg7SUhJDqNpkDFQwQUoobqLiU2OFbMOvkv/UEBuu3NQs
2sVVNQ8GOgAQzGzcBMTvcj5eaPUWarrCqUcTwhnvrXIzlDtTsg1gDOoeYr6xMuSfpoeEGPLgvNDz
+3c5ohg1UoFBk3Bqf+Vf8o+UcCjWrw2yvIHnaaFjSsOP9i51ssUgGmGJqWQauKrItDsDPbdZS16D
W+iH/3w+wIdoLMHaoFK0xL14qNn79Om8U4MJvKB+LJJPelEghgq+IlwzVFuGtsyLkBOkAD0/ie76
ot5oVENe5GUTElt2G716UKp8JYFbbnCKpnNmhUjCnEWC0bv8PH0TB9kQjP658MRbU74Xfc0V2jXv
oeWLtRxl3iRvjpFaymY3+pN/9rqNJ8zcLO9B33Y0z1eZ8sslm4fCJQNdck7uXMu7HEqq/dYzcSg5
U6CqnDjelpq85ln5uipvX/zXQWaAN2nvTI6XLwcZELqGR5sG5wr0jDsOzlhsYdsO3/KD/A0FSjQT
A9i6LyhyiYHdW9v3j/Fyu78OT10YqWnkveWl1LBcKMCgZVg8XfJxVMtz0CNCJsXf+3KN1b6sytIA
nhtffw+1uDCwyYsMqS+Ds4Wof2AbJ3GbPpRb+Xa4S1ewx3/8cm+GWny5uuo0Iw0ZStK7QxVMACHX
+lvLy4jZgLjG4Oi3Gc4rbPbNPhT1VmqtpGI2hGbmqN2AM5ytqJxGwh0wW7uWrg/X/H1mKAwXIDiE
Rbhfw/MrqE5A7sJ2Mba4XJEbUtz3N8OfBuHc0iicMWm0ki/3YhtMgPMq7og8iH8J8n7Soo9UP1bu
ieuPQxFpVlfHRWhG4i9GiTBYk6VAhrpHxedJlYLYCQxP+IeFTLYbw8wac7xQ0NSWj6E4jJVSmFpw
NkmXx4milWTk/wyHBcVxHkQDfw0HiFGMxVxqK4loPvrcqn21aZP7IAkfuyDavf9d/rBiKhbodPxF
CpO6uHiTUgwSJk3rw7OUOFIXS5D7hXHlqyzYZa9TuRhkMZWmTIvBooBwdu8enpS9rNrWS/eguCS2
+2+nx8kZXdHN0VlVb6rBzs/yzWh/+B/Mk0iLKFsH2/AaiL85U3Gl50EAB+ys+BgDNXF+76NK8f83
xuK+DeqErrdY8sXUZG+OA92ulaTqj1/rzSwWORylOqEJ8FY7941ZbQINJfSqWoNp/XkQ0jYa+/SH
l9oIfd3lvZm24TmLqz0ypRP52f9kof4eYfHQNkOUp8PYMQIXXE3LIViTmF4QXv615eS/h1jGJEZr
RQj9YPqxlXfDVt9Nbmg/pY7phj+9ghci/Pj43dj17j3N9W+9aHsn01kjOPxxJRH2Iu+eIe1LaJIW
9F1TiVN4buP24E8xVJN8JdBbGeL1ZXyzr/2QNk8QjiEywqaJcHYmrLziS0TifA/NqC1ckGgrz7y0
y5tbLQsj8nqFw/stcQFO74ttvcvv4jvt3nsyNt8/H/eGy3fUT8ldvJX3+bbaBZvR/vE/2DNvfsbi
3Q3SCKPoWAr/m70zWW4bycL1u9w9KjAPW4AUNViWLJHysMmwbCsxA4nE/PT3o/tWdIlyiFF33buO
atsgkJknz/APj6H/CLiZNNbbvP+E0/namzc92ZaYlK5TXQTZ45KInbhefukC3Zpk7WO5DRI/Xjb1
tty2uxKxGBzmYH3eyYv8TLD844JiAkkL7nfmdvKea58b6FN52aP01W4aVPXdsJX49f6rHv+R15kh
a4p/Ov7coNNoSb5e074dUvJ4HxJF81E4UNWMm2WA2Qph+f0H/fFt/vGgk81j1UY0NRhlPoZLljjo
flVnH/HHDQqJ0kRo6DheCk6C4pzW5epwMz7ePlfX5YV1Y32WczxeBlu1WRMnqTZ1UibhdriRmzJB
WTD+NF2m1+bN5f/HHUNCz6yP7ju/5uRlhzojJ1ir/NGFI+fk1Uf8F7bvf8/fgKPXK8f4znIiGrOo
FJDlvF45vxmyNQ8K/SjrMfilV2N8tPK5R7zNcTScN8gGX0flrS/tPJVfltXrv+vCKQ+tO+aIhc4Y
KMgiu+6cRULcwx8K4dh8FD/CWSmi49pg+lDlvbodRG6+zNJafox+haqs35bp7WR6wLKX1UIpvguJ
CzRNRwNQOjzqfansBo9yfN8/+RD4b20f0/fY61YnSnQ1N+D4yzZEYtEE1g2uV4PMiTKr/ii6uazi
3lndh1VV6W2oDdSi1jmcne3ce0gchmUX9DFDXVHFGfjEjOllyrAqGmYPsoArwG8D3Wu+LKE5N/xP
On0x7p8L4IBZhy/vL8Kb/JwJBa0gQGgcH8aJJ0e0qhExzbJ8fLQ98XFpHxrXe1ltogOC/8E5wbo3
J8gCMM1Y5NiO5y4+ZW7S9CzSaYaZT4UXB1YfG2fJfse85NWegm7BrmVfkZmjnXwSDczWtWXVuNke
B1LWZ+nL9iua5c7PZhG9TkK3Nh9Axxtj7M2A5GO/9ILrLk/zlwo7vPshUqRUdl8wOac5W3aHQY46
T7LZDZ5EL6g0TTtsforQru6NeW5fcCA3f9p6Hb4tlT0xXxSjAyHTm7GHr4YQ3QZzHWrUCHOvePBV
hJyy1TjWEmtrljfSs6tPYRHNhzAN8UYNcoWOowf4s9waorZR6Sna+lZ2dV/G4MkLbzdnlMEAHcrM
PBPgTjiMJBpEHjr4SIUAjzl29F4fyMBQoDvVmO2NsF0QHW3d2LRgkQ6ybJo4m8r+mx9o4zrEXzzp
hYTZVcsfclIod0R+cyadPxEr/8/PAcF7LEwQnYfDcPJz2iYalGqKfWEW7YWqLKw8hAgvDRCE26a3
5I0dgM8EUOs8dm0bxMPiNAfHPDJNZ3fQW63C8WPnifla6BZ3oKbEoqCVKZjfoqYNNwWPAn8dY1qa
W0fYw4U5KwtpK2+5JiIhHDQN6+1YBtEmnVzweHnvnIuBx5rk9X7F1ptuHchPajyK5NfvOPWmxN/O
MvdRUB6DQOP2L2M4Yk3UNpZ9kzV4h8FwXq8cqzOmuCl799PkLPl42eGufIdfsL2vw6X7Pvjrcr8W
dfrEvWLt9dI6yFVIywek20ztfV9V3IoLKYEzJu3YWPsln9QnWPPkcUE1FLe+iX5UvCrUsZMhAp4N
TGj+kna6C2LaH9mvsUmRFfXDdDCT1FCqvDP8YlRJZhozsG+9yl9wsKLPRpFH96keIOCb+Wj38VgF
xRd7zNSPBaTXFFttaz4BizQfUXTob+1iGNDB9SMDz+AicM81EN9MJtjQx3kEJFu+tMsk5/VHXgIf
M/pxivaDjmS06cEl6FsdCZjTuhzG/bAUiE2rVCMJuw7055JB6dDdASQthkQgKPL0ftR9Ewhhx8JJ
QDOBXg92nCfZmQESAs7bWOzdMpdXXBQ4FduZPHOHv5kSeug0mPZvlBVNhDfVjymtzPCyqt4LtBJj
hdbBB5Eb46aV5mUxmGVSRVvGhv5OQFPlwuznu6kSdYKjIbLW6eTda87gxb9+d5A7AdgI2HzHcv31
YjS9TL3Kmep9PYXIoPWNh4ltdda+6k0DlHkF6hJEMpoaXDsndXpVaCv1rbbZl1Wnb3AiFB9DQ/qI
l1Iut0vx2Deq+mBJlNIgxbPuRuZsK+mh7IK6wHYZkElSDvSiucS5eRJmdYnLCd7WVQGgGdr8AKng
0veFdznoOr0cjbG96T2F/m5e6GRlKLDljscZQzjlmbz6mHy9ChrHd+PGtn7DkN7M92QoPRVo1ewn
JbGQ8QMwR65Ja7fw0jNB+BhjTx/Fx6OZZpvo0IQnMRhwlTu6am32IVPMm0jk/jZozSiGYE47uazB
gI1lsY8sESUtXp1X/3Kz8KZHoCRUTggLjDNebxbfB9S3+H27JyU00C2fcZ5Is+EMntl+kzXwGAYL
x8wEThdzsdePadvM1G3Uq327Yqo29WmEWPfar9tC+enOrrL+wqXkesBuD8VEYd12DqKBo+Ual3ZZ
LtfVAAm1nQvruuxnO16LLHjJDADZxYpgbU3+mnJ7V1kSmtK+mNv6HCH5TRpHTctGp7tGKYRywmlA
MaoaQN6o9tE8rOhBdW5MCS8TT3uPfXvElxj9mY/2hwPGI6FbHx8bIn7w+puljki5t1e1LwwPEEdm
icuwX53tZGFlJAxwH8RXCk3Ums9s/z+9LC49aJrBsaMBdrJavR2NtlRrt4+KygIx24ci1utabt0O
gxi0XYbHJrTbM099E7P5xGBemQq59OdB/r1+X7OrXNi5TrfPddMny5wh47ik3pkc7O3RppCl8GN2
D86A8f3rp1iDdIF15NZeznm+Ceb0ue+P99FUnFNQfPsVIdLxTiGX0BEac3IpDlKPrZ96zl7WHK0o
ygUimnrdIfTsJ6hd2BvPcOSZTXMKaOWt2KK0YJg7A44CXPj6/WwZDqY/NcY+z+Zm6xrelR5RzY6E
3vj9dN1H4Y2VDvvOVhe9CPGkGb2HXrgtOqXpmdzr7YJS1x7Vh45HhyzzGBT+0W7qHO1mSGMY+7Rn
pGTlwcucDefEGY978XX8PIJU2TMe0kd0vk++cumYle7TXB66QEVb324GXLgkjqgNYu1jLuTu/YD5
Nocn1/k9jKeug5h6Ck4NF/gKptcHe53530AK76ToCpxP00+zeEQnDtk//KumAWxKgTuoZ1/ATTtz
VN6+tEe3PwzA54AGQuLp9ZelIUTJ6fjB3oGIl9T2sl4vpCf045tllzeBeeaW+GOCByb4WPEBP7DD
k4hQ1Vxf3JbhPs3Mxdqkq21/rUEx3Gt7zUfkf8P6wV1WrBhKdMVW/NoavLJFVro/e+79c43MtzM8
FoGhCn1SYAbs9ZNYAWK/bOc5j/YFILgLrZTeKvItJzZUZNwOXeDe0QgzbtA3W28BiTZxq6vo8/tb
4e3+Zl7KnQ1j9jdQ6uSoVaqcx8Bro70/wygypWEka2m9vP+QE/kiijQYsqAzj+03JsBkCK/XeunM
rsyEWx0y0Y6Yk44VuzvM+8sWufg18cqxvwKli1Z27w7uBFkywOoEOnLDLDXL4bxV4fhstsAo0fZN
Z7Qh3SkqkzazmXVRQN+ZZeNdULMXX9YqwE3WG1p63KnlSQPbOxHeUyLWn1vYVOjtdn4XbSZ71pvF
m4v7nNLoDpJ4Z276chkow41sRAA6RyGkLITxRCFv10me6ehrZXUjEiWDAmbQeH5bbYxCGQ9HqdND
E60VPaaoNo0Yo/eaXybaQW6A0Xn6QucZXlRtEUV3C0o2c0IkMPwkbZuH0lTmz/c/+R92O9RkkGiA
/3yUVU65B6kz+npUfXuQkTdcqMhskfp2cG488ooTN0fnyRNlcxnk+bU3wq6VeVsclOjPjfXe7jBE
dUAFHeeUSBAcQUb/jKCNaqsAnlt+MINS3iw+OsOgOLpzIe1NjczYkPofh1/AOqzHyek2PW1aXSHy
wwSe+1JlZngjA/RzAivHqMoVxaVA3HGbDUb6YA0TlrgD8m7vf/S3IQ31HqDO0JXojaD/e/KqovTd
tfGzgxl10S3D7PkwzZ35sWqivbPM3Tn88B+eR88cNipQa66n08S3Bc9aNOucHcAWGhsUV8bL1T7e
h545X3gyPTeNewuwIBs4EpJIt5kGU6C9fkEaDcasM9YSldgeTfR+TAbtyi3nHyfTWilapZiHeFHj
I+MTlReNCJ2NIXBDctG9SmYMSDDV6vVVKmWKVYPrnBkYvk04j7+Q24R6jurx9JPUWMsO9OfyQ2ix
BB7aWsnC49FImt3LvlhnzH4Gdaizs235P+xzpqygGo8lO8i50w2oPJVD7skPNM5SKDiWuKC/eW7g
/4erG1LlkZ1GHUL2dzqd8lNzdsfQB0yAcurON3vrginpcuHRsNhJeIcXiME6cVH43YfFG4prT+YY
0aWms5lAbpzZ8ccFf525UHWh9ghDzwVzE5wEdmXNqjNg8B+yKrqbi+UF9bC9LyQay/lH3YzP7x+w
t4kv2agLscgD34NMzEksCbkpg6xpisO0eu2Nb0jvAQrlFxqp1pkXe1vSAn+kgD5KWNIbOJUl6aXw
EOix64O3Rt8Kafb30RSUH/MJ2nVn6WlrCWe6qnoLOG+Y+Weyzj+8J3ULHQkIl5EHrvj1OQuHsMkK
Jp2HYA3M66qjEdmavtoGqLmcqSWc3zDw12sIR8ihsQ9UBbzAqeKq3wIuXiPRHVqOaHtpjhnqUKHC
J7TJdbVtXaNok6Z2MEb3UPbbCYPGaKyGvPleN2U+3ASihGozZaNdbdq1rQqICo33aIVK3i+Wscqt
76z2heM3UF7tbOr2k20029Ec8FHDF7n8CIvDDTd255vfrXFyX/KSjslotZ177csh/T4XAq+kDFA0
9qoV6RL6aAM+vvNIRrCRXZhhvTIsww5JHfcwUZs/h/bgMgwZMvd+Hhb3uZboNyYLB3Rb+U7XJX0Z
TB+cto5wHEMCDBdH/lw80mh4iOrc2UNmZfQTlUIdtAQ8jia4gy4kOLZrtCug1KEegRiDcr1xiB2v
xRptnMrgUTeeug3gXxzVGnSKHdVgC+cWiY7KiD0aIZdLyzLEx0EH/TNSvKtgGOxrSb913yhDvFCG
Hxn382AGMcnF+GW1BmZOq1eU26EZTLyNi2BG07du+C8mkJkpbs0jtMBECsHcFVY7tYlseixazGUi
oVn7JSXNbaZgFxkMm1gFhhS5VSzrXScL46sKe7PHhsmC9p4GyoliBk1LuJma3Gbe4znKw+pFI0tK
xuiaGxphxdavRft59YRvb5eRMjeZWTf/3lANU5sW4Ww7riMTp+Uwaot6o53UF5si9THEEWNXfyZS
I9E7QHUJ4nC0jH7b0BEL435Sy42oZfSc0VZ+FqNb3S6LTE3+oa7xt54hcdY1p2p1gfTbAk8F18uu
smgwgJlWbnbgjrBRySxDyLJRMDofI5LLOsa/lwqZjVF/Ldchv+gbeubmPOstIcBDp8PI9sDTsfjz
snljr2iRJDP6rODvp/kjh89s73xddE4MAcCtIdwGRYerUpc9RIz0Hm0TKeJN7a/yGiJAdQvUafme
r4XrJ/Y6V+Fl7g2rGWsjQJhbDot1oa26+hV6lcjjmS7/votExDKGMv3Uc/C+DoUIvrZDqO6Nfil/
DUNZfuhcPwMmDN/gZjaVHW0MX8tn1Wv5mZGl4W/CtjbvV0DNmJ/r7OBOLuzXUiF63+GeySGAjvoU
NCizKH9JdwjKpEPs2pBm6ZCYiEUr3S5PzUJPgU9UYEXYpa7Gr8qu/eslWpgszeQ1n3PdIklR2OY3
pbsIxt+adQ+q6wIdd5okPV7F6N2i3tn1SR6u6UXr+ka9zXt32y19cVhsd/zYWtmEMVQte+xHrNXK
Yw9oGU/wp+xbbYT+nVxr+QxzY+DsG75TXsN7Oy50dDfWof9FMA3vSHkMlJ4DY52/MUWlc7CGcxtP
vnTyTVeWfkRDzWrURhjF6MdybnAkCKP+Zpxz+zLUE59hUWlS6EJupjEzPxQTfoBpF0LGSpvB+Ww6
63THcrDzJK0/bzsbo07jRjbOE6TeSW9w2sIEJCv9Yb/OpPn7YlotPKiwHPg5W4V1N6As+1PayGjG
pd+2j5Esg70p9PoceLPL3A+FLJRuxhIzukBupevUNIpVu76Mnh/ryviIvPdVZFYLZB6hf/pMTzYu
Mt6xDRrgs3QLXyVsbBt9fpj6t4aksgE/LtR1Vbi9SXmHunPch9bSxLOEs5/Y4WK+2KMS92Rr06MU
xvJUWWq5jmqy9diYhE86SZeQZlaqll95GMF4l2pwBZ+cqN+im2gkuEHbLJkosXqWjVJmTP6Sy427
sveIcZktY+Jk/qkOi+yDOeWNtWHt6hDvPTwHO8sTy5km0lsMHgUHTVoycgD1FEAnuarrFrkdDVZ3
sO0Wzne++J+m3v1eRU730YuUuW26pk4cVWe73Jn6TVdVM6aHQbnlPmQd/KBHk80WH4QW461fIsPJ
f4ePllHYrVLMl9S0DS5bobVDx8jeTu4aXi3GOD9UnYNnAa3WM0nJ27Tg2LYAiQn8HI3FUxXgnFCL
XJbXHcY1K+NiaVAnTRGeQKvHO9OdeZvN/vNRbzKtyG6QyTaC7rAMqcQPYvJwL1mjM8nHH14IAiyw
fTwP6EKcEsVn002XGsOlgzDa79MYDXcyDFXiGIb38n7m+If3AaUClJ5xF2jZU7ZTCzZ7kJnfHLp+
DuKZTmfsFW55pgr9w1NIo45ZORnVUez3dd6WiRzPilG2h3QmzvYlsh2Fb51znXtb40DmIwuO6Gv/
Jtu8fkqf94alikUdhK9Rl9KenTRhiGh1BDYkL41oM0zjcjlI71zB+bvdeZIrwvamKQYEwLewdXj9
6G72nUIu5XAo6BvliSCjvEzdWm6LwfamjdkEYcXsoy+LeF4WsrV2ypcpMZyqTcpa6zstzOLWdnOs
riaPXq5ZBOt30jh9tQQ6GC8Q2JBuzPCia3Zl5fV3ERlIsOGDDCBmpi47lBIxsMS2Ka20FXAOmCqV
6S4NZ98gdOuySOyZMQ2Smpb8NCCi+2/Z9dAzGRmis8CUGFWKU6LfYhqCwfmongqui6QZMMtte7Ag
7+/Y35XcP781T2CzwiQ8KtkdFfNef+u16b1+scX41MTfNirW8Ro3SZC08Uu6rZOzuI7Ts3j6uJO9
i1xAJnBeGZ/MxIvthHwtybbGloDOs/LttRlnF++/4bGKOX1BZgtgsVHBZ0efjDHIBoD4uHJ68tvo
rndIz502fy6L4ZehmzPd39OTeXy7fz7Lfv0xBQxnbbvG+DRWH1zvR5bv33+X3/CA917Gef0A25po
Jc58vpsoVjHiTBuMSzZXz24C9zO2koc02XG/bOyLNC42ZnyGpXHaF6CEQ3KPWvGogQY56RQ2BR8E
0wLbmQ+Fqk0rEUWz0OtbwhBjksLW11bRgitr67w3t0WDQhqIsgVzVG82S3dL4eDdlaZe6+373+WU
B/77dxHfSYiZmSKwelLKmh2cf6NRy0FU2fxlsPohLjzq2cBI16tBuSKpG0c8BA2KSVCu+qu+sXH2
NvSEDmzrXwxR190pNX6aLF1+6JcOm0llyg2qusXD+7/1ZI/8/qkOBF6GXdZR2On0wFFkktr5uASv
gbEZFgXQZaa+fP8pJ7ueo2zRnTxCJo+CwAiUvN4o2h0doxqHAOmiNPyUVYaJGKAekoLe26Xwp/9Z
lfRZv/z2HTlSRN4humbDr9f8Vv743zYlmJHQRQpR8IOQTEONaPcfgqsBNPAvMqyjuBFgGItD9Yrh
GnkEJVpdrKDFRfBfhqsV/UVHDgQNHRbml7TF/g3D9QSbzeVOcUjv6aiGHHB4Tg2KVq8MZBkZ7cE0
jh2VMTW7dDs7znW5UhLEYg3Uxx5LCypye6EfM4x+jpq+be0YCKxY3WVzDuoKC6MPUxfJkRqhmn4u
CEj5cZqToZhq6sC0tvoWlf30GXhN8R+tvf9RrP8PQt7v7rzvQze82nrHP///qNW+/xdh+si4tzDB
YYH/3nkImPzFf2XSTn/9yKxmc/1NrTb/Qr4B9EnE34DdyKVJcPqbW83/ifnTMa91Yb5iJPbvPHJO
th67jkbgkYTMvIZRKXHqdYQi6SlTmo/iHnyFu7FThqNaPy+qWy7b0L50CtsAu4p2VBdKGjq/OkPt
DRMFLtdbN1GJeYecuvSzt8RrGa1XWTMUiSkChLbGH+gMPP/+tP/bZewykoh34htE/m+/vpff65+v
9xp/6+8wF/gEpd9QlGNEImv972bz/mL2DkORPjc4iyN2/+/NZkdQ/KkwqZUQAmDQwN/6e6959l/I
ugCzRdcRPA+Zxr+JcidZy3FuRfVHjsu/RSKN1MDrrWYDXl9GcpKvZTCHjKzk8nlClI88BYksw+/t
L77uETX0y3K8xSgieCBjTL9P2KhkjJmK4es/vuD9f/K1f7qi8Nb/SEmPv+e3XDeTI5CHYD5OkuBs
TYU16cz9alVjeIMePC6oTl8mc2GfY98cX+2/CSOPoueOiAGdCfjQPO8k+0UfbTErLO6+tWIXVlcr
9Bq8HehYM0Sb8c1tsDk7hwn0X5eOTBIYE1L8olaN+jNLf5J8lFStostz+3noclMneR3aVzLvcEj3
a5opu8DsWrkJqtHbCqs12kT5TYORA5oTEUrsXqgTwDByTVqnoSDr7LoVyeh1fkpHHjBxEmmzcBJp
T5V9IfRUqiRPEWtAtrEo7pygFl3MhDB8DvtJ1qgVzrMXO4tV1RtzKvI6saMs/GWPhY0hdbaimzyw
1CoucY9ad8aCasi2nAPrR9voElUsR/c/dZP5ECvhxHTbOcxFAXJF5Pt2NhsBJqpc5lhzEvbYvFjY
vk714uIssLRPQJK7IHHgHkW7DI3qKKla0YKDaYcKGVrCVkTHWWtwP32d6xtHYaaEgr6FUXSEHi+l
34SfcGOUjp3QpGy9uPKzFVVOjbjWlEe8Ibdw1dyslbCx2nbdrtzIoa8eFgaY/45I9Xttj0f52IDg
7OKR9PosRWmEZljVrc+ptfY7LBjXD+OwGGdaHKcnBCAfdT/yRbhI07U5dfhYnKAvWlOYz23QVglp
CSqyCCglUafOeYKfYBiOb8SzEEhDiJgX4457/UYVJkBdpkvr2cTGw+RhrTPE42hhzqa0WZbb3lfV
Yzan2d7vI/ELc6vOjgeA+9+GQFju9t8FB37OcRRIt5PskCh48nN010mC4sKr19K/YPwzXQirby+7
JVjPjLFfB4djekm0ZhkjoJoUdKfSTWkocmkjbf2V2F6iCayNZMjDIlmWTCauEBg1+3gASVrOH2ip
VId/86bHxx8fTIbicnvQdT6JTevSDdqyKucroJA6RpsEuhVzc0Q+8Sx+/1GnRRePgtvAVYeEvnfM
bl6vcTihX5YDHv2qssG5n4oVS7NRnRNfPi26jk85blni7LHkck/iOmqh9hL0rf+1USlEncDvbm2Y
OpiWZQuq7K7x+f23wnLnVXjnE7JuvyWuuCrBDZ+KDCDWXlaItjnfxywvnisLTcyd4QHlirO+G+sP
aELRuxKGP4RxTW+y2DKarO1Ehlkb4UCWOmpX+arM4sYKqu5inILm2VaG4cRjiFbUtvFg+18Ndr/2
Fxjy1c8zA+ViM7W5GmG0LTg7lN2CQ2BYd/LWRRTgatIut4y0CJg7Lvz85yqVGJLclSq7qgPgU7t0
QRmUcV7ffxNZ7sjL0OMi2FqBiwvL6kzzUyvKXO2yKEVF0O8M8RGmuSh2uUqL8GJ1gzLaV2Pg3toM
CoGCFJIpyVr7U05L0MFkFBWdwfoJVKJuufeqYLyqnbHpcZWb+zvmjW2R6G7y2t1kLp55ETEmizYB
ecTT7LbhAXoJfzgf7LJJigpzjUTC1LscoxXcPeg5a770ApnlyRKKyL1thJ6jOJPSR0misYP1dggF
NjJOTTpyn7arLC5LqzJ9gH7eeMdWHMtE+FZZXCq3S6/p49LZc6Y1T3eZdiqPM6DRmA+ttDTpV5nY
oM5mO3m7VmoRxRHMMpbMLmvrPqqz4/AzV6LbBbqdkKZ2ZqaLK5ManOFZl2WDxeAkt2kQyhd91P+L
KQy5ZF1lddsoNWXEQfctblET06AjV8ycgGnbPWp6XgGhRk5EgEK48mn1ZfhQFBWO82lthxIIHMMv
hnZ+tF89umxVY2KOUgedh6lh1FXbvIkwHWkmj4FsLwL387gyvN44Oso3S75iUW+WQ64AGKOdu8l8
5jjxVNplemO1cIqS2hcB9o9plI+bNShrNBOdqBp2uV+lT4OK1Gd84uSPYomkc62cXN1Ms1uIbVHq
JtyOXJ4/x3k+YgkcOElbM2uiw9rZ6ctcwbXbCkWvOYlm7bCff2tarrmTPrV96lq0rQYZgAWwi3sj
cPshQYR4urCmLli3A7LNO+no9cl3e3Sp6Tk1RE1rhqjRmnZ2MfQOwOzFDYA8jjpso+/Q8oKnSWj7
mmGXDfcpaJB/NIChtInGteeekWqHL7ZHuqP9zncvnGZV+b5MqZ++kTSF2c+CHCf82JcyvZNDbRw8
rS2uK3Mppg+1bef5BxMKaH+TeRMgxFAvOUbjS2TeSKOrK2I50+IYyT41xH4ucne79gIJ41rn0176
pZlvIxxrbqvJDA9AoaOvrZFXSBxZfvGl6SK2aeEoJnv2KowHlYcN2UtvlnfZYlmauWIdfsrpUv5C
FSN6cfLe+qyZO8+x53XSvuqMlb/gza2fX8qJCnBTwE14WIvSK2OwqO4ni3+yShpZz9uhbvCbdErF
VJhXmNUWORzZxNHktnee7PQtRiN1wWdU8MlkWaqfDJ4nD1EXr6RWHKIldvTobwln4yenGwQIBIEr
ZCU6+5MHd/oJDMOCNj827T/KKS2/GTrMv6X95PEqaQTzCPgTSjssWRpnJUrR0CYE5pteYa04Ywbj
bWgcO4n4GmMUvIwFn2pAwrOL5ejqH+MEhC2OwtH0Y3xHgue2oN0Y06g0YJnpFRN47Hf0SxCM00b1
xSI21WqUt8rHZAVBP1yU23KZ7gVO1zomaIAsQ8Oxvk+HlPkr9iqsRI0j6ienWVI4m06RzTHfElxN
bYzy5+KVOVNYpw4iTEkHEmXZS1MlRwTwvfIIbJsJqcIvEkM3eCaorO+MqvAHShHTLZOSCdPyMZAK
V3RQ6ZaIrQp4Ph9Q2pfeROL3IcLyTSbY9uXTBsBINF0Ts2xnUwfI824Rri7nRKi8bbdjOQ9YMc6N
/9mfvd6LJwbBd4osINtWTjW0iVGUK+P0rC6/FoXtHnDURglIG2jQXqjSWhCgz+roaw9aWm8jLOBm
BI4joL55CfAPN4fB5wTOBqr8DdTbO4Vlx5BoPcspkbnARDRTEvbqXNbpuMFZtp830hKIgyL2q0Fu
rG0A9Beba2b0c2rSR2e2fo2BJcbcU2vnhwW/zGYLxtv4WeJczzE1pqpP/KECCbLKaYCphdxwv3Ht
3ur4fn5WJ2PjDzpJ16hqYrOqKy8Z/WFwtllbmmCDevV1ro11iUNvqa6mYemWWDhdZ1+UadCGV05T
jUTNKE/72JwtNnVNsdrHbhuk3sWM3FG7EfKo/T0PHdr4ueFHIvHHxX8AVCV/VPU81jBg0v7GztsM
6+052x91K0HvZKL7QPndeskyDMckDJgJ4gvkRnPsdlqNyJQUKMPaRi4+DaOn7xzMdRCzZSj2Qlm9
msigieCbXTBM2Y6onX8foY2sF1O1zI+5J8dDOI+tgTRstwyb1lbyLshc/2dNHoFQugQpv+ng034q
UkzB9CrWl8qRy0VoYCa2LX2lGCH0RwtDW/YGqAgmcHuzmqS1G6Si6PJ0hIOd5hjrrW135XQllbGA
UB3Db0uTU4u5ZjHtywyw7pa38Bg8gSTWSWCOy/0Epf6HpDsqsMCsqfWWctLP+bDou75uAPYaY1am
W8QWxPOs8A0FtDMrM3GDetzU9aKwvUXa+KcRlP3PvuLPxhTHxQsp7HIjS8Jr33yq3RKCY6NEWF/A
5fQ+68nouGDXIPd2vR3MWICOBhQIzB6CW69Cw3rrAc4BO7U6zYchpH0aG+sg8Q/uEcDBZcl2HnDP
ihD9sqzHLByCy0L7QuES42r2B7jTbwXQgMOU4lywqYJFP2gmjSoehYlGLrdm+g3gTfE1RxaWXVn4
1XcypvxHNdoBwasZZoZz/ZDfe4tEWKwk3kB6s6SvNzIdo89WDljRqeY5xcbOzV2AZM58VaV6+rDa
2RPc8uauqWX2pLFlduOp6dfuImi4OJmkOu43VdbFmCjZRIgFm9PwsNRhkG5mUk+BmoWBhLIljt7J
krOSxpY1z4BrVNf3iZPn2a2N8nAVV641VVs1Y3tEYCNUZVbGOBi/ZtB+o6HVtauVvWzpT89mbMxt
3m/ZuXN/mRqmfVkt+ZCwG8XtirggzLS87R9tXK6OAyvv/3J2Zstx40oafqFhBPfllrVrsWzZlq26
QZTVNneCC7g+/Xx0T8xxlRSq8Lnpi263UQCBRCLzX4iEiT2EWG+U4Ww46bGXfcd1bRSjva6KfkQi
IXfHbzZnNVtZJrVMzidR2Eyn9M7KA/1zNivDX0duihNj5eSJCusxmvS1O6qovknRxN4KiE4YLaq8
EA8IPRSnSscuAH2F3sLFJMh9M9RnwRJgz1SP9C3LiNpDMZijLBFqSMpuJwyr6Ddm56UWuYNWcQP0
XfANtzX50bcDdZ/hFKZWtk/bOgwyrTePUdT6a4kbjXtX2jAnO8gBsFBGcxi+4LtbmYt1KVRULO6g
VttkGqHS7HS/xJacvLhKWSKE78udSOFcpn1NiFnsg+SuM2tCiD7MbrvKq8YZViJGIXira5P3o5ym
/KPqrIQwxfV+0BK/J5pAHvnkzugU3OhN738VwlHRYcIprlp3M8q2t+ZgiWLaRFVaiXRdeZCiP6HB
mLVhVNl2tNU0iQlwVshFxXqoxEuSdVqy4nVuPQDgy8AgNV3a7k3ltQ95k5nqgPi16YWRrVM/KWsQ
mivDnsx5M2lNHMPbcbFEMdXUfqQc1etbD0jBbdNOxvdCFsGLXhESUN6VerFpkJRvwk4nD1lFLf6H
eFsXlrH1sAutwjbJ+nuIxlwNok0AepnunDzUgZdhkjCXw3Ys65R0vWmqae36vInBb0rtQSl9HqFU
0B/iNvH7f/yUDIUkgFfYArvUuj082CEEl4BkXlm1GQ1hx+M7VJNdHo0GRKuI9Org8JBzt3Vfp49+
1M1AeuaEkKl4xHys+34GHtVPVrLygsn7GfxmuOWYZH7j+SceSGWyOJzMqtnbaUmdvmtATuRELWJx
ZOk/AhlNYE2b7LHmqG3ASJPrYFLoPrIp/B9u5t3NSbzWYT2N7LIQwXj/K0/ZHDWgAZbLLRdydzJL
s8tDBxD9g99oLbmpiLVknWP0/WQS0sT9hN1IkqxsdFHsUMQDbGNTV4u8upE0d31VJACI+mVio5u3
MTzYznzwRezJ21ijpruy29H7rlFzQxhjsY5gGZz4JgLWWFEV7OQ/XVNwAUDABX6l9UNCH5uiMTLm
YxSAeNGD6pvTdP4PMx1tGB88ZB3IgtF0E7d1++TKiL2XWYll73pTwik3KCGt4zgF8BXDQSCUZa34
VASQpd2qrsTarmPvq1BN8WlO9Pwzj9LiqNsDeFzh5tq3Ui85gSrKmife5vGTJqvy6NR2h65WPjz1
QllNWPE4vqvyrJIfe/xuIxbR1ZqaWqrZPSBOP3/1YhRr0E8XwI4n13nukZtX20DEbsOHV2OCj1MQ
tT+isS1fJuEF4gaVCKHf6pppDSDUbKhSMkiz7/yI5luh9e7ndKzGRyeaCEEeugt3maWhSVN6U0Dl
0qFn2KnEP3likp8KOGV8kyL2G6DXRuIeYi+Jd4WMYIq7CgKWLwcLcyl7nl5kn/xAhFRFqC9Y6W1H
dZnsoMR5qEuJJWHpJzxqJgVfMpza2fnaVB0F1URGwRblCg8LT26RYCWACpTrKi4qdqmcdHzEsyHi
mR9b7feWKs28SodI2vduAjN/h8ZKrO5sP/KqTZZmFL+GMRi/pZ7VaV/N1i9KkMGVl6/baW6L29h0
MQEFHuB4G79r+kdvbFCBBR83tIe+sHrzWzTHYEytJomAk/pD6W6MrOx/JWVv2dtURzR5G2t4tIJ3
bOd0VcE1GQ6OAKdgC+qr0AR15HJ9uhYfIxZt70Rl1RyiIem6PZqweXarJUNnQJNtyhtHVp2x10sJ
pZIrt8+2ce2WHbZNo6hIk/zKW/Fi5tazzBQTQmmmTrI1ZntUNxGuEClx1a7aFXdTpoUSv69pHdV2
kB1LVVjxThviev6k94Fq91FhFPUtoHWRfab8UNpPyeRQEmctvHnPJ/GGba4tH1tAWudiS834o1J4
wa5GBG2M1agX/ZcKLabvPI7GJkRUKX+KLRPfSM4zib6oeN8EKVnPqi+oD64zrCDvc1B8gr+zrYud
F4+5sQ4iRGVXOSnfklJI+TmLVfqtZ0elq871UrTMgIBwEqpEtnuAHDy1RcNUQgNgaQ1+PZm+lo5B
+X2kKPMpBWhXhvTB629GbnfRSuTsh1ts3pbHpZUVzq2Zi8paWKvOdx+C97Aaekd+KfJJdzZU87V0
9T9U3E2nQt/kuXNd+bMKEgAyiZ5YdNf+vwn3RgvpVUETzzNAJC6sO7osyJ+cFzRFkckUkUn/OSkS
406mo/HNIg/627LpMgr611RGYWzArjwfBfuSelLzFDyDNx42+RT5G5kbV6byqmr6exBqwaAkFnHR
i9pslrsUgajaPo8dsvW9b4m9dBCs9ExJStyl45UC+3l36nfNlGIWnwHsKRiZyyot7DClUM0Uz3PQ
AnazwcKoIdHvcRIot7C4nmI/mbbaOKfh+9/s9URNiKmU9T2uP2SXl6bHnyxvgMGJq7LyGHiq3C12
ybcaKcyqKWaxdrJOfXp/vOXv+0/vj4lylZoIkHpgOyBQXQJ529SqPVAZ6TEPqmrNh9TWHmF0Xfnu
NUWC94dCwuJ8ap50himyLGonhSZvTcmd6sYKGW48M69g0F7tfBrKbBNSHt2w2DMXO1/rFYm9F5VH
eBUBiXBeP0xO2X3527WDMg4zC7ANo2AbeT4h6kxKjHNeHvXFFyfmMcozNP7RUe9dvT/SW/P5c6SL
MzaOCHEFelkeNT9SB4s65toKql/vD/Jq6y1deJAdCzMWq6hLemxNNU9P+qE85kOUbRvpo9cUmfXz
VLfWh8GftcP7413q/bD3wJN6OMvR2KHxfImLh76Cw81ct8cJhYXnSKvKYtUgz/EZGku+yB5V+3KM
vghESj7qbTRutcZCdArwgPtpdpUbOmKov4+20q/0vF7vVI4f2sLYpTncKr+7gX8cQmOKmr7i1B0d
AvSuhbAZdq2jHebqmgH2Gx8WJCLHD9A5z8dLE9CG7gg381gfARQXK0+aGYQmS1wJKm/NB8L7ojO8
gBsuNSdzFParwS7UMc0DkyJT8c+ca8UqpgN9ZaQLGMUSTxAd4UJYeE32IgV9fiZGnoXeELXtMdd6
sSk6ae4p4pcPPGiMvVaLYV/nc3yPj2L/lDcNeAo1VPez0Zo/nT6KrsSBS0225edQOliABnTBCG8X
KIMRW8TOL6fhCDQcCRzh9TyMgjh1dzl5CPBunljmRpi1t09q2h1rt0VZZ5tyzj7iY2d/d4WqAbXb
wHYRCwjGbhNQVhA0R4LpUJqpjYS8WxoIx+RdtK9qq7jXvDL6J7cK7cF3hmpez6jjfUXtUfohtkem
XE3ILX7quQMetEwgOvD+sXp1dS1T5pIE0gF+izT8/AugC9QFYvDomlVxsnKpTq46MsetIhdYx8hk
ficJUCd6ZfP2/ZHf2GZ8fRMdCXbzgqY+H9mTNU5MsdEdsXGpj2S39X3vGsXWrp1r/PY3hoJzAPhN
x8INy+WLBjgiZYWfzUIdc8S5Qk0nSy688ltaN+WVSb3qngIwWDaPgWwEI146LFQa5lSGU85HGjqb
WXP9DWnvuMmM4aebJinCZNf0317NDWAn+Gk0oBduNVnA+TKOeaoRew3m5iFCIp3c+Bw1qCea9Kr2
f/nFGIrT4S+zA0lxKXTe+6ZW5nXUH/2OepJIsmELQ9VY+aZ3Tb/ndWRgrCVNREqNRjQ4ivNpeROl
QlH53dEW8fyAI6L4aLTOuMoLE6etuY83Va0tLw71PPK2/a7lvGO0JHbWejK6T+9P/FLYB4wiFVxA
sjBkwM8icHH+a6a8qHQtqfpjyssy7APP3cP96Ld0TWkVj4b/KNJJhIHRuI9eX+kbXvnOE8wsnXJL
sEvNVn9+/ye99dkXrAxCM0v2p1+sj4bxF40Cqz92nZ7cQabTN3Hn1DfUtK/tsEsBsWX2iGfy6U0L
5By2AOezx+Zo6Aezw6PZcyf0o2uKgSDdsA8HMeRNDwA8eXb5nTk++QFymriVOsGucSQggFwVwwf4
WOMctuZEL8Hrc0BXuteWv2yU8qlfUnu7oZTH67ZhoX641EiejEHTnvI01r+8v2yvbtBlKuCmySeB
9JNOnE/FHHsx54k1Hoe5LHcoTcIt9UV55SK5pMD8XjG+jQ6kaXHjvQwDuaQGMBXldCyNuNloted+
mKsZmU+rKh5jxNxXdaG8MC5q44OXJs1HlOhYsWlUm6n1o62niu4WXJu95+U3XjnGy2Y9S+JZA8SX
eS2YdHKwCz5fA8NsMoU28XQcDacLSV6KTVxHz7XgjMX9cM0S5q0ltz0Ly13bRSXqUhQroJuxQAmm
Iy0LWp5iTDdVNFZXAu8bkwIig5YDlxkyE5cr3lhK6JBD5qPm6kvFFeNLOSVWKPVZuzdb47+YFYmL
tShmsI1eqWaYnQbIJJDTcXB17QbJJdr1qJps/nq7gra2fO5lBAGQTDv/VEUVwbOImulYTzMfJ++1
H4WU5pUc4Dcw+nxHLIwtWC5gMhjr0q94dMzBr4PUOIrUa2662hlRRMwEFV2bTlJB6W6nmq44GLUb
hLK1xVEuYtJua+V3iVPWlLtIGSaqZfeWDx9G8xPy8MC47TI6nuWQlle28Os9RX7qLeJmOkJUoAbP
18UtnKoUmmEcqyzCdbwuYOx3dnzlGL+OsYzCWUZGjRIjbrjnozSab3UugojHtAzELu31Yj01+AwG
arCuTOj19gU4R2iyl2uGI7n8lD/eEKluqQDFAufoOxT4J882V73XuPeBXY83tOSt9fsb61Wewp5l
qAVKu4iVXRJYJ2TogDTpwZF5GzukNXH6M7HeRQZqrg1q8sm0q6hNfX9/2DcuUjghJPqUfrhM0FY6
n6eJYpYpG6UdgWSZe6KC0j5UNcqXt5Ld/UHrs+heTlnVffJByuL/6cTOd2EWdbqaXS04tjYN8RXM
SQqw7/+011tq+WVLIQU5XV49Fx87HtxAIt4ijgrMymeOdvy18JLsyihvrLvNJbpo7Rg+18/FgRY4
oQoN54BjNhjZRkd9de1GRk1PMG7qD4mbJDvUY6MrB/yNUdlafEmub/CEl9hXo7YEyhN0b3hcaIcI
CcOfGSzz5zRX8c7oSgc3oTy7QmR/vaUBRrqL2A05N7O9WNB2qucAGkVxash+D0E60mXOG0r0rYx3
qT79peww5xSIGXKxMFFApvMhz7dWbWp6n9ZjeWKPkSJyr90nwPquxITX2yTgglnKEJ7jLWby56PQ
bazNRrnVyXXmf4IUKS69La5dZpeBh6c3BC40ABAeAytx+b1oWplVwQ84VcK7JzC5t148W2HsSGf3
d7veMqBX8IAgqSfJDi4FFUuLMm9FnnoqlF/fwu6yV2MUiSvumZckU+S/f+8+XnqEOSqIF+HNMzTQ
aR17YU6Gotp0DXIKH+ZgNsedZozWA+pq6T3NCVzBENMpPmh6Mx0CKfL+NnB6pwk1egEA8JW5nUvD
Qo8mN0oL1E0c7MbASKtdicitQsUdBP1ak0b/KZj94KnRNYNks2hyk9e0Xl4rUl7u8d/zYm9zYhAy
ew307jPZ8cBm+QZjow253EzFUN+o2X4AnvCXHh3/ruJ/Rru0JQSaGYgyYLROGfnaUspZS09cc6N7
tfmWb7VcReQdCDZcPijJN5RR2F5xqtNMW+W5hUh4UDfbfOh/vr/5Xo9E9rngxBdSDrXzi2CIiHo0
z6iXnKKcbzdoLo86VHVXM6SDK/fdG0PZOq9khM5+02SXY/3H/VqUNcjYfExOpT6at7kc6GVhPXZD
hHevhPhXT1eSQbgMEFa4zQl/lyFiSPO47Us7O5UK9fmmstVagu0HZKwqfe3Yicbzx6/00J5K8bO3
0Eu2Gmu4i6dY9him29mV5OIyZl3+oIvJa1HrZq2nZydJQ+/gGIW2j3KT9O79z/nWMPYSr6gJL5zp
5Rb6Y40bwy/6prKyU9JE+roJCv2jbw3yx/ujLBnCn7kqk3GRX10070kgeP9ejCITsGqDkie910cU
OPXujtLIeAs0PvhGc5F3phXEm3mqANSKOL3SAbm8SpfhfQoBBEsdfdDLd4Znd0UMPlCe6MJ5d2k5
+iFhpdtZDiL7KJfHR4Si/ouVPRv0ImsSZlyDAPTlSWVdsXPxpNh1ft9f2SavkjPmRtkTlhzzIqZd
qrc5LjY4iZDVKc6q+LsE4wBErkbYaDK6TYW47AGlU7r77NNuFy0ioCk+gjIEUTKvZmI/pTUn2Lz/
vV+HWKT00Xj9P0rfb4nWP3YVetRlhBBZc7IBgN/lmuc8+YvMgkXb8L5T0TUBmTfGW5SjcVdZMlRE
Ks/3V5Z3XpLyfDxRU5sfRtgCH+vaG8MIy8L7yk6uOQZcslaJ6pBp0Y0m6YdcyyPsfECrqqVngUg9
CQ89oW1aFI4ZJqgv5aHq/fhFywb/KZh17R+VjT3IhLnex22L9hgqR8WHZmS3rmvuzoNDmuyGiTsE
+rqGs6WHncwcjHj4w9umKlG4tEff++Uq0CFXUsw3Dj/9GQqDRACogZeVfBsdq9xQbXsK8s4ACOO3
t9IQYvv+Zng9Cm9UsHYmGQutXeeifNMlA12IeFYnp2jHTaQlOtiF+ppOzZujoFEOnxmVaVhc518k
yQdX2UD6Tu7cYrboZ9kauLP1t+ESWqsJXdOnGWcvtPnzUVpCfpJY2XwqePJt9WQWG7CzyZXj8ypc
Wpxk7jyC5vLaW4i0fwblhdXR6HHQnayx6BR42toHRZKnxkZEqrlPrVE/gNQb8g3EASTevCC/kjG/
unr5BQBBYUotORIb/PwXFPPEe8fS+5OKNft26odpFTtNsJLa4Hx4f3ucB2euXLo3yOnix0otfClt
nQ9llF3XoiU20yKsvgHzlFXodvMImNux9o4DLCVOJnmNo3UhiP3vsIQLKrEQC18X1MDEqK5yjPmo
sOh5LDypLPgtPdjcbPGYxi7DS248L0Ixw7biXj+4kIZJ4FIU4K4ckPPF/v1THI9IsvQIkZL9HWz+
iJZmArQM1yt+yowNrduX+CUk1MKw9ez+qu35eyjmykseGRwksC7PogKqm5eNC4sEHs1OwncBEhSL
PQDTa2/zixj5eyweCGxkHpTYgl7K+VtCK3KECvVjUCWRt3LmKfsoUwGWlqy8TzaDGTVf+hS825pU
b5FlV320GALl9R0CeMJeS1Bue/CDcFesqNKtW02V9UMJiE37GERZdAOASfuiGbTkw5Ld9cW36/br
+9vz/Cz+OwtCCqxxZNPJEC/iypS4zUjnhO3pGq0HiUMZD7bRKmBSw/Q4j4N+B3Om/lFYZX8/pV55
5Rn2xuZY0BtLiZTAQ8/t/HgkU6vlKJrOx94AdN1qQNwSciX4H438+33IOaRFRO2Sz3aZ2vdjqZSm
av1oJ3C0O1+bD4HIm0PQwg95f1WXQ/2fhPDfVf193oHeLJyyi1W1cnOySjSGjgXA0jXc6OpnKzJz
1ep+U+Jkl92pWgtuYjQu/6rC8X8jQydGcBe/GuZ7vp6ySr1eQis5jnndvKRcGgjG2vZSCI0Pc96m
1/rlb31AChvW8qqgxv2qeyHL2MlnjSMHzXINUcm/QQHSX8eO0Vw53ctvP1/Vhb3Lfe4jLUDn53Kv
9Aa6h0ltHe2CkLrK7CTdWkFdfzdd/kWYxGX87f3veMGaXpbTBNJACuqQ4C8uCufLCdVUiT6Z9aOf
Nr237X0bfzkYV/HjELTDsRwrcNVoz2afetuq7oi55Z2HSvSq5m+8cjm/3lT8FlQOsHogF/5Xe/iP
OAqesyfVW0q/ACwS8E0pOdk8wbE0KV3AxUzzL0kzAu4sK/Pl/YU4Tz9+r8NSMePaXFQdXsGRZk3O
kass64gVUo9sjsjXegAi+f1RXu8lcDT09KhFckwRaTlfbcQi5hiCY3A0NWyx9TEw11hEniIETq9s
pdcjAYthzxK9yeRpJJ6PZI7tgPOJSk80eo21kdrF1mm0bu1ribr2hHm9dmS7i5UNMA57IdeejxXT
ma+7QGWnKgrK52ykqwZm09xEEZDjpo/kvQHzbQOT137SBtcm7Ct9JYoSdCnElpXXAUBOtPrvkqDl
m7KlbWRpFjI37bdljf7YT7NWVz6uQflp8HG+CdqkW8mpjXZmQmP0/Q/71hLQRECccjEgI96cDwW4
eYwdJypOZTsWO30u5UbGtnF4f5TXqRZuUsj6INpD2RBA0vkoSrRoHJRtderH3LprKPHQ2tUHGDkO
bmvz6D0DdVDr9wd9Y2q4qQK45v60USK5yO8gBjqxNy+DDo618kYrPfSVYV8Z5Y39Sjq+KBlw/vnn
xdS8GMe/cUpr0v9cIFSKhLSuaea2xKXhSm78u9d6HmaRVMJGhQ4++TGx73wZXWBWXYOF5gnpmgia
VaDcFz/S4ltLZOMDO72m3+46qEKmhoOOQg4aJwn9yfPc1eDH7p4XsJtB9chRFqZChztnXs39o0b2
Cz8HMVwjHKy5/WKOcZNt9dQ1bpxEx0nY1YakgmLstVbYjbhpkI+O+q8SioUfjmPufB2pNlRhTeyB
K7Y8hUKF/vM3BQL5uxRFh3Wjw28EEdGtGjSjvoCC7f/pOpQxQwtNlGodmHQeDkA3tR+zXmC4WVSV
vdX1PqpXVBJ6+Mpogr00UmeaCTgg2MRgCmfMapV523rQ1mkciPQfr69NKDmlNX4chpLSmRSNHNd+
a0DMRFZzLvFsaxztVsFL0leFzPQYqpCOzFMKr1lbmZky8fJM80cc+sZf0oFgTftFwLEf8aY8ObOP
hkGjdP9HaSFWvQL1Lu8R+h2NsFBZQVncU2m57vMU3ms5WwXEvnF2EMiGIgHzDmCI2hT+IvQB7c9/
6semuFbEfCMNZtN7BDZ6tdQYLxO4fDR7tkXZnFw4d3FYAba4zazpZ1JE1ccqWKjNiTbuE6MDjmG2
Gj/Frr40NkYqSGHE69pQ2XbqHHmwif+HuY39TVtSbsAnYLzh7QdFs8rNAwIM9pVL4I2jSzVZNxfx
IOO1O24M93A0E6w8y6GpeJA14LJdaWzeDxBvHF3qKSCikWQC33ApXtHn9eBOY5uf6g6y6xQMwXqa
eygC0eT8F0Nxg2JUgxgVzeiL5C+yrQGWukVER3VxX7iRuzZyFRzQHZqu1FbeiLW/FYAdFk9f4t95
kBAWhMEe0eqTFpswXOlscHvgmnvba3Mdh40SwaOqxunx7xfz92sLqAzFkMtoi1wGokSeKE+d05hr
DLkkLQ5hrebEj68kI6+zTeq5pJtsD5rRADnOZ2hYZRqMblCecELMIU33ySqO42w/2J0WWkOTbt+f
2htPdjQQUTv2wW8A272UcNWqLh/sPKeKTJNvU9cUw7MUt+rW7KmX4dfwTcvxZGtICm5s20o2No3o
Kxf1q+cg5QIs2timSDkuzl7nk7a6aRSUsPisKcwlRUPr3nKU+FBoRvKAxKPYFvxEnLcn3O0n6+9c
FUlJeLazAjzP2MD0o5ez9EdKYntphIxIYVBIN9rvbOKfhm3LLYSe9FCB6NoHQyuvfOfXU+auQ8GL
jiP5NYW88zHLuQxS7kHzFLWzvKmhFtc4QBSIS5Wy/ZjlA3z6tivuvbppN/7c/h375N85kzuw8Iy+
ALTOxx/cPAbsb5knWyx6rI493qWzcy0L/Y3D/vNWJ8f9raVNd2JB+1+enGER3sfIwTlRhG2NMCoX
3X8IssGtrKK8WzQ0tHxtg5L7brcQ3ZAJiVBT0Xmey1UsM/UhxkDgWQUaEgayaKAsFdYkTWhFvYPj
2zDoj2iP+LedtLr7vhRio2CCtCszh4AqaZYulCLxCzMy+SLKmcI1itvp2mC3Wau2ntJ4jV6PsYeU
XbkheD4YK5HVz8+aOZgxDHMB83us4/nFQrYGyGxuzvXKRRPsqy8aKAzCDPI9Alb+wZj6Vt8ZqIf3
q5ILGReINpj6UBfScEIHHlQNZAju+UbZsXNnJRE+ZAAlqwcpC9MOm7LUP2idw68f09G6iRy7eBmz
xEaIjI27KsoYnit29zXOJb7ZH1uIaLvAs5GfEyPO8ddCwxJrzj8eVB7C7KIiyVV7aSszRhCM63G0
T3MjxISuUV/gWyJtl0TMcA9kIuAXjUEmH0WbBf0B4ihE01ojyVupJi6S9RSZySe04L2nCnfVJhxG
z36c8Jn5YLAm3U2JPuqVgwXK+PJn27BLKPw5Nm852izLf//jOCMcYAxZBfHVglUN4bdL++emzJoA
41w/Xacl5RE4sIvAgWnVAb7nwtC/xDNuOHY65rSxenTn1q4XCXuXq6q9U1GrfuRxiq14pznNzVia
KEUYVtc4YYJvyK3SRjUjg6wn3q7veqRMcuGnL/DB3TnsasgauMP6wY9eDeYPN4dQGzZIbgj8NbxR
bMd8yMDADD3Mb3RtUGWTZglfK0CPyNnO85wmKyNvqxfEfbRmnUmt+OIO/TjtgEHbGBAHAv9vT6tw
bGC7ZcFnxLrKiZKPjw6XiFX+GYmx0VklzSAfeHJF9ylA8C40Wjk/B2Kcbk0/KQRWdm1032UKvZJg
0qBvxEB00Gqy7QktpDwSqyirtH03uHLcFLmHLQOEXZBxKoOCsUqQPKNNkHXBd1d2iCcotNw3aAH7
P/JIzvcFBEVzi3iW1oY9VfZT2dj6w4hI+jNlSnQGet0h8GVT7/20sw6KGnFYfCozvANBgcksuFW5
jI6yRbYpTM0ZOSD0OEi1s3hA7cRq0tC1VfPoyKIKVnrbSJB7eee8YORRC76BdKoNPFMNxaIEBfEa
TxX9Xm/GwFvP3SDkDXgLrOLbso1+5qIYtKcJHet2HetGVK/TWo3TfV7PcN5n4BinsZLV9CFwMi39
BFtdpEe3Eo4GjKzuBrizGHO3j5Yuch9tgzSS6b6b+7GPQ7gVbn4/xDrQCCCamrv36BVrK9lE8msK
O6/FZ1DL7HUaZTpmLBW1iVAWebeja4/uBq8CrI3gHFc/PVepb34/878YTjwNi8BT+0VYbrt1K5xu
trMQ7V2habEOUzc1eSDQRb3hSWfgEooZEpqHU0+eUdRmkH6YxGijd161xrCTKquRr+rSbj9YbaVW
Q9ZU/Qb7qLhY6Z02ZbeFr+c/KTa4d5OdOilsLtNB7GYw3Htqac2LbbV2vaIt4N6itZZCBxwFUoNj
hfZIXxfobQFRSUZEfvQiIuLbo3Gopt6irUn5eD7QsCv1G4ygJm1Dmca889oxtteFVqM2andAQA9o
I9WP0dhr5QFObZXd9S7Gzg/NYHkQAChoHIyulTdQWMs6WaXanL/EsfA++MJ3WWZr0CrIKVbUhAZG
h/eD2yBaGdU5VPVOVYCxp0SzUGkaC4HeQp6KeyxRnOlmlEYU7cEPB3sjJjNascfzdqUrS5rrzBo6
LKCHMSk/2JWbYxBuiLbYGrJHDYG2I+oCKeaw3qGO487ag0dDh0zoEbzbeeDIAO1vkVqQ/NxQ4oTz
4qHcACjRpNW3Nfmw34NRL7Fzj/IezTds5R97XRW4m1AWfaaPLJyNoWHotsliIQ4KUREcE4WXv/RG
DS7fjONZXxdTQ7AaMrPcmAG/Y10FUXLrJPw+pM6Mxd7Kq+MXq00cLGZ5NdZAtSv3U5QhZnaDNKa8
pYWAXoBbDt6x6jBoDGPbjz8h0TE43JbahPSnPXtLoDTzr57gzR22CFZ9mblmf9Vd1qgQecEI/DXK
OKjuiyk5itZH6AwqcVCFVYw/4s7vjOjbODcgCszeb13ikzLMlSVy3v9lruz7TkfEMmyaObHXNaWK
apEHix0e5Jarb91uogemkD5NQjSveD0ItLgiHqrm/AV8D74/tajV02TL6pffltaRWC7HUFqR/S1L
p/pHVSvSM1dLUtbY8mK5m5rKO/GZ52pVKW/k0pNx9kWrEgNP0aToTADDCkG4wl7AvzGzJI1XhrGx
kgZFVDuJMThy4gQNfyoFeR9ytxjJuuwHaqwGSgurOc2lvlHQ/KbQ64IcedSC7vJ6HnxrJyMeZau6
0cVXU7ptSfNES7/CA3e+Tq6qJUWKNjE3CuWiZ8puEfZsY5A94GfPSuCfY9w1FnbhCLiZn9OydNEU
QDM6RGOku8PZR0UrQ2rJD2KGXaxaNA4wJbIoIew8MdsftGJACkFME5pPpJJUV5RfIW3IVPG/ShAX
orIhpLd3J/oSa1voKZeepccaolqu8sMBY7dtllc800tJfA2nqtCf7SQPnmgHFzEUrLpzyMBSb6+s
2OFeqAzzF45sbr5q9Cx5kcmoCsQG0vzWVrgmIZckdcRPRjmYa3Ssxuem7eOBRFrW6VaWSKejE4EM
FRoXi8VSmSXWJ3I7dMWqwI2+u9OkDYd8GDpU5tB+cHYwOCuKhrlR8QwbIk5XW85IkulW3B3rUite
6gR3vD3aYPounRJEHSGsTzdWX+CJjuIgLFqzyNWTY0fqWCFdggmhEdf7zu7saJ0C7flil371CCiq
+lgWMTBbdi7JYM6Le1sKU+oh1P7swfW1F7e2VEkDoiCMDqPWpYB+kp7vnI6+sRmNQENySxrBeKAI
jaNWidruLUkJtnJu0if/oNdXIMFFxTTaic4sMddLK9v6SsjGaC+pZxMxCjoIvDuVVX70KFdbCA5M
s71rJ4xSuFm6gZjhJtbPMlO5+ZBHlrhPlD7QEyByd2ELo+wroZyrZWxTG1VBlRmPk18ECcjF1PlK
0UP3bhPfL3E0Q7QkD2kxCv9zaSHFu0KXZJieB1J+DPnGyet2XYtQ0JY6LrolSUw7cDfONtf8MCG0
MSBeqXYkGZwjiZwJplfprIujTfFpPmSxUckfpe4iwafP9dxtOz9yT42vpVPojnP8aNm1iXTR0Dr5
vvtf9s6kKXItzbZ/pSznSlPfPLOaSPIOcAeCuATBREYEoL496n99LcXNfIk7GG7UuHKWefPGCbmO
TvN9e6/N5e8HTVeIwyP6dunCBDR6H2WORaENwa0rR1NPWJc9lo9OrGQwzuCVDSv4Fir+mdLm34i4
A3m0ipL8dlSmaDhkQVMZr7y/Tv6ZBmiXgGzGsnxRs8KEq9Zp1OwqYr2A0tyCncrrZsi3kpHkzYWW
jVG4Hqq0Ne8ryK1XcLbN77Gid9qavr/yChRianwzD9vUb5mKws8H3EVr0Wld6o9ZqVf0j7p6xp+m
dZekpzTSKhggpyUwOtsFw1J1vkw1KvZx8JHjp3alTkHNkeqfvYIiFaGj3I97Vclm62bS+3TclLPa
jL4V20Po2Xy75C0HBLCxZqlT52mkHr6Q02VJHrKx8jFXSIXaTXnD0WGOO/k6lJX2arCcCISenue/
tdacSPCa6jRd61OWhldQOeJ9UlDN9JWAmxwGfnhMa6unruoFXYl1iGKmfINWd+Ckblvivm+jod5x
jQHmw2Pnz1UlWwcOEZK0ljDOT65oWrKG+kKJVc9gHboxjIr1G5hdb61E2JqaO6WNeOGmLH+H3dM+
sUJL5bokbm3t6EMeIisy1R0ZvYSH9lmv/ZACoiP53blMrBse7Srhsqq60xSRT2j3S4Ief6K4HeWk
5s6R11K1AXXTHMymJtp3VLix+RrBD4LQtVQOLisyH69y9BmWJw9h1uK+n1V1pSRZvs9yRPiuXJvq
rzGq2cd7C0SRF/S1sgqFhJC9BMy91sNZ1t226+PiJ2evZGWPovRwksEergw8HPCSwH55Tlizp6nT
xJ6bNHPoiZ74MULeUgBkdV42KCUcrfZ62GpcK8w0JAFuyucYQCP8hg0et6HZyEKVN1YG7eeqKll5
0rhRCN0jtfAmd7ra8PQmTHK3Wzqc3HZkYg0z0SWPoyGPD7JC4gVo1xH5btkIp/FLMhVH0GySEXhG
vzg4VdoBV53Jf3HLmI4SX5Y+/E6Fqr869ux8m4xBSXaZZILIk6Ik4TaXBw9y3c3XeSLpkE5b2Xjq
QVPqIF8lu1yz5o7oMZNcaQ9VExjNQa3G+bcR1GVz0UwDyO+gX0DNcHO5j7PfvA5aY/arfnIq2Wvz
hetH4J5+lxVjovFUqLhXg5im2R2NiVw9FSSwc2XD2Jr9vquHwR+GIT9kHQ5ZHOoD+54SRbAV4yIp
461pFdGDxFH9lxWEc+sB+5Txl4O24tPXJJqEiZpHL0Byc+17O9I+wGokhj2i2anfBg5djQ2l0PG1
hvbGEbUYjV/w0JzKL7mKGX5lhg409IWylbgZStfv5GeytZYVzSmWLpj8/LbcOHnYuHkqk9SOuKio
cUH7IR2fHUDkELwSZypWndTp11wYrYkLMrUJNh/d+o4/3cbOoKohmCGqoy1Jgtxs2UdqoK+QBpMD
XFBL2gEjyGEvgqhULholn0I/03oK7poUdX/Fw0Ju1M3cwoocpPlaS+g5Lz0ZuixYALFehUbceIZe
1M1WUvpCW6kDrVrcyznoRph68Y2omuU3aAzlfhxjeifsit3TGA3Tgf7xcB0n+RTsdKgBNeetSjoA
JQknT9fK/ifmn55myziWezmdiMdEWFMjTBk17XcfxSK4IDsP0eVkCXNb51b9MgcQVlcqzk3J7WY9
yn1nyMvvABiby0ijMOWWJpwwN6uz5g5ub4cptm0nSpmSI4ttZiTCuAbFYUH8HMqcuzh6gm2vjhx8
6ebql3jPoKEGGoB9L28mWI56Jyf7aVb0p7GxLAwCqcL+CaAq0j014v7oWqMhBrcz+/bnPJdQAkrL
yrlERrF9OYL0CC5VTafu0XGgkt0xMsX3JdrgrxlQ+5WjVUO0EiVhAr6RWNZ1EOnmIYmr+TkXUqt7
/Fn1a5Sl5vNQc2x2HX6vR2CGAhZubKlPOElTlSGjMXGDMtMeKOOFd2kP+4lreaz2bs/Bn5y42qlu
aviyGLpKicWlQpBusfRA9l61sj7K3+lvTjp4YziUFDS6gHWkYlfmUCCKKxNFMyBDggHERjOb9qEZ
k/j187r4uyISsguV0iTKf2Qt7wAIeZK3saL1xXNuJ/y4j3NwPdmvdO2oXp7LkTjt1SDWORpr6Ri9
KVgFSi8MSszF8zjdzc6PqvLAJXz+OKfl5tMhTkrcUymSnDpU8WzSmXMl5VaiLSi1N2nT/9S5aBTd
kxOdUW+cyP+hC5w819LrePNcVcpmQSps8cyi7nbha57ba+C5s/29KKkBEMIpF7sy+ZXG3xSAf195
YrqDf/preHmoBSIl1k96Cq3BmjXahHMIV7jlJvbAkq1CXzpXJF360v8pkr4f56SQDxSwH7pwSh5h
uPvFOrwIV/XuiVOlf85ioyy/12dDncyTGvFKpsUMheCZhzKJEuQq4sfe79rfDq7mEqx8RgFwooT/
1ztcelELmmQRdR6/Q6um/p1PzE072UKBNUrXfBI/w7+cW26Su6g8gLE/J+46Ady8nzgnvylqMqgH
ecfH9xQf4ov01t6ZN3TgLc5GV4SWhNAvX/IzCoSzo57UjZWicmSLUPJnChd7srCr3+Wdvm8fzFuO
JJXixd2msvx285V5+v5ZTxp+hWZXoS4xaqZhbpuN31BoLySJPOQGrrWxMifd60R/RrTyrrR/8mku
68WbTzM1wdQF7cCzwlG0LD7Ie7BSGd9pC405OBdRfzxzTx+SqvzxcOWMBjMNeEhzVH2i5j0yiyUr
BXkanVnoPn8wZCHHIw0SVVy1Z90m3Pmath0jkUpo99QRANq1a9X5/vn7Wz66/3yU7x/tZJ0hR17j
nM8iV6XoTvg1i/jm8xE+3x7eKfCMoiLGd/kEKWK7i21U+j2MZ8b4cLtDAYcyHbEYityTny2uDBrr
SvFc7MRG962NtPtauM2/fqg3Q5z8UOMsjNYe1eIZ28aqyZ+XOPfPf6iPF6s3Q5ysGzh3FchiPAWl
Jk62JOsJN7uv/WY1Xzi34c3sRf+br/fNiCdLsoFJXRCvUTxHdrfR403dUeHf6GWxycJtIf3AKHnm
IT+cb29GPNnJ1WYSjZUyoolzL2jWoTgnsvjwY30zwsmST6OGMzh9gmdZkte6pO9M+OtBcJGKcyvu
8tm/+3bejHSy4gaY7WOrm4pnzEs7VNjeZDXcIjK/a/ag8j1ZEeukeGmUswi1D5cJVJGwnhbVvnEy
32mOzRWbXvFs3SGeusjv44uSQBU33eh31EBTP9kTO3E3XU3uuRPDh0exN0OffAc0QiczVu3iuXee
uvEv6i7h0Pi29iyHB4kYZF17/Pyz+HD9eDPgyVeBmaDQpsZiN+WLc9p7WBoefPYz8/KdkOTPae/N
MCefAumTkHQB+rGEKOtvNzcA730gX2eG+XD6vxnlZPpjiYq0jur0c24R3sItMj6XaXxuapxMf3XS
JWwr/FwVpOp2RUVWWbAw3shB8pyd8cNl983TnHwAkk62eKUwVml71tp4tB4BlednfjLl3SjkoyLA
YJ4rBKcb5smbqecy1NV5VJ5VcxxuEFqCh+5Jc5jNZPanaNGz1224RwCgkXBWZB534fRXQiaH3406
PpFE5KObO6buN6XUewqaVNTYlX3mL6ouM/FoPXDArxn6ogJCkgK94HgX0tSuklNRB79QaaM0opwz
pp41W9xVaCHFsd/WGpewpUznVl0CaQbfDxFFvSasW2V0NNDRxlxcOlMw/0px46BlGrShJcJdbasL
lFUWyUi2Q9OqkyIaM4vsx+3V2cZyr8HiDlRcpX++vv8Lt/wHZrY3C5H/1D7910uxJPsenvKX//7H
Tdz+xuBc/Bc92qfiWRwnXPKv/jvhUtUJ8kXnT6GB6gMK6n8nXErYDf4JmgX/PXJJnQnMzP3/EZfa
P3m5zGgwoiqonsU1SOJVG/33PyTV+CesNIV7++LXQAvzlYTL5Xv/z6Q0gFxYSMKwtegGCmjllLZJ
oHVd9V0xH4yxlCAzdq7chCFZK3HqhxJc4jc/0s3ff/Db/MqTW/MyHho4/CZUyEFf4PU6/ggaPR9j
xYnUg1QQLyZHerZS4zKiSAs6a1AfZSWjMh20yUYKbvL8QQprKpG1Ov09cX+P/y98KT/4i/zBUR09
OCxTHGZUJlHIWdS3j/8i5ZybLSfo8lBpEV1lCj5BEUN4zsfoshZPIi+CjRbTXyv1yNo2jfEaiuGu
ACnjg6M3DihYbrvSKTa5Nny3ShFDKteVb6oebFsQ3OsQJZNfNwCue+Sjfhv2CHF/qmYFUTweyjOH
DcLKT18k3AO8+MjM0TIhmDq5hFRY0nMCRtQ9BdAw8lAGd2QY/TbQ68dirasXnbzVsws93YXtumm3
mbiNabjfONUu6VwLApnkmS/lBVnOTbNBey/s1ayumshlleJ5aWK4Yl/up/Iqidd2wXXDRXlcLEEI
vrEKd2bto4wK9W+541Ksw09uFmv12UjdVFojpZoPQwJNbhv9UB5B+E8WeWUXyrQHgUSDo8w8AHPF
vQlvSit/F8qFiejd2i1V88KH69x5VkVR1nd630GHluOM32jNOo/8jnAty7cGfzTWGcjNmJa0B8qd
FbX61t0QKWFyd7mt/rJ+aj8dIgmoJNKoRL9GtM86Fz+42pAohigKNYR01a/Nza9wRZtXslzlR3kr
/XDoxSC4Mddjvg4k0G2/Abj1FAOj/ax57W+0XzUxowg3LgnUeazlreEgT3Inw01zGumuobjqPtlb
O8O37rDhaBxuX4S1tmHY04W/DH/x1ow7wVMl28nyapb671Q8NsFG30DRQZewj3/MwO3Jp6l3BDM5
18P9Otg7V91lcJgs1/heXrbr7Gp8cNAV7YvCA4Xfh374ayb2zJsumrWxC75lOgJ6N428sdqz34/j
RrvpJWRurkOzzU2vnZ/U3K/mn/mvYm8bm7zyk9EL14GnbobXJHCD2+xq8JwrZxetZF/0buhVj9PO
Xo/3odd4pAdRpbHoTrooljOY+CgqkPZ41Wvy6uDQfUW4lci73vaMC9Ji1uXlgOYB5ssNYJjS5wf9
WWxoM+7q1qez2a0VL31Od+XDlGycb/bVvHH2/QrO0Et/yA7OLVozafKyw/zEZwtMXnNJFzTIJ7hR
VsVtcaunntP5o46hjBxBNMaeKdMu+ntZ+79t8B/sQG9W+Pfb4FPVPf3XgaTnDYExL09H2+Dyr/4r
VNxw/qljhFVAnv1JFWfZ/zvOXtHlfy7AQAchLZpGyIH/2QT5JxicFvcRe6HlAA9m9/r3Lqgo/1xU
m2CLFzacDO71K9vgckj8z25gW1ibEL9TfeAP5JR9SgUjRgIzEOzdK4ETmugMrZVeC0VXt29+nA92
nePb0Z9hDITYxMZyHDDZcY83nTyYCeMVlX0ltVX2lyZzQtWbtjwAbSh+hLiSf5DOou7g2Mo/6sg0
v2TOWIbnMuhgYAU1pYIl41Dxti5G0k0jjMII94VMAq+S2rmfj8O3z5/x/U/psMNjGOM4wWs9pSpE
soWKUQmjPbjRwEMhRZgZ7dozB4nj7e7vR7Fw22E2hCyEsv/kUeYpDJwpjvYyKjRXolNNPumMMsnO
Zf/rD4Q7QF4sGRbc35OdNe1qpjWZOHvCmbrfDlqINaQp/AtfHwbaDNcY1L20ZE5eTguEeSKVKdqP
fd6uMCnKxPGl7RkB8Yn79s8Pt0C4gRaD9sWOcHILiXtR0mGUoz3oO/YAYiJRgckZZy71ZRAjnFQB
zVjrOns9AIDx+3EuKWiZztfnIq7xhRAI/XcxZxy/wJ4DbiBhbdtHAi5sZOcGgU1WdqY6cHy8/ftp
OXXzoKwk3HKWf/6mEkyXhFuWpkb7OpWfB1BvrmNWtwZxmCQTjebXZwqoIuYJSxUntFM0HW1wpYkd
k70aBRRbuSZc+CX1maPrB1N/IeBhR2fq8yWf/HKwQ3pqVk2y1+YxAIuWcc7Mp5dBRsD5xSmpwz6C
xYBMfomVPnXZ5mmjZOiL8n2LJxI/ApOHtrxQzqwY716SzkSgmIjV3eArO21mBa2dp7ZVsWLMqOrN
ME+fzbBCONnl9i31unMkgXcrFOPZ2NN4QeAs9NPxJkUTQyOieE+6cupHCXm9kmbnq6/+eHjToFnA
cwVujR/4eOrVqMlgsOj5flQNZUc0bI8wIdXOjPL+e17gY8w3NO9skoZ5sjqViy+lsYIc64deuM2o
y6gq6vE5LkpnHbWheo0z7laza/Fa9U15Tf+gQH1bnvNTvP9RDfw2lrr46ZfV62T5io1sKhVoAXs9
0icY1dJzIMXjVz8wWnRwJuFaQH7kgU/2z0yoZVcT9Lt30FyvgqLBhGFx8fjqmzse5eRRSIILRKZN
0b5VU8JPVR0q1EAu0eejvJ/1+N/4uDh3cHWjInQ8PyaJykAflZigBqPeSkhz1qYkxeAQpclPyYLa
fz7eu2WDLYzthe/rzxXxtPwkl/Zgl5ac76dcMe80ADWBq9ZDe58uJtSvbmY6WxnLoK4sRQz71HQm
kQQ4k4mMtVZEGEhaZPhyn2VnQCfv5xyjGPx22KpZOU6LFySejH0bomqxlRD/YB4HLlLO9MyLev/D
MQrJDRAtWQSZ4scvyo6KpEJ2XO7hn9mV16tEwV3W6Nep6LdtHH6pecmWBYxxsemRbA89hmrj8XBE
Mc6CCmW1x7Gt2KRMk3JFGmyHtsae7UNozfbzJHXmfqzAl515b+8nJQcQztmyht1fZWs+HjxsLL3U
Rqvely1GRZ8Ebyt0wf8kP6Mo0x7JFCcv44vzktOOzsGfrWzhL1POOtqi1ZT0xjrMxT5E3uMCD6eT
5SSofwPFODNf3r1JhlryEzj1UCjmMHc8lEbuOnk/ZcvZh6AGw1DlfT1qwwZ3RfrVrw3HJeFXixGa
zwDH2PFQCHiRMhVZvweRoO90YQ2bvBPhLoS29/D5D/junXHi4FbCQ3EfWuKajocqnbTR0dZ3+8ZG
Jpvxoi4G0lC92Zbara609pmT2we/IlUubl0cVBXgectX+eZMFZYt7VRHdHtJ5YEIRmn9Yok0I9nP
2n7+aMsLObqWLY8G2oKKFiptri3HQzH9mlFOu27PKUh5IrwQ30bY51cjYXGHYm7IEy4dYrotBHRn
XuC7tWUZmgMhGCXKohznjoeeZxVLjVC6/ZAWpDvomvJYaNH8JZIZH/vJKCfvzqyJle7IjtlruAM6
nehyFR7Nliis4HuSZAOM1GT46vnxz5icrxcAJLPzZOPRCq1C5c+Yg51aPpjShzpZ0guCKVx//vo+
nClQApfcGfjjxokOg5SZsNdaq9s7VY5oUoPTL0hmIRtHOXf8+HAo1mjK6NTLcTwfvy6Yh2M/Iazf
zwT07BRsAQ9yIM8XsdCLM+/spIb956WhJYAZiW8Bbs8fqc2bD0CoZj+ECP5IcK8Jeq9MOznMkple
4MUJ9zKawWI7LhpUN0XnqbtVmKsvWJ2L6xpG9m0D3Okc2v+D2Wrz/WuEhJCyw9Zx/PiVTLQ0myE4
sQGB8xwM+oXex8GZremjUTDvoxPiHkyt+eR9zvEstXPLKHOfkVxfd+M65fi5+nzWfLCecZ+nOEJZ
h83oFCiOb6jtJtUY9urAdhuzDW7kJkEDr2T1QydE8uX1jAYAEljIflSRuIcc/3bD5EQIQOUZI7Kh
egkvyrOEVHtovSv/q4/GpNE5SYAWh+t1ipyZhFWUc6bL+0RuWLaIjlcVPHrUMXypHqzAy5IRZcDn
g75fRBeMLYcJCDRo3P5Au99M19DKg1pVQmevd6Mz4Y01RLwBiwembdbsoFqJvi36m4ycl3KfLXSn
M38Bix/weBXndkdeIjsGWgQ4qMc/MAHgcq10sbQno9i+GKxKuZ5ySWzI6ITCkAisuH4iglg/M+77
6cpRiqsrKDXWceuUSAnJIaBKVS4Z3Za9wiON1bQMojN71PtRlt2BSsYSDUeg5vLP3/y8shpMo1na
wT5ISa+fdHz1VlyeK0JRJjz9FeFXQAYhCoOPAjjiyVZhVJKe8aLV67rnB7sdrVHSV8IeDPsWBhbW
mKVICjqgnpX5KsR8o1/kDVJUrMQgY/J1Uld57xHCKobVHMyy2aImz+wSjE5Au/mAs4aCiKYPsrTj
QNNovtEkEcwCLcQCY3R9cC+ZhUSZZtL0bJtWQaX6TS+VvEgFSokb1FUt6KnHyujr8oAp2HHKxHhs
kjmfvCrI5x9ZocbpDcQovjE1roR5WQQipgcfjuQQ3ylxh6BfrnrNWBNX0yVPJGAP7VrraavdRLRH
nes0McSrIRqlXzLOpeiKBLVK36mF07W3XRZWtT9DxWpdvTYzeatha0DvonfiIcxny/Kx9NrhlW2T
W0L7Q8tpUwmNHkWUoaO7wvpUXcnymN23rdVoq4QKVfzdnIyYPYVT89OoYfg7RKmo4usIa9a0iovZ
fhSUlX5IKgWszeykbbQW5lCGmzkdgu5HltapdAX1ILF2ow0LBHz8RN7IbTIoRk13BLT89az30rAm
f9B6QsRO9nuUFzaNjwJ7nx+MnT1va6tCI1dnhBb7cdKDgOhLR293vZ7EuVs0Q2KvA1Ua76R+cZ5U
cp08NHiGI9LerbxcCay6S+9JIzEXt078VEUyetNaNorIa6nk7iQyo8FHCIEru8KMmbh5GohfwaCa
39phpDDIcbKPr+RWLxeIu04bpoUD6tkYPGMvbrk1bIIomHJ/NqVK30tFbwzrdLbwBbqO4Jy4iihU
WNc5/g+AmMR5Wb/YD3HoSanVhQn2SaO2V5U1YzkuJaf8hQWDsCjMDyTL4+no1rogifI2bWJ1xLmT
y+rjSDkuepkth6wRKTbscpMFciZWeNEr0pdCM+rW84iteW0ZSSbvApXK9VoYGLk920ktI3Ip1qXz
CgcQOSx0jYW5S1vNwPFpZHZH98gBbuAXKDTwhKUo/30xD/XkiZTo+kszs4iv7kku7B6nSanF2hkG
LV7HKTnOK9Tx1XAhMJ4J4U6aMRaXtjHQbaslY/Gv9JgALxtRZOneMKVWeR4CMRfVKrGTqNp3ILow
Lgq7x86LekTdtQCA442RBJX0ZPY5AuUKmm/vl6pcZptexA42lTAzb+kiRDhecFkr8oKEQIZm0non
diqrymYzd0Fb7eKUf9mdEjvOVnPTkl5ctTj3L9gpddM3QS3RMSVKL1gN5NTfmGExEEw90Ny4Fk3T
pngN7aJ6THCaUrKj7dAU97PSm8HzrLRF+DBxSxrQ+2ZkQfmFLOdRt6vm1CS4W7JHTTxVWW2031K+
9ulKqrjlbFIrp+7dVhp1AzeJiKJu/IJE0OcOxiDTAnMRNAJYykUhzOhiNrRpq6XDaxhIOMios+Ec
wa3WdtVFU6jKC8bFn21jXYdOhMW5Mu6mgSaohOHcE40hryxD5K+iG4t1S5i871CHd4nbBtATKhO8
sqbbiFYcMKz9KITOVIrD2KsS9bqNJZ3W65wmf00cUdyYmvpF11Wb3IzEygmoMsukYbjEslSHAHDH
2pl13U3qqVwnpd65KulhroLr7TYhLsav5plOdVxfx5Xeet1gSVsbUOEhiCnXSZPxCrRkgLVi7pMm
7CB7GBKuylLfZapzrRVBseqHMdzOivZrIuHLTy3pCtQQiJ2iqNYGlaxNi9PchzFzwHMzFm5G3enB
1NqthVl2bbex9r0byiunT+bVONXBDgBAsuVAC/QF6xtOoMTv2kLZTH16KRuBtfzPeKjE3Gyg3Yjr
rMCjjDErWulmUe11JX/UckOh0z7d1pYcelJviPUYB/UlhY7wIRiS1C/G6UEoKmU2VR7cmVs1btOs
2DQYm+EbvyBewa0ZBFu9NYOJ1n5Vj4qgK4HMZKt0GnY80kQmboM07obyrmrDWiL4ve3KmyFPnHlL
PLie3epmYzieVMeKdME6CSrZzNBlbBsMaIZnNpFdXpdTMBS/x7mYx5upKawFCtiAKPASOS6Gl6mZ
yv41jSe1/+akZdgekkSfqb5TKdE2VYNf7SVX5Xxq2ceMef4+FXOA+UomnaG/qImQa35n5Sg3N3KZ
F7Ev80UnKwGnyrnIpw4tCmlY2TeJeW5tsmHWpo2SdHm+VRKFKxsqZsNY4wkOy9ccwESneBF7bWLD
OqBS1nn6MGpXQWjpvxU0Zc5TwCIdrkyBcXBlFvA23LKwFZQYWOJabZsgkqHayBcFUaCKDAAnI3Go
WP3s0XzoMwTnV+xeVuDaURKlvqSG6aEUo9OsKFTZaKlF79znUW6z4YLrf3YcQKmu3UrzeOnkAtPg
WJo5KppxsI0VZYlc30ZK78hua8xQTJyI9CW3VeWI21Ih669FS2KyO+RGrbgdJ9JsNWRJ/MiWrqGe
dQwo8JXURRcRTmtM87WGzEOd7CxfAzeXb0bMX44HGEbnSbtS0r9Deo5+1/mQzuhC2VWuasUp2AYx
Waa+PbSdfGiNAhSgXcSF8PldOLxN9qhXXAPC6hmVUIDVLO/myoUvR19slLCO3RRjPjdbqF2xUnij
VKftOiCnZto0wexEV80Y4XR1salpwKdavHirqLRy08/VRfFrj6E5eHKjadiTerMhYrGtAT24eTY6
sHGSRMFz2NUJGxgxaMZtjQ0s9EJSnL5VDiUfdma8fNcRgfEj1GtD6N+6wg6bm6bOksafY8CXfqIN
yGFY1kV5cGCBpG7bYPf2daM2622sDEqwGSyAAhdWE/XSbY4fL3PzWq4QsRgmSXT0WVGaD8Jxk3Ds
4lXGIf+RU76cX9R8klzoVS1pn7tIrq/wvPVWjZEditSGzcJIvLZL034EExl3rRfMgVFs0Ci1plf2
EfyhtOcI6vV9KasuGzB8JXbmolqMcJzTJQDB0RpF/4C5ljxJLFWibk35ktbYMLmORKVv3bByvU69
msQ7/u/xXaiL9l401dhgyBuXs0QEvzf1bIgzgaePJR6NNDaYNYbe5NK3QqtrZ2VNE/tCHQY9hCSh
4Fjz2FoqcTkWWfVsLAfNHb4LqyC3JUpotIxhZQy+ymc6bOpS0aa9Io9hua7mQps3Ad3bbqPmPU50
IobhOGC5S3O/GYDW7JxWiu5jK2/Qo5SldQe4K7bdmoSDEhJI4DzHsaIm+LrVgZfXBrSam2oOnyib
1MV24kxfrLNkoXxoYZs07ufXxXe3NQpuhFKhd+W2sbDzju8z1OtjW4n76FAQcHJIyqpkbVGKazYy
opvVdppcvRvOpSS8q9/8GZUcLA5/NB1PW6cc6tOmnLroYLGN7RqjiFdJjG2yLjELff6A7+oLy1Bo
KikwUFl8B5mngK4oVTtHkI0EPmhJTvcTqH1kYwQSeY1axmfEee9uiAxI0YTMcBVOHOqS41/UComV
Mko1Ooy5Zj2EiBp+po5enimbfDgKnVqAhyiUFXt5r2/vofXYVSPklgNwg1psJaMyg2tnmuXoTFXv
o4GW8i92Gu6BtEaOB+pNvcc83saH2tDqnUpk9kqbkmbz+Vv6aEJwrbZRkgA7IxfzeJSqFZGEsTM+
oFkJtw4yBE6aSbG3Mji4nw/10YRYUhJpoVKooA9xPFSGN57PeIgPhtx8azOHZaJY1I5695P27sPn
g334XMw7TLF8W9RfjwdLyshqbEKEDoXI9Gs5HOrfsxgb1P7quUL9hy+KepZsKcvrOpV6FFmRlVqb
UZxUtJBNtukDcS85VtR///yZPhyI4iudDpYNSvXHz5TpcVxo4CwOQVC0XDXID77XIOW0/4spvmgF
UDBRTrYXfdnbKZ6xK+iFlCQHwL/dD2syRyK35ir7YuwoUjNkUlRzlmgNFFOnttC5Bk0DMC0+QFjq
/DBSYMxadnT31V+NxupCMAflt7ylk7KYaKOJ3bROD3YzjldZ3ctXuZlmZwQ/7+cbwaZUi6CXYvQ2
TwmoWU9bRnZ6a9+VGQR0hDIeh6AaJ2Smfvn1HA91UqGSRdZDbpgsOtqdsq/lwr6mOXXOB/fBZFva
d4gJKaVStj35gOywymu9GJx9lUjwxcAyg4Bx2jOl7vc/G/ICeqDMAWabetpa7p2MKKesCQ8VjCVv
AmHJlV+vpRHkgZPcf3UmACtl43PQpCBnPC2QWr2lEvjlLA6pUG6uCzSC+Z4Wr35m5f5gaz8a52Tl
ns05dyIpjw4tlDG3L6SVIl4kq0T/HRjzGnrnOf/vRz8jshA656TrLovD8RebjsAWlwP4AaxI1oHn
HvILDLRqvB2M6Zwl/4OZoSPFY5bjsEHev/xl3uyAkzokUhrK0SHOLfK2gWBbnJLH6vXzt/X+mSgX
IykD+koSFgaK42EofspOw2n1IMIs+TnHfb02upK7fgZx58zWdG6spSj85pESO7PBRc3poY/V+RZN
KQk3Qh5WGTShMxvu+19vKStD+4eHj0JEORmqo9oXhKBFDm2uBfcUBpQ1/VXrq80W3FpLl442Fe/p
XTMiNytNb+I8OfRpLKyVYg5O961BzdZ7Dmli2pnP+MOH4lUh7TWQopwuFnKghJbRaZwihoGKwEh4
Uat051JElrPIUYPDRujFFsvOtCi+/jBb37wldan3Gx0bbQDskcsgMpKaRcnot41sl1edPSRXmMGl
A8DPkeoHdNLgzKH2g4kCKxZRGzkitKydk7dniIQ60FQnB0tQMufKNgex15VJ+UMJQX77n38Cy5/2
7oGJDF26HhzQ5JOVXg91YCpSkxzgdYk1tyCanCYYLF1Pkwsz6drLsBDqtnHo+H4+8gcv1AbaQkuH
E+7yn+MPAtBb7GR5lBySKcMMUivxqhvU6cws/WgUXHho2ZAvme80OIY9pjIg4uQQo3n8YcoJABz+
x/hcYPOyxZ/+jkSlmcvPSMvzdOIElDoCY+R3lLRhvjNbvbpLAPN6ZsCtq6L+63x9PYHGzSqJpB6h
sb78hd7M1NyahjkcpPhQCQS3ky3160yQmtRiODtzvFnexLtnYxE2l10U39fJAb4oMFonehAf0lB0
a76JEO3ovupV+R7oYe8nc3+u4ffRR/DnhXGqMhc16fHTDVTjsxiE5cHoFX2Ng6u4sKRRAsxoiTOr
5UdfAN1MDvAmqy5OsuOhmrhFtzGyjpF+kt2ZEUkydSvlF0NbyH6vGInhNkHlXIjU6leffwIfPuVi
eeVRKYdYJ1KHkbK4Tp5ZchgVUzxqTpvgGBCEztJcwDh35lP4cIqSHo91lfWFFe74QaMor/+Hs/Pa
kdvouvYVEWAOp+w0M9JwFCzJ8glhWxJzjsWr/5+aF/h+NZtoYgwf2IZhVVdx164d1l5LuKwRuAMs
3WFt1Md4gc+5HLXyHSJn5vf7u9s0m9/WW5lNgUp1plL3CooJbpDUyX9Gg5L5xZymTzSuivdalhc7
iI6tE2XaEiQhZOCkmqsTNco8njyomgL40MW7MI3dyR/jofwexsxu7vjO10m89cX4fbWV6VB2oruV
6mmgtV1tHmcU232af+GHdEjnS5mWMT1FCsGidwcI3h2j/MbYyF5ksaKTIFPjraKdTJyE+CmKTas6
jxfGizclDi/xNFHxLKEi/tFkMfUk5F+o2I5VhAxWadM0pIVVTR9bSw8/DEkdPRQ1ijxzqy6n2C6t
esfFb1mAjt4GzxiOyvRWPsp1u8kOUxWyZm2IT1mVTt251DIKxOAYhuwylc4/PPb1TpVm0whMIij+
X4mMWhke0IQwHAYa4YNFr6cqja9LGqqnJreVHd+x9bqQjxFlSXg9CMHrK9W4Shu6Pb7DmOWAdlim
R1uM6vn+RdryUBS3aNu+hiZrvEBfIQ3QDSINKoAzgQob2mdUEbr3OoyPnxan99AeMvsHDU2Mt8Is
pWUhT8m3g6iK+a3r/ZltptZdqaVB5mXWyetgRIn00XiSUow7tiL/qPVdAlCiGzYT9WhUrY6SB2xI
CMOzYJnbn4WHqfZds/zsGkP/Tu1PXOLYFd8rtyp+0vPsdjCCm3fIIPxhdAwgt/U6ZPzbc5qrUcN/
CbOgJSe4KAoqT09Q7aO1qM91+zmrk/6bU6Dl5zeT9mMurO+iHM1z7Q7GZzTr6f7G1rR8f/uHZwrF
AiMCTgslwuvjz4RoKR0TIqmVQfG01bTlHNaI6eqTGCnV5eVfdBW6TwqcfDsHsmVzjPKovL1o0MLR
er30ZGSjV6nA4ZwqnJxDnCI+4sO7CGChLdSpPCqGReNXUzOnOsL76Q07V2vLd6Cpp4PkMgCNroMO
xQhjkoEuDfQl014aoBVfmC9Kn7VZiY6dGlsXLx6Nt3HK/M+VguFndoUSorzT19v2GhS1VKtOgxxN
1si3KhNyf3p5ystIpfzRKLU9mpUtZwU1AEtz2rcKuJGI54yOVhq0BtJhh6lgFP2Yz9CL+k6Swxx4
36S2jtVEdpOBI1J5Io/rDY5LqBZu7vFkxa3LOlPzT5dF4Ha8OInPkIB6v2Iyra/3V90KPRhWIG2T
kE5bX71QTMsMkDHzEAyIQfT+EuUQSer0XC9yQHI4G4PWfbm/5Na5Sti2rAITsq7pCeY+rUTKBGgw
zEb54sTRLI51G41MZ4dm9vE/LIbyHLht5oNI265PNYncpRdlT3JvtflXawAdeK7mJP8HCiQa6PcX
u0Wt4pVZDLlzm8lLNDivV5u9sms8l9PsKvIYJc0mevGo0dCRXQ62hjxFbmofE7WDMi3VYwS1HNo/
UedUvoKo3H9w3IDyeCFATVFsWFmULFMhwF5k9F6H7HtY9H2QVTHFSeIdNzCyuXlBYS60fbiu6/eW
SxNg5xfcTk7JA8FXMYjLS4UPvz4Q5NvaxoKIKWizzjx4WqfO75fREghhJMtL7XoKtIrx9KHXevO9
kjgadBWapCWfoIe+/3G2/CYIafpApGQUalchzxilcYNEQxakZuyeKVzBiGEuUfNuqF1xHobY+9ec
i/y5rip7zy7kd18/oXIqGKyEbgDSXtlF1w4iypUsD8oCdKqP1zL/7KHW/lPprbQ92KKDh3QcYtdf
prpH+6VsZrQPGiapdyKWLS9DNkUVg2kQDHVlE+lU5Fm2DFmgDQJ4X9LSXzogd0QLehFU/M/IDYS/
FCVXl53Yb2tlhwYdbCAo6tw0Fnr2VSr4M4nx0WC0qEs1Pg2wwn6C21hFei2eKkgwerFXMt/yN0wU
y5anVF5bi3ias1cJc1J4Oawqf6/NzXQw1bL5NOqJs5N3bO2RGU5MjMCMrerX5o5WD/z7sHgEjDgb
53CGbJ+ilv0I7ld51xXx17Qc1Z1z3d7e/19zFZ51lgsssC6zQKUy9m4S0SewBOW7sKqLx/s3aOut
oGpJz9qhh8fw7fXuKiB+jQraIAirxpn9Sc/EcmkQikfhRS/R35gGpd2JdjbXlGrlFHAAdK8dSOgZ
jCiJOgumkna8b/YLKnbccKanMsM7VaOz9+xv+QkCShlcuVjMukaLvMfQZIaeBXMCbi1EajM56GXY
POh6Zr+bnAS26I5X8qh47V7zbdN+iKgoq8ho25D//bdYNx5Bb4069qNE7VOlhoGdzgx12MNHJQm7
oyj26hybiTJ8Ef+34spBlx6qpnDcZkGpg581Cb2OXd2EJwDl7ZPT9egvOOX3Qp+9i96PyyVB92LH
JW2lanAD0QJktALA4yqWpmYLGLbGrPSitC6Jp9a+a4fjTo1l87PKwbRXVAJVx+ujzVH5XhrktoO4
dLKzRW0fXTfbhYBpjN+PQNbPYy8ks7EAe3v/3mze0N+WXn1VG2ZH+L81mhl0hxXfQznvS+OCefRV
R4KI76+2eZySdUBeGgAEqy8aJd3Yml2eB0JBG8x3x5HIqm6mea+6sbUtgHISKQ9KASXS6xNF74F+
QCITM7fWKj+1rbkH/KsVFBRaFUz8/X1tLkc0Tk/IhJN53Xmq9RpJocjFUm06Dn5S5s03QLDdL8UO
h/w/2CS5nWxNy06NsQob8zmNlXJRcHVDXh878PqHpZrjHZvc3JKLd8PqaZ+sh+SZDOiqyEvyoKen
oR5M9KX0i1HG/eepc9xuJwDacqWEgkzCM8OEPPIqCFE6uuTe0OYBSofZ595EM601vPhPaFlM99BR
QvgPVSYSNrghNAZ/yFVXwUZYaiXMFkseWI7iEOMX9WX0erCIOdD0QxUL80MTduLhzYbiMedKMkMB
3uXhuLbL3kIszSgJtszFCCFmcoyc5iH4NMQEOn0nv9iKcNHgfE3GXR79G5lcRw3tFoETyhMlcxuj
3T0lSI0+NqIUFztCOhehtQJxj4bjtVq1OSpMqv6Za125Y00b39ejbYMlWYxykodc79vuQiXHg+ZB
Oppz/Ti0IYjCsFDBirbJYvzRl2331/2j3niv4BuS5XmmujAraeC/vVdtycDCuEzEdNRZ/9GqiJmV
NlFPhToaL4x8hWcA8OgM3F91w8NRtpTzqtxNeJ9Xl7OLaw+xTZUPXC5CObax04ORnHQ3O91faKv2
hIfT8W0ErFT5VrEVQ4iOUpVtEcytMLOT1no04Gy9yr8sfUW6DKQ/fUjH5pCOVnoibCiOcRMxYQ3r
ynOYd82DXc7Kh/u/aus7y66ZFEomxlyPXC2th9qISIsA8JN26psRkj9Fq5oLgzQqondu/f3+gltB
AkSIsvhnkkjfDGPq4dSPiLfkARFQeOjL3jsstS6YdFAnOVWhHjIawAMjMKBiVU7sD1XJyp1tb9ka
rpLQk34Mj8DqXaO/BDzI41pTVl3+QGvqb1fJxYNijs7nGrz+GXPbo1iQlrTK2yDNkt16h73o5uqJ
m7PcVCa6zoGLZuynIVLt5V1N+b5FewDRJAiKvmW0pARIHxj8/dnzjOXr/cPf+tqEg5SymSukqb/y
ofXEYIk1c6tnTcDnXk+laR0t0sOfTluO/TtvQYN856XYOmqTyh55GqCmGw6rtjViOzPtPOiUfPyi
p4vyWKip+eyIsT72uao8xIwDnu9vdHNRyvWUmmk8w5907Uvm2RJG20dF4OhjdWKAS7moImHOOFeb
BwYX+u9Tht7E/UVXlP2vZUVKmdwiiQ5iZHQdfOZ9mPeKVQToxVTfKPYmAMad6Wu7VNNFNaLm4CYC
GRFr8RUzRKUQRqcDLZ36UVv6+OS2lXmpaob3dn6X9Cxry7N0ScxGyE0JZ+V5QnTz8NlqEZQuIwSj
0ntHYHkTAkpgAg6KxtxXaDAlNCYwGJt6RxMU1j8mQMND1cCGqKlxuvOublmiJAFmplZOQKx/kkhF
jaBxUwS0mZ3Jn0dGUTkdFBsPXqK2vDKjKLWdg9i6gbLtILNp/r6uV2gIIoa2pxeBImrtbMFS+ugB
mXlkhL85z5YUzXEV+zAW6H/7zO6JPQPZMkuL55TmPOHETUqWJ1NclnSdA9uEbOI4DfTp/NEwGCMA
zw5VooitZ4wL8ccaNayJwrfN8KWPU2kPrZI1T2nXil/xDGgKRQa3+hH2Uc3Qkj7lP+4bjbTVa5vh
1skMR3YbdRqO1zcIYqDWTEMgopAgT8OBaQnti5G35rJzU2/DViZ9ZT8Tz0iRc92ByNIZThXZW+sb
qnaCf7V4BOuhetJyh3HFN++KSUFAgtLsWGx1E5pl8BhXsAHz5qaNjFpcNfDjR0kzvTms4NwgkoKs
VgaPa9yGUZeFCT0tXfgM7KYRVsURcoU9Cjr5TK0+kq7CzYtFM3JKZ/L6Iym60bFbygs0wKsE+Jdb
u0dgJMkAZ60Rfy2UUoqEdoBV/Eb1svHv+8d5e6F4zeC3lqkN4fEavwFjsAU0LMkCkFZQtDK5tJxK
fVSjP2ulralFMnr8L0pqCU9L33fdaVIq2FLv/4jbSyWf1Fd8Kfo61jpobmI6EokyZYGTiPyEHlQ/
0YRPqowbowkQT43LZWlyfSeSuXVhPGiADySImjuyDp3gpokqQhXSunbWQ9hu4yU6zZ1boINdsPwx
Hs367YhQFgXpapJz8dnXyIcSOshan/nirZkvPygHLgdntMaLmRvNexLz5M/Gg8n//glv7BTwOw06
Gi2SlGoVNihKZNfDQNHTNiePOi/hO5wgecnYpTF7CaNQuerufNUNvyDjUSJFCLXBiK78TxrncZEt
lFgWlXHs41CMCLTkjdEYvlsowx9v3yFNDYmmxOGZhnp9kRqqAVXoFiSX9mQwKlwy37S4s/LF7Xp0
M5WsV3YcxMb+6EBKenkL9wq463rFCiiFXXthHmh6r9qPS682qHfSfqm/wvfQvvm5dUiowIpD1EG5
dd3hX8x0sIRulIGRL9VRhWMhGIuW8TRKWReTLsWXN58nRXnIm2Aio1GzxsmJ2c1K182ZhE3t/GHp
DQPCfl38LNELnA89s6x7rnDDC4CbAJYv0V068fX1eSJVoaXJMpQBgxU6aldz+BJC3OEXCP4+WOPg
ITkKsfiOlW68kpQHcMBUJADorHsx1CpiwLNLGeCA9C8KA3P/IBsnHu+f5uYqUGFBAAqS/oZVSWsj
c0iB5wfVXFWn2OjGg6tMe2Hixi3n7Bjd4fwkHG9lkbC2lo3ZzBXQDPLhM3rQi+dPiZXq50V3Y/3c
6QIh3ftbu10U/CsTgfAqkZgwi3L92Yw4Qq6088og7hPrkxMv5mekx8ufSxxan/NqsPckxG7Pkgkl
Mj5AohLmvh5TSkvJQ6saVTDYtnIaasbDw7FXdvooW9tC6o2qO106OANX1lhGppnGtssqhcNkop4z
BV5AWO50MK13i26c7x/j5q4kjAMIiAw4Vt8uFaHTu7AEBLYyGc9xzzCmUYmdZ+D2ivHnI2Qn1Q0k
KfTKSfaKQpetzZpgysv0qQyX/BRG48g7W+jAbbtk/jOM3FDbMZFbTymXpXQC0zOTMetea41QcT4b
Xh1AoDK+WFGqPdEahxDAtr1MOb75IIEZwRNlgIYBGLI6yGQgh9OjuAlae/x3qIvhIqK389zAIInl
yZsGdeCNdTSMhgtvnNogHZrS8Cl9N3+Kjsrf6f5mNqyQ0NqDahTc6S0bmwhLM8opaAXooSb+WDvR
k+bqv/S8LoNZqfeg3rfL4YGp4evAbAGTrR2IqExIN7JlCuIq+j43rnNQ1O6jbcEd3+dibwjwNvZ9
9fevMRh14TXfW9E3pQq3xRwgC2+DVwvV+oCqe5+deL699+VYxB5MXk3RnKbSm/ba8LeXAWfJ+BS9
PR5WKjrXjsstgfaXWSO44RA/l277rdeWrxF4qkNjTS9lrTbnN35NHjWgjhLnQoGBxOx6xcEyGLdo
POU5Rs752M7mSdGhtYhLl/dt0d4aMbyu5nDtQDlwvisPpqkdM2i1pjwnua4+kKD1jKAl/fLAg2/X
foh/2Fnx5p5TcCbge00EdZpNqxNN5kGt8oaMEyq3xT4ib6IgpRvqzo9WjWdr527ceExW492WSROb
I5a+Pk2asAYoCjk9M4rKRyFE+WgOYg9wuLUnyZEP6TkXAiWh61XmqY0MvEASTPMCvYcrtKNboM2u
5OX01iCBDcnRN+67JMRfPzl5bKUlHMkIHFdz/QSSJz8JDQ3p+0YoP8JVxskq0GzKfI7A52ZEFW8f
jhZcTMFAeeWPCsAoPK5JSjGxL6Kw/Gcqk0zNERqJtOjdYIRz5TtZq3t7zHZbB0scS7OL44Omb3Ww
saKGUTaDqafkGFanQW+q7gjNgzU+p569p1e7ZSzAM4ln8aOUFeWv+a014XWjNTjWSDZfArTWVbVC
/Kkq+37n9dnaFS+CBNARidGSuF5nakUhwNkAqMmddPFp9bo/ErSND1oIc81/WgzsCAU4Urs1fjrs
Q42JDhYDBDpSNUCf6gRbQPtpKZBY3XnEb96G113xqALUk956FTtMMO309qTQnSwaj1krq+0TyCGM
9F+GxpMX3S7SN98HzpGHiA4WtQltHRIVNWQmVK6KgD6CnNCZnFI590UFO9f9K7G1NVqgsK7znDNf
L43nN+MY0zKMrZaqYpv3YwOLjFYg0DLalTg6Y52grNPICsT9RW+eH84T6we8SgrJNlf2byO7rSVN
EQVRZSpBIrURFdiv4GRpi4el7r7rXWzsxH8bG6ULhDQWlNQbDayU5kWagMkNzHRGrr2tze+V10yf
8OnpUQnhZNzZ5O11QGtLqnzQCgWbvBYDqN3Km+eJ1kE2U5U4epXT/auokfijVQS8LfdP9HZ3dCno
jTBjQbRJNnf9GZtKNWMbRFtQzIpSHXS9VevjVAulgR3HiSGLsopmTxXj9jNCLABWRQKwyYDWNKCp
Z+a2XfQI4ywWkpYLpFx+Lsz+k05g5/fpHEFTNiTajhff2CsoSrCDhE10utaMsnYJhG1x6PplzvIT
8fXkV16Ww1cXPXsAnLSdP98/29WHpK9KGgQTokTOMqW9vosLCMJO0av5GT8UHjTZ83JhI0LQ0Nlj
p5a37bcHSi6Frei0fICKOkylXH9GFcCRWru2eC4t1/7cJpVNFXJJdmKVrVVoXqA7wy+mRLW6fv0C
t1LZi/lZNTtqDPjsU2oa+Y5JmtIrrjYjrxqVVfAcDFCu3h0rnOa2ii00twgMs4OhpY1+Kr0W+sOk
wYqP3tg588FpHPEr6vW68oGH2O8jEiojmOAy/K5FlfOpUvtmPnVlYeiwo+UhNEpJh5wie1AV5MAg
CPE7lOWHx0mFluvJrFKlf+5GbPdQTUWTn+nYmtNFF0YVn9U8LOyXoZ2a8aibsffTcwpT0LKYSJd8
YTpR9D61nS5+zmq3K09eLdrpEKmtykmZJDwPKlAV8Vh6TfEly2IHJbe2NubzfZtb2bg0BAl/J1Km
KgSx/eoTLbpWQ2zkqs/NUHaPYV57J63I4SfzUin42+hvG6KR61FoBhJDG4P8eF3J0IpMMZVi0p6N
qTEPmlFbJwkI9IfFSPfs4tYsXE0nROA9lXqDKxunmj/aaEpqz2rW90jZgxRYumjvXZMHtDI+F6A1
HTpMEELW1QGaDoxuWTsbz8h9KLAStnN4npxOO0Vaphx0MfzqU82uzmJk7Oz+t9u4XhykDEocAD83
rXJDmcYimfP5ubHK4lgqZfRR1XNnx0JWzpcvRikQnBLFLhoIlO+uXQUXQbVnyEKeYaf6w04gnppd
1W/K+GcEFYsvwr1s4HZbps7No60mQQe0Pa8XVMphsttS0Z5TqPYeurT8Isx6b4xsc5FXEgwKCzLg
ul7Eq7qhT210BaMe2PsQafEZf7Ec73+hW49OPVmn6klVxqP7tIrn+rzuDYV+8zPAgbA6j/XSWT6A
ZGrKMLjuTuBtfCoKTwySw9gLmHW9Kcfpm1CEo/k8x572fYDt79FglPyJLn/03DDOfp4zke68kht7
BEPKsq+6zPTyrk9SsbROQG5nPpNIKj9Mtw2/LFPCUBRaI83b8FbYIkBobpspFW7o7qxaLNYktKRN
XfMZYi34wBUrO5p1zEQWtHnHkEbWzg279Y6sJ5tWkn+AWoK0ot+C1qywpyikiPGchhlCjKFVHJy5
g3exGgcfOsb54317uf2AMlZ91clA8IBm3fV6SZUwbAe/xDNRqjMeQmHU/aODPnP7qHmd07zrmG0B
4J4XmbUTRd76McugIcUcgAmanmLG9dK9SvA1LZr1nEDjeQhnNfwH8DAAI7BFl7mNxCeTCcDDrI17
xFsbhyyRmMBZyZqZrDSuV07pAkfChV+HHuSEOmLYQ8IoQh+EpuuX5Wy/+aNSacBTWxTv5euwMiK4
rpua4VEqRE5UomdZZJdsSeKDkeTZiM6iGH/d/6q3vob14AkneQR0SpB+vUHhLejBJr3yzOmbft+j
Yjm7zV7Jfg2L5HKwDGNHcmP0Cm64febFzJzMVp4tBR1XM1uO3Vj/PVnqL6s3It9N+s9J7HZHRxUv
k2Y9uOk87xjRqu7xv5/AuAeXlN3i9653CtYakCSRTTCY9hAf7Tm0p89ZxR2DbtFzezhUmcVHDtTL
4vDnoGkwLToqBIQ7fvf2HgEcpHlBNkTCSef5+ncspt7EWZJFgdeEni/aodbobaP+atcMrdYp035m
PKPFef9D325fqgOSFlHdI11ZU9KPjjfTXCySoLKF/QCgvhMnsy5q1e9i3RYwQqr234YuLMuvF6P/
UmqN+fP+T7i1Ncr/FCMN2bzhsV5dY8dpVSeZgHTFEDM9d5mWIjTbTDsWfXtlqb/IcjnyRBjcGpeU
zk6Y5WBsg1LRVX9Kpyf6LcjNjsoTvfe9LH5jT7hEqo/EAya5xOrC4qz6Jo36IkB+pvyeGaV5cr10
erh/cq/ZyHUkx6bAHEI2qDHnva5Vx/Bvm4uuVEGSuout+w2nJ1WDKSZehkFLflalqS5Hr5xqKDsV
iMSnpwgWienoljA82rU6Oge7QGnoM9Ro3o+IzoLmax6Q3UPaqU11FJoXGY94HCfdmXfYOiIqtLy+
lNpluf3a4It0cKpy8Iog1Qb7QMNcOTgVrLj3j+j2qQcUJFUHGdIBo3tT4JtRdRFeWAaOoptoYLr2
cQpz+1ADHT7fX+pmQ1TTQTwBfSXkJLVbxWdDuNh16YRV0GtecpjGWDm4kKvuNCBv/ASrcFewKXIg
emYrf1WF6VBq+VRzYYvkjKw1oUQrbMUPQwRqfADk43mw9XjH1DY2JzkggD3ZJK2Y2/XXMowpt2H/
aILe7pdDpwxMqprafHrzEZJfkQ+jJUs9cV1MzJEkzwTCAcEUauOh7/qItLNOjvdXubEJiN2kl6V7
xnuK1sj1XmBEt5ImmdgLtLkPi7DT55zQ5khNZq9Rd7sUpEKvsSazrYyKrY5tXpBPGb2lRlG9sy/d
YDpIQduM+inxmx8QAiDGNRhpoK4mUWPXu6ISk6GSnjbBoM36N75NBnMIMn2ntBFz4jfTEEIVs+hv
jW/lsmheoX34ir5b7VDt01KP67YJUt1gCK0XKdTn4fI9zOLi7BW58sYJHyYhWZBGP6E0uRYBxPU+
k76RlYiyCVQ3rx9ckM2XOMv605A5b2yVvS7FYUq8JF1W6nnXS82WNph5q7FUotUPagq9ZZeYwymj
NvQuhf70433DvL1k8JAQDFG5I8NDMuV6PdOpU08JjSYA0mufqsIqz4WmvBGY+b9dUSHkCgCTp4Ry
vYrVDGaSj14TQNupHiNXK/x8spezpYt6J27d3BBlSFpLSL4yAHa9lKNl9tQvbhMslhb+DTpp+tD1
Ytnx8bcukWP7bZXVZ6JNhN4AdEUBoxUIlttOPx+MVG/RkgAL+kOxpn8He0y//IePBZO79FV8snVi
1zilpTEM3QZL5EZPk2QpNxCBePsJYu4AP8gj4SVYSx5bZh8qcWu3wQAdLlc5RYIkTsSbPSIRiYQD
S7ouRvVWb3EIgX3Tuhh6F6bZwYRyNXCbaH5yoPT/cP/YNjwiqts0neSsLk/EysYB+0UMey1NEI1e
9DlvF/VRaPG7SCTjzpO1uRI1BSCkEq+6LuUmlO2ssncaGC/V4eh28EJqceoeRELl//6mNuxc6kjh
d0GYSMjztZ0TxvTGWKRt0M+RcihqvTzrkfHpPyxCJVJWE+hYriPYQrUHNDzLNtBkZt8Xy+T3Qtu7
TDdx8qslEPrKCQuKkCt/3o5w09fDiMFxUx+bGm78RiD7QbDWPEZFuafUvPWVdAkukVGslIK8Pjon
oarlDYJdJeGcEgeKQTmXStK/DKNVDTs2sfWhQNuB4JLEGxTsrlczGM8MC7G0jEwb9SWJVIR6LfRy
7n+p7T393yprPFXoMc4FL2kbdEnSHinzl4cmRc+liqOf91fa2g8dBIIYAjODvvn1fpjb6xcKk23Q
Ksn4mE6LeYi6OTz9h1XIEPlImN8NTDjSywryPq8Naujgjq0m/tUKlBj+wyKSYIZuCBH7OlJP2mZS
oinrglCPzWM09dMlFtbbg3SCZ14+Pg6ouhu8LGx9rje4VRcAMnD/0ozR8h5NxC31y3/YDUOjci6M
t3yd1CLf1NtLWHSwqyLA63vZrNp+W5bNHt3opgUARX2dw6IZIm3xt3pf71k9Q1AJx1YIcSQ1cHxE
vd6cz+KzGaGUk6sQSvHmXa+SD9acjCZ0bOhDGaew7hBccoAvvPnQyNEkEQ30TWD/9dUqI3hiq7Uh
fctH7ZCmiXI06uHtHo5gBAyGVKSTf1+tEo2pjeymBdIe+YYPepKo/zI9ZnyMlj57nHFCf9/flYyn
rpJ0ykrshz4f5S6q6qvH1S3HypldAMyLU6vDQxX3jfJ5isWwPIeTqJrncg5D+5w4KFs/0CLuozeH
6FQOqQTDB0YKAtz4+lingiOfzbEOsrajRBtHkfazzlFiPDBRpfwJKc+w5wFvXxGyHlaUHMPYzDqg
ML0UfSlhcs2IYIZDWSpmcQZhsFwMCwER39GLYq8cfLum5IqSQGcqN0RKq5ugDgxXpkDLgkioU3z0
1Lyxv+WLMUZfFLNVjL/rLI12ihjyz7z+ttdryt/02+2Lummcqfn2QT+o+nsNGfujRT3xL5ERg943
o9uLLt0Jrp6OuwbR3eoruu7SmQq8iAFTTspxbkEe501U7zyQW4eIqcJ/Tq2Mms9qQ8mo9aPaNUMg
jOxrYXaDj+zU+2HRH4e02gtut05PKsTS42ZkFwrM69OrKm3JKOkOAeJs3RMkXP+ABhYXd0HQ+/7h
3awkvRcWDW6fthZPzPVKikHlr+7nPnCrWjmmMGwyxGN0frKIdmepm++E3+JFBmFsEs7czCsUoqkS
G23kICxhyspSbzimfb13wTY2RBQIaBoAlEQcrxxy18yjliAGBltI0uh+1Cc/5iwsEAq3kO1+8+FR
HbcBLHCXaXSubMJEZbqZXH0EHmRXTHbXzHciG+Rp9aFB7XFvazf+8hWFruOnZB5Mafj6WxE3WW1X
mFOguxPPwAA8rzygMGG3Dyh4WbSNRYf2FK268WtDyjfsBCK3R0sgKhkseYcodt3gLQWKF3xiNbDz
PDmNlFoOnRYOl2mx9jgKbjJXKsQYJsNt3G36rqtgG9jREjdTYYCMRZgT/baK7MRNz8gZm4Get84/
uREmb+1+0jDDN/MmSbpkUufr83WjuaGT2zrB4DJPcKEDFFkXeMw1pG9HReyxFd3eB6quUBZjO3TL
6IFeLzdPw5hFfeUyEDyqhz7WbF/Vd73j7UeTQiE04Zkr4+6t0xbFgBPMM9IlyGPGsY+t22OdTt+5
JWqJkG3tXHJ5va78PmSq9K1oxgHDlwOu15uqtVSKGggjQL7bPMYVkCdbuO1Zt2YVJeZGP3RDQj+Z
IvBD1+h7b8GN3UDU98o5TTMQL7OmhLFjMBzF4CwBxGhtdHanliU6o+vzd7S5WgsxTlQcj0uMRsv5
vjO4uZ0sDWgEbAq1Z9Io43rnphajSRlWGszebl2f09GItbNXx7F+4qaO85Fn13IPVjzny6lWOvON
BDUSMWUyEktBhC8N8cAqYWxsoqhKG80gXVBsszLP/aDFxFLx1Gmf0S/da7LcfGpgZ2ByyBX4i07o
ytP2Q+Ely2JbzBUp7YOuhJn9aFVWTpuSN/KUlQlid1PjAI0wex21MJNM2TjdP/WbSyR/hBTilhNO
DqHx9akroCQKkWcWBQbIanBJ+dNSWvpOb+HmEgGbh3KZfIUaqw5g8nqVoqsXd3QhFJtirXqahJMd
a+r+x8HalW7fXEq2W4Gb42S91QWiU0LSorlhYHm9Kc49uivFIUKubzmYAxyq/lvPDxpeqtT8RRhM
Cfl6Z47ROMU89k4we3Xk2xH0xE2S1DtJ303wJAnhSPbAfFJFuaGTrnWPZlPmOsFIne7FcVv9Xwcg
y2M9oeftFaW6Q6xze4gYBdkyuEsOkg93vat8VIylH1wviIWbMboBhcCBhm7+0Yaq7K0ej9eJorvs
1sv597V+R6tbOdKYXRgwf17CTK6I9qjUbX1SO9NCYhNZXKCSilvoJ02J7RzCeHPZOd+N/dJ8ouMp
qdJl8+Z6v2ltufRTMJoKnvSHShuGY1JU7ml0BvHxvsG8zltfeXiD6JeaNa8zbWfQytdr2UYuJxSm
7KUNtab3YzSD60vKhzdeMrUZ2pOd4HCPSBCiM9ISKfRntW1b81KPQigPeMTcPNpW1DG9MElNzdSI
U/EFXpSyPStpMoW+XvZ29q5djHYEt+lZv9qusSq/QjNBIL6aF+Po200NcXOcecbwtRWJySqQiLfH
dMiH/ijytILUSHCbTD+LWkYRmYwqwz8y0wynBzWr3MhvcSiKP2l2dxEUqMMDVDymccnMfn7RCsD7
H0PPDsPHdAAu916blKZ91qKmbY+dV8NBMZeJaTyWulWlKHOafQGALjeLb8yEieXcmm04H0S6zMUf
g8NA66WN1Cg6pXrfLUfVIi/y3dye/4YTpUwPqsGFOCVFAalenTLsenKLaHb9yV2M5mPW6SPSyK1t
KQ8w8YbjgXs2RWfOVTVPSwbFzcehpHXX+ZoQk3dWE6drv8VDBtW1n5ONGdBuNE1vvrTK1Hwf+F7j
l3Rs3eKvWR+G4oOStNSBozrKwj/mBlUxhNjDOQ6fXCMphw/hrKvik2dUnQCTkmjR4zK1Wu3XUDrV
FwBOFvEvkaf9EeCsWz3cN7pb/0Ftl1oeuG0ak8Qy1zYH9rRDXa/IXgg3jb+mplm+xgbCBEbtFmdF
rcudSPD2LSd7pcGFTiG9GXgzr9crZ22BvGisX6opt95pvNjjMYQS/BvF5/hpolP7DPRq/NnN2ryT
OG8tLSuKPFUSgrpOyLI8KtAFNZuXkoG08aEuczglmclf0OwQhlNdBHP7/dOkzYt3WSh874B6byMo
ml+khEh+8xMYuLjeemiYnRgV+f7YuX5Enaj6o1Uh1D2Vg4JUjtmVnkXNOx3/vP+Jbx9ySvccNyxZ
mK6xnoWD1iFp0S5KX5QmnZAyFpPpx25jlztJzK0p0fiAgRXWeRqJdKCv99dUmakOPKovU9bjA8ZK
z3/lzPh+5XICc2pzzapP97d2651Zkh2xPSqrgOevlzRiHVG2xshelGyp9LOORHp+KpnyHd9D9bC4
D/eXuz1JsjBYHiW3mYQTrx6/pKKG5KrwHRQwUp/yUWjnsHjrGDvRJjAEQDwy4uUfvNWVLOcpWv4f
Zee1JDeSdOlXGZt7zEKLtX/mAkhRGsmiavIGRrKroTUC6un3Q83sDhOZVti6aLOmUURFIIT78XOO
I2AMnlJN744V1M3nUsz9jYyN3T6FoiHeHakwIB9sMQFZChWr8FbVEz2h0UvwhBJOPToJLSlo8PTO
vorLtFBIQiLhMX110zr/VjkIWWGaceI7nHJfmyPTs6TQevcnsqmM8mCTaFJtWXeJ7K2YgKnUKj+i
McS+pZWkW6lhu7HvLjcCbhsodsE22Qukmqu5GG1eZSIbfIBF8aHK9X6fROpW1fzKKMskwEGg+0G5
Wn7/N6QvC9UZ1MAcfF0tpjv8oQM3B5h594rRMm/Jl0lsXnld56MEKSC+aWSj/0rvrHMpfhmrat7y
1Lg8qmAOnFVCRvYYFt/nwxRQxlAE9aOfNMV9FEiWl3ZhQrsZRDVvn9LXjonncdRC7SYjJ3WBHbxG
cyrTGLkRk8nPSmQsMPHD6Lk2J5pQW9msFrteHWb7VLVhI++JP4z6NKZmp7gDUpXhR5hL4Gf1MBeh
mxhCsvd0uh8ejCGUjD9netDkG5vpysosGiNiPqS2/LyrW0WyslAh6pl8AqAFiczkm1HphG9bRDNv
L82VHYUzO/flQuZaChHnHyHU5F7MCN58RBhW4wahbhV7yRya9vD2QNfmRKBDVofbDnfzKvnRgrQZ
UiOZ/T4V/R36wdybgBV39mwpG8t3ZU4OyeMiY8eRBuLM+ZyCJpVCvUtzX55k5aYL58gL0yzdWLnL
x5uHm6sLk3gAUDKu81GsWNZmKRxzX9S9uFETvfqChNHYS8CBroPx4y4TYtqoolybGszrxV0cZ5+L
jHUxTw9Hp2PQCs16FRe5pwKNbp2XKx8LAgZAFh4jvKHrACFsepFISVH4cQWK4FC/OEJBKrxB1tKT
Ps3Vd4FmPnfRig3HoBnuRlkfvutJmN1ltDS8p2je7MMSdpup51tGEBdrAEa5+BAvVBE0eK9OqL9d
grgQT+pkCcXv8wJswLBbV5Ys9fbt/Xo5yoKcwwiF1ANUuT4YFOPQlYX0rI0mqLpznCp7G7r9xlZd
mzpy4pa2W/D4wZAWAupqFyWkumWqduIpU/PJdB2dgPAFNwTRPoSzUcuPhSCTvaESPaHEmy27OmaS
Pdt3dViEqheIJOn2NC2fR3c0hx7UZJ7yLQ+0i+2wGBARbrPLwRohfZ5vdVOhNiiaRjypklrT8l6D
Xof/jSupqbqx9S6XfVEXgKxB+QciXmMkkAfIuxBWP1FAabzeisqjlqTO7r0fdzmyjLAMsvi+nE8o
w5eXFt91/zTqLdQSR42OgKb5e6OoRfK70HEgGIMSrvv4ynraKlDo5adZMpW7sk/znSwmaWMLXQTZ
r6MgAgEepJHjmsJcI2WDHt8wCrmDKxLjp9Dmm7KmR4sZhFu9TS+3AtgVG4GyxFKbW6NzxpCQc2aa
AsTtBLGrpahAjLYOAbgz7evbX+nqWEuJfGnhRAeQ1dkogxblJs6QT1KRYMTdRLpXSrwbjgnO+/ZQ
l9uOaS3dZzD4gr26juNpLZcJ/AqUp6ELTU+Rw2AXz/VWcfjiyeBTQflFN4xZB5f46rGd02zo1JnF
o/1auRtEMQHLCOljp6HYabSyOihmvKX9ujo1AFt5ScAuk8zRtKMWxFB5mqepPWgFUGCUii1k7uoo
RBJIR6A1886fnyhFdGEblbryFGlm7om2qO81EW71gLg+CswZfLwXrcYKBje7cRpraJy0gOoML0iS
+laS2i1h1dVRkHdzC6GbuCBVpkaEm+Vks+8aC6v7hHu57qQtBsjVzYBsa1G8kKmuOYj5lBZmDyjx
RMOl2VPz2Dfl4FNWap+Ssnrsi+B9XS15adh8/x1vjd5HcmLQSoYvlFTd9yKkK4hwwmpnFGKLBH5R
rFhGIt+i1A2AdNHFpsVpWOiTpDxpA30re9W+icPixopw5tDq+XM9l98DEXygNcI7LR1e58hqIoAl
LaeYuXzZ30KDNmuMLonZH5iDB0dV9BPUYqe4yYCW3hvPMsmFVQWnhqwC3Pt8qLRjW8wzmyQSjurR
U9p2S0cDhBy6rfTl2n7kwoX/zTNCRLK6B2Vw5pYqrUoHTIcGfk4u3ZmIp49vX4HXblsTBG5hv4H6
rRlJ8agLY8K0+KkJLHtPx5qXAFbEzg7Trdr6uvcYnwkiEHg25VyYJNQqztcODUdbBaKcnwotjbD6
HKEcTZXqZaVVHAc6P/hijsZH0Sv9oVK64ADMWd0UXTiAflpbpkOXyws3nDgSfwyiMbRZ5z9NXmiT
oc/6/DQa4eQVmYMv9Vxo7w5syD+hXi1UHcq26345lHyaEEdO9algWXdh1383xnrLleByKlyL7Edc
cKgbXBhGUulNAW+16SmUKumghD0tw+xO39gpFxEHXiJQMKhyLzpzHufzBQuCSCiRE1lPcW0+TLbx
2KPgdCOcrqg6b22WiykZFFlwcEYYCRUIJsb5YM6I82aftMYT7lP6bsh1OsTk2pY75bVRUFMuzEKK
Onyj81Hg+/aJM/bGk9EYtWuqvXPQU7Eli746CmAoclVYCBA7zkex7QYODvKAJ9TtMVphSaMZfBh8
fPsgXxllsaRYHkncAKiTnY9SwbbQZ7ShT6FWzjt6piv7vpPG3dujXFwXVOKQwOBou9C0L0LocXK6
dpQSGzOptvtYZxSLYi3tfmGHIjaOzrWhMFtCl8nnWZiZ5xOyY7yPG36Qp1z0hVvOan+0dGqLsZM0
7y0+Myt4TEuzUGIist/zoYAjM6ydcgqMUhrtaFWK5YiMlXebz1tssCufid5AixiUsjrbbjVUXJZd
LrXUMkOZ3qgiUMSjYnfTe1/9ZUKIhsCmSXQo0J5PqImA+WItZkKO/i2mg/KtJhzcBuzxvaDh4tcA
IYlua8Sa+BqcD1R02LfEYR76mqSIvV2pv0r82zYyKvR3/DNnSB6ZAAA4uRsw3qXwSi6IpVRT2E9D
00zlrlLt8FTT0m30BCUyHXazWlo+j2md7aIpHcIv8VSO9geLdorqXQiCP3zNYjkt9lNR40NmEj5W
HrVF9alq0j74qgxDNbuR1lH3LBWpN1w16U3ttjIku3Hx1Eeh4nZmO9JbGHve4kiP0LTd5c40ZW5p
y6G0U2knM3qpSUR8CLqsNV1FTQZ9X8rjoB1yZ+jqg6O0Q34MaSQ43oneNuujYwX5Icbfy5pcyhaj
+jzl5Tz8AceNuqpZj/ZdmEZ6fYNfqRPdDk5a/pVxBl8IYDXlMA+JHT44RaTHh8WLXXTuqM9yvBsq
aCzP40jc/iFI9Sg6ToPSgNFI8dQ8qINt0BkAMJaOqkqRja7WBs73MhdseAJUR0bpT7MENy6LnMb2
8D69sdLV1C3x1S0eeMrH5lDryfwsZ631LVWGrOSnzapoN86S/t3WAQ/29lTM6kez14zuJqZ3rOqh
+JJUF1OIGh9gK6hMdW9CXKj+bHORfoAgoii4fxB6HYrOoKts3tBsyk8UjMfupqYahuPY0pnokCao
wW8CskN8H3Aq6z8MsdJ/kwB3ocjwFhqZ50RSoL8AP4ayZ85jNv1FTzNL9RK6dnReMeZV62VmEljP
MyGWc6h7veq9Iu/n/mgohZHcdKY1osLPy2mQHnkSkTHqjR6eSpYo/ulYQ5DuZVCz6FDbqfZHZBS6
5qHpy6q9M6S59UFOpwyRdx9Ez+EgOZlXmW0l4bYk1/Wut5JBZmOIXt0NYxTRdhPJtn6fpn2q3OVD
MMUkipOTnDrEydON3hTp7PIxJKrvrVXbXo6uf/Ko8SfRX/MUdrbnhE3+Kwjb4tkMadDlGsRarVeF
Q/IsJm2UP2Wz0B4necxoEsxOUxwMwkw58abCkModnUfL+bbr5LzD4R+A5IMx61my6yJdin1Fz6Tk
mJBbhkfIIWa0n6XSVvdT1AnIGMtn+FpXSqseAAhUw5OTZKgOY5lU8hFqiFA9JbWi2qXO7YxHaq/J
5EZxNn/HVc/sl+4YnCdXrwM928XYy3zvFRr77FqoEJWLVn9Ud7ZWK8auonu6sW+6VjZfFKXOZS/S
GjWFluGop1qTY/OkyGVbpi5CrPaPlHOreKaRhiqksUzpDmWry7/efhkvL3auFwhiVHQRzV3gk6IO
Y8BVhQL6UDzTGDX6LGFS+fzOQXjFAdEVACaLatOaCUNZV8R9Ohd+L1PBbVpMyS1VGry3R7l4eU0Q
pcVAHoUyFNE1YKEM8jBkUtn4IRDWoXOq+MaIJfVL0+F++/ZQF6u2BCt0e4C7RJhM/nj+ftCkw4jU
tm18o+rMm6gfck/rFW339igXoesyylLaQt7NC7IuoBUd+i96RTd+TR50B5G9QWhIlgPj/IBH+J9v
j3Y5J7hKYJisHPE4Ed/5nGrJCeRsSITvlMOEDZlZunIo1/t3jkLdkToq8kzS0YUOej4KDgYBJY6+
81Ont41dPgzyvTE64zu7fiOGQtQN8s7GgyECDHw+jtpq41QhWcOJElVmlUZ97sK1TD5TG9H3I8Si
Q2iKItz4ZEsyeP7iU7rDRwjm49LJZy0cyeJoDLqBbKO2+uDWsn4mykADsbBFy5sWFPejznTVRkjv
lhtBdURVTh0cn2JshVbzDWXcn+bKNJ+KShmP+tIxDQulj29/vMvZEWmSbL+mHQaEx/NFbbRZyxfz
sSfNDqSDKenafUJZcWdUtn7IUvU+i/GgcdpBe3e8RoxLuou1JUEPsdv5wJqoeS21znkaatYvhDx2
39IPbSOevjhvGLsBKpCFLB3gLhr9kVfV9WBKzlMjguSDk1rJQdEr6WsXUYHH7mD+/PZyXtZTFqQT
A1gEt4vnyZqYi47SEiHXlj9JeTG4ilTQa6quQvTlQaKowk1tzY72bZqL/E/FmRZj1VQKYNKlQ9k+
FFlajoesRi/+mFqZIVyanwdbVbzLa5UfEhidl3FhWK2lmUrFPxwFzuBz+8pELU2ySwiF3UiMWy1W
rwxFgkd1ieife2hddg1Dvm40ysLPjanfYUeXfsYsU7uvSkls1CavDgXCDFmRiiEK//MdJUX15AyR
LvwmDkfL41IA0jHCUBAryk1tHjY+9XL+zi4GQJSlOLf0VCH50Jef5zewb6qyTlYna/A7vmLuo9iU
6CQ1ZwZGkDZd0LxW8NduC6OxVLfUern+bOu0t4XUWCUWTtlKHN7QPJyKyaBE8RYWc5Gp8OPB1ebO
ZBsunVnPfzx7kLoOOn7vW5ISe9qQELdSRnuIVYeSk1GjyhylrQrDlRcHQBLxD0pzgDV1+aF+W5NI
w9xjovDqc5mKyKU5jHEKWJONtb/81Mu7xo5a1IuXGfmUYbeZ5vPoq4KSsKdJ5ezTsdSJd2Ka9XAj
NLgy2r/FLtbCMr6AC6c8nhWws9lHFzndxLGAuxrE8QMSoJ9v76nLb7YIJIFZl2wZL6rVbeyU9IDN
p2D0ebmlD1g0hsYtmLm6K3Jbyw+4wNSTl6VDE3nvHphiOygyV9erje35d8usEKYJBFUf+KHaAalL
bqRIw07ITukrdZ3dDEs8//agF5czDVGWoAuwfHnprOX3f9ss1oxLdtmHk19kk/Mc93N4X0iGg0tf
3D+0eYr5+tsDXvmQgJMk6FwRtERdm6YqumjJDAsGZPEfQyvBygST7s9B0MXHt4e6PAg8buCUfEiw
fmddpzSLQNFmK5/8VrajezVJMR/M462mAtdWkNcTmTAmppdQW6lroUJ2Nvl6EE1fLCNud6FiZEdZ
JMFOYFm9QRi9MqvFMRJZBEVEyFOrL9Y6DX0w40L2U8ioH7nXcje04vrLu9eOfo4Y2yze5gtJ73xf
ABBNRTDVsp+JHN89La4OTqduebZfmctCoQelpFzINbkOQPIsiwrMp31j6PTbdHCmR2CcLWeHa6Nw
CYPlgRySi61WbCjalsp0o/itBVEizboRLemY795esdd+YedvETMA2MXylTufuuH5kg1WHEq2Fch+
T7lQ2wWVBl2uBHPBNrAc5Z/SaENi7+D5fpiaqHYOkP3bMAQwqiTnZmpkNfXUwBm/TNY4zT/Uocis
fSFbwvBoojnYfqMWcubJJqTCuzRoml9WEJvdXVnHvf2ZNLSScROLKVJqRhQlhynqpXc2USczo3Cx
NDOGP8dyrkkTHX5sWV/Uiq/nsfVEWoPHflrFCw9RUb6+vaDLeq3Wc5E3cnpJCQH0VptjbHLuj0RW
IOzJKLUVAx6qi5pOO4ERN+2+yRLV3IhVL7cKzyGnCiBs6dS2LpDaHYZl41jQXUVK1aNqx1CYZr3d
2CrLT34+M4BshNMs4yLQVVczS1WlL1JsGXzHLPufmdH2Bzau9lzMQFrT2Jhfdbpf3yqTrG+w3S9v
XxI4qKPk2DhP8PKf71ERaLCFIvYothnVQ9ZMyheRwukfJvDLtz/flaVkKErAwBMIntYERt6aTmpL
hgq0bHjU2Cp3sSqs27dHuXytCQYAJdCQcoHg/HU+IavDpZpm6ZoP5tvsCmMwDvlY2I+j2oQf09jM
/nTosH54e9DLqeHBjY8arFW0npB9zwfFWzlrykLVfAowjmc2afzFdiLj3bH0QoLiK2ECTwV93Uds
qhJ9Kmmw5NP6MH6gfy1H3R7MR7O2tti+l9sCxAWaKZck8TT/fz6hfLScSqL+6Tty9LOZne5WFtV0
GKJ2q5R35ZbEfw6KNKUpDAq5MM+HikywZb3WDB9CeCrR+RdJX7JPE6yebhWdroi7WB8q9Ea0HlLu
zGie211t1qUvO7Xd7NV4rKavcTw6eJP2+lLcGnU5uQmtPj7VUxpOu6mR6j/pjBzGHywoIuGNiqlG
vjcLOY4QJdm0RVZEHjsudJU6QPCUtdNWlLMs2PkJ54CjvMMVjj0AznQ+SxzZi2CwS81v2vivsqs1
z9LFbRUg+VHj9sfUR7dT2tD5S9qIXq9szUW3Q65NNLJwwc4HNrN2HgC8VV9zSvNh1iXpR2Y0ysYB
eKXgreZHkZ1HABcWxlkjdT0eLM1sN4aPCMr2gP6Np8w2xS5Muu6DYrWtL+Pbe5wMUXrjNFQnGg3E
u9LstrqpXe7cpbkvbzrxJJVIZbkffotfyd9EjPGA7Vs0mnABKiWvGesS4H5O9+899YvWbzmMPICL
v9b5UJ1ZhnlAGc3XJTvea7SzoCBCVeTtUa5MCDYxvBUQtoVdsmS8v01oCuXOjszcIP2IOm/OCtkt
81im0GQ6GwnH5TNkLQV8YtYFOLwoRWPnljqiag1fCS1pN4Wi+2wqae+FjQ3oodgRGsBRmZLdqGXV
huLrcp8yNvg4Fze7FUT2fJpO3hDy4XfrV1KZ7GhUGh7tYZo2PtnVxaSDAVJb0HDcqc9HsZFQ0Yei
N/yhgtKXdFbgCzOpD3XpJBu39eWJZ0LWwgFfmjNAGjsfqm6kkcajsuFPsDFxC+WNeHbivP0asW13
qablf2ZNIv4IgAJDNwxNZ8uz9Npklza2NLuk4nDxXuixHvVVJbGkaBs+jlLUP+KuGH5lM21BelfO
P08u9nywTCBhX3QnKRsdc4pANX0sfHrrJph7yXLT2nTQQ1pJYnmlEw1fyjZucoLXMeuPstPG9aPZ
KPa8q+FiFRvJ3rX1J2DmFSN5J05dbSg9nSw8PxvT18N2AmLPciqu06eqrfd6aRpuGyg/Wyc8KGX2
bmtfaPIoJWGMKCBQkPLPP/1Mk5Nh6UnjEzrbXh/LAWT0sDnGTSc2ZnntGy9OK7yhLD8CgPOhWmom
oKiR5ffFqLrQmUxf6kxcSdJAf377IrpkaDEtrGrYUEQgAD2rsbqBzuV1OFjsp66XdmLuh5ckq/Fl
zKV8/jAo7TS51iwyfxrSeNyhqw3SQ1d24rlNcnM8aqkabYEkV+4N9jaBFwAC6OGaQtUXYdfWZWT7
g9zoT2Wf948jRLJPb8/9yijkOFg24oC6tGtafVEzDivkI8LxrUGM0E2KtvzeG+b0/rt+kTAgfSLL
5mOtGEdmGVlilnKbFyVPYRxN0/NgKMNBiUx9Y0ZLwHH+YAMpkZnC7VucutegoJXosyV62fYzu+s/
90YU3MOso3JrZbIr64H48u4VxLoGJjDKEQqd+urmLaSyVoGzbN+0gsytugwtr91ttQ2/chwofHLe
F2NN3uXVAoq+1ULHTh0/zQuxD2whPKW0cix45WYj5LmyJV41avCBFjOxtcsq4ksBTytzfDNT+l2v
U2oK+rjYeJKvjQJUjFIR00vu1dUtFspSI6GBZOOlZu0Zcex4mqyLd2e55GMcI8IYnkYi8fNbZFSi
gvgjDU9zJYxjUQ7ClbVgS9dyZS7wqNgF7Dfuj3VoZuIgjLEGJlDVoGWeiK30NuWG3IDDXhuznO1s
zumrrS8VY4KzdRtROxkUK6fx7EnPbTHvJi6t+bOStkXm0tmzDm4Dy2zGnR4Uxq8+V2bzNBi5jOK5
VIvqA7bl6vhMZ0loF0RYTeYRm9OievGVkBLX4Jb7Fsu4rLg1jV6dHf2dHP4/FYV0kwVgVY+2PZRQ
OWSroKISG0b+ucG55NRxtcR0pTU72XXEgO8WdgpT9rOkrWXzWFp4KLhKGGbPhUjF9GkoMMVPXdVM
dN1jBlp7XzUBbCAtlGIsFWh66bipaiS/hpQmnM9xYnTlTaOWqrHXsTIa7kdMrCxXVsCIvw2NHM+Y
VCmTeS/psWL5sZOV9W1M54QAAcqAlVShTg6lxbmdJ5f2F33lSniSps0uhCmo/1Q6mu+8vPNSsCAV
v0Lr3HmXhlo9EQD2IJPtC97/nanl4a7L8Y1/e5SLq24ZBUkP2rglPllHYq0kKSpiKNu3S5GcTPoT
uXkf6veZNo77YMjaP94e72KfLyb7YK4WuApKn/Ut7ui1U/K7ip+IuDzUKh61UaMb757VojQkxgR2
ANQ2V4mOgVxDxmlC9ZvQanallVQHtGjSvVGN0q2h1lsy48tVJIVc5MzwohUwuFW2kyeyJMym1Xwa
LuknGt45kRvB0v4SBpoUurKg6/Hb67jM4PwgA3MwM3wCFgruGpuaWqerUq0ngmvy3NoZVlW/6MMU
VUezMELrWBvSaBzosjCaG7H7q7/famgEOXBZYTSjM1qXLeERLk3oHMfP21FMT9XoZL9Sq0j/aKwh
DQ9Wqorv9BeihpelYzhi6ehgpyKcQLxUXd5Kt05GryhXMzPJ2bEnbRiDGnXnz5Fpt+qRfLGZd3GM
rtYb6rGrvmlWHuIcJ5LJ8Kq0EfG+BOxpdiI2yu6jE5jmX4HaW1+RlWq9G09YEroyHMQffUvRduNp
e30mV9OHrkStC6XGosJf7S1FUiZhopr38fyo3JpKm584g6G7yeQYP7V++lLY/W7CSP9XU/btN70x
q61rfP3xF/yOkA64B4o3gd35k9REULmwMnB8KUnj49A1SkPFWA1Tb+rSdAMFvUh8qZ5owHaLHzz4
zJodHQwaqWfTOr4TQmIcyJlcdKvfzZFSRyHVx6JQP4Q2j8DbG/zioiAxRGANgwWOBxKw5cj9ltr3
WoMEBXTKV9W8O3QtKWkeIhd57yigITAfgEPJ7c2LlWysXDbSODkNcSn+GKQyc7EvVr+8PcpF5GUz
CmoJBaIFM1mju0Y908crLZJT20vp0coV+aEY5/QAwrWVXl3cROTtDARSAGIAmra+iZyhzfFVA3fJ
HNpHmOO3MQ0tL0CD34k+2riFLieGvnXBtninVFwWVqOFUTGWYVWFp2boK69nyIcqq7QnJRfv7kEI
+gEzG3ycSQEqqef7IR9HbPFoWnFKxpIaT93khz7DhuXtL3W565gFrolgE4CRJI3no0hgdUQ6NS9h
E2QecUd0Wyah897EdKlmUMZbiA6Ud/UV7lhHVmmlQ5SybKkW7qrSqb7bM0JeN2mLSN69PaeLp4Ka
CS8tM7IwBaagcT4nI4gHMx943WUjnF0jx0rNqaVfTdXfS0lfHuGSbhktXtkXvITwzTF6WV7g1ZCC
G8mc0y49QXCvbgOjo/I1dVLG6eqC/tvb87vyzbDfABjCIh52xSsD/rebIrLGUJfDCpeosg0fHdyo
PyV6Xu7fPwq1V5VXfvF5Wq9ir04gUpmdn/CGxUur7Zx970xb3+raXJbqK0aVHCsg6fNvFYWJUmBZ
kJ9UYQcHlCnmj5BO8t/fOxfco3QIUovzOEjwahSzpQuGNgT5yQzGlA4iNE1LOxwp3x7l8uFgFIOP
gkwM/8r1iZ0teVbLtihOZabNxxw9196Z0vmAhVN3q0vq6NYYht93dW5uEWAutzyJ3msLCTKSRcpx
vozBoFQwp6P8VCpWPzyrTW4mT6hi1PHU0JOr+DSplfhpVoGRvNvZ/bUFg4ZtCkVDAK5VeNBWWask
Q1uessgcbK+sHDrP0VX3/UeM4jk1IUIjviCWQOdTzOIpsGY7LE9BPxe4C9Ax0shxO3My03r3pbiY
LfB+8XJh1LqONbUkL+Ged+WpqGZxABwxT2XSlRtx5SVMung6II7C24boBYbN+YziNtGEJGXlqU/S
4cZM9fQQWVJwJBeL9+pQmbs8hzcLPG57I52m9r096E8Fd97G9Xz5hqLX56hT1l4KGOvdw9nOgCmt
8lTRW+c41IXp5kNU7DWpCXZKShnt7YNyeegZD7U+qCHI+wWOUdaTURthUp2CMk4QadUTTYSLrcD1
2qxIanmwFzOQizpsoWY615eoTuh6Qm/WnMQrnAA1qRpU+3yW25u3Z3XlDCIQhPhMmgK9cZ0TkbrM
zdRY1Ymjonk8T9o+prp9cDL4jfYs44BQd+GPtwe9spTEBwvkuSieAPHO9xD3doCt4mJHFKiOF2B/
aXgqEay98cmuLCbIFgg2+i16Mq3pFgq85tGY5PpUdoX8V2wW5XOemsWXlpZ+e7WK381KRSSGUIu3
lDaIWNGt4hJbbQZubLs6wc7V7hYT7YM66lRpNP2Pt1fwojTASNwrwJFcX0SsKyyyaWoonyEzA4bR
9m2Y1b1HtoPGqlZTLEziLJc/mxOabaePutsmqcqNn+DKxgFMRqoGC40b1FnfoEKt+3lO2hN3XKnt
ua8bda8pg8jvnFKp6ltcDaTnopSNciMbeFUun+V2C3WGAimPxxICrj3ToyhO4AQJ45TVdM6weKCM
CttUfA+q8A7Hzzq+dSqIUQ8RlubNX5U1ztZRHvKk/VhYM+I5Ny3N2fxLMduyvpdGzZmO3ajW7aJM
kovbtz/VehOiXWAr8I0WfsWSop1vdjHAtO5nJTv1VtHu+jm9C6XgVOjhV2rH782UlsEg4IAVLdng
hbOqqpRCseakOEVlq9DjNevpuiq/N31hFMyauaQWKhO50mpKbVapXV50zYl+haZnGJJzZKt9Npyq
9GBKdBtvznqzL8PB2COPJ7OgRres8G+hY6VD2rTtqT3FlWQdO503JnN6ZY8urPcGe8yO7TTY+6Yx
Q0+d6mjjFlnfVgyPKo8gifCId3ztd5N1VdsReHUnTaLbjJYp4UEyEdi9vU0uR+Ecv5o8cCtyJa/u
DrPF8FebQ3HCoMZ+rJG85TdjXg9bEfJrWeT306OicldARLBDAC8313GC2WZS4QgxnICH6Jujaslo
H1tnlu9wmJ2LQ2bPyTfdkGrlQ9TgNTHvUC5hGAszoMMmyZZFW4NgqKh7syqMPyW9Js9H1HnJ6Nn9
gLvM1GM0g1DUSRJXpKY9H8MgN3+mlpx/igOwCTdvooTeynbo/DHh/oqqQZY+a2ZrJu8MipgssAF5
72JXtIAU51tHSxEsjnUxnkpH+q72enSMysTcOOEX6oxlFJtbEPcAhuKYr0apQ9XO42oCme0VZd+M
Rqe7NaS3aTdLBYZPzjiCiklj5+DPG45hcco0Tv8xMUK7PdDZOsGLpYFa547Y2kg7Ck3a8M7UaOm2
wE7m2FLYBUVZZXtVbQ+AfnN16h2bYDtXrCcpFxTuX/fx//o1/u/wpSQLgGdftP/6H379q6wmRA9R
t/rlv/zqpfjYNS8v3eOP6n+Wv/r//uj5X/zXYwy81pZ/des/dfaX+Pf/M/7uR/fj7Bf7oou76YN4
aabnl1Zk3esA/KTLn/z//c2/vbz+K5+m6uWff/9VCq4u/rUQ7e/f//Nbt3/+8+/AqL8d6eXf/89v
Pv3I+XunH9kPcfHnX360HX9V0/8BF51qziu+RODz978NL//+HeUfFBBeM0kDpGGRuRUlQsN//t3+
x0JFAuaAW6YBF5EetaVYfkf9B5Aw0AcObjqBG3/g7/932mcf6L8f7G8F/stlXHQt/y67878XAnkl
3B+gKCLwBay+gMV7Ff/7srSmB7gd3Y7uC60b6TYVFCXG8LmaOrfSaFwdQzj7bX3+84P8PvCy484H
NhiaMBDu3NIDY3XlOU5qJlM+NA+FKhKvNxMTyYUKeV7FcPrtoc5v12WODEX8Qz0Dd2DeoPMT2mc1
PaGGonkoA0TKadebh9Ew440JvZaAVzPCoBcu6uJoS9S5/Bi/vVRx2IaCHg3iwUaA78qNHR1a2cg+
0w20v+tieTgYaaao+64ZQfrUBEvF0dQjpNy6M/yQ2yLeK7MMeciWe8Ob1bo5SrMadJ6plFXpqrOl
+rUmkDMPulx/K+P0kU0nhFt00/RZ6af2a9rXw599HEnfLEnLXGOuHcONx6R/6hupBFQao+k5yVX1
sy6G+lsXKtZ9GI0/jTaRP9BEbdip/Shg+wRyXbiBlo/fnVmR3gccv36QJXIgOic7xh57FT6qSpur
6HC7h3SwxMEZynwXiHGrCdJ57PXvUThC7DH+gyqw+h5mIkOdGez2wZijL32908QTPWGqo2YGW9zg
V+7I6tuD8WMxvrAUUVYuu/23b9+KcIyNKmgfkLUf6kn21DDf1YF2SNDWiF9hcqhUg2Z1qNWxHpqM
5iD6jshFdu0OP6IGMOlHKie3cV2+hJK+jwYbOMbX2tEd1CejdXAUmrxo0HZG/sWmVY+oc3eYiYC0
B6U59fGd3HlV+xzIiRvJ3/X4a9LftaWXFZ6E6UFkyfswVfe0APLsRBykPnGT+ahEFVvwaxv4STl9
oNcvXSIfEuKcMfkwmS9B92Wak/shfuZmOmTKXUAX1gpzL2vyBvOg2eFe7Qf+94elZT72GDeFeG6S
ZrdxfJd3+mJxSfYX6JBkf93Mh34vdHprlfahjGLlyC8Ppl3IhyQtXuK0nCALKfGDGc4/8rqUjtbs
ULDs+uiTkqb/h7nv2q4cR4L8lf0BzpIE6F5Be72Tf+GRShIJ0Hvz9RvUzO6Ormp1T7/tnDpdPV2G
DkhkRkZG7Hleyp4WxpKTxaG+KepsYFkoM0jPPqHr6vX0A6d2bafATJysz+uTaGR+THiR2JZEL62h
zBAIIMRWmpHb5qC8p6XWrhJD6zdW0Rs7nTbV0mVRnBpzQBeS6OUqGfmAL5VPPnry8Y2M46to+PE+
gCgtMmTA9s0r6AzcYrkUnd5utcYkDoYmuIegNK3nctZsmpP+0xpGxHEj7RmkDckTFBPUVU5GmUWD
pdt9qFeMK0JxNJCvbAm5IlPk3rKhCtHZIYJNMIYN/uZFBZhStNB//6BX/bl/70wMCMO2D2qLOMqu
Uiapi7UYL7bdZlBpB40xquwmsnS/LSfqNuaQ+6k5JRtk9yMrle4R86qT//s9/OX4AU9kEVRHOAXM
elVDDznt5URNuq1kghAVWpLYQF1d800tvCV19tdL4XxdBmmQiF6fCzmNq6qZu25rVTXUQeikuJma
yM8xmj233uzfroXBLVRnmB9dCLff45CstGajgQO7TUu53WdmZjrABslp6Nthg5dBWBLPpm0MdbKN
Fbl0KxWqyBDHmKBlV4Hs2RW6p7aiwUB8pt5oU34VS98XLgZgcDyCCox//phGiQxovzTQmtlGdai6
DdBXBr3aOEVPpTSh9AHHMSMyofPRkqew4sTBhGkYaPkweDmILr6eDnMA/BEGfXMvwwJxuiXV+jMd
Asj3VTeg6lw03b6/PxpGMWhrpNwWYwu8KK8hrJ2M6Vqf69w3pjhZCah5bBU0XP9RCYg9ARgFSmog
MSF3wCQrUsH/PkGqSFY6I87zDSZXTNeYktKJ0GD4p6kQEDcwy5ENgcSEZOUqFSp7q+yrUdBNJtej
J2cc797IJe/3zfXj5AUyAGEmlM1I8RCyrzaXHsn6nE79vMkmxSdlXQfdLAORUIwKmi//US38R0XH
/7OU+FZ+/Fqa/H9ZdOD7/M//nd3/KDp2r3UTv6bp/1g16Wv+3nyvP/BH/1N/GMq/MNQDHjUKfuj1
LVXGf+oPXf7XQpVfFgTGDgAu/J/6Q6H/0tFyR2auo9kFKXXshP8UIPRfSxkJ3Bg64YD+IGL2TwqQ
72sFWwxTJQr6q4CgcS1gLd/X/aBkaTbIPDvXo1zbSqWwWTYv/aATFo+VeSPsf9/f/74aeu6L2Ze2
zOtenTy6iIYxlcrsDHvsxMtO6hwdBiIwSt/uChJzBvyfB//1Uf5S6fzlmoj8GEjAK0apc20LmIkw
VrtsTM79ZBxGbuF0bUe/bLgr94XhczXZcOuWLN9fXutXHx5VJaDoH6+113urK5Q0PauzNgd9a67a
0XpsJRPiG/otcXocLfhK/zey471CMxR4PoD95b3imPv+FZHr56ZIZf1sHbTeg2IL4Y6ZvMsjU8aI
NeKdg7Ke509ddFEEiGV7sz2QPNASVoe2HDkqRkOUV2tmy4xx/G5G72ZxP1YwIDrK/artPwldmcKF
M1Mbe6m4o81BjzcpRnU0l/e2Edt15pvN89xGLI+Q1da2etfVqyZ26FacitidyPtU3NH+EufQeT7M
xjN85ebSN00/1M7EgOzaSaZnUxOsUSIg6SqINKdWlnyI5nVGwP1RDaQIVo7gGpKzGa6Ib6wJOvVx
xiDPZj3Mr3rsZFpr47zgz/QxeVNLO5GOs/YnlbId10sb87JVcRwwhUazD1N+nsyLZr5W6HBOPeq4
8qRWbyCkO00hYOjx0YcvGPZjucWizmvIqi9yKJWnUJx9CudTmDsQY5MHsDq7Hk8MjGl6MkTKFPIo
8U09rnV9xklZMkvZyCXUbVhzzDlmcjGMZhdRZEeWh7UAwdw62dDQMYbnTrJ16kPvjRcrkLt+3whX
ed+/VwlOtsUt9ovTeAXIVSKqowwZ6HngWWXrekjhBzSFDuZCYyyEkHpmw8k2HypwEaTqrmjprYHf
H/sCm2FprIPBC2bYD6R1MlrQryadnlvztZ3a2G6HZrb1crAYEBL1Rj72t6uBW7H4c4Anhcbh922h
SVDBL0AaOaeddR/GZcwMvSvtvBfbsY7bG1f7EWjAIvlS4UZyBWmhBWf67xQiHIxe6siY3o3Iexmg
T4e2xr1Rhqt2yDa6xe+nOr8FrnzRnr9tfVwVLAg0ZNAXAAn2qvSdwgiuZ4mR3NWT9twaQZxhettq
UWNxM6lcBQkTq2N9hD7NEIDTi7Vcxnc860/6kJus6UyyytqkcNHOQb9CnH9fdF+t4G/3BxwNhr6w
bIL0/gL/fH8rXNUwjKBG1iUvd0bn42sbxG7NQFMdC1UdZ1QOpiRQvHElD24ZQrmOxaUrfSRYhBaI
oawHne7SBkKyhZft6o2yrlba2gDszTqUmpVt7fQOz2jjN9Y1w59TBqfChLcNcSzAMJA29mQmgArL
THqXts26CLSS6fvmLbrEa3VTv6TryIv90K1cFUxmiakGU4QTnrXn39/GVyD++TbA3kVqBub/9QEY
lejpTVViXcz7YbLJH5ReAkoy2AI1gD87/DQ2xX3aMvWYbvAi4B8Qyk4JNUSLwTuyfoA7j1TZ1aXc
DRvxUbzhOYySAU74/T6/3Gt+u88riAhWdwPgjdi6iFW5pRMDTyNe1V6xKQIpyBFGPxW826dkP3vh
qX9SDvl2WneuwUI4Sqk+mubhLl5ZAXoR6pmsyOL/6/EisDq3SB2pctLYgZzjnGwFtc3xvo2dnLCh
YmPLtMbGCdabLAEOw4zA2ISr4aicxjPmaluDlYBeKmcEshY7VeenOiPzgY6bWfOacGcVxwkyXsVz
257zyiY1o0/pPmSFRwMYHZ7KXXGAMkJxqXfCv5V5f6XW1+8NaDEmnAB2LnNz31d7ggnaDMZg5oU/
yGvloKzmg9g2+2xvMS2QHulDw7JTV2G1siRh0cg0aGQ2NrSBJQWVuD28ZKML1Mgs7GZc1cOxrmHO
YecK9Phs/Lm09juUJ9xDrRxXcCFzzMHmnTMJlM52WLIux/isq8R2sxUbLXHyF5w7EN+W4nVVYtN5
6Ut1kdbdynwUL/qjsuv3sOA74uAhsOE4oY+UwbQQwePSyUyjF6tfxZqD/VAVAaGOVMDjEY7RjtW7
sL6SW5bFTNwY5iRLmfzzLSJrwZARWeSfvr/FSSDHyZDzXMJduOMP3Zqs4vvQLp10W8W2PLoSplgL
L25szKqBa5bt9FXnpZt8w/3KsU7FanRVj3pyztRHYOjp7pajITpLV/cI9AJFIwpG0NAsyPpcxd2S
FrANCKvplJo+z/xCWQuLwSlZx36MUhXxf5OUIWssN4tWUbQu+So1Tnp/EvlKttaYsGjKZ2rdm+26
gW5ZtNMmWybOFAaC29Wf0vSinoFC1H5Ohzh0MNpOTnnLapmpCqPvScWsV8zCfKq62xX30fRk1gdl
dPHrABnTiYkYuvG22bmaYQ8DdGe9unC4epkLp6mcaVgXYo+uQp06IffT2INwVWvkyG1iG1bIzCLQ
yVj38j24uHDB3M/Jrqz8GK0CROPmwIXB5nzfUm53huWo+b1O4K/iYGP2ILGbXtX6AD3FGTKh3Rva
4US/JN1GqF6RnHrJ16e3CbminmOqBMx3PWeVQdwE+lKQo2EpxSPiZmgBZgFAm0HYYcYkxEii2Vii
eZyAvg75HTgAao7eRAzGvqw2ttl4NuJj3+0ak3u9+cCNOwjAsEzgbd0SsrxOLjCJpAPDwlYH3RYl
1NVWDzO1gVp/LJ9hHQoV31GsQn0ibhWqDSZujBsnx4+rAbBD2wnMHUgXopN1lVzImaA6Wg71GQDN
e1MjdSNJIpgMLVAclzehousdiB4KQBDQGJbycKEmft+BaJfoDQgo0UXoWcU6pcK8QZ7/QTthyfPX
cIeVbW6s8r4n2whysyB2OHSOavjDGuu6ILe8QK7bvAuHCLUUClWkVuihX5P5pEFQLkN17gxv5cd6
iDUPiSMwVn0bkQ6k2Sj0W4JDVcogCShBRt44aXqRoRqRT8YE7YDfD8jrXA+3g7QG2pHIukAZs64y
S8SmMYLI4nyGU5VPIU8e06GFRjFUmNGwceasCNnC+7pxLn/HFyGyoi0y7EgfQL0BFf+aljpy0hoY
Q5LPHS8bV04a2e6VqIF8MlbeP33CpXePLAVjyHjx1witFKU0jqDZfG5hVMKK0G1HNCfRy4lRWb4Q
InQnUaj3+0WRnF+HVYwYwKlpsdZD3Eez/PvCG2u1JHVZquckgTyJnYlVTN+tlNhJsZ9TOKcEnbU3
olcoKTPSW2ijICjIe1PeaVbCyuJZq+5oew7Lh1w+juMmHy9T+TA1b1WLVTJe4nQ7tG9c39B2i2w5
yTeQ8TKnIK920xyAHqFQtGliFHEN4zSznzA61Ga9LVZGFSRqgeCHCs88zCATzEEt2FieDI5df8y7
naYHmfwsVwjgVNpXc0CnXSJ9Fqg5ZkgWNypnUOQ0cPTSJz06d9bZKB4qA5VQYOBGzIMUeSr5kxYP
2uQW476JnEEPcMb1ximVV5a2qTNHyT8tQyAf2GKu0zTw0JkjQR+M96yHV9rEZsm1pEdT3KvzXo3P
qLAN3QnxTBxvUVqr9CPsfK1/VQqYZZx4dZeivIXwk1D8eCidfloJvCsJB23tGNKWo0NWZqD4mKFD
tB0cGbo/cSHBMvlVUfBOtRfYKEAbmpW6nyp23EDG+5RPKHaCeplSXJXg+9EV6mfduOu7uxi/lSe6
XZNLM9mj+dBZnkJclQTAKHiIwnmJ1U3pEvS+bong/Di1kZYtTF0IawF9xX76vrwqng8RfFzoOeZR
ioIdxkJlabYsh5snmzSptrlS3mIH/8imQfyA6w74AgikuOx1rhDP0TL3LZPzrL/nPRg4M+xAXLmK
mFlskuqzkfbgiVE0uLroRNp1BB3h3FfCHa0e2sxDQGnGZ8n0UmOXjTvoi3IVGurayUQpoJ0m5SWM
bEpZCTwBSWO9HlK0G1mtrycM1FCBHgTe7LSuCq+3nH6tGtucZeQeWd18DENbt05W37lyzJYGZ+T1
xFMx1inZjbmG6wMr5XUur8fmI8o9qrlt6hbvoe7LeHfy2jr1yW4/E1YPh1g8FZPGtLRmFYdgQgfF
mFNpFMyoHwyyjnqb14eUeMbIcn5jCBlaAj9CB8ZrMEb01VYC4ndVs5gNNFmnnKhnTtbo8iJb6Lfp
CmKVbmoPnz2093dzz+onakCwxw4nqGZgIk1nfXiS5/VYVAx66cQejV0Zb1P6tvyfCC5hPHtAUyrr
nTRnc+moBCpsNiTdpcu0L+a1MHZxvjsUwNoSW+5yZM10RXE2k+lj7CEQR546E6+gwE/oa6wypfQw
hGelLxZ/ncTOAuYDIi6cofklBo17DKS38qg0O4ioKNEm6p1cfwin+77rbTOCwPn0GtETKXsUSjtY
0Uv6oSSMIA+QlczOBgSE+jBNryY6XoWMgukscQxkd9veKSo7bM+yBMyusCHWmpsqqFJOpDEwzWrd
jwnLortGK9ywe1PQQxVSwrT6DtZVyyubUA92SSDjGKh3KoprgRqeMzD/qmRkuuFMD8q2U3cV8dWB
6fKe8nP9OkC/8DhgpHnumCntUp2yqDpo4T4Ug8Ohhl+/E8S2eKd2Y8BbSO4P2javj432oERhkEQo
x8tD1bqvGpx9tO6tGLUthOJWUCZl5lixcoR+s5MZH7IeswoTh80cQ5fDz2voslae0f7BoKWRhYjr
Hhy4l1IohFbSDHeAGjEzmZhE77JyHU6rEeaPHXC9rjtGZGIgzpXpu0buVAYre2n0tQT9b+TMgVhc
oHAWIM33CpPd42P6+cuD+iaVXoxRjtCTZUecpftOdpR38A9MFC+VB2KZVdhWApraLol9nAf9qd2P
M0pgD5oYoKjaIvUh5iS80PALmUOsx62S9ZQ65X2bbACrehgRmt0RbLWSkWglO5gn8weI4sJmyI2a
He/c2PD0wHIaF/Ehfk4gCfgSbSyv2Cev0rGKWaaw/jy63WoIQDZpDh2wVH1lAHc5xy9RzkaJyUF1
4QJ3N1GcZTZflRvxSJkc2tOppg59vGXZftWcXFIbaIYuQwXLXAMq6CucqEAunyUwjTiLGgTxnpcy
G0GsRoEYM51QyMAqlivkXMUGBa4VpZ2DOekNPBYog2nQPqbKfSMZ20ZOblBgf+TCwA/Bdf4ifIPG
dK2BhbZxxiUQZM4iTjs70tTCSfL+lrroj4wSjw6bMbBxdAra5DWFhbQ8rEwxyWcB7WZWat2DHMtH
uNSjyJ9fW3k+DsK6ETMhWXQdM4FVArRcrDHx5tFD+H4egiUkqUJMyjkDx3S2ZcPJ5ABAFJ8RCbwq
d4B/jwQTJUGu7oXkx1in80OKGAsUvlyZHwp33hB+ynaBLLp0YyjnSECkCxSoqrLHfs81xIzNFH90
+nEePpTsyWg2cvrWd0cMERbiIe8/Z9NDa7wXNpggkN2qJIZOQyIcSFUi51SAwjOj8rAGROzlk11P
IHW6BTIpseb1KjecEcypzk65jR0zYHB6Yug8xOnaBKzsgZQRqBsAGgESkVPjopi0gRc6gK58xZvs
yu29xo325il8KT7D++SzfCpczSk26KPg96Fr5FWu7vbPyWP2pjxXG2WlvkwnCT9rxwGmQaARyWij
wNvZwY88CmbFS+ZzLwVTviLGdhxOuW+SoMze+uTPlEFOcCP3oAHtZHFoh5XU5Axy0YyXQa9dRLWV
i6fMyastNviserxaK8nGAogTrVIe5MSzEh/cDBzYsI8GDxv/7M/yXfUMK4vseQLMXUAgjqGZJ1GE
QAYLFuOZv/2eq6PQ/bl4wH5Bw35BQH5WI1MLRqOZdvM5VhxSBaMeCLGl1FNGL7RcJJX471R3VL5C
C47JpY2FTV+syqmp25d3ufHWFXtg8ea8a5FYw51D8XvOytiNZ0/jLEL5JlhU2s05fZaeyswu9o2N
5BoIQcr0Sxu6g+KIzFUP4WV60kEunLyiYNqJPvUPymd8zh8yrIZTtC0D3NC62sVegr/AekkHZ8RE
+BYCXp7h4h5X+UP5qj30PgzHciZpdnJBuP/Uaga2FVBl2EpzxelKxnGDQXwwgrRk8iumCoxAX5Xw
0FPuoNjklev4JQfxi7LUbVbtJ5BAHJwKa561XYJb25Gd5lq25GZ+4utO40VbneEwsWUPw38Jk14F
ABpsKGGTF2At8iXchnfyALwDqI/8rq4iXwDjESCSsWpXrIc9CfpAf28Qrd3CU9/UR7GBGIh2wlgG
vavAt3rCnspLV8xOkrjDtNaAoSrunAcyelb9e2mcpn41kUtczr42bq3YE42NX4NQyHIo5Mw4y8/5
Y7LTn7sBdrAs2mX3VcXwwyhd/MDQly4FeuHBCUVpWaPbcWJDNW/A5YbAWoyBNma/KwYZaN1TM60x
MWAgvr/1geGbmd3OQO3dIfbBOelP4MEp98O79tHv1BZdDFbjbzJZhh5l4gJBkvqg1u00skNY+SV+
o/lqu09SsDE9gzr4zeCO5ZTFHzHG7+G8JuxROObkyJ0XauvQcmqxgbuRpnghWSmKZxbreDglgFij
QO8+KUc+dSFoEfcBr/yG7uALRprDgNJEuG3r4D92BjNLvyicdkCoY+B9JXD4Sx00EQd0LdC+Qyfy
Ru3/EwKBseHS6cFkGkW/53rqh2p1huGtbD5nnQETgQE7PORjypIe/Q5M463b5KzUW13tjnnhgqWo
OhL+Z2N+HxAvSW6gtD8QKdwOjg04wi3qKGh4fT86alKPUPqJlbPyZOXW5MpaiQ5rgbbGaN44p9Dq
+xFqQJxBZmAtTmqABq7ANjkNCXyLyvk8OllQrbv9uB0eQKj0LHc4YmvwClZTdhavu/GuTGyMQymA
iO/VI72bBDOPQMlFf4TWmABiLqEeQSXsQbOzyW2V+2bMzD/zPeigtvaawSVGY3prpwZLYQdmeg3W
9lE13Kw9pI099K6RLQdUJ9yxcGqUZS2Tj+Jz2eiH6bnrAyLuIrqfepcgPB+nY7lRn+sgWmXb1p3X
kc9965z4kttupiN1Eh/Y6iN+3wHh/SF/HbblXvUGxCWyBzWwEnsDSzJ0GuFqMyxf1hP322Q3t8cx
2WUU9+HQ4yhsIL60WsJhSND+ciXjpODIUWxq4NvYw1G6X2LjTj7i9qMXGIBF9/IR/TX5iXxKiJHp
BjixEbHweZ4d9GFQECHG6Edy1h3dKWyFad68RX7rUYbz1lG9+ROjKbLFpPv8DcOSsLzC/Sb3A/ad
yaoPvOgl1ATzWn+Kz03B+F1xh1JIWpentMIG7fPl1LTereMg2VQBBY3hvzdvPYIWWkkJCgzWfRZu
vqsO/Amwydrcd2sr0M/iI8L5PKzrbXqn/ZnW6i55wxgxwq5xBCiMn6VxLe4JQVvZoR1KaNYqG40s
WxUEsrQ/NeHGbPaD5UheUqzTPphGiOKeuvbI6S6iHgdHWHck4pSKx00EHYQHJ5V8q/Et4khdMHMf
HmKYxAGKQUtbfwFgrTcI3E7W2JrAamHJo5WzhVkgMd2d2mPZ7VQ1mDpPnc4q3SWNHet2g+fOt1K3
S1uI72F2R9tZ/AHTdGHDjBsUwL/sWXQqQEJatCgwKHnVWDE7+EuEYzufZyizHCTC8w00rEZIj43U
rVpt+scxAmRsiHWBCYleCTbv9xghCn0SwyAlZxjD6HbLTUTMuloXcvI+mdItpueXv/F/940WcAc5
Bxh2mBlDnLiKEpYoCfzSzOQsmrB04Fr/pql5dyTwysLU1B9w4EI+oUqK2wKD9mBcxGMOjnaOIxWS
wHabYeIep5VuTZKPwSDYglpgXltR8+f31On6M+DNAw1a0HV50clRr0DOasQUQSsyfi5nq0Brp8My
1fXWQbFjz4ParX6/3Ncwx3+/l+V6GFpFT3KhQUD45PtnSEorm8sm5WeTz8MmrabtKELTS5q4gYzQ
/KfSUVFNgnB3Mmc0WmLT8AAN53ZB03rT16gZ8Tw1kwQNAwixdYD1SmML49EbZ9wX9fjbnULsA1Je
4LxhMAe1ydWbaTKpgmYYmS/qS4frKQwc6vROOlBfu4S+uc7c4oR+aXyJ1sUHeUSoR1OUv6SJLWXA
a1kNLrY40sKD9A7gmhQEiG6fAXDhnsS9JHGQkmihowL6UTjO/0tH97QPrHMmNpGyyUNbg78tRItS
W9QMPj8EElEQ4ZxdzewhWLWCqVdXI4nw0Pq0BuTXTpXtchXg7UkKzwPSfeHyygUmgERk2uBficT4
W+FOJ4wMVAaGepYoASSjJ4BIbI50CbkczqPHFtEPHCvDxoh7LJwaSSDUnIYbr/iL9HL9ijH7gbbO
l8QYvYoBia4YgF9T+TKXmP7pssQhxqjZaYyDspRGlWHXvvY5zs8yQXaVyQeqhJ8C3pArNEWOvy/N
a8xOhz0JLKoWF1FIhmDC4PvKRCkc69iy+UVVuYIuTnqgdOj9kP+BsRKy1vupLwIxjLe0iq9x4K/r
YuIKwQmWThDn+X7dnMANUG94fuktyWsVkLrKUcyM6yHLVK4CzNKbGw2VH5sej7pIZaJgQocDIsnf
LylRpW0UUmUXUYjerY3NhEkYFHnI5kWWeL+/179cbNlIUFwD1xhilleBF6JiGi81De9VVE88zpFg
E/OjULr7KeW3MtPr5Ax/PUAEUBuQDi7HylUmSGCKCHA7Gi7hnAByyxvk2ipaNr8/0tdh8X3hQuoK
ODpaQ8s88vU8qcA0aaNUen+BHD/ArAJzMnexYIPO5BnbH0mfbaLo5YGZHjW4psguBKc1EFrz+46v
inwj4rNkHcpxU2quCP3C0mwt9VLNVTPM2brd6AzVntR3ZeOkEHVv/FFyLBo0idNyDLFsWgX+Yqvc
2kTUxaREPQdW6FoaWtSO8olyEl1rmI0gc4S7L7/L7pQHY4S/hku4Xe6Re+HX04ekZ3LBqthVKhua
bWpvd61doGWY7jHK33IMHu+FAa38pYjH7JAp2VB3ryEyTVyo1olNmwVy6CeD3+9y/5Yv8jUKhU+5
8OUgOI3wYP4YlqCylME0U+4ucjLblt4f0ONjs6WOdt/WT51WHKDMdCsiLRHn+4eFsCf6zFhGy2K9
dgHJjRjeJJhEuGBoQaAMHJ0pM2IX87TgdvUNdTB4D0ioH4NcaiO3Kspb7eWfj70IgRFQtDGnTI2v
Y+m/5sfkaIZtrjbml1SiDynPuF3TOLRFlVduK1TVEcUnTBHTG0/+c5ciBIOPuTgfgnx9bX/YdBDt
531ZXyZII65b05fAxdNizc6USPJ/3z4/2J/AFJEDYB5AX6x+wDO7ij+t3IVDXeBig3mpZCWApKlA
S+AzHo6FlEOvU4Ek2WyhhZSWxY1E8C9XB/N0kRoCCxCl6/UQaIHzPs7hDnyRctlCz2J2oL28I51W
OZCl3U3boRICTcDoAZ25p98f/edrhiwfZh0hkocpbITe70+uUl5GvZnXlyZrNlXzNUhvIV50Ohut
5mac+rGacTXAYlBXWlj910C2Ncg1KH5acwG1og0AZA3tasQUIOtU/YEsEtYYSpvQYE7MG8vpBxcU
FHA8JT4xgFywUoj6/UFjPI0hleiAZXCpUpNavovBh867S9dKm7yGNmCvoiU9toaEYUiIBIEhamK6
eKVbESiYZSp77Sx7xkD1S4M++++f4Ud6jtuDYgrBaY/GPlwerg57UaYSyLiRfJ4quAlH4/QZ91Xj
6UXZMDVBdx/JgAHqOlqZFqZ+UFejiK7ix5araHbRjHqt2RVupiPdK8kZ0jWdW2dgvJXixq3+WDGg
q0KwAEJJ2JjI1K/utIdzjj7menmxSvC35wYdE6usFMjlJH/gSdje+HA/DtCFkw2RRSxQBdpM17ag
VtM1So7xrAusmggo5eCtpGGX3tiD2o84C9kJUGiA26ARACbuVXI9aDUpGjXllwpkNc4yS30mynhu
4nkVV7zY6hRstWia0QSmVbnRNdyHJaVkN3b6IZQj64gJbmgyzqD3jIa27mFwuS/hBb9JoJnM9PmJ
mhlau7XQD1YsgTc0d3ARV/+YIPJKcfhmRbG0wm0ALQUorKbj3qo0oN3wbrNhHgS2gYxEpaXSWkrC
4mxluSNIiw8wz9QvDbk5dUBHw9bsT7PhphAwOoNWMEG6+GhU8Llv+Y309C9L1sQwFRbDwoTC4XTF
82k4rOe6JhWXuc2EHcFdx+7lqnCMVClseQbkl4ie2nKDOXEIRoO1S4oMTVfZ+pBbeQflKJeMtH+E
vYI914ACatWqPYxN0xvZ0dVUKhwK8HEXSctFyn8xarza+5WaR51l5vyiDRL3ydCTg9IWkhv1rQpl
QayoLixAKChRFRXATgkajHKN7R93leSUREkcqelBCIRI9JzMfDVDqjIzIESX0M6HqU2zpVK0aUNF
DX6PCz8OX6xFjARAaGER28Om+x61SJfXUqwN/ULtsnyC1bFFk41FMjjsJqbTWWrCTvmfXxOREnKZ
sOUCm/TqmoOqgapr9vVZFe2fOW0+sjh9TMNklZkhTkM0wCQ59n6/pnKt37b4UEOPECsJyQ58mK6P
Brh21KoOv7hzzh2SY3T5YlhwRhkf8hx2uR2LlCct22Egqa3WmQ7yDkianOGtoFiNIPVbuZzD7AOD
PVNmyxjO4GbjEJRszQSCQTizaAYnQ30zWvCA33QozhZkUwP5wxCQ2h96qNOmNBA5zNnP6rjvQfMp
kyCcjm3qGJObJyg6URE9NGll9+V9prwNldugj9dpK2p5VvwJ/m8aAyLU/RDQekbv9SIwH3PdGfIn
QjYDJm4WeWy7OWqm201oiYH5g36p7uqd/aVJM35K5RkOFyyrnHzEIPeO6gejvg8B5OmPNKWumRwg
08LqM8xw+sIrI1jwAJLdT6UzmUx6RvhF54trUGL3MNGITQXt6CTHlAXacGBE+kp5Iz7/PA4sVKKQ
j8KAKGiY12zIVJ4GKBpD2L0hBBSKEShnyPcR+LXF0Cc3lua/RT++5cNYJstOsHAsQGvkegqWa1km
84oO5456g3oqdBbOh6bBx5Mh4t+4WgrEQHsyzFer3IX4iEV4idunuFs35JnQD4V+jAOwrvIYlR+p
tPtf7H3JcuPIluWv0N6mqsyaesQMmHWXWQAcRc2kFKHY0CCJAYCYZwJtbdab/oha1+otetfL3uWf
9Jf0cZCIpIMMMSKAyox69pSZYSFR6XC4X79+h3PPNVcgYR7x9scyBRUykm7z1QDJmEdGfiyKFFzF
H42M1ZJUUcEUPbaQL+tvtGSF1AbQFRnAI7k9W6UPuXntsxND/pQqwEoFb2wcgSQPgQzsUJxaGgMG
oSQMIM8fldVlYUaqgLKeXBS0wkOAHSGVbZzMMrM/4nK0GNFyIOn4PEUMJUd0DhFmOxkWGXASSKop
PgobNqDNLxCcHPAACoPOyDXUPrdmhDerH6gec6d82sKrilAA1gei30PYwPgU+u4kw9QLBLYjfMqi
lilfDRBofQI8Rh1YaOYS41qxkenOnoXPqCHIEZSP1M1TBtSSo7HyfRQ8bOw3Hllkm1UQGJjJqJFW
jKVi3FvRsy8+DACdMT/5APGI8xA9akpUFgHx5m4eVpgMr8wUf5IGz8BRAc+8HTocYBSQ2HSCLtwy
AOoISYczmVXLJx+Xn7YyVUXREHBBQi19ZL8wi605RCqc4YHysq9YlCzwmoQJm6M0uO/fIz2YvXBz
MHYgUG9NfE/joxGa2yMkhUa5MQI3gLGxQx+QPtyWg6Etv+TsU18Z+QZK3zHMMEMbWHtkcBoIu8R0
Im2maKCjwEleXVrAM+aflRixyRkrzcJivInGOSnLKyIgQ8BPQX68LW7ByoUVxs+3HwdmgcTcc+o/
b5HQBRw3N4fSU/5WolORNUrlCaoMkamN2KViX4I12GMvjeSTIc+c8rOU6SUkU0YViwy7gyStU3Nk
Q49BTpAeVSZ+OuLkobydAxgPVYh/vewq6i9sQKTsGZyzLfpXOkAQXLnpaBPciECMePGLTRLLW9WO
Zx5zz2Py/eAtY+4zZ7HaLjbIOsZodbCdy9FMxNXu24+eee2tbjhmwhoT073kjclqc2WnlxvnMkyJ
n8+VU8AkvfKW8eYiM/T4sSs8FPlHVPRx2WPqjN1Z6t8W8mTLjwNrGdmoEXxg0rsUCIDVR/RiUMvt
TFBGinwFRLsrTMG3Az4IE3ioSxGZyXN0Yzy58xuKBC3SwX0HgnLQjTURcZnno+9uUmQPJTKBFkCm
ziZRJfDVjAtmsNhsnHxWhmJ+yychr8auAc5t1hquwHk5MQcIp4QpiwCxvSWtIgCdC23YwVLGJZok
ugA0uCvkUtRUyZbyxlsmK5LIZf2RIw0AgyCIMA+orcQ1t5NwayAUk4ELJItxTTnKwNYE8yOIBhg1
kNwQsFlwKMIYEcNEsxwRwM/Sn9gZMFpn7uAjGxiWEUoPiUOIzk5gi6SNjX4Arh3G7DsLdjXI70Qz
G4acN2T5VaaWGYPLOENVi2y8bNMYJEID41zHJeZoTzABUihIiiCJG04meBBqEFImk0pBcBbw4vgr
I7hDWKAYBwn/xYqBIUwSMAo5EaLEUbHNNc8u31A9juRTAEF/fy2OYqBkJiDMYZEHAm19FSg+mEle
OqbigKBkUTqDZ0MocXcXcL182LwTEaw3CvT6+0+szCpKIMkjRbTwAZZfgB/Y8MQ9l0NDQZZHDDTO
k6Hse7mW2NIrFyjyncsbqKBI2ZkYeS6AsfFqtOKj22jLLjlchpehXADaJ7qPBqg+UUFYRDCBvExL
IltV2LW0xaWFMujtmVWq4F30nFFuQGjAYP0DnNY0rK1yZdmFFdrAw0E+MsYzJ9l2wGr5Ks2GTG4l
o8DJSpU14DeJgO2C/Nq4S4C1MJB3TD0nG/OGwkyKwSCdsCmvCiGIgWy0ERkbq1gcC56vTGSJFMO4
G6Ay4iSexEwgTgsf8Cvwbb4WnhRfFYw7yQv2B9m0sRGEKB5KAn3XUM/RZHOPi2C78vnSXrCorlDB
1rQs0P3yzK4fGfiNhzR2fWUINsvaKyBq4gEyHuihPbaYKACgBn/wMkr/JIMFh46DmKwDYjAxVj6F
6a23dYLxRkLrJXTD0Bj0KtnKKBTKM2C/kH7SBsA0DEtQs8OIxc2wRRGTCzpagPjlacAbqE8I+tJY
GWJ3uXOm/PEpJlF1FuEsNGoDdrFxigNLFkGiU/YfxAQIJ5A/l6NwkCFKIBv5zAzgtJDedalxJWxJ
nNcwItTXyiKQWrl8RkCblKxkD5HCEIGaJLmMIzLmROFXBdyk/kMaOhMh4bJJmGAV+yU/8wUW1Qos
eq+WgOfxNqh+mYK7VawERgIKJkaGACNMcJFy2UjnEI0nJ4Z2ZIRqDAFOsFXQqs4Lcm/jRFH/IVSK
UkuM/IErwxnsA2cI3YYqYC95ztLVcLvCHrpmfz5AQEGTCsClMrQ/BCGdufDd7acz4kh8u8aBxmlm
cZKxb/DqG75flILysTACY+GsZO+mhD8rculk5cj5vPRWM3EFAqvAlg1ty28HGo/f0sQ4EOeCwIw2
/fnWv+KQLuUHaNlkxIkLW0H84ilmMQ4Lb4D2pP5O2P5BsPIX5MIO9u6IYGXp2+sGr2P1f+x4VfqI
JF+ATBUHEF2NWQFhz5pYBR+xFyDaQSMCBEWQ0CCit2d27MsXCIxycPpJxxFQkAygjvbUKn3lAmkA
BARwN6OXywCJ8pr95W4nQTu2zW9wO/KUoAHPjHAs7lbEvdFQDAlO8vnBBcsCSlyUYjBYsMw9F956
xnA13nj3BTv32XluzLjBQ2BcoWRBXaHsVrwJ3FG8GZeXvKJGHxVbK1GGoFym3sQPLg3kI1db1fgC
ZBngJUvY5P4QajHb3EnbG5SApc7Q4G9dU9uiYYBIaiCVfGIUoy13FYLbFBU4YgkOoA0uebWfgujj
0YyeB5bmBlo4QUFDksnLvhgME1QvMZtLwbuzrM995ln0brcD9IyYxuGtw956qO8ZAGYqi9eM/WTw
cD5BG1Lw0wIAImORbVXUI6rhbRxeCsy5RGPDeNqvKOIn2HKESY/ac+cDNvFl0x0sYkv4JGSGNURn
C2nOldJnaZsidKggodEf5x9B9ypcS1yRDTc50vkHUrjf6EPuzAYSj0yDZIqQSABaAUGdZqcLz4vl
gIv5cmGb7BOTMvKDYAysOYItgrX5hEbNuhjwj+gK14c7GU3AF8dqAucUC7QwHMLMfHx/PvT9iunA
doN4IaYrk/nwDZvW92XWKDg5X0RsNBingaWM45L/lHDFxN2Il6R11AxgmT3tzD/00l8Qhz/YgSO9
9BGkT1bcA+dTb5wmqacfMj9V/+9XDSVeIN7HQlIa1E/QUDJRXlAQlHJiuAuWtO+siooJSgsB51o5
gROK5HVIxwBEEZHaZ35EOzVuZ6hLNLwh/XvQqBnkQbAcaO1kgPvTsphB8rhJN4iuRJzr3Gw9Sxpo
wnabTkgeS91sDcMelQWbvYRphOpseRDD9uZE+3EVJuGNs+XcB6YAB3UscdEZX42I7e/3dDVBqGdY
3aTPLZKyDfMhh7U3iGQxeQw3gM4BD3IJ/Cba/dpuyM8O9u/EiW5qaqwFmKUAB0GAjyiWhkmQZFIO
K7VMHot+gTKGPDJGxsA819O5MnjoNwIdFBjp4Uugs/NREXMOZ7sfwSF+yoCcnTAivG4X2Vc0GB9o
CLCHSP2kAPwkycpeMk4h35Rh/9qOnHlkrgBJZQxvxqR2OULZubBwZax4n1Hs4aYo7LG0erAlZG3s
bBNMN0bAAY5priaI7gsga1AG59LJtPdIdgc2HXhdZIgwSZ03lqxY8VxUuLH5JEl9801KPe4uN4EA
VVgRBKFWoCDexVxuedTPpjyahGROqRmFPRi6CaioIkDNndiNkJxcCny2GWW2Ye029R/6CfoJNsu3
iekWuus3dBJ+/6tOYi5QZQQSa1ZEVSoC2pTVBG4B8FbiXkPS88Bogl4CMyJqVwEMAVIBxVCUXoIK
IVYTwEaAaaCo9gesJp6k1KhDgm4h8LNB+4FJsLjnG3opTPuuK5cMmBss+AUR0onIDK/K4C2wVigN
SQRB7RuMgZareeD4msyUK4STweNG+AgGYQ6emcAD7F1SUNWT526pxo4o3vHw10DuM+BiWzPsgpWG
oDX1F5uy/znKYmDIPTb3XwZcCQMJ5cBxPkKis/+AXH+J3rxohu6qrJMVwSgdCOabKwao7s89D61c
N2aECiY3cYI7i+PdcZjkWajlhMt5FFhh2H9Gfku5tbYGiCJctPea2U4miarhoSIkLLbl3cFuf482
A6YUGXYAWQB6AMStodkj7KxVhg6zdAbWClXnaaS5Lp8N33/KkXrGU4CeA28hDGWUJRAX+cC6dSIn
ScPAYpaux8cjz/Sj8ZaLQW4MiMOIy9xz3DonBAOvAnQZ4VxAjlxqPDBlXQ8NRoRiKQ6CYm54fva8
5eQ+N85XSiiqQQpNqbLMRpmAzdOEMDBS7qoxFyCZtfX5ERckK/Au8x7/6nqDZL0a+ArI2wBslLRE
ypEiNQqfX/AWqPQ0NuCLx1QqBKS6Oa7wR1aAqJRX5FE8SoEdTDVc0LY/LElTXNVO8zLRzEBCIyTg
FDa3MROjzonnggKFT+BE6itIhQ9FPkApwEoKH0Rztf0MuCOaXvXjlNMFS4y+8K69AR8Uj4ioymer
1D1jtx7tGDwhgGBQZEgKLI/8EZASg3Z5K26XieF9WZX+3OhjbUpWmSLdbo0r8fiH9v0LIExQkQgh
IDkHgQRDBu7Gb2tjlB0GwTpKfG9PFHpoLZ4cq9bUA+UCMFFA8ohpAmDegabGR9DBiPxwAF3iEGKr
9/4tM7gg/c4Q0QWAD1EOQkG1tyDxEQLPLPQ4LBASXpZ/RFHD3aY1dXMZZGIiHGgA4OKt1Er5zSx1
5ya/USVm7UJL8oBN91E1xhQ3yLKxOXpoa0X5GBrgYxohtrIRRjIKuVeXjq+aQEXi9PEj355KrzZO
D0rBxYcwROO9m1KZgEGJd6ZS+RHV7BvpjdStewgPWclryN8z/NXKWGarmWkM0cET5feMoFvmQrZv
+umNFFyG7DxGJzb5it/cZfHcxp/z/mpeWrfxFsyTwP6v5oR9nLVuwM+PSr9SK5MbiTAwoprefpG8
6QqgbuVJsG59MNJFngq8eATiuVgBOhzlZ861C7h5NhOZcbaao3Be9JZgJrM5jQXX7mbKRjMz19kM
jF8+QPSrWNukD26xMLllOZj17Y9M+TmzZ5J5vYqnbjITodjyCWiPxXwswo5DQE+5EpmVWjpPCni4
bC3Zqr59uy0mojXmhVtTuWLy0caZx8F0a15y+XWR3aGQKV4hdgz2hmeSsUd5KcpNOYQK+ugqMJVQ
QFd+AtPDFEUy5F9/XPIfze19ai+DHCR5m7kLULtwE/GLMF6snOuNOUVJ5AaEbPLI8khVnQ1a9s2k
EC+j/hSMVyxKmJgxG0xCc9fJ94f0yNJ38e9/gjYlUAXQB4DNgqYH/EnAtL9rqD16VrJ+6y0SPVnH
vWsLR7h3myZOYXnGKVbhk8PvtYUkXOBco58HszfQYKHVNMPihQiHEixFMNF2cdi9smBl4m4CaQAu
XsDPUGTyVVn0oUcAAMbLDOAootMYiM5+SF3QPhbgdNBkhOMYNzgCXygIorUFmyLBmFmi8RxmwCBl
kSk8MPHmJojLeT8M16GbTEIbh2RrOAlKiI0hWpSOEjmMVCRe8lHkcW8HaviEmUR7MPsJATGFjmYA
rw/khqGZRwCaFUVmPLt2EI77hgjSG/KHjVLsYd8GVaabDj6+/8wGDhZrCPYq3BukxB/QMSh1ehVi
jvX6Rd/iloWIZutMNHLRhOXJKMxQTSLTGUXhlte8EEWIoWc+iSgOe38CkL8D65oncBJAngAtAcqb
uNaNXXBNL8WSbuWHUihUBZxBZoj0Iw/STLE/g28A38zibpBoKmc/+mAYH0CncgNCJoV/6BePYsNE
BQHHPbBiH+XiEnDw6CgNwrlVtlDifBwDcyowwTT0+ef3n4zbj3ppiDA2GDEy0pQNhNnIR9DPBkJP
8ND2yr23VVtFhaJ6ff15NnM1STMmmbq6Em6UkXCTTOWhOBNnFsgwojkIMW76I5BdDRVNGYGjBT8n
vxdMo6k3TdS7aJrgr8qInbF3iQryL/zia6a93olDVFY/R3NlxA8lfLx5yZ8LIAPLyRYclsK1MQtG
zE15Y1wpj9t7gK83anHHzjK1ryE7r2WqNIpGr3cY9PU1wV+3WjrEOmnW8F4YphpoAMYrUBiA3G/E
qShNHUXDwWQw8UeDSTaOxu6XzQyo9WGuKVNlKgw3E38KhjxUJ5ZvgxtmVjxsb7e3/TkoaUfSFXvd
nw4mqMgGDQLKujAaA55PMr48Emb9Macq0/KOv+FmZKRUXWlfpnNfBfOKJg3JrynDcBrO46mjLVwV
uCQNXI0TlFHNQMkxUZbxNFfPERlX8dUDF3G3n6gPQ/tkkrVsGh4WqvJWodB37sfD2yXoXueh5k+M
++zFAlAsUU0ZaN0RKsDACTo1RijrGTEqai/G5dQa+RP86ghm9ng9ubksEKyOtEWh5lNjCC9SxQ9G
m5E9hA+oOVhyj/x3XTBart6buBlV0Lx5jwp6CIJ+VO0P82l/aIw9jfy/0+n7gss3DCzynmD0Rk8z
ZKmghJsJhIB3c3iLnHu/dRQDELhcvtxm4QbwIm+SWyje84sNoTGSX5JBEl7t/kARtJm65qz6Ds35
nj0jiyehi0ozUDGluL+LTGO2AXhXM7TVRlgpHMxWTK5F7Na/rP5gAIo0WaT/pRQnFBh3UY0kqAYc
Ix5VMPntytsMLlc4eJcwAvd/eL4IpO7KkIa//6z6PZQ7yme0WNUooSEB4MIjMQxUNsq4vegTvSq9
7aYAUco9uAIv+3z/ivfMh01iXsnuup8kC2YlDFHmdsP1mWtWKJEvkMck92goozIONRa0TYM3wwTZ
NZ8vpY2n+75yH0oWiDaUeeomH1OkRFZx7qjei8Xnz8jzTX2gsoQiQmVweqP44sRinhB7kEeI892h
GGsSBluUZ5fmRAT7OvhirraJjV7AIDbgVyPfvBXsFPQBwWiF8iFfQjmsmE0dEGUApzLk+WS+gZXJ
ObASQ+eB87xFDvbPHPzF7wtV4waqlCF6QiA1BWI/pFGaFLXuRk4VlnXN+4GNqybZSJmKClVwvn4Z
JKBmsZIJI9wBjzfeGkp25uGNTAV2DBuGG5Aw/Ci4DBq3jwxqp2KbMKsRStO2WqjklrYp80DlUfI5
EmJQ9ga8CdjXRjojMPS1V9lNuPtAOw7bDEGL5kkS8kiOtwAV3W5idm27sN5RegCgswHqECMW1E2C
mv9SAUG8somZyZklp5+O1vIIliIlSSqhkaCBgUhLa8CnYOlOhcEyZGzUf/MGmoDJ9pxJgdUbrPrO
GNyXIHsV/Gs0/5lZpZVe2wLI2hj4VcivAyjs6TxfekMjKR2wBgevaN4dL10pOheiPj1TVAiB0QWI
7GYXXU8eWL4D+2GZMtYzilxQijQAi67FSXMvtp5TWwA+CLgUp3TOJfd4Es///Uyjjy0wUWiEjsgk
R7pLN+P9TO5GMgvC9nvHS4dOnq9GQVbOxkNLCpBkj1DMh46J/My1SxAqWyaobiTUh3pOilgQQXmG
qXKFFjdTA9Tu84xnPsmFl98nORtNogi19tW3og/aZIEHS4VXAPGQDBDlMZD54ITBrRzym3spCVaP
fHJTunlxtTEuFcnMFj5jRgjvgK95w6OjvbkVNlqce9ll6XmDISoekwfJWN0MxEwYIhX3WMlPBy7Q
H9JeZT9PkgY7aur4NR9OPq2aHC5Bx9BoC/ldv1SHjE8PtO/2eKZLJGGFpQIx1YyqBpXvDeDomHD6
hj6SImADsBGRWCJ+D76goBzfM/Yf9xXiSSEKKQNcUH+OBx6s0LfW4P3XO26feTzOe2+wrpacNMpk
SUPvVmvAKReAHCIfhmaq1RcC9NQaKBe4OECzCI+w+to98FdaA4I7bLUGgnIBm0JBQRaKmskXLrKD
NUAmFgKAdCHB51dfhwf6tAR/zxZ/z+98nxiQGtp2K8CgAypuAJRz794QPtPhClTRAdIREDEC8rVb
8V9JCEiAod0ScOjOhKubRYy1+qKFoA9dIQBiBJ94twREWeCBv9AaIBTUcg14DpIOSxtlg7uXxD4f
igELfAP5YC8Fv54YkPRmKynoswLaB8NqQ0JtLwf0EqC9MMATDJqx75bolzsJpM6z1RLwuPVA30Pq
kahXZy8Q5+Qk5H73C7O7fn+hA1DhZ9q+OxpUQgUM4DqQL/o2RPwU4D5AruqLACv0i+kACSHGVksg
sBfojojMIYnZHRx+AVIhIveLXNjXg/GLvTtxMFu9OwfRF9AlGy33vr7jwRIgqH5RteAjUJ9f692J
e9X21eGvA9hT23k43YevPuAuULUO7DlOxK/16kf52B92A4DCA0cGkMP7ew1idPDquBEUwjEGrMvu
65dT+aDYaLn7vETgiSBUr5U7ffYZ4iTANEQ8/eu5+LWEoML1tzoARO8hn4YGHyedQSwBUuhgb0NG
o/r65aQAyf+WUiCiDSmp10LLmd0201KgSBcSCcAjWLRbgl/OAq7urFZSwMPTweWP2//3dzzQBX0Y
yCTPixD9ryoGBL7ebgmkC7i6AHrx9PbDDQb0BHRcCI79micAJFYt3x2RAIXh0OWpdnEaDtDgAgw/
pF1N9ZxfyPSFbmr56rB9SFEBEL4nTV+GlS7gHJNK1l/u5XFUW748jzseUT4UR+4NP1r0WaIYkc0A
VPwXvf8IHrPVqe8TJFn11YyCCjCPqvNeUcjibz+g9r/jhHwNF2ugmnurosnWGtQ+66jYBcjO/kId
bD0eYB89I5FSQIyRcKV+lYSXd4PvAqrk+3999VMvIY82AEeoojsHH/5XROAPvqV+Nz765f3LV9Pa
P+vwRyMSxa1flZpY/Un9w6m1jvToFbQKVeB3/1Y3uosY9gfnRfcs/RBlCA/w90n+t79QszyQkndH
9d78KKJGxalvPWoaJxE9V3JbtR1WXTuGlbr1QFVcHHq79bB+jIWt6n6m66hcG35mNYt/OngKah6j
NK4HqiYPa7715FPH0BtrzcFHbDvucO25emTXA5HpkvKZtsPOIiyD91YPVA3bgcCNYuBwaYGTcFW0
na1Wrl/NxrAdrO3Y8pqLQAyatrMd65G/PoUvJBW0rQePdO91XY9D9o3EH9uOOrFeIt1J9KgeigxM
StZaD4xrxYvXRT1SNS7us9bjriNX9+hhu1iHaL2mV5dYnm0nq0U+UqCUckeOs/2409SDzqEWoYpM
tJ3v7PVIOcD9aj/fWaI79GxJAqXtbC/XUUPAEE/uYFjd613rxdqrhyKiW5EstJ3wlQ5ye1oaCEt4
62GtxEybpglDQG9tR144fqbbzSl3sMZXFvR6sgZ+Y23R60zCq22nfZVu1+6Ln0ZGPVa1hcTLbjv0
te+8YU3qgapxhQ7U2rXv6a8+PWwHR+Sa6HZqVLGD3btZJ+Y6IjcoZU0xJCPSdoFv/CjXaV3RxdUM
2HrD6qnimG1ne+dHSWroTv3elTyQwH3bgR983HL0wat877bjkhO9bg5McrmtB660ZoRSi3osshbw
8+tvT0KMvjrS77lIi0CnlUQVfGw94UyHQxdRljCIKDuYbr5+oy8PMKN1MayVlLtTVw9WrXAXV96j
HWGJKeMSpEf1Y35+5/Z1OHOU3bz5tNtIUCRtt/AJxtUr5A7NPCiNwQodnEBoZFxQayOiBboLr2ax
jl4aZ5vUALZdjlnsrHv+Fxgv9JWKFgDdKObExNiv67emp0cqkDq4rOZ+7GfUagNZzINTsP3S/Pa/
iPo/5ZoBjgfQHYBoKGMRQCKBbkrnHncqtPQVnnQcGqPBZz/++V4uyGEn1U3tQ2uH8/8Pi5apukl0
Sr2W1cXYgf2lFUEjhkNKGNqenIle6qgWjKygHquaL4m/th16Bre9HqUalDBjth40jvQ1bXQQDEnr
YSM9rEep5trFvXXpR2+NJehCHc3TXLcSarZcByt7tUaQ16d3jKCf2y7tLcy5epRqacUODKN7YMMj
alRSodd2qgs9fbN6HyK9eUcNOnDNFkUjVMoSKFHbKe/tDDLn3si1IlL2W49KVrvqBNf2IR/XcdJT
dY8KyQLDWT/o582k57XbMBi7iPTe+D0I3T/Fvabng2uu/ZzBGArLa5G+vFkk1fBKHUXQpHShlpcg
0z91Z4McggHTTgcm04eXtHedxnq9HtXR3I3ewRr994fRYvTwNBr+jx4RHgREe0fyDyg8qnPQPAfk
xch28zx/Vtsc3t+jfWrrj7E/ANiA/Vsnyw7Tbc10Habl4cAdZero3/Nf1/p/itTfF0g4JSRVmT2t
Ufav/N15P+juV+K/ULJXUS+2GjdueBYo/q6fUGuoH5vpKI38gPINdxnehtb+sUER5oE38cFdNxeW
tGE+Otg/NvYHkvzUncY6gBK85UIs/PT0nFECTzqbtdm2W3IS6BmjpyhoJ8EkDhgUeGpAeXF0uf/Y
utzBXDCavpsIXg0QToHnkgXeHEQSwtFT0t/T9LhVvytkA5nRG4IIMkTQjoFQFixJhEoDNY7NJfuJ
B6kIcFqve6aPejyixStGDPDXAq4jCCwqqt69qL/3va7XMSpFE92ltwpKHGWVMrgfUK9ASsuPRfgn
3u1aN8xo/UK9FRrNkX8IKxz4KsGucXRWfuJBGvLXLy8QwN43IrsgrSPMzoTTHhKCAtZ3Ayy7xfzz
bimim7/njjpYqTP3FAXs+NPgJwaUJXVbdOBCfPAMGHKHInakJA+W6TtPv+onca7TCA7SAWwNfZUU
9S30E+Mick15UaSMuvWg4Ff13qx6IKI7CDVi22E1U3+rRyFjdhFOfVgH6YsDdYcgHzIwPQ0VtFS8
jFD7tZ34cO36r/Cg8Jjzz+tAAjWAq9AwiNrX8zYw7EiQhb+XNdB814986KLdgpA9IPwAbZdHwwAw
LnofKpPQ+7pG9cjVc9672b7zDGl6sO49raM3yvJ693L+zpGHG7TFThNK4gldUduVQQfDgPICCR1Q
60HDVE986D2nN0nhUlCqipCAtX5AZCURPWwXsfhRYoINlVbXUgenc4ljP9HdRmhGPrI+099ttu8U
i4n+Qh9Cwv7TdnUnZuMaOLbBf2KmR4IAHHX7uWq//Z9k3Xv7p1nmWxF16kAv0n74+dorKOk94Zj9
+FpcWS9NqwDQ6vazvYKhm5jU5YJUTAfjWi+NVSAg97Zidq2/6YYevzaioV1cI0AC+UlCi8O71u93
HjcgM/Sc0sEVZ137lXAag3Zwiq9xkb420SkdHIlrPYX2tWhMLureuxAIMnLTo2a6uOau/ZLo3zCl
ZULsQIxvLJj49csTQwLF7/W3P281V6PSNxHqD9uPu7uP+6oVx3paD1fN+jgY8uOK7eG3v6UeCgPo
gTtY5Ad4Jm+UImZJ39G2B2+xLl7NteM0Eg9doD33caejGCRKZbuYNzAONICJ7QLyuUAlRaT3rtZ+
A1dC2uG1Xmygo5rxvS7yqou0kapEqKP9bJc+7aVVlO6tl+C3f/d7IO/97W9V3cRd9Nv/9l4tOk7L
ch2sNZIwViOUVxEmtn2Bpe6VTQUNOoj2y/1oHB3wLlC2ahrZqErpjfWYMotA4dB+zqgwsho2PSt0
oJVGiMMgE2PVMyTqGUyB9bc/f6l8PvJB2C6QpZ8t90V/yamrFYyK7ee706HH57sLyKpqRb0ljDkK
kIF4fftZf3gp1tTegUoaQCUwPYI9AClDFBOcPTB/XhwWTeCVv8dArHcqcwfWhnP7/eftBEt8zb/D
kPgXA/EF4A9obE0Hl94HIG1fdGtDD9yBov8QAepBG+MdOGhApRiO/raOzVoGK0XfwUJcFzopQ6SG
7WLCZtrctA6UvIpIPq0vuQ7migD1i/9G71kXBsUisnpXgBNRvkgXsRvgMujcSxcWyhS5ht6c/LH4
8HAoDkwX3tMMVdDeumFmMsC6tnYVMDK9dWhy2X7USz2gVQNaFrcfdV5ERoFG1I2hSTPXttb2Dm8x
9xuhbrD3tx97Z1udGLuDIz0HMtc2j5ekg3N9pdPZIQDA268F8PG6f3RE0FGy9Q6iHgGp2oYsd+Ej
IBKJ/j503IIRO7jrSIizaJ7pLpJCN+uAjlig6Wf7Bb7TIxQ3OCcBh6SHSdsjeIdKyiNB7qLU+g50
HmiFhexYXM+yuv7fxYZ8Z5h6gdIdPYDaoEYmPU/bLsfS1K0mMpUlRJitB9Y31vFKw3HqYmgL0cN6
nJ2N1cWMEVogZmFTOtguNNJj+bI+sRxdFMM+WevE0+m6ri5U3S3we37WmyWAZgS9v/ZGyAD7Sbo/
mYfLz4AuuoMN2D9wjpbDsQlv/q+9+q/WqYeie24HNsQiAMrCKU7pGzRz6sL2ubbe3lASNtLj5HDR
dlVE3z5n0CLfBfLbr9rCtGxA4jys2te/ohStUW6LWACQcWejFedxHdWtomODIsv5f//z32JbL/Te
JCqQAsQMpshiu3q9a5Q+BAAUjZLOeunnZ7C0gCzpI0NKpwUJkylHmAHbKrDFGk6BXYt7/NehpfsF
/CWrdw+kkk5FH9GzGk3TO3jo0LfffCzgUrfhRlou5ZWAihUoyrOb9+cFOE4BMNvGOw7fhgRKQWB1
+KMRAbP9Tir1zY86LP9jKwxz2/eiIfi/BLTxFGC7i6J0eD1ffMc+ocNFFMWCYBFtl1FiSogWz6Nd
Tu3wOyLR5b5XmPi/v33XAA6iU7FdXBATUPkc0Tt1wclwvd5aDRQE6evYWt2jTDbp3ZF86brK5V0T
cAGoUOuhd8Z8B096PGyLSY1Ompu0fY+vyMgTRR1QXO/FR77X4vgKVK9nS5YG4C+g0+X3giS78f/E
A1y9f9sDfDj/8xfSzo7RDqke6wm8B5sFxZ9V0t5eF7Lhw7fpPTSqnbqIXoyc3kJ3Mh0siodCQZqY
txXoCaCnawANaFPorBV03oBELPWNFMjUU9xJcQcH/AYLHOlGSs2YeffofaetfwdVTduEaHVXz/9b
aeRDga3NpT/mxvyqE2qRr87B/tC8YwAd1YEcvsJ/2Jn7EKUv9JadW9nzMvYB5ikEobpQVD16AbKl
HrS6T+pvvrV33/MEI7Uc+nR0ERgis8Vxpk9HF8EbQKfBSgExpobuInCv6QVKrU958l2EWbSGdJDe
xm1129B3AQuhi0+7CGrU454ujOgiqgzzrmk1dlEJDmX/BqMrpRFUXSAZp+CpsOod26l6rv7250/f
JeS4sX8M28FNfa1HBDDUhLd2UTpDGJViggqkolHoAdN+Ne7ANpr4xMCgoiNsF0wHi8o+R3/WJK60
6c06s2gN0kUIcveUq/SVzvCgi3r71VmCls1609+q6S/9F1QB14NWdwFpstNWoSwRw96tjwa59ONT
yhCU7+0ftFuoJwtkuHCbEGWsSuF2WuEoBdJFcYFKMOqx2XuyIsM6qeRB4dD+vR4X7z7hrLF1/sJW
wTHZqGxhu7CTNdiyyHrWS1CJVBchyYVOW0Us6UbdVk6R0Ep6IwScgItM6WPcBSh+J50wYRLzt785
a7eoZ0xWRegGWI0XuNbxBJozhrRL6yAVsnuB3S3Q++cx2Kte1/9y+BIcKsDPGiCHZvNoHyj9Yyz/
U3X/f6wTcOrdD5osUJOp1+a7Pt/LPpGkHeMENdRPODfvOEJ/VpF7ZJADTsOXukiFqYBONLiXu2Ah
UyO9pHG/XAeKmjirVAimi6yV5jt+s260i2Tt6BWWMx186SIqOoaZ/2qSot9GBWkXiO2x7tgkQXnK
SJE6sFEmKWCTlL/NdALGQM4TYRhKNNBMrtbOP+9MEOgLggXUZcXIHViFd+soradH9BZzPs1y3o55
jNLmZNFVsH7Mz6/CE+heS0TeqY0D6cm5kU8p/D/msjtFEfR3eCnsEgogT9Ndn9qcLuwpFQ0lmsGx
Dsz5BVG3/kl3oQs8p+YTH+uf52uE6z3jX04psi58nwo2SnjrYBASRXzqOV3Q32u+X2dpKZtc6MD7
HVsbqz7CRAd1gRUcg+KbsEy+7ZmnKtpl6zU6BjG/m5f6zuD7/i4Eh31xBJLuIri/H7/C8ZLNJjcj
4sc7fjqCUad5/ru4GBBuo3Bjx9xm6Q8zWEzXoHPfS2j1DtevQ7i8Tv0zSrLAYVcLxc/fGHMLxFlw
JOuRqiuui6JLzYyABkSkev869AM6mPnNOu9punOCy7sLgvMbq1Ed3wWlypPuISFHmxNdRARuwEJA
j9rFmSUL/HmN5CHdawtc4/Ve/rzY3VnJKyI5Jy8XMOt18AA9QOqIvMIx6Q7aVnfxAKfJGdCBUOOS
ik3dOQ3hRi1i++BRFQqerh2kIP5L70OMEGQMjoJdXJWcWCSBAEPUUs+k7BQQHrZ/+NK3YZtSkooW
yV2MC4h3PQzRYGwXRSHLFP01GpPtQDI/YnutXZx5nCbA61IT7yIzdmRksueBj+d9Fo0g9EmOoj60
h/MWEFKTJDAsCmh4MADUsouONxTYp3eNxixR7zYF4Bj24kkzDm3ZefQb5tGaXFZI6+WzB+bPc3xO
EVK2dXwO34bo5j8f73mKm/Xv8C1PEMP+sW+5O74/DJWarH1khCgN1EWd0EMaN4qmqn7zJC7ahjxz
+dv/BYFFsT5UPKD9rb/9ljVyeCrqaPUfE9yQTnDd/rFycerdqUj9mV/Ya5BXB47Jv/5/AAAA//8=
</cx:binary>
              </cx:geoCache>
            </cx:geography>
          </cx:layoutPr>
        </cx:series>
      </cx:plotAreaRegion>
    </cx:plotArea>
    <cx:legend pos="r" align="min" overlay="0"/>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'Question 14'!$B$28:$C$52</cx:f>
        <cx:lvl ptCount="25">
          <cx:pt idx="0">USA</cx:pt>
          <cx:pt idx="1">UK</cx:pt>
          <cx:pt idx="2">USA</cx:pt>
          <cx:pt idx="3">USA</cx:pt>
          <cx:pt idx="4">France</cx:pt>
          <cx:pt idx="5">France</cx:pt>
          <cx:pt idx="6">Germany</cx:pt>
          <cx:pt idx="7">Italy</cx:pt>
          <cx:pt idx="8">UK</cx:pt>
          <cx:pt idx="9">Australia</cx:pt>
          <cx:pt idx="10">Japan</cx:pt>
          <cx:pt idx="11">Hungary</cx:pt>
          <cx:pt idx="12">Romania</cx:pt>
          <cx:pt idx="13">Canada</cx:pt>
          <cx:pt idx="14">Czechoslovakia</cx:pt>
          <cx:pt idx="15">Germany</cx:pt>
          <cx:pt idx="16">Sweden</cx:pt>
          <cx:pt idx="17">Italy</cx:pt>
          <cx:pt idx="18">Australia</cx:pt>
          <cx:pt idx="19">Canada</cx:pt>
          <cx:pt idx="20">Bulgaria</cx:pt>
          <cx:pt idx="21">Soviet Union</cx:pt>
          <cx:pt idx="22">Finland</cx:pt>
          <cx:pt idx="23">UK</cx:pt>
          <cx:pt idx="24">Poland</cx:pt>
        </cx:lvl>
        <cx:lvl ptCount="25">
          <cx:pt idx="0">Athletics</cx:pt>
          <cx:pt idx="1">Athletics</cx:pt>
          <cx:pt idx="2">Gymnastics</cx:pt>
          <cx:pt idx="3">Swimming</cx:pt>
          <cx:pt idx="4">Athletics</cx:pt>
          <cx:pt idx="5">Gymnastics</cx:pt>
          <cx:pt idx="6">Athletics</cx:pt>
          <cx:pt idx="7">Gymnastics</cx:pt>
          <cx:pt idx="8">Swimming</cx:pt>
          <cx:pt idx="9">Swimming</cx:pt>
          <cx:pt idx="10">Gymnastics</cx:pt>
          <cx:pt idx="11">Gymnastics</cx:pt>
          <cx:pt idx="12">Gymnastics</cx:pt>
          <cx:pt idx="13">Athletics</cx:pt>
          <cx:pt idx="14">Gymnastics</cx:pt>
          <cx:pt idx="15">Gymnastics</cx:pt>
          <cx:pt idx="16">Athletics</cx:pt>
          <cx:pt idx="17">Athletics</cx:pt>
          <cx:pt idx="18">Athletics</cx:pt>
          <cx:pt idx="19">Swimming</cx:pt>
          <cx:pt idx="20">Gymnastics</cx:pt>
          <cx:pt idx="21">Athletics</cx:pt>
          <cx:pt idx="22">Athletics</cx:pt>
          <cx:pt idx="23">Gymnastics</cx:pt>
          <cx:pt idx="24">Athletics</cx:pt>
        </cx:lvl>
      </cx:strDim>
      <cx:numDim type="size">
        <cx:f>'Question 14'!$D$28:$D$52</cx:f>
        <cx:lvl ptCount="25" formatCode="General">
          <cx:pt idx="0">3104</cx:pt>
          <cx:pt idx="1">2196</cx:pt>
          <cx:pt idx="2">1830</cx:pt>
          <cx:pt idx="3">1579</cx:pt>
          <cx:pt idx="4">1464</cx:pt>
          <cx:pt idx="5">1383</cx:pt>
          <cx:pt idx="6">1345</cx:pt>
          <cx:pt idx="7">1335</cx:pt>
          <cx:pt idx="8">1268</cx:pt>
          <cx:pt idx="9">1224</cx:pt>
          <cx:pt idx="10">1216</cx:pt>
          <cx:pt idx="11">1213</cx:pt>
          <cx:pt idx="12">1176</cx:pt>
          <cx:pt idx="13">1112</cx:pt>
          <cx:pt idx="14">1058</cx:pt>
          <cx:pt idx="15">1051</cx:pt>
          <cx:pt idx="16">1009</cx:pt>
          <cx:pt idx="17">1001</cx:pt>
          <cx:pt idx="18">990</cx:pt>
          <cx:pt idx="19">968</cx:pt>
          <cx:pt idx="20">956</cx:pt>
          <cx:pt idx="21">920</cx:pt>
          <cx:pt idx="22">916</cx:pt>
          <cx:pt idx="23">912</cx:pt>
          <cx:pt idx="24">855</cx:pt>
        </cx:lvl>
      </cx:numDim>
    </cx:data>
  </cx:chartData>
  <cx:chart>
    <cx:title pos="t" align="ctr" overlay="0">
      <cx:tx>
        <cx:txData>
          <cx:v>Most Medals yarned sports in countries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Most Medals yarned sports in countries</a:t>
          </a:r>
        </a:p>
      </cx:txPr>
    </cx:title>
    <cx:plotArea>
      <cx:plotAreaRegion>
        <cx:series layoutId="treemap" uniqueId="{8AE72322-6902-44C0-A1A1-404770F6890C}">
          <cx:tx>
            <cx:txData>
              <cx:f>'Question 14'!$D$27</cx:f>
              <cx:v>medal_count</cx:v>
            </cx:txData>
          </cx:tx>
          <cx:dataLabels pos="inEnd">
            <cx:visibility seriesName="0" categoryName="1" value="0"/>
          </cx:dataLabels>
          <cx:dataId val="0"/>
          <cx:layoutPr>
            <cx:parentLabelLayout val="overlapping"/>
          </cx:layoutPr>
        </cx:series>
      </cx:plotAreaRegion>
    </cx:plotArea>
    <cx:legend pos="t" align="ctr" overlay="0"/>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'Question 18'!$B$26:$B$45</cx:f>
        <cx:lvl ptCount="20">
          <cx:pt idx="0">USA</cx:pt>
          <cx:pt idx="1">UK</cx:pt>
          <cx:pt idx="2">France</cx:pt>
          <cx:pt idx="3">Germany</cx:pt>
          <cx:pt idx="4">Italy</cx:pt>
          <cx:pt idx="5">Canada</cx:pt>
          <cx:pt idx="6">Sweden</cx:pt>
          <cx:pt idx="7">Japan</cx:pt>
          <cx:pt idx="8">Australia</cx:pt>
          <cx:pt idx="9">Hungary</cx:pt>
          <cx:pt idx="10">Poland</cx:pt>
          <cx:pt idx="11">Soviet Union</cx:pt>
          <cx:pt idx="12">Netherlands</cx:pt>
          <cx:pt idx="13">Switzerland</cx:pt>
          <cx:pt idx="14">Russia</cx:pt>
          <cx:pt idx="15">Finland</cx:pt>
          <cx:pt idx="16">Spain</cx:pt>
          <cx:pt idx="17">China</cx:pt>
          <cx:pt idx="18">Austria</cx:pt>
          <cx:pt idx="19">Norway</cx:pt>
        </cx:lvl>
      </cx:strDim>
      <cx:numDim type="size">
        <cx:f>'Question 18'!$C$26:$C$45</cx:f>
        <cx:lvl ptCount="20" formatCode="General">
          <cx:pt idx="0">18127</cx:pt>
          <cx:pt idx="1">11536</cx:pt>
          <cx:pt idx="2">11475</cx:pt>
          <cx:pt idx="3">10496</cx:pt>
          <cx:pt idx="4">10355</cx:pt>
          <cx:pt idx="5">9540</cx:pt>
          <cx:pt idx="6">8335</cx:pt>
          <cx:pt idx="7">8331</cx:pt>
          <cx:pt idx="8">7584</cx:pt>
          <cx:pt idx="9">6514</cx:pt>
          <cx:pt idx="10">6209</cx:pt>
          <cx:pt idx="11">6171</cx:pt>
          <cx:pt idx="12">5880</cx:pt>
          <cx:pt idx="13">5832</cx:pt>
          <cx:pt idx="14">5563</cx:pt>
          <cx:pt idx="15">5473</cx:pt>
          <cx:pt idx="16">5312</cx:pt>
          <cx:pt idx="17">5133</cx:pt>
          <cx:pt idx="18">5016</cx:pt>
          <cx:pt idx="19">4969</cx:pt>
        </cx:lvl>
      </cx:numDim>
    </cx:data>
  </cx:chartData>
  <cx:chart>
    <cx:title pos="t" align="ctr" overlay="0">
      <cx:tx>
        <cx:txData>
          <cx:v>Medals over regions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Medals over regions</a:t>
          </a:r>
        </a:p>
      </cx:txPr>
    </cx:title>
    <cx:plotArea>
      <cx:plotAreaRegion>
        <cx:series layoutId="treemap" uniqueId="{49645C83-4A89-46E7-9645-26E3796BDB8D}">
          <cx:tx>
            <cx:txData>
              <cx:f>'Question 18'!$C$25</cx:f>
              <cx:v>total_medals</cx:v>
            </cx:txData>
          </cx:tx>
          <cx:dataLabels pos="inEnd">
            <cx:visibility seriesName="0" categoryName="1" value="0"/>
          </cx:dataLabels>
          <cx:dataId val="0"/>
          <cx:layoutPr>
            <cx:parentLabelLayout val="overlapping"/>
          </cx:layoutPr>
        </cx:series>
      </cx:plotAreaRegion>
    </cx:plotArea>
    <cx:legend pos="t"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lumMod val="65000"/>
          <a:lumOff val="35000"/>
        </a:schemeClr>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A24061-93C3-4F98-B315-EEB10DE3B7C9}" type="doc">
      <dgm:prSet loTypeId="urn:microsoft.com/office/officeart/2009/3/layout/HorizontalOrganizationChart" loCatId="hierarchy" qsTypeId="urn:microsoft.com/office/officeart/2005/8/quickstyle/simple3" qsCatId="simple" csTypeId="urn:microsoft.com/office/officeart/2005/8/colors/accent3_3" csCatId="accent3" phldr="1"/>
      <dgm:spPr/>
      <dgm:t>
        <a:bodyPr/>
        <a:lstStyle/>
        <a:p>
          <a:endParaRPr lang="en-IN"/>
        </a:p>
      </dgm:t>
    </dgm:pt>
    <dgm:pt modelId="{824C6178-11FE-41A8-A9A9-C7F9B37791AD}">
      <dgm:prSet phldrT="[Text]" custT="1"/>
      <dgm:spPr/>
      <dgm:t>
        <a:bodyPr/>
        <a:lstStyle/>
        <a:p>
          <a:r>
            <a:rPr lang="en-IN" sz="1400" kern="1200" dirty="0"/>
            <a:t> </a:t>
          </a:r>
          <a:r>
            <a:rPr lang="en-IN" sz="1400" b="1" kern="1200" dirty="0" err="1">
              <a:solidFill>
                <a:prstClr val="black"/>
              </a:solidFill>
              <a:latin typeface="Trebuchet MS" panose="020B0603020202020204"/>
              <a:ea typeface="+mn-ea"/>
              <a:cs typeface="+mn-cs"/>
            </a:rPr>
            <a:t>Athelete</a:t>
          </a:r>
          <a:r>
            <a:rPr lang="en-IN" sz="1400" b="1" kern="1200" dirty="0"/>
            <a:t> Analysis</a:t>
          </a:r>
        </a:p>
      </dgm:t>
    </dgm:pt>
    <dgm:pt modelId="{546FAD8C-1338-4F95-B389-E6BA29CE40CC}" type="parTrans" cxnId="{6ACC6171-493B-46AB-A111-FFFB032C0697}">
      <dgm:prSet/>
      <dgm:spPr/>
      <dgm:t>
        <a:bodyPr/>
        <a:lstStyle/>
        <a:p>
          <a:endParaRPr lang="en-IN" sz="2000"/>
        </a:p>
      </dgm:t>
    </dgm:pt>
    <dgm:pt modelId="{983DFD76-D566-4E63-8D49-37D808CC4457}" type="sibTrans" cxnId="{6ACC6171-493B-46AB-A111-FFFB032C0697}">
      <dgm:prSet/>
      <dgm:spPr/>
      <dgm:t>
        <a:bodyPr/>
        <a:lstStyle/>
        <a:p>
          <a:endParaRPr lang="en-IN" sz="2000"/>
        </a:p>
      </dgm:t>
    </dgm:pt>
    <dgm:pt modelId="{8D24C9ED-FC38-4069-9960-27F47F20B42F}">
      <dgm:prSet phldrT="[Text]" custT="1"/>
      <dgm:spPr/>
      <dgm:t>
        <a:bodyPr/>
        <a:lstStyle/>
        <a:p>
          <a:r>
            <a:rPr lang="en-IN" sz="1400" b="1" dirty="0"/>
            <a:t> Sports Analysis</a:t>
          </a:r>
        </a:p>
      </dgm:t>
    </dgm:pt>
    <dgm:pt modelId="{0CFBF542-D810-43DD-811B-5084A73351EF}" type="parTrans" cxnId="{EA97717B-4A81-429A-BC49-BE22CAC37AF2}">
      <dgm:prSet/>
      <dgm:spPr/>
      <dgm:t>
        <a:bodyPr/>
        <a:lstStyle/>
        <a:p>
          <a:endParaRPr lang="en-IN" sz="2000"/>
        </a:p>
      </dgm:t>
    </dgm:pt>
    <dgm:pt modelId="{7FC039FC-7C2C-41A4-BD45-0C9A94C6B58A}" type="sibTrans" cxnId="{EA97717B-4A81-429A-BC49-BE22CAC37AF2}">
      <dgm:prSet/>
      <dgm:spPr/>
      <dgm:t>
        <a:bodyPr/>
        <a:lstStyle/>
        <a:p>
          <a:endParaRPr lang="en-IN" sz="2000"/>
        </a:p>
      </dgm:t>
    </dgm:pt>
    <dgm:pt modelId="{54147CAC-157F-4E3B-B362-81A1920C3BBB}">
      <dgm:prSet phldrT="[Text]" custT="1"/>
      <dgm:spPr/>
      <dgm:t>
        <a:bodyPr/>
        <a:lstStyle/>
        <a:p>
          <a:r>
            <a:rPr lang="en-IN" sz="1400" b="1" dirty="0"/>
            <a:t>Games Analysis</a:t>
          </a:r>
        </a:p>
      </dgm:t>
    </dgm:pt>
    <dgm:pt modelId="{95C824C1-DEBC-45B8-BDD3-6EB4F449492D}" type="parTrans" cxnId="{6AC1600F-DDAE-49F0-8FEE-91D393FBCF6D}">
      <dgm:prSet/>
      <dgm:spPr/>
      <dgm:t>
        <a:bodyPr/>
        <a:lstStyle/>
        <a:p>
          <a:endParaRPr lang="en-IN" sz="2000"/>
        </a:p>
      </dgm:t>
    </dgm:pt>
    <dgm:pt modelId="{96C22407-72A7-4A60-88D0-2B0149A26856}" type="sibTrans" cxnId="{6AC1600F-DDAE-49F0-8FEE-91D393FBCF6D}">
      <dgm:prSet/>
      <dgm:spPr/>
      <dgm:t>
        <a:bodyPr/>
        <a:lstStyle/>
        <a:p>
          <a:endParaRPr lang="en-IN" sz="2000"/>
        </a:p>
      </dgm:t>
    </dgm:pt>
    <dgm:pt modelId="{0A14ACFD-8712-49AA-B7FD-0A4A978C67CC}">
      <dgm:prSet phldrT="[Text]" custT="1"/>
      <dgm:spPr/>
      <dgm:t>
        <a:bodyPr/>
        <a:lstStyle/>
        <a:p>
          <a:r>
            <a:rPr lang="en-IN" sz="1200" b="1" dirty="0"/>
            <a:t>Sports Trend</a:t>
          </a:r>
        </a:p>
      </dgm:t>
    </dgm:pt>
    <dgm:pt modelId="{290E6244-A582-4158-A22D-5A41AA47C43D}" type="parTrans" cxnId="{4CA93424-D291-4F1C-8F3A-8EEA3D3B4E37}">
      <dgm:prSet/>
      <dgm:spPr/>
      <dgm:t>
        <a:bodyPr/>
        <a:lstStyle/>
        <a:p>
          <a:endParaRPr lang="en-IN" sz="2000"/>
        </a:p>
      </dgm:t>
    </dgm:pt>
    <dgm:pt modelId="{81388A88-5131-470A-80CE-F14E5D84DE88}" type="sibTrans" cxnId="{4CA93424-D291-4F1C-8F3A-8EEA3D3B4E37}">
      <dgm:prSet/>
      <dgm:spPr/>
      <dgm:t>
        <a:bodyPr/>
        <a:lstStyle/>
        <a:p>
          <a:endParaRPr lang="en-IN" sz="2000"/>
        </a:p>
      </dgm:t>
    </dgm:pt>
    <dgm:pt modelId="{9E1037F1-3475-4327-AE57-300297E991DD}">
      <dgm:prSet phldrT="[Text]" custT="1"/>
      <dgm:spPr/>
      <dgm:t>
        <a:bodyPr/>
        <a:lstStyle/>
        <a:p>
          <a:r>
            <a:rPr lang="en-IN" sz="1200" b="1" dirty="0"/>
            <a:t>Gender Analysis</a:t>
          </a:r>
        </a:p>
      </dgm:t>
    </dgm:pt>
    <dgm:pt modelId="{43EE35A8-4621-4A01-AFF3-52D763517B6B}" type="parTrans" cxnId="{D779FB17-163C-4E75-A2F2-21638E39149C}">
      <dgm:prSet/>
      <dgm:spPr/>
      <dgm:t>
        <a:bodyPr/>
        <a:lstStyle/>
        <a:p>
          <a:endParaRPr lang="en-IN" sz="2000"/>
        </a:p>
      </dgm:t>
    </dgm:pt>
    <dgm:pt modelId="{FFD33663-5C28-46C7-A3D6-AA0D786DB8E3}" type="sibTrans" cxnId="{D779FB17-163C-4E75-A2F2-21638E39149C}">
      <dgm:prSet/>
      <dgm:spPr/>
      <dgm:t>
        <a:bodyPr/>
        <a:lstStyle/>
        <a:p>
          <a:endParaRPr lang="en-IN" sz="2000"/>
        </a:p>
      </dgm:t>
    </dgm:pt>
    <dgm:pt modelId="{13523C0B-0543-4C58-B36A-5C6F0B4645BF}">
      <dgm:prSet phldrT="[Text]" custT="1"/>
      <dgm:spPr/>
      <dgm:t>
        <a:bodyPr/>
        <a:lstStyle/>
        <a:p>
          <a:r>
            <a:rPr lang="en-IN" sz="1400" b="1" dirty="0"/>
            <a:t>Regional Analysis</a:t>
          </a:r>
        </a:p>
      </dgm:t>
    </dgm:pt>
    <dgm:pt modelId="{5DE594CD-21B2-41B6-AF15-E5F1E57C34FD}" type="parTrans" cxnId="{BA68BAA1-8D4E-4AC8-A38A-1C7AB4E2AF75}">
      <dgm:prSet/>
      <dgm:spPr/>
      <dgm:t>
        <a:bodyPr/>
        <a:lstStyle/>
        <a:p>
          <a:endParaRPr lang="en-IN" sz="2000"/>
        </a:p>
      </dgm:t>
    </dgm:pt>
    <dgm:pt modelId="{0E9BB39E-3BB3-4831-93A9-6B084F13F1EE}" type="sibTrans" cxnId="{BA68BAA1-8D4E-4AC8-A38A-1C7AB4E2AF75}">
      <dgm:prSet/>
      <dgm:spPr/>
      <dgm:t>
        <a:bodyPr/>
        <a:lstStyle/>
        <a:p>
          <a:endParaRPr lang="en-IN" sz="2000"/>
        </a:p>
      </dgm:t>
    </dgm:pt>
    <dgm:pt modelId="{036F03B4-FF93-49EF-AA84-D71D270E4FF8}">
      <dgm:prSet phldrT="[Text]" custT="1"/>
      <dgm:spPr/>
      <dgm:t>
        <a:bodyPr/>
        <a:lstStyle/>
        <a:p>
          <a:r>
            <a:rPr lang="en-IN" sz="1200" b="1" dirty="0"/>
            <a:t>Age Distribution</a:t>
          </a:r>
        </a:p>
      </dgm:t>
    </dgm:pt>
    <dgm:pt modelId="{782560D7-49EA-430F-9606-237BBFA60187}" type="parTrans" cxnId="{E8DC2E7A-7A46-4D52-A9EF-AE93F2470848}">
      <dgm:prSet/>
      <dgm:spPr/>
      <dgm:t>
        <a:bodyPr/>
        <a:lstStyle/>
        <a:p>
          <a:endParaRPr lang="en-IN" sz="2000"/>
        </a:p>
      </dgm:t>
    </dgm:pt>
    <dgm:pt modelId="{922217E3-749B-4D00-8FDC-BD72025A5315}" type="sibTrans" cxnId="{E8DC2E7A-7A46-4D52-A9EF-AE93F2470848}">
      <dgm:prSet/>
      <dgm:spPr/>
      <dgm:t>
        <a:bodyPr/>
        <a:lstStyle/>
        <a:p>
          <a:endParaRPr lang="en-IN" sz="2000"/>
        </a:p>
      </dgm:t>
    </dgm:pt>
    <dgm:pt modelId="{F2D44DC0-E863-413F-8EFB-A19C13AC56B0}">
      <dgm:prSet phldrT="[Text]" custT="1"/>
      <dgm:spPr/>
      <dgm:t>
        <a:bodyPr/>
        <a:lstStyle/>
        <a:p>
          <a:r>
            <a:rPr lang="en-IN" sz="1400" b="1" dirty="0"/>
            <a:t>Events Analysis</a:t>
          </a:r>
        </a:p>
      </dgm:t>
    </dgm:pt>
    <dgm:pt modelId="{CEC40EAB-B0AE-4119-BC69-0A393A7727ED}" type="parTrans" cxnId="{9C3E4F67-2917-4FA0-AF9F-EFD40E091745}">
      <dgm:prSet/>
      <dgm:spPr/>
      <dgm:t>
        <a:bodyPr/>
        <a:lstStyle/>
        <a:p>
          <a:endParaRPr lang="en-IN" sz="2000"/>
        </a:p>
      </dgm:t>
    </dgm:pt>
    <dgm:pt modelId="{D7553457-14A2-46CA-80A6-720205F319AC}" type="sibTrans" cxnId="{9C3E4F67-2917-4FA0-AF9F-EFD40E091745}">
      <dgm:prSet/>
      <dgm:spPr/>
      <dgm:t>
        <a:bodyPr/>
        <a:lstStyle/>
        <a:p>
          <a:endParaRPr lang="en-IN" sz="2000"/>
        </a:p>
      </dgm:t>
    </dgm:pt>
    <dgm:pt modelId="{62298CD4-2898-4E38-8D67-8538051FB1D1}">
      <dgm:prSet phldrT="[Text]" custT="1"/>
      <dgm:spPr/>
      <dgm:t>
        <a:bodyPr/>
        <a:lstStyle/>
        <a:p>
          <a:r>
            <a:rPr lang="en-IN" sz="1200" b="1" dirty="0"/>
            <a:t>Regional Dominance</a:t>
          </a:r>
        </a:p>
      </dgm:t>
    </dgm:pt>
    <dgm:pt modelId="{D4AE7028-C43F-47BC-880E-E954556743D2}" type="parTrans" cxnId="{1A4FB362-19AA-48D3-A8D2-21313F528F09}">
      <dgm:prSet/>
      <dgm:spPr/>
      <dgm:t>
        <a:bodyPr/>
        <a:lstStyle/>
        <a:p>
          <a:endParaRPr lang="en-IN" sz="2000"/>
        </a:p>
      </dgm:t>
    </dgm:pt>
    <dgm:pt modelId="{2A3BACCF-0F95-4A13-8742-80FA96BD078A}" type="sibTrans" cxnId="{1A4FB362-19AA-48D3-A8D2-21313F528F09}">
      <dgm:prSet/>
      <dgm:spPr/>
      <dgm:t>
        <a:bodyPr/>
        <a:lstStyle/>
        <a:p>
          <a:endParaRPr lang="en-IN" sz="2000"/>
        </a:p>
      </dgm:t>
    </dgm:pt>
    <dgm:pt modelId="{866545B1-99CB-4989-9FF3-089E52DDE184}">
      <dgm:prSet phldrT="[Text]" custT="1"/>
      <dgm:spPr/>
      <dgm:t>
        <a:bodyPr/>
        <a:lstStyle/>
        <a:p>
          <a:r>
            <a:rPr lang="en-IN" sz="1200" b="1" dirty="0"/>
            <a:t>Participant pattern</a:t>
          </a:r>
        </a:p>
      </dgm:t>
    </dgm:pt>
    <dgm:pt modelId="{14340518-708B-447C-A4E4-A9E8D7E339A6}" type="parTrans" cxnId="{7B496772-DE0F-4B11-B539-D3921A264C4D}">
      <dgm:prSet/>
      <dgm:spPr/>
      <dgm:t>
        <a:bodyPr/>
        <a:lstStyle/>
        <a:p>
          <a:endParaRPr lang="en-IN" sz="2000"/>
        </a:p>
      </dgm:t>
    </dgm:pt>
    <dgm:pt modelId="{ADB9A51C-38BA-4B8B-A55F-0312B3FB5047}" type="sibTrans" cxnId="{7B496772-DE0F-4B11-B539-D3921A264C4D}">
      <dgm:prSet/>
      <dgm:spPr/>
      <dgm:t>
        <a:bodyPr/>
        <a:lstStyle/>
        <a:p>
          <a:endParaRPr lang="en-IN" sz="2000"/>
        </a:p>
      </dgm:t>
    </dgm:pt>
    <dgm:pt modelId="{8780D9E7-EF35-4F13-8916-696B8F692BF4}">
      <dgm:prSet phldrT="[Text]" custT="1"/>
      <dgm:spPr/>
      <dgm:t>
        <a:bodyPr/>
        <a:lstStyle/>
        <a:p>
          <a:r>
            <a:rPr lang="en-IN" sz="1400" b="1" dirty="0"/>
            <a:t>Medal Analysis</a:t>
          </a:r>
        </a:p>
      </dgm:t>
    </dgm:pt>
    <dgm:pt modelId="{80EADBB8-7A72-4B29-A2B5-9FC44F3F8956}" type="parTrans" cxnId="{6514E03C-A497-4213-A457-F18F2B15B6B3}">
      <dgm:prSet/>
      <dgm:spPr/>
      <dgm:t>
        <a:bodyPr/>
        <a:lstStyle/>
        <a:p>
          <a:endParaRPr lang="en-IN" sz="2000"/>
        </a:p>
      </dgm:t>
    </dgm:pt>
    <dgm:pt modelId="{4B03F2EB-D23B-4F8B-AAB9-7CF6497CE755}" type="sibTrans" cxnId="{6514E03C-A497-4213-A457-F18F2B15B6B3}">
      <dgm:prSet/>
      <dgm:spPr/>
      <dgm:t>
        <a:bodyPr/>
        <a:lstStyle/>
        <a:p>
          <a:endParaRPr lang="en-IN" sz="2000"/>
        </a:p>
      </dgm:t>
    </dgm:pt>
    <dgm:pt modelId="{7BE20107-3FB4-48CA-AF20-77A747019DEB}">
      <dgm:prSet phldrT="[Text]" custT="1"/>
      <dgm:spPr/>
      <dgm:t>
        <a:bodyPr/>
        <a:lstStyle/>
        <a:p>
          <a:r>
            <a:rPr lang="en-IN" sz="1200" b="1" dirty="0"/>
            <a:t>Event Level Trend</a:t>
          </a:r>
        </a:p>
      </dgm:t>
    </dgm:pt>
    <dgm:pt modelId="{18C6E5EE-8443-46F0-8F92-8622E0439FB5}" type="parTrans" cxnId="{6CA4C01F-8098-4CFF-B636-DCC10B44015E}">
      <dgm:prSet/>
      <dgm:spPr/>
      <dgm:t>
        <a:bodyPr/>
        <a:lstStyle/>
        <a:p>
          <a:endParaRPr lang="en-IN" sz="2000"/>
        </a:p>
      </dgm:t>
    </dgm:pt>
    <dgm:pt modelId="{F28C8407-F405-4D04-B054-E75B6B4BF12D}" type="sibTrans" cxnId="{6CA4C01F-8098-4CFF-B636-DCC10B44015E}">
      <dgm:prSet/>
      <dgm:spPr/>
      <dgm:t>
        <a:bodyPr/>
        <a:lstStyle/>
        <a:p>
          <a:endParaRPr lang="en-IN" sz="2000"/>
        </a:p>
      </dgm:t>
    </dgm:pt>
    <dgm:pt modelId="{5162D504-C5F8-457A-9980-FFB86F25E4E1}">
      <dgm:prSet phldrT="[Text]" custT="1"/>
      <dgm:spPr/>
      <dgm:t>
        <a:bodyPr/>
        <a:lstStyle/>
        <a:p>
          <a:r>
            <a:rPr lang="en-IN" sz="1200" b="1" dirty="0"/>
            <a:t>Medal Trends</a:t>
          </a:r>
        </a:p>
      </dgm:t>
    </dgm:pt>
    <dgm:pt modelId="{30D41CDC-2221-41D4-A27A-676A356215EE}" type="parTrans" cxnId="{A5A03314-00CE-4344-B977-B4F354812724}">
      <dgm:prSet/>
      <dgm:spPr/>
      <dgm:t>
        <a:bodyPr/>
        <a:lstStyle/>
        <a:p>
          <a:endParaRPr lang="en-IN" sz="2000"/>
        </a:p>
      </dgm:t>
    </dgm:pt>
    <dgm:pt modelId="{02B2A1FF-6E41-49B1-808D-59CBB5BA1074}" type="sibTrans" cxnId="{A5A03314-00CE-4344-B977-B4F354812724}">
      <dgm:prSet/>
      <dgm:spPr/>
      <dgm:t>
        <a:bodyPr/>
        <a:lstStyle/>
        <a:p>
          <a:endParaRPr lang="en-IN" sz="2000"/>
        </a:p>
      </dgm:t>
    </dgm:pt>
    <dgm:pt modelId="{EF5D418C-3227-4685-A75E-38CC44308512}">
      <dgm:prSet phldrT="[Text]" custT="1"/>
      <dgm:spPr/>
      <dgm:t>
        <a:bodyPr/>
        <a:lstStyle/>
        <a:p>
          <a:r>
            <a:rPr lang="en-IN" sz="1200" b="1" dirty="0"/>
            <a:t>Level Analysis</a:t>
          </a:r>
        </a:p>
      </dgm:t>
    </dgm:pt>
    <dgm:pt modelId="{AF26C1CE-12C3-4F04-98FD-D202A59F3A47}" type="parTrans" cxnId="{DA534D06-F26F-4339-A98D-A089A0D7D088}">
      <dgm:prSet/>
      <dgm:spPr/>
      <dgm:t>
        <a:bodyPr/>
        <a:lstStyle/>
        <a:p>
          <a:endParaRPr lang="en-IN" sz="2000"/>
        </a:p>
      </dgm:t>
    </dgm:pt>
    <dgm:pt modelId="{7BF1E722-A546-4E1F-943D-2F6CF1C0BE60}" type="sibTrans" cxnId="{DA534D06-F26F-4339-A98D-A089A0D7D088}">
      <dgm:prSet/>
      <dgm:spPr/>
      <dgm:t>
        <a:bodyPr/>
        <a:lstStyle/>
        <a:p>
          <a:endParaRPr lang="en-IN" sz="2000"/>
        </a:p>
      </dgm:t>
    </dgm:pt>
    <dgm:pt modelId="{BDFDBC71-B8E1-4BFD-988B-EC3B0BA5951F}">
      <dgm:prSet phldrT="[Text]" custT="1"/>
      <dgm:spPr/>
      <dgm:t>
        <a:bodyPr/>
        <a:lstStyle/>
        <a:p>
          <a:r>
            <a:rPr lang="en-IN" sz="1200" b="1" dirty="0"/>
            <a:t>Participants in different sports, games, evolved overtime</a:t>
          </a:r>
        </a:p>
      </dgm:t>
    </dgm:pt>
    <dgm:pt modelId="{3AB2710B-7C5B-4EA4-A667-7E686078C631}" type="parTrans" cxnId="{4963A17C-F45A-44E3-9908-5F6CF4145B2B}">
      <dgm:prSet/>
      <dgm:spPr/>
      <dgm:t>
        <a:bodyPr/>
        <a:lstStyle/>
        <a:p>
          <a:endParaRPr lang="en-IN" sz="2000"/>
        </a:p>
      </dgm:t>
    </dgm:pt>
    <dgm:pt modelId="{EABD191F-A0CC-4996-A29D-E0231AFB383B}" type="sibTrans" cxnId="{4963A17C-F45A-44E3-9908-5F6CF4145B2B}">
      <dgm:prSet/>
      <dgm:spPr/>
      <dgm:t>
        <a:bodyPr/>
        <a:lstStyle/>
        <a:p>
          <a:endParaRPr lang="en-IN" sz="2000"/>
        </a:p>
      </dgm:t>
    </dgm:pt>
    <dgm:pt modelId="{3C74C198-B1C1-48D7-8974-1A87E866EDDB}">
      <dgm:prSet phldrT="[Text]" custT="1"/>
      <dgm:spPr/>
      <dgm:t>
        <a:bodyPr/>
        <a:lstStyle/>
        <a:p>
          <a:r>
            <a:rPr lang="en-IN" sz="1000" b="1" dirty="0"/>
            <a:t>Evaluating different medals across regions and their excellence overtime</a:t>
          </a:r>
        </a:p>
      </dgm:t>
    </dgm:pt>
    <dgm:pt modelId="{45CEA551-5BCA-418B-B544-7A69BE106C46}" type="parTrans" cxnId="{1742F144-E423-4481-8B2B-83FE99D52EC5}">
      <dgm:prSet/>
      <dgm:spPr/>
      <dgm:t>
        <a:bodyPr/>
        <a:lstStyle/>
        <a:p>
          <a:endParaRPr lang="en-IN" sz="2000"/>
        </a:p>
      </dgm:t>
    </dgm:pt>
    <dgm:pt modelId="{AD175F19-25B1-4DB9-A202-B30B300D27C6}" type="sibTrans" cxnId="{1742F144-E423-4481-8B2B-83FE99D52EC5}">
      <dgm:prSet/>
      <dgm:spPr/>
      <dgm:t>
        <a:bodyPr/>
        <a:lstStyle/>
        <a:p>
          <a:endParaRPr lang="en-IN" sz="2000"/>
        </a:p>
      </dgm:t>
    </dgm:pt>
    <dgm:pt modelId="{C3A79BC1-B8E6-4B27-9B01-50ADC4DDDEB8}">
      <dgm:prSet phldrT="[Text]" custT="1"/>
      <dgm:spPr/>
      <dgm:t>
        <a:bodyPr/>
        <a:lstStyle/>
        <a:p>
          <a:r>
            <a:rPr lang="en-IN" sz="1200" b="1" dirty="0"/>
            <a:t>Host city impact</a:t>
          </a:r>
        </a:p>
      </dgm:t>
    </dgm:pt>
    <dgm:pt modelId="{5E7D6392-F811-47DB-9777-E4E2AC58E496}" type="parTrans" cxnId="{3259662C-3215-4D09-8CE4-BE0176C1E6EE}">
      <dgm:prSet/>
      <dgm:spPr/>
      <dgm:t>
        <a:bodyPr/>
        <a:lstStyle/>
        <a:p>
          <a:endParaRPr lang="en-IN" sz="2000"/>
        </a:p>
      </dgm:t>
    </dgm:pt>
    <dgm:pt modelId="{E730D709-045F-4802-9890-41377C6DADED}" type="sibTrans" cxnId="{3259662C-3215-4D09-8CE4-BE0176C1E6EE}">
      <dgm:prSet/>
      <dgm:spPr/>
      <dgm:t>
        <a:bodyPr/>
        <a:lstStyle/>
        <a:p>
          <a:endParaRPr lang="en-IN" sz="2000"/>
        </a:p>
      </dgm:t>
    </dgm:pt>
    <dgm:pt modelId="{361E6E4F-411A-4A18-80F2-206DB316CDBC}">
      <dgm:prSet phldrT="[Text]" custT="1"/>
      <dgm:spPr/>
      <dgm:t>
        <a:bodyPr/>
        <a:lstStyle/>
        <a:p>
          <a:r>
            <a:rPr lang="en-IN" sz="1200" b="1" dirty="0"/>
            <a:t>Comparison b/w participants who won medals across different regions and gender</a:t>
          </a:r>
        </a:p>
      </dgm:t>
    </dgm:pt>
    <dgm:pt modelId="{E73B45FE-2AF6-4759-8855-66DEDE00BE40}" type="parTrans" cxnId="{37B5579C-F91A-4F1D-A77F-382976565B17}">
      <dgm:prSet/>
      <dgm:spPr/>
      <dgm:t>
        <a:bodyPr/>
        <a:lstStyle/>
        <a:p>
          <a:endParaRPr lang="en-IN" sz="2000"/>
        </a:p>
      </dgm:t>
    </dgm:pt>
    <dgm:pt modelId="{F096483D-D1A1-404B-B0DE-FCB4EEF13935}" type="sibTrans" cxnId="{37B5579C-F91A-4F1D-A77F-382976565B17}">
      <dgm:prSet/>
      <dgm:spPr/>
      <dgm:t>
        <a:bodyPr/>
        <a:lstStyle/>
        <a:p>
          <a:endParaRPr lang="en-IN" sz="2000"/>
        </a:p>
      </dgm:t>
    </dgm:pt>
    <dgm:pt modelId="{B72B772B-5AD7-4D67-B924-83FD1946CF78}">
      <dgm:prSet phldrT="[Text]" custT="1"/>
      <dgm:spPr/>
      <dgm:t>
        <a:bodyPr/>
        <a:lstStyle/>
        <a:p>
          <a:r>
            <a:rPr lang="en-IN" sz="1200" b="1" dirty="0"/>
            <a:t>Medal distribution</a:t>
          </a:r>
        </a:p>
      </dgm:t>
    </dgm:pt>
    <dgm:pt modelId="{D643B16E-0B73-4D3F-A25A-08FFD742AA0C}" type="parTrans" cxnId="{BC525F6B-5F9A-4EC6-939D-CEDB6E62AD8D}">
      <dgm:prSet/>
      <dgm:spPr/>
      <dgm:t>
        <a:bodyPr/>
        <a:lstStyle/>
        <a:p>
          <a:endParaRPr lang="en-IN" sz="2000"/>
        </a:p>
      </dgm:t>
    </dgm:pt>
    <dgm:pt modelId="{E5C55303-0ACC-48B1-9303-6E7E52940397}" type="sibTrans" cxnId="{BC525F6B-5F9A-4EC6-939D-CEDB6E62AD8D}">
      <dgm:prSet/>
      <dgm:spPr/>
      <dgm:t>
        <a:bodyPr/>
        <a:lstStyle/>
        <a:p>
          <a:endParaRPr lang="en-IN" sz="2000"/>
        </a:p>
      </dgm:t>
    </dgm:pt>
    <dgm:pt modelId="{5FDC9423-F4C5-4166-9E50-0649887F8AEE}">
      <dgm:prSet phldrT="[Text]" custT="1"/>
      <dgm:spPr/>
      <dgm:t>
        <a:bodyPr/>
        <a:lstStyle/>
        <a:p>
          <a:r>
            <a:rPr lang="en-IN" sz="1000" b="1" dirty="0"/>
            <a:t>Analysis on popularity over time and over decades.</a:t>
          </a:r>
        </a:p>
      </dgm:t>
    </dgm:pt>
    <dgm:pt modelId="{0E8705E4-13D7-4A99-A35E-30299CD4B228}" type="parTrans" cxnId="{6A7D3E16-0E00-455E-A0DF-361DE4CBEE37}">
      <dgm:prSet/>
      <dgm:spPr/>
      <dgm:t>
        <a:bodyPr/>
        <a:lstStyle/>
        <a:p>
          <a:endParaRPr lang="en-IN" sz="2000"/>
        </a:p>
      </dgm:t>
    </dgm:pt>
    <dgm:pt modelId="{C5813525-2245-4C86-8790-E30A49ADEEFF}" type="sibTrans" cxnId="{6A7D3E16-0E00-455E-A0DF-361DE4CBEE37}">
      <dgm:prSet/>
      <dgm:spPr/>
      <dgm:t>
        <a:bodyPr/>
        <a:lstStyle/>
        <a:p>
          <a:endParaRPr lang="en-IN" sz="2000"/>
        </a:p>
      </dgm:t>
    </dgm:pt>
    <dgm:pt modelId="{019C15A1-2079-4679-955A-D19E92172DC1}">
      <dgm:prSet phldrT="[Text]" custT="1"/>
      <dgm:spPr/>
      <dgm:t>
        <a:bodyPr/>
        <a:lstStyle/>
        <a:p>
          <a:r>
            <a:rPr lang="en-IN" sz="1000" b="1" dirty="0"/>
            <a:t>Comparison b/w Male and female</a:t>
          </a:r>
        </a:p>
      </dgm:t>
    </dgm:pt>
    <dgm:pt modelId="{7B3B7B32-3CAD-4956-B179-FF9858EF2E36}" type="parTrans" cxnId="{8364DF92-3CF8-4D45-973F-36016985260A}">
      <dgm:prSet/>
      <dgm:spPr/>
      <dgm:t>
        <a:bodyPr/>
        <a:lstStyle/>
        <a:p>
          <a:endParaRPr lang="en-IN" sz="2000"/>
        </a:p>
      </dgm:t>
    </dgm:pt>
    <dgm:pt modelId="{FCE90EE0-9C2B-4A98-A9C0-63B051FA1AA2}" type="sibTrans" cxnId="{8364DF92-3CF8-4D45-973F-36016985260A}">
      <dgm:prSet/>
      <dgm:spPr/>
      <dgm:t>
        <a:bodyPr/>
        <a:lstStyle/>
        <a:p>
          <a:endParaRPr lang="en-IN" sz="2000"/>
        </a:p>
      </dgm:t>
    </dgm:pt>
    <dgm:pt modelId="{FDB3A000-A26A-4318-ABA4-E5698596AF79}">
      <dgm:prSet phldrT="[Text]" custT="1"/>
      <dgm:spPr/>
      <dgm:t>
        <a:bodyPr/>
        <a:lstStyle/>
        <a:p>
          <a:pPr>
            <a:buFont typeface="Arial" panose="020B0604020202020204" pitchFamily="34" charset="0"/>
            <a:buNone/>
          </a:pPr>
          <a:r>
            <a:rPr lang="en-IN" sz="1000" b="1" dirty="0"/>
            <a:t>Analysis on which sport got which medal</a:t>
          </a:r>
        </a:p>
      </dgm:t>
    </dgm:pt>
    <dgm:pt modelId="{223C99A7-2B0D-42C7-BC69-087FD6DC0327}" type="parTrans" cxnId="{38B2C932-4304-427A-B705-2F7B23AD4A62}">
      <dgm:prSet/>
      <dgm:spPr/>
      <dgm:t>
        <a:bodyPr/>
        <a:lstStyle/>
        <a:p>
          <a:endParaRPr lang="en-IN" sz="2000"/>
        </a:p>
      </dgm:t>
    </dgm:pt>
    <dgm:pt modelId="{3E74DF95-698A-4FA0-A0A2-8866C4AC82E5}" type="sibTrans" cxnId="{38B2C932-4304-427A-B705-2F7B23AD4A62}">
      <dgm:prSet/>
      <dgm:spPr/>
      <dgm:t>
        <a:bodyPr/>
        <a:lstStyle/>
        <a:p>
          <a:endParaRPr lang="en-IN" sz="2000"/>
        </a:p>
      </dgm:t>
    </dgm:pt>
    <dgm:pt modelId="{B18FD3AF-E0B1-4264-84D3-CC5EA9E69F7E}">
      <dgm:prSet custT="1"/>
      <dgm:spPr/>
      <dgm:t>
        <a:bodyPr/>
        <a:lstStyle/>
        <a:p>
          <a:r>
            <a:rPr lang="en-IN" sz="1200" b="1" dirty="0"/>
            <a:t>Decadal Trend</a:t>
          </a:r>
        </a:p>
      </dgm:t>
    </dgm:pt>
    <dgm:pt modelId="{9231D2E8-FA69-45FF-A746-C7FBB88E291E}" type="parTrans" cxnId="{F7115550-7C34-4FFD-8A00-FB336115DF26}">
      <dgm:prSet/>
      <dgm:spPr/>
      <dgm:t>
        <a:bodyPr/>
        <a:lstStyle/>
        <a:p>
          <a:endParaRPr lang="en-IN" sz="2000"/>
        </a:p>
      </dgm:t>
    </dgm:pt>
    <dgm:pt modelId="{CB62AB0B-EA99-457C-8720-CEE0CF2D0384}" type="sibTrans" cxnId="{F7115550-7C34-4FFD-8A00-FB336115DF26}">
      <dgm:prSet/>
      <dgm:spPr/>
      <dgm:t>
        <a:bodyPr/>
        <a:lstStyle/>
        <a:p>
          <a:endParaRPr lang="en-IN" sz="2000"/>
        </a:p>
      </dgm:t>
    </dgm:pt>
    <dgm:pt modelId="{848B3056-D063-4DB3-8B39-C616D2C21718}">
      <dgm:prSet custT="1"/>
      <dgm:spPr/>
      <dgm:t>
        <a:bodyPr/>
        <a:lstStyle/>
        <a:p>
          <a:r>
            <a:rPr lang="en-IN" sz="1000" b="1" dirty="0"/>
            <a:t>Evaluate game trends over decades</a:t>
          </a:r>
        </a:p>
      </dgm:t>
    </dgm:pt>
    <dgm:pt modelId="{C3FA376F-4D5A-4B48-827F-0A385C1ACDB6}" type="parTrans" cxnId="{7C80843B-BC9E-4BC8-820A-F58AE9E281A4}">
      <dgm:prSet/>
      <dgm:spPr/>
      <dgm:t>
        <a:bodyPr/>
        <a:lstStyle/>
        <a:p>
          <a:endParaRPr lang="en-IN" sz="2000"/>
        </a:p>
      </dgm:t>
    </dgm:pt>
    <dgm:pt modelId="{746D4E2D-7951-4074-BF27-A35AB2526656}" type="sibTrans" cxnId="{7C80843B-BC9E-4BC8-820A-F58AE9E281A4}">
      <dgm:prSet/>
      <dgm:spPr/>
      <dgm:t>
        <a:bodyPr/>
        <a:lstStyle/>
        <a:p>
          <a:endParaRPr lang="en-IN" sz="2000"/>
        </a:p>
      </dgm:t>
    </dgm:pt>
    <dgm:pt modelId="{8D7EDE7A-D5B3-41F0-BAB9-D86CFDDA6464}">
      <dgm:prSet phldrT="[Text]" custT="1"/>
      <dgm:spPr/>
      <dgm:t>
        <a:bodyPr/>
        <a:lstStyle/>
        <a:p>
          <a:r>
            <a:rPr lang="en-IN" sz="1000" b="1" dirty="0"/>
            <a:t>Compare age distribution of athletes across different games</a:t>
          </a:r>
        </a:p>
      </dgm:t>
    </dgm:pt>
    <dgm:pt modelId="{6B2892E9-8E3E-4D72-B415-BA00D2692AFA}" type="parTrans" cxnId="{7505F10B-839F-4560-B904-316808551A9A}">
      <dgm:prSet/>
      <dgm:spPr/>
      <dgm:t>
        <a:bodyPr/>
        <a:lstStyle/>
        <a:p>
          <a:endParaRPr lang="en-IN" sz="2000"/>
        </a:p>
      </dgm:t>
    </dgm:pt>
    <dgm:pt modelId="{2C2DA355-87BE-41E3-AA9F-A21F278F07A6}" type="sibTrans" cxnId="{7505F10B-839F-4560-B904-316808551A9A}">
      <dgm:prSet/>
      <dgm:spPr/>
      <dgm:t>
        <a:bodyPr/>
        <a:lstStyle/>
        <a:p>
          <a:endParaRPr lang="en-IN" sz="2000"/>
        </a:p>
      </dgm:t>
    </dgm:pt>
    <dgm:pt modelId="{4B9B83F3-57C7-4AB9-9C83-9D6B57BC3F78}">
      <dgm:prSet phldrT="[Text]" custT="1"/>
      <dgm:spPr/>
      <dgm:t>
        <a:bodyPr/>
        <a:lstStyle/>
        <a:p>
          <a:r>
            <a:rPr lang="en-IN" sz="1000" b="1" dirty="0"/>
            <a:t>Analyse the no of participants across regions</a:t>
          </a:r>
        </a:p>
      </dgm:t>
    </dgm:pt>
    <dgm:pt modelId="{CAF5605A-A7D3-441D-AC85-D0D308B11DD6}" type="parTrans" cxnId="{8F3F6B1D-6E57-4048-98FC-D003470FBB00}">
      <dgm:prSet/>
      <dgm:spPr/>
      <dgm:t>
        <a:bodyPr/>
        <a:lstStyle/>
        <a:p>
          <a:endParaRPr lang="en-IN" sz="2000"/>
        </a:p>
      </dgm:t>
    </dgm:pt>
    <dgm:pt modelId="{9D559912-6955-4FA6-80D1-76D5B9A6E2ED}" type="sibTrans" cxnId="{8F3F6B1D-6E57-4048-98FC-D003470FBB00}">
      <dgm:prSet/>
      <dgm:spPr/>
      <dgm:t>
        <a:bodyPr/>
        <a:lstStyle/>
        <a:p>
          <a:endParaRPr lang="en-IN" sz="2000"/>
        </a:p>
      </dgm:t>
    </dgm:pt>
    <dgm:pt modelId="{EAE4E37A-2591-4776-8DFD-4E06097BF38A}">
      <dgm:prSet phldrT="[Text]" custT="1"/>
      <dgm:spPr/>
      <dgm:t>
        <a:bodyPr/>
        <a:lstStyle/>
        <a:p>
          <a:r>
            <a:rPr lang="en-IN" sz="1000" b="1" dirty="0"/>
            <a:t>Examine the geographic spread of host cites and their benefits</a:t>
          </a:r>
        </a:p>
      </dgm:t>
    </dgm:pt>
    <dgm:pt modelId="{915B3662-A2EA-4805-8870-1A7FEBD6E176}" type="parTrans" cxnId="{6160D313-9EFD-4EA9-B7AC-8229F7577BAA}">
      <dgm:prSet/>
      <dgm:spPr/>
      <dgm:t>
        <a:bodyPr/>
        <a:lstStyle/>
        <a:p>
          <a:endParaRPr lang="en-IN" sz="2000"/>
        </a:p>
      </dgm:t>
    </dgm:pt>
    <dgm:pt modelId="{10A76E76-7710-4479-893C-3695EBEA879E}" type="sibTrans" cxnId="{6160D313-9EFD-4EA9-B7AC-8229F7577BAA}">
      <dgm:prSet/>
      <dgm:spPr/>
      <dgm:t>
        <a:bodyPr/>
        <a:lstStyle/>
        <a:p>
          <a:endParaRPr lang="en-IN" sz="2000"/>
        </a:p>
      </dgm:t>
    </dgm:pt>
    <dgm:pt modelId="{9C8A2515-7AF3-47C0-9B4C-571E8D888E6E}">
      <dgm:prSet phldrT="[Text]" custT="1"/>
      <dgm:spPr/>
      <dgm:t>
        <a:bodyPr/>
        <a:lstStyle/>
        <a:p>
          <a:r>
            <a:rPr lang="en-IN" sz="1000" b="1" dirty="0"/>
            <a:t>Evaluate the number of events held for men, women </a:t>
          </a:r>
        </a:p>
      </dgm:t>
    </dgm:pt>
    <dgm:pt modelId="{BD67FC1E-8CED-4FCD-BC70-136C0766AC5E}" type="parTrans" cxnId="{A9C6D5D2-D110-45FB-B8CB-B9A20C082682}">
      <dgm:prSet/>
      <dgm:spPr/>
      <dgm:t>
        <a:bodyPr/>
        <a:lstStyle/>
        <a:p>
          <a:endParaRPr lang="en-IN" sz="2000"/>
        </a:p>
      </dgm:t>
    </dgm:pt>
    <dgm:pt modelId="{80B91BE5-BCCE-4D39-BE0A-DCA325A729E0}" type="sibTrans" cxnId="{A9C6D5D2-D110-45FB-B8CB-B9A20C082682}">
      <dgm:prSet/>
      <dgm:spPr/>
      <dgm:t>
        <a:bodyPr/>
        <a:lstStyle/>
        <a:p>
          <a:endParaRPr lang="en-IN" sz="2000"/>
        </a:p>
      </dgm:t>
    </dgm:pt>
    <dgm:pt modelId="{E9DF623C-7219-4477-9BA3-4E1CA6255F3E}">
      <dgm:prSet phldrT="[Text]" custT="1"/>
      <dgm:spPr/>
      <dgm:t>
        <a:bodyPr/>
        <a:lstStyle/>
        <a:p>
          <a:r>
            <a:rPr lang="en-IN" sz="1000" b="1" dirty="0"/>
            <a:t>Evaluate who won in more than one event</a:t>
          </a:r>
        </a:p>
      </dgm:t>
    </dgm:pt>
    <dgm:pt modelId="{17698C70-968A-4B63-B4B8-6380D55A77CE}" type="parTrans" cxnId="{634FF243-EF8E-45D6-9484-FC4BD292B8DB}">
      <dgm:prSet/>
      <dgm:spPr/>
      <dgm:t>
        <a:bodyPr/>
        <a:lstStyle/>
        <a:p>
          <a:endParaRPr lang="en-IN" sz="2000"/>
        </a:p>
      </dgm:t>
    </dgm:pt>
    <dgm:pt modelId="{CB374990-5DD1-4368-805E-82908A5C829F}" type="sibTrans" cxnId="{634FF243-EF8E-45D6-9484-FC4BD292B8DB}">
      <dgm:prSet/>
      <dgm:spPr/>
      <dgm:t>
        <a:bodyPr/>
        <a:lstStyle/>
        <a:p>
          <a:endParaRPr lang="en-IN" sz="2000"/>
        </a:p>
      </dgm:t>
    </dgm:pt>
    <dgm:pt modelId="{22F77DF7-EC5D-45C8-BB4F-F38F13E162F5}">
      <dgm:prSet phldrT="[Text]" custT="1"/>
      <dgm:spPr/>
      <dgm:t>
        <a:bodyPr/>
        <a:lstStyle/>
        <a:p>
          <a:r>
            <a:rPr lang="en-IN" sz="1000" b="1" dirty="0"/>
            <a:t>Evaluate highest number of medals</a:t>
          </a:r>
        </a:p>
      </dgm:t>
    </dgm:pt>
    <dgm:pt modelId="{001021B4-3DD2-4FD9-82D4-9FE6EE7F3B25}" type="parTrans" cxnId="{D2C7A6E5-3394-475F-B825-CABE203E35A4}">
      <dgm:prSet/>
      <dgm:spPr/>
      <dgm:t>
        <a:bodyPr/>
        <a:lstStyle/>
        <a:p>
          <a:endParaRPr lang="en-IN" sz="2000"/>
        </a:p>
      </dgm:t>
    </dgm:pt>
    <dgm:pt modelId="{FC0EB216-1B62-425C-97EC-7D599BE8C71A}" type="sibTrans" cxnId="{D2C7A6E5-3394-475F-B825-CABE203E35A4}">
      <dgm:prSet/>
      <dgm:spPr/>
      <dgm:t>
        <a:bodyPr/>
        <a:lstStyle/>
        <a:p>
          <a:endParaRPr lang="en-IN" sz="2000"/>
        </a:p>
      </dgm:t>
    </dgm:pt>
    <dgm:pt modelId="{203CF5A8-B41A-4D23-8F6C-85AD5FF6F496}">
      <dgm:prSet phldrT="[Text]" custT="1"/>
      <dgm:spPr/>
      <dgm:t>
        <a:bodyPr/>
        <a:lstStyle/>
        <a:p>
          <a:r>
            <a:rPr lang="en-IN" sz="1100" b="1" dirty="0"/>
            <a:t>Analysis on age, gender, country, awards etc….</a:t>
          </a:r>
        </a:p>
      </dgm:t>
    </dgm:pt>
    <dgm:pt modelId="{CDAE7B6B-CD51-47FB-BB84-636B1FC98E8F}" type="sibTrans" cxnId="{26643676-AC67-4538-812A-1FBCFC9C9EFF}">
      <dgm:prSet/>
      <dgm:spPr/>
      <dgm:t>
        <a:bodyPr/>
        <a:lstStyle/>
        <a:p>
          <a:endParaRPr lang="en-IN" sz="2000"/>
        </a:p>
      </dgm:t>
    </dgm:pt>
    <dgm:pt modelId="{94E5B615-1C9A-4D01-B4BD-248BF0FD8162}" type="parTrans" cxnId="{26643676-AC67-4538-812A-1FBCFC9C9EFF}">
      <dgm:prSet/>
      <dgm:spPr/>
      <dgm:t>
        <a:bodyPr/>
        <a:lstStyle/>
        <a:p>
          <a:endParaRPr lang="en-IN" sz="2000"/>
        </a:p>
      </dgm:t>
    </dgm:pt>
    <dgm:pt modelId="{A363D879-8023-4E01-83DE-866D6F94A8E5}">
      <dgm:prSet phldrT="[Text]" custT="1"/>
      <dgm:spPr/>
      <dgm:t>
        <a:bodyPr/>
        <a:lstStyle/>
        <a:p>
          <a:r>
            <a:rPr lang="en-IN" sz="1200" b="1" dirty="0"/>
            <a:t>Performance Evaluation</a:t>
          </a:r>
        </a:p>
      </dgm:t>
    </dgm:pt>
    <dgm:pt modelId="{9018DF4D-D262-4639-AFF9-6D463652EC42}" type="sibTrans" cxnId="{07B79093-7508-4BE0-A136-B757F8506164}">
      <dgm:prSet/>
      <dgm:spPr/>
      <dgm:t>
        <a:bodyPr/>
        <a:lstStyle/>
        <a:p>
          <a:endParaRPr lang="en-IN" sz="2000"/>
        </a:p>
      </dgm:t>
    </dgm:pt>
    <dgm:pt modelId="{3EC33C47-D8BD-4E70-AF45-6617735E41CA}" type="parTrans" cxnId="{07B79093-7508-4BE0-A136-B757F8506164}">
      <dgm:prSet/>
      <dgm:spPr/>
      <dgm:t>
        <a:bodyPr/>
        <a:lstStyle/>
        <a:p>
          <a:endParaRPr lang="en-IN" sz="2000"/>
        </a:p>
      </dgm:t>
    </dgm:pt>
    <dgm:pt modelId="{6E7A3C3D-96DD-441C-979F-CA0114653E4E}">
      <dgm:prSet phldrT="[Text]" custT="1"/>
      <dgm:spPr/>
      <dgm:t>
        <a:bodyPr/>
        <a:lstStyle/>
        <a:p>
          <a:r>
            <a:rPr lang="en-IN" sz="1200" b="1" dirty="0"/>
            <a:t>Participants Analysis</a:t>
          </a:r>
        </a:p>
      </dgm:t>
    </dgm:pt>
    <dgm:pt modelId="{BF42801B-7830-4C2D-882F-87D4445ED687}" type="sibTrans" cxnId="{DCC9F3FE-2AB7-48D3-936B-8E8D4DE69256}">
      <dgm:prSet/>
      <dgm:spPr/>
      <dgm:t>
        <a:bodyPr/>
        <a:lstStyle/>
        <a:p>
          <a:endParaRPr lang="en-IN" sz="2000"/>
        </a:p>
      </dgm:t>
    </dgm:pt>
    <dgm:pt modelId="{CDFFEF18-6139-44A8-9146-FF0DAE64031C}" type="parTrans" cxnId="{DCC9F3FE-2AB7-48D3-936B-8E8D4DE69256}">
      <dgm:prSet/>
      <dgm:spPr/>
      <dgm:t>
        <a:bodyPr/>
        <a:lstStyle/>
        <a:p>
          <a:endParaRPr lang="en-IN" sz="2000"/>
        </a:p>
      </dgm:t>
    </dgm:pt>
    <dgm:pt modelId="{7C772539-A9D1-48A0-A3C7-DCA744E0854F}">
      <dgm:prSet phldrT="[Text]" custT="1"/>
      <dgm:spPr/>
      <dgm:t>
        <a:bodyPr/>
        <a:lstStyle/>
        <a:p>
          <a:r>
            <a:rPr lang="en-IN" sz="1200" b="1" dirty="0"/>
            <a:t>Demographic Insights</a:t>
          </a:r>
        </a:p>
      </dgm:t>
    </dgm:pt>
    <dgm:pt modelId="{25A06E1A-32B4-4674-895D-A2A5F7C6D5E2}" type="sibTrans" cxnId="{0695EA34-4C58-46E0-84F1-324399536243}">
      <dgm:prSet/>
      <dgm:spPr/>
      <dgm:t>
        <a:bodyPr/>
        <a:lstStyle/>
        <a:p>
          <a:endParaRPr lang="en-IN" sz="2000"/>
        </a:p>
      </dgm:t>
    </dgm:pt>
    <dgm:pt modelId="{520399F9-BFB8-4FFE-8F96-3137210F3AD0}" type="parTrans" cxnId="{0695EA34-4C58-46E0-84F1-324399536243}">
      <dgm:prSet/>
      <dgm:spPr/>
      <dgm:t>
        <a:bodyPr/>
        <a:lstStyle/>
        <a:p>
          <a:endParaRPr lang="en-IN" sz="2000"/>
        </a:p>
      </dgm:t>
    </dgm:pt>
    <dgm:pt modelId="{AA5755D5-9ADA-4192-855F-D0C4AE296CCE}" type="pres">
      <dgm:prSet presAssocID="{09A24061-93C3-4F98-B315-EEB10DE3B7C9}" presName="hierChild1" presStyleCnt="0">
        <dgm:presLayoutVars>
          <dgm:orgChart val="1"/>
          <dgm:chPref val="1"/>
          <dgm:dir/>
          <dgm:animOne val="branch"/>
          <dgm:animLvl val="lvl"/>
          <dgm:resizeHandles/>
        </dgm:presLayoutVars>
      </dgm:prSet>
      <dgm:spPr/>
    </dgm:pt>
    <dgm:pt modelId="{E842F339-CA35-4160-8D7B-2BD6A7DDC4B8}" type="pres">
      <dgm:prSet presAssocID="{824C6178-11FE-41A8-A9A9-C7F9B37791AD}" presName="hierRoot1" presStyleCnt="0">
        <dgm:presLayoutVars>
          <dgm:hierBranch val="init"/>
        </dgm:presLayoutVars>
      </dgm:prSet>
      <dgm:spPr/>
    </dgm:pt>
    <dgm:pt modelId="{1E1DB4CC-5C9B-48AE-8EDC-CBBF15F9BE68}" type="pres">
      <dgm:prSet presAssocID="{824C6178-11FE-41A8-A9A9-C7F9B37791AD}" presName="rootComposite1" presStyleCnt="0"/>
      <dgm:spPr/>
    </dgm:pt>
    <dgm:pt modelId="{B3CE6168-0604-46D6-921A-B16FFAA17020}" type="pres">
      <dgm:prSet presAssocID="{824C6178-11FE-41A8-A9A9-C7F9B37791AD}" presName="rootText1" presStyleLbl="node0" presStyleIdx="0" presStyleCnt="6" custScaleX="206163" custScaleY="396041" custLinFactNeighborX="-60621" custLinFactNeighborY="-9781">
        <dgm:presLayoutVars>
          <dgm:chPref val="3"/>
        </dgm:presLayoutVars>
      </dgm:prSet>
      <dgm:spPr/>
    </dgm:pt>
    <dgm:pt modelId="{3FE4A8F0-871A-4AB9-9A53-AB34556A2186}" type="pres">
      <dgm:prSet presAssocID="{824C6178-11FE-41A8-A9A9-C7F9B37791AD}" presName="rootConnector1" presStyleLbl="node1" presStyleIdx="0" presStyleCnt="0"/>
      <dgm:spPr/>
    </dgm:pt>
    <dgm:pt modelId="{7B1B5B83-7DB0-4620-A43F-0C5B0EE29163}" type="pres">
      <dgm:prSet presAssocID="{824C6178-11FE-41A8-A9A9-C7F9B37791AD}" presName="hierChild2" presStyleCnt="0"/>
      <dgm:spPr/>
    </dgm:pt>
    <dgm:pt modelId="{A29C9C67-A71C-4904-9214-CB6A37B9B011}" type="pres">
      <dgm:prSet presAssocID="{520399F9-BFB8-4FFE-8F96-3137210F3AD0}" presName="Name64" presStyleLbl="parChTrans1D2" presStyleIdx="0" presStyleCnt="14"/>
      <dgm:spPr/>
    </dgm:pt>
    <dgm:pt modelId="{F8F2FE37-194A-497C-8569-448FE4ACA717}" type="pres">
      <dgm:prSet presAssocID="{7C772539-A9D1-48A0-A3C7-DCA744E0854F}" presName="hierRoot2" presStyleCnt="0">
        <dgm:presLayoutVars>
          <dgm:hierBranch val="init"/>
        </dgm:presLayoutVars>
      </dgm:prSet>
      <dgm:spPr/>
    </dgm:pt>
    <dgm:pt modelId="{37EE66F6-881D-42E0-90BC-E3FBBA614F69}" type="pres">
      <dgm:prSet presAssocID="{7C772539-A9D1-48A0-A3C7-DCA744E0854F}" presName="rootComposite" presStyleCnt="0"/>
      <dgm:spPr/>
    </dgm:pt>
    <dgm:pt modelId="{49411107-9240-46E4-B81E-74C908DB916A}" type="pres">
      <dgm:prSet presAssocID="{7C772539-A9D1-48A0-A3C7-DCA744E0854F}" presName="rootText" presStyleLbl="node2" presStyleIdx="0" presStyleCnt="14" custScaleX="480959" custScaleY="191578">
        <dgm:presLayoutVars>
          <dgm:chPref val="3"/>
        </dgm:presLayoutVars>
      </dgm:prSet>
      <dgm:spPr/>
    </dgm:pt>
    <dgm:pt modelId="{79E990D3-E0B5-45B6-83A9-3BB19CA8B8A7}" type="pres">
      <dgm:prSet presAssocID="{7C772539-A9D1-48A0-A3C7-DCA744E0854F}" presName="rootConnector" presStyleLbl="node2" presStyleIdx="0" presStyleCnt="14"/>
      <dgm:spPr/>
    </dgm:pt>
    <dgm:pt modelId="{2172C39D-48E3-4F88-9C22-B73263499918}" type="pres">
      <dgm:prSet presAssocID="{7C772539-A9D1-48A0-A3C7-DCA744E0854F}" presName="hierChild4" presStyleCnt="0"/>
      <dgm:spPr/>
    </dgm:pt>
    <dgm:pt modelId="{54FC48C8-5878-4B2C-B37B-18A300A32281}" type="pres">
      <dgm:prSet presAssocID="{94E5B615-1C9A-4D01-B4BD-248BF0FD8162}" presName="Name64" presStyleLbl="parChTrans1D3" presStyleIdx="0" presStyleCnt="14"/>
      <dgm:spPr/>
    </dgm:pt>
    <dgm:pt modelId="{4C9E6624-C3C5-494C-BEB8-9E774C94DF04}" type="pres">
      <dgm:prSet presAssocID="{203CF5A8-B41A-4D23-8F6C-85AD5FF6F496}" presName="hierRoot2" presStyleCnt="0">
        <dgm:presLayoutVars>
          <dgm:hierBranch val="init"/>
        </dgm:presLayoutVars>
      </dgm:prSet>
      <dgm:spPr/>
    </dgm:pt>
    <dgm:pt modelId="{A64C6B3F-2D07-4F19-9743-7AB24BE063BE}" type="pres">
      <dgm:prSet presAssocID="{203CF5A8-B41A-4D23-8F6C-85AD5FF6F496}" presName="rootComposite" presStyleCnt="0"/>
      <dgm:spPr/>
    </dgm:pt>
    <dgm:pt modelId="{D71FACF8-F6E8-4E32-BE92-D3500D54A7C1}" type="pres">
      <dgm:prSet presAssocID="{203CF5A8-B41A-4D23-8F6C-85AD5FF6F496}" presName="rootText" presStyleLbl="node3" presStyleIdx="0" presStyleCnt="14" custScaleX="1358548" custScaleY="199303" custLinFactX="15037" custLinFactNeighborX="100000" custLinFactNeighborY="6333">
        <dgm:presLayoutVars>
          <dgm:chPref val="3"/>
        </dgm:presLayoutVars>
      </dgm:prSet>
      <dgm:spPr/>
    </dgm:pt>
    <dgm:pt modelId="{7DB07006-E698-4E3B-80AF-442FEA16746D}" type="pres">
      <dgm:prSet presAssocID="{203CF5A8-B41A-4D23-8F6C-85AD5FF6F496}" presName="rootConnector" presStyleLbl="node3" presStyleIdx="0" presStyleCnt="14"/>
      <dgm:spPr/>
    </dgm:pt>
    <dgm:pt modelId="{DC2EF5DE-B708-4D65-A26F-8ABBDC80D66C}" type="pres">
      <dgm:prSet presAssocID="{203CF5A8-B41A-4D23-8F6C-85AD5FF6F496}" presName="hierChild4" presStyleCnt="0"/>
      <dgm:spPr/>
    </dgm:pt>
    <dgm:pt modelId="{9A75723B-5776-44AC-9E63-6D04211E0A36}" type="pres">
      <dgm:prSet presAssocID="{203CF5A8-B41A-4D23-8F6C-85AD5FF6F496}" presName="hierChild5" presStyleCnt="0"/>
      <dgm:spPr/>
    </dgm:pt>
    <dgm:pt modelId="{D19F0DCA-DDAB-4223-8A83-4729A4588FB6}" type="pres">
      <dgm:prSet presAssocID="{7C772539-A9D1-48A0-A3C7-DCA744E0854F}" presName="hierChild5" presStyleCnt="0"/>
      <dgm:spPr/>
    </dgm:pt>
    <dgm:pt modelId="{25A96D92-96CC-4583-A554-434784AD2975}" type="pres">
      <dgm:prSet presAssocID="{CDFFEF18-6139-44A8-9146-FF0DAE64031C}" presName="Name64" presStyleLbl="parChTrans1D2" presStyleIdx="1" presStyleCnt="14"/>
      <dgm:spPr/>
    </dgm:pt>
    <dgm:pt modelId="{C6332159-E6AC-473A-8B95-792C4134CF6C}" type="pres">
      <dgm:prSet presAssocID="{6E7A3C3D-96DD-441C-979F-CA0114653E4E}" presName="hierRoot2" presStyleCnt="0">
        <dgm:presLayoutVars>
          <dgm:hierBranch val="init"/>
        </dgm:presLayoutVars>
      </dgm:prSet>
      <dgm:spPr/>
    </dgm:pt>
    <dgm:pt modelId="{3FDFA244-D852-48AA-93A0-729F75D97FE8}" type="pres">
      <dgm:prSet presAssocID="{6E7A3C3D-96DD-441C-979F-CA0114653E4E}" presName="rootComposite" presStyleCnt="0"/>
      <dgm:spPr/>
    </dgm:pt>
    <dgm:pt modelId="{91D7A565-E99A-4A49-B699-03C7425EFC10}" type="pres">
      <dgm:prSet presAssocID="{6E7A3C3D-96DD-441C-979F-CA0114653E4E}" presName="rootText" presStyleLbl="node2" presStyleIdx="1" presStyleCnt="14" custScaleX="526076" custScaleY="153008">
        <dgm:presLayoutVars>
          <dgm:chPref val="3"/>
        </dgm:presLayoutVars>
      </dgm:prSet>
      <dgm:spPr/>
    </dgm:pt>
    <dgm:pt modelId="{74C209C6-9A9B-43A4-AEDF-3C57F83AAE62}" type="pres">
      <dgm:prSet presAssocID="{6E7A3C3D-96DD-441C-979F-CA0114653E4E}" presName="rootConnector" presStyleLbl="node2" presStyleIdx="1" presStyleCnt="14"/>
      <dgm:spPr/>
    </dgm:pt>
    <dgm:pt modelId="{4EA5D68A-3DF0-4AC5-9BC9-03D6FFC9143C}" type="pres">
      <dgm:prSet presAssocID="{6E7A3C3D-96DD-441C-979F-CA0114653E4E}" presName="hierChild4" presStyleCnt="0"/>
      <dgm:spPr/>
    </dgm:pt>
    <dgm:pt modelId="{2FBE8166-583A-4FB6-B052-6B5E69C2B490}" type="pres">
      <dgm:prSet presAssocID="{3AB2710B-7C5B-4EA4-A667-7E686078C631}" presName="Name64" presStyleLbl="parChTrans1D3" presStyleIdx="1" presStyleCnt="14"/>
      <dgm:spPr/>
    </dgm:pt>
    <dgm:pt modelId="{AF888C6D-DC3E-4984-9443-BE652DE97AFC}" type="pres">
      <dgm:prSet presAssocID="{BDFDBC71-B8E1-4BFD-988B-EC3B0BA5951F}" presName="hierRoot2" presStyleCnt="0">
        <dgm:presLayoutVars>
          <dgm:hierBranch val="init"/>
        </dgm:presLayoutVars>
      </dgm:prSet>
      <dgm:spPr/>
    </dgm:pt>
    <dgm:pt modelId="{7879CCDB-C813-495F-898C-EEB2378F4C70}" type="pres">
      <dgm:prSet presAssocID="{BDFDBC71-B8E1-4BFD-988B-EC3B0BA5951F}" presName="rootComposite" presStyleCnt="0"/>
      <dgm:spPr/>
    </dgm:pt>
    <dgm:pt modelId="{2DD00DDC-7115-483C-9D98-EC82B315D392}" type="pres">
      <dgm:prSet presAssocID="{BDFDBC71-B8E1-4BFD-988B-EC3B0BA5951F}" presName="rootText" presStyleLbl="node3" presStyleIdx="1" presStyleCnt="14" custScaleX="1209447" custScaleY="219235" custLinFactNeighborX="70410" custLinFactNeighborY="3589">
        <dgm:presLayoutVars>
          <dgm:chPref val="3"/>
        </dgm:presLayoutVars>
      </dgm:prSet>
      <dgm:spPr/>
    </dgm:pt>
    <dgm:pt modelId="{45D84F17-07B0-468C-99A6-00D59E127EBC}" type="pres">
      <dgm:prSet presAssocID="{BDFDBC71-B8E1-4BFD-988B-EC3B0BA5951F}" presName="rootConnector" presStyleLbl="node3" presStyleIdx="1" presStyleCnt="14"/>
      <dgm:spPr/>
    </dgm:pt>
    <dgm:pt modelId="{695200AA-94B6-4D81-B768-0E7F38052FBD}" type="pres">
      <dgm:prSet presAssocID="{BDFDBC71-B8E1-4BFD-988B-EC3B0BA5951F}" presName="hierChild4" presStyleCnt="0"/>
      <dgm:spPr/>
    </dgm:pt>
    <dgm:pt modelId="{5523663A-1117-4295-9570-B4D5E0F31B42}" type="pres">
      <dgm:prSet presAssocID="{BDFDBC71-B8E1-4BFD-988B-EC3B0BA5951F}" presName="hierChild5" presStyleCnt="0"/>
      <dgm:spPr/>
    </dgm:pt>
    <dgm:pt modelId="{28D98BC3-15C7-4EEB-A08F-8FB1199F6BC7}" type="pres">
      <dgm:prSet presAssocID="{6E7A3C3D-96DD-441C-979F-CA0114653E4E}" presName="hierChild5" presStyleCnt="0"/>
      <dgm:spPr/>
    </dgm:pt>
    <dgm:pt modelId="{38ADC9A7-2AAC-4A9B-BF7F-2BDDF97882DE}" type="pres">
      <dgm:prSet presAssocID="{3EC33C47-D8BD-4E70-AF45-6617735E41CA}" presName="Name64" presStyleLbl="parChTrans1D2" presStyleIdx="2" presStyleCnt="14"/>
      <dgm:spPr/>
    </dgm:pt>
    <dgm:pt modelId="{B46FC7DB-C3C2-4422-AF9B-B5C8CC7925F3}" type="pres">
      <dgm:prSet presAssocID="{A363D879-8023-4E01-83DE-866D6F94A8E5}" presName="hierRoot2" presStyleCnt="0">
        <dgm:presLayoutVars>
          <dgm:hierBranch val="init"/>
        </dgm:presLayoutVars>
      </dgm:prSet>
      <dgm:spPr/>
    </dgm:pt>
    <dgm:pt modelId="{B5634024-3FC0-4C25-9233-73B3B97DEC82}" type="pres">
      <dgm:prSet presAssocID="{A363D879-8023-4E01-83DE-866D6F94A8E5}" presName="rootComposite" presStyleCnt="0"/>
      <dgm:spPr/>
    </dgm:pt>
    <dgm:pt modelId="{EA1272ED-C1D8-461F-A0E6-5B9A6A5B3323}" type="pres">
      <dgm:prSet presAssocID="{A363D879-8023-4E01-83DE-866D6F94A8E5}" presName="rootText" presStyleLbl="node2" presStyleIdx="2" presStyleCnt="14" custScaleX="445963" custScaleY="298028">
        <dgm:presLayoutVars>
          <dgm:chPref val="3"/>
        </dgm:presLayoutVars>
      </dgm:prSet>
      <dgm:spPr/>
    </dgm:pt>
    <dgm:pt modelId="{1FC959CE-3366-459B-BEFA-EAC80218D370}" type="pres">
      <dgm:prSet presAssocID="{A363D879-8023-4E01-83DE-866D6F94A8E5}" presName="rootConnector" presStyleLbl="node2" presStyleIdx="2" presStyleCnt="14"/>
      <dgm:spPr/>
    </dgm:pt>
    <dgm:pt modelId="{FFD2E256-DC44-44AF-9099-FDC0AD345EDA}" type="pres">
      <dgm:prSet presAssocID="{A363D879-8023-4E01-83DE-866D6F94A8E5}" presName="hierChild4" presStyleCnt="0"/>
      <dgm:spPr/>
    </dgm:pt>
    <dgm:pt modelId="{224C319D-3798-4221-B848-934E2A7CE1A6}" type="pres">
      <dgm:prSet presAssocID="{E73B45FE-2AF6-4759-8855-66DEDE00BE40}" presName="Name64" presStyleLbl="parChTrans1D3" presStyleIdx="2" presStyleCnt="14"/>
      <dgm:spPr/>
    </dgm:pt>
    <dgm:pt modelId="{1B11BC40-0C3B-4A0A-842D-E1C28F43F79E}" type="pres">
      <dgm:prSet presAssocID="{361E6E4F-411A-4A18-80F2-206DB316CDBC}" presName="hierRoot2" presStyleCnt="0">
        <dgm:presLayoutVars>
          <dgm:hierBranch val="init"/>
        </dgm:presLayoutVars>
      </dgm:prSet>
      <dgm:spPr/>
    </dgm:pt>
    <dgm:pt modelId="{16648683-2580-448F-8B70-4A455E1B7122}" type="pres">
      <dgm:prSet presAssocID="{361E6E4F-411A-4A18-80F2-206DB316CDBC}" presName="rootComposite" presStyleCnt="0"/>
      <dgm:spPr/>
    </dgm:pt>
    <dgm:pt modelId="{6F1C1F87-9A0F-4D37-A005-148C52553C0B}" type="pres">
      <dgm:prSet presAssocID="{361E6E4F-411A-4A18-80F2-206DB316CDBC}" presName="rootText" presStyleLbl="node3" presStyleIdx="2" presStyleCnt="14" custScaleX="1371271" custScaleY="175672" custLinFactX="48219" custLinFactNeighborX="100000" custLinFactNeighborY="4241">
        <dgm:presLayoutVars>
          <dgm:chPref val="3"/>
        </dgm:presLayoutVars>
      </dgm:prSet>
      <dgm:spPr/>
    </dgm:pt>
    <dgm:pt modelId="{3D1210BF-D28A-4E4B-98A9-EE1A4135716A}" type="pres">
      <dgm:prSet presAssocID="{361E6E4F-411A-4A18-80F2-206DB316CDBC}" presName="rootConnector" presStyleLbl="node3" presStyleIdx="2" presStyleCnt="14"/>
      <dgm:spPr/>
    </dgm:pt>
    <dgm:pt modelId="{1E9FE719-9126-45AB-AA62-10BCE40D1A16}" type="pres">
      <dgm:prSet presAssocID="{361E6E4F-411A-4A18-80F2-206DB316CDBC}" presName="hierChild4" presStyleCnt="0"/>
      <dgm:spPr/>
    </dgm:pt>
    <dgm:pt modelId="{51D3ED6C-04A6-4818-9907-680ABBBB9BE8}" type="pres">
      <dgm:prSet presAssocID="{361E6E4F-411A-4A18-80F2-206DB316CDBC}" presName="hierChild5" presStyleCnt="0"/>
      <dgm:spPr/>
    </dgm:pt>
    <dgm:pt modelId="{8AB3766C-92A8-4CFD-BA6C-362044092602}" type="pres">
      <dgm:prSet presAssocID="{A363D879-8023-4E01-83DE-866D6F94A8E5}" presName="hierChild5" presStyleCnt="0"/>
      <dgm:spPr/>
    </dgm:pt>
    <dgm:pt modelId="{C22E59F9-F060-417D-B330-267BD5338901}" type="pres">
      <dgm:prSet presAssocID="{824C6178-11FE-41A8-A9A9-C7F9B37791AD}" presName="hierChild3" presStyleCnt="0"/>
      <dgm:spPr/>
    </dgm:pt>
    <dgm:pt modelId="{2CE65EC7-2E3E-4375-90DF-67D3FEEAB818}" type="pres">
      <dgm:prSet presAssocID="{8D24C9ED-FC38-4069-9960-27F47F20B42F}" presName="hierRoot1" presStyleCnt="0">
        <dgm:presLayoutVars>
          <dgm:hierBranch val="init"/>
        </dgm:presLayoutVars>
      </dgm:prSet>
      <dgm:spPr/>
    </dgm:pt>
    <dgm:pt modelId="{5CDD46D7-F3E0-47FB-9335-0BECE8B7C0BD}" type="pres">
      <dgm:prSet presAssocID="{8D24C9ED-FC38-4069-9960-27F47F20B42F}" presName="rootComposite1" presStyleCnt="0"/>
      <dgm:spPr/>
    </dgm:pt>
    <dgm:pt modelId="{458FD17A-5F04-4356-8E2E-054EC3941C62}" type="pres">
      <dgm:prSet presAssocID="{8D24C9ED-FC38-4069-9960-27F47F20B42F}" presName="rootText1" presStyleLbl="node0" presStyleIdx="1" presStyleCnt="6" custFlipVert="0" custScaleX="213279" custScaleY="371266" custLinFactNeighborX="-60723" custLinFactNeighborY="-16319">
        <dgm:presLayoutVars>
          <dgm:chPref val="3"/>
        </dgm:presLayoutVars>
      </dgm:prSet>
      <dgm:spPr/>
    </dgm:pt>
    <dgm:pt modelId="{FA901798-B5B0-4D18-B13E-DA6788815183}" type="pres">
      <dgm:prSet presAssocID="{8D24C9ED-FC38-4069-9960-27F47F20B42F}" presName="rootConnector1" presStyleLbl="node1" presStyleIdx="0" presStyleCnt="0"/>
      <dgm:spPr/>
    </dgm:pt>
    <dgm:pt modelId="{D290B4FD-7D9B-4715-89F2-23C66D01F797}" type="pres">
      <dgm:prSet presAssocID="{8D24C9ED-FC38-4069-9960-27F47F20B42F}" presName="hierChild2" presStyleCnt="0"/>
      <dgm:spPr/>
    </dgm:pt>
    <dgm:pt modelId="{6D47A375-9AEF-4995-B432-81E00ED569B5}" type="pres">
      <dgm:prSet presAssocID="{290E6244-A582-4158-A22D-5A41AA47C43D}" presName="Name64" presStyleLbl="parChTrans1D2" presStyleIdx="3" presStyleCnt="14"/>
      <dgm:spPr/>
    </dgm:pt>
    <dgm:pt modelId="{76339B36-09F0-487A-99FE-2CED48438C81}" type="pres">
      <dgm:prSet presAssocID="{0A14ACFD-8712-49AA-B7FD-0A4A978C67CC}" presName="hierRoot2" presStyleCnt="0">
        <dgm:presLayoutVars>
          <dgm:hierBranch val="init"/>
        </dgm:presLayoutVars>
      </dgm:prSet>
      <dgm:spPr/>
    </dgm:pt>
    <dgm:pt modelId="{AFF2FC48-95BC-476A-989E-00F2A5FA49E5}" type="pres">
      <dgm:prSet presAssocID="{0A14ACFD-8712-49AA-B7FD-0A4A978C67CC}" presName="rootComposite" presStyleCnt="0"/>
      <dgm:spPr/>
    </dgm:pt>
    <dgm:pt modelId="{42D76FD0-C3E9-42FA-BE7F-AA0EE5A8376F}" type="pres">
      <dgm:prSet presAssocID="{0A14ACFD-8712-49AA-B7FD-0A4A978C67CC}" presName="rootText" presStyleLbl="node2" presStyleIdx="3" presStyleCnt="14" custScaleX="425169" custScaleY="204412">
        <dgm:presLayoutVars>
          <dgm:chPref val="3"/>
        </dgm:presLayoutVars>
      </dgm:prSet>
      <dgm:spPr/>
    </dgm:pt>
    <dgm:pt modelId="{A27A865D-AB52-4C31-A4EA-FAF0904E9916}" type="pres">
      <dgm:prSet presAssocID="{0A14ACFD-8712-49AA-B7FD-0A4A978C67CC}" presName="rootConnector" presStyleLbl="node2" presStyleIdx="3" presStyleCnt="14"/>
      <dgm:spPr/>
    </dgm:pt>
    <dgm:pt modelId="{85A8B3DE-5315-419D-9BF9-1636756161AF}" type="pres">
      <dgm:prSet presAssocID="{0A14ACFD-8712-49AA-B7FD-0A4A978C67CC}" presName="hierChild4" presStyleCnt="0"/>
      <dgm:spPr/>
    </dgm:pt>
    <dgm:pt modelId="{4257CE5C-9350-48AE-AF7D-3F0102714BF5}" type="pres">
      <dgm:prSet presAssocID="{0E8705E4-13D7-4A99-A35E-30299CD4B228}" presName="Name64" presStyleLbl="parChTrans1D3" presStyleIdx="3" presStyleCnt="14"/>
      <dgm:spPr/>
    </dgm:pt>
    <dgm:pt modelId="{E030F0D1-F30A-4643-BB01-ADF313B03047}" type="pres">
      <dgm:prSet presAssocID="{5FDC9423-F4C5-4166-9E50-0649887F8AEE}" presName="hierRoot2" presStyleCnt="0">
        <dgm:presLayoutVars>
          <dgm:hierBranch val="init"/>
        </dgm:presLayoutVars>
      </dgm:prSet>
      <dgm:spPr/>
    </dgm:pt>
    <dgm:pt modelId="{A485317E-70C2-4D05-B6A6-3C8B67EE2DAA}" type="pres">
      <dgm:prSet presAssocID="{5FDC9423-F4C5-4166-9E50-0649887F8AEE}" presName="rootComposite" presStyleCnt="0"/>
      <dgm:spPr/>
    </dgm:pt>
    <dgm:pt modelId="{388E1FAD-B47C-474D-9EE2-570E64E2B5A4}" type="pres">
      <dgm:prSet presAssocID="{5FDC9423-F4C5-4166-9E50-0649887F8AEE}" presName="rootText" presStyleLbl="node3" presStyleIdx="3" presStyleCnt="14" custScaleX="1244045" custScaleY="221887" custLinFactX="67170" custLinFactNeighborX="100000" custLinFactNeighborY="8260">
        <dgm:presLayoutVars>
          <dgm:chPref val="3"/>
        </dgm:presLayoutVars>
      </dgm:prSet>
      <dgm:spPr/>
    </dgm:pt>
    <dgm:pt modelId="{EF72091A-0926-4BB4-B09D-37E1E7210130}" type="pres">
      <dgm:prSet presAssocID="{5FDC9423-F4C5-4166-9E50-0649887F8AEE}" presName="rootConnector" presStyleLbl="node3" presStyleIdx="3" presStyleCnt="14"/>
      <dgm:spPr/>
    </dgm:pt>
    <dgm:pt modelId="{A88FEC7A-6D44-4236-ADEB-E0888A274550}" type="pres">
      <dgm:prSet presAssocID="{5FDC9423-F4C5-4166-9E50-0649887F8AEE}" presName="hierChild4" presStyleCnt="0"/>
      <dgm:spPr/>
    </dgm:pt>
    <dgm:pt modelId="{DDD912F0-2713-4ED6-8D07-3494781960C9}" type="pres">
      <dgm:prSet presAssocID="{5FDC9423-F4C5-4166-9E50-0649887F8AEE}" presName="hierChild5" presStyleCnt="0"/>
      <dgm:spPr/>
    </dgm:pt>
    <dgm:pt modelId="{CD00759E-C034-46E3-8C68-42F4CB2A3C6F}" type="pres">
      <dgm:prSet presAssocID="{0A14ACFD-8712-49AA-B7FD-0A4A978C67CC}" presName="hierChild5" presStyleCnt="0"/>
      <dgm:spPr/>
    </dgm:pt>
    <dgm:pt modelId="{D848A6D1-D3C0-4145-A027-6910FFB39063}" type="pres">
      <dgm:prSet presAssocID="{43EE35A8-4621-4A01-AFF3-52D763517B6B}" presName="Name64" presStyleLbl="parChTrans1D2" presStyleIdx="4" presStyleCnt="14"/>
      <dgm:spPr/>
    </dgm:pt>
    <dgm:pt modelId="{68A55EFF-501E-481F-B72B-35EB5FA67C14}" type="pres">
      <dgm:prSet presAssocID="{9E1037F1-3475-4327-AE57-300297E991DD}" presName="hierRoot2" presStyleCnt="0">
        <dgm:presLayoutVars>
          <dgm:hierBranch val="init"/>
        </dgm:presLayoutVars>
      </dgm:prSet>
      <dgm:spPr/>
    </dgm:pt>
    <dgm:pt modelId="{1203D5CF-3B8C-4E2A-8175-54B81778107C}" type="pres">
      <dgm:prSet presAssocID="{9E1037F1-3475-4327-AE57-300297E991DD}" presName="rootComposite" presStyleCnt="0"/>
      <dgm:spPr/>
    </dgm:pt>
    <dgm:pt modelId="{5FAA03DD-CD19-421A-B833-02EA5943D3A1}" type="pres">
      <dgm:prSet presAssocID="{9E1037F1-3475-4327-AE57-300297E991DD}" presName="rootText" presStyleLbl="node2" presStyleIdx="4" presStyleCnt="14" custScaleX="425248" custScaleY="190799">
        <dgm:presLayoutVars>
          <dgm:chPref val="3"/>
        </dgm:presLayoutVars>
      </dgm:prSet>
      <dgm:spPr/>
    </dgm:pt>
    <dgm:pt modelId="{66A60A8C-24CD-424C-AF3B-8C1A90A0322A}" type="pres">
      <dgm:prSet presAssocID="{9E1037F1-3475-4327-AE57-300297E991DD}" presName="rootConnector" presStyleLbl="node2" presStyleIdx="4" presStyleCnt="14"/>
      <dgm:spPr/>
    </dgm:pt>
    <dgm:pt modelId="{8A8A6E75-57CF-4A57-88CF-3DD3C4D822A6}" type="pres">
      <dgm:prSet presAssocID="{9E1037F1-3475-4327-AE57-300297E991DD}" presName="hierChild4" presStyleCnt="0"/>
      <dgm:spPr/>
    </dgm:pt>
    <dgm:pt modelId="{424BCF1E-8BCD-499C-BD35-FE836E64C4BE}" type="pres">
      <dgm:prSet presAssocID="{7B3B7B32-3CAD-4956-B179-FF9858EF2E36}" presName="Name64" presStyleLbl="parChTrans1D3" presStyleIdx="4" presStyleCnt="14"/>
      <dgm:spPr/>
    </dgm:pt>
    <dgm:pt modelId="{E859958C-F812-4E7C-96E5-DF7A2428011C}" type="pres">
      <dgm:prSet presAssocID="{019C15A1-2079-4679-955A-D19E92172DC1}" presName="hierRoot2" presStyleCnt="0">
        <dgm:presLayoutVars>
          <dgm:hierBranch val="init"/>
        </dgm:presLayoutVars>
      </dgm:prSet>
      <dgm:spPr/>
    </dgm:pt>
    <dgm:pt modelId="{9976911C-D1C9-42C5-9E3C-ABEAAB9FFCD5}" type="pres">
      <dgm:prSet presAssocID="{019C15A1-2079-4679-955A-D19E92172DC1}" presName="rootComposite" presStyleCnt="0"/>
      <dgm:spPr/>
    </dgm:pt>
    <dgm:pt modelId="{D1FFF2CE-198D-44C7-B79F-065D198E31EC}" type="pres">
      <dgm:prSet presAssocID="{019C15A1-2079-4679-955A-D19E92172DC1}" presName="rootText" presStyleLbl="node3" presStyleIdx="4" presStyleCnt="14" custScaleX="575299" custScaleY="239861" custLinFactX="76968" custLinFactNeighborX="100000" custLinFactNeighborY="69272">
        <dgm:presLayoutVars>
          <dgm:chPref val="3"/>
        </dgm:presLayoutVars>
      </dgm:prSet>
      <dgm:spPr/>
    </dgm:pt>
    <dgm:pt modelId="{5F8DC40C-CFA2-4DEC-AAEB-7ADA2DF0F6CD}" type="pres">
      <dgm:prSet presAssocID="{019C15A1-2079-4679-955A-D19E92172DC1}" presName="rootConnector" presStyleLbl="node3" presStyleIdx="4" presStyleCnt="14"/>
      <dgm:spPr/>
    </dgm:pt>
    <dgm:pt modelId="{C819F25D-3C87-4AF5-A079-44F584D37806}" type="pres">
      <dgm:prSet presAssocID="{019C15A1-2079-4679-955A-D19E92172DC1}" presName="hierChild4" presStyleCnt="0"/>
      <dgm:spPr/>
    </dgm:pt>
    <dgm:pt modelId="{90590200-81C1-4709-912A-BE1291D95D64}" type="pres">
      <dgm:prSet presAssocID="{019C15A1-2079-4679-955A-D19E92172DC1}" presName="hierChild5" presStyleCnt="0"/>
      <dgm:spPr/>
    </dgm:pt>
    <dgm:pt modelId="{A8E559E4-7DE0-4F03-A43A-1EB9C270B428}" type="pres">
      <dgm:prSet presAssocID="{9E1037F1-3475-4327-AE57-300297E991DD}" presName="hierChild5" presStyleCnt="0"/>
      <dgm:spPr/>
    </dgm:pt>
    <dgm:pt modelId="{F0B18B05-1B55-4095-9EBF-7393E3FFFAB7}" type="pres">
      <dgm:prSet presAssocID="{D643B16E-0B73-4D3F-A25A-08FFD742AA0C}" presName="Name64" presStyleLbl="parChTrans1D2" presStyleIdx="5" presStyleCnt="14"/>
      <dgm:spPr/>
    </dgm:pt>
    <dgm:pt modelId="{94EC41EA-8C9C-418A-A1D7-3FA2FEFCBD34}" type="pres">
      <dgm:prSet presAssocID="{B72B772B-5AD7-4D67-B924-83FD1946CF78}" presName="hierRoot2" presStyleCnt="0">
        <dgm:presLayoutVars>
          <dgm:hierBranch val="init"/>
        </dgm:presLayoutVars>
      </dgm:prSet>
      <dgm:spPr/>
    </dgm:pt>
    <dgm:pt modelId="{82CF29C5-61B0-47D9-8FEE-11D81878977D}" type="pres">
      <dgm:prSet presAssocID="{B72B772B-5AD7-4D67-B924-83FD1946CF78}" presName="rootComposite" presStyleCnt="0"/>
      <dgm:spPr/>
    </dgm:pt>
    <dgm:pt modelId="{3BDD0EF4-49D1-4FB9-8AE9-16BB757FCAB2}" type="pres">
      <dgm:prSet presAssocID="{B72B772B-5AD7-4D67-B924-83FD1946CF78}" presName="rootText" presStyleLbl="node2" presStyleIdx="5" presStyleCnt="14" custScaleX="481103" custScaleY="306461">
        <dgm:presLayoutVars>
          <dgm:chPref val="3"/>
        </dgm:presLayoutVars>
      </dgm:prSet>
      <dgm:spPr/>
    </dgm:pt>
    <dgm:pt modelId="{9BDE5534-B665-4A4E-B327-9BE233656ED1}" type="pres">
      <dgm:prSet presAssocID="{B72B772B-5AD7-4D67-B924-83FD1946CF78}" presName="rootConnector" presStyleLbl="node2" presStyleIdx="5" presStyleCnt="14"/>
      <dgm:spPr/>
    </dgm:pt>
    <dgm:pt modelId="{7F09EBD7-3E86-4D40-B9D2-D4BE8674DDD4}" type="pres">
      <dgm:prSet presAssocID="{B72B772B-5AD7-4D67-B924-83FD1946CF78}" presName="hierChild4" presStyleCnt="0"/>
      <dgm:spPr/>
    </dgm:pt>
    <dgm:pt modelId="{7FBE3CF5-00FD-4115-BEC5-BA15550F1E97}" type="pres">
      <dgm:prSet presAssocID="{223C99A7-2B0D-42C7-BC69-087FD6DC0327}" presName="Name64" presStyleLbl="parChTrans1D3" presStyleIdx="5" presStyleCnt="14"/>
      <dgm:spPr/>
    </dgm:pt>
    <dgm:pt modelId="{3AEFE7C0-AF5E-4609-8275-68C0954CF11E}" type="pres">
      <dgm:prSet presAssocID="{FDB3A000-A26A-4318-ABA4-E5698596AF79}" presName="hierRoot2" presStyleCnt="0">
        <dgm:presLayoutVars>
          <dgm:hierBranch val="init"/>
        </dgm:presLayoutVars>
      </dgm:prSet>
      <dgm:spPr/>
    </dgm:pt>
    <dgm:pt modelId="{4D08D0BE-84FF-4D86-97F2-E5C016303248}" type="pres">
      <dgm:prSet presAssocID="{FDB3A000-A26A-4318-ABA4-E5698596AF79}" presName="rootComposite" presStyleCnt="0"/>
      <dgm:spPr/>
    </dgm:pt>
    <dgm:pt modelId="{7D5836EF-0C30-4A9A-8D01-A6C10A7227FB}" type="pres">
      <dgm:prSet presAssocID="{FDB3A000-A26A-4318-ABA4-E5698596AF79}" presName="rootText" presStyleLbl="node3" presStyleIdx="5" presStyleCnt="14" custScaleX="656690" custScaleY="301498" custLinFactX="20370" custLinFactNeighborX="100000" custLinFactNeighborY="46344">
        <dgm:presLayoutVars>
          <dgm:chPref val="3"/>
        </dgm:presLayoutVars>
      </dgm:prSet>
      <dgm:spPr/>
    </dgm:pt>
    <dgm:pt modelId="{297C6510-7001-43DF-B3AB-76F14EA8CF11}" type="pres">
      <dgm:prSet presAssocID="{FDB3A000-A26A-4318-ABA4-E5698596AF79}" presName="rootConnector" presStyleLbl="node3" presStyleIdx="5" presStyleCnt="14"/>
      <dgm:spPr/>
    </dgm:pt>
    <dgm:pt modelId="{2A68FC78-0D9A-4953-B74D-310E92361936}" type="pres">
      <dgm:prSet presAssocID="{FDB3A000-A26A-4318-ABA4-E5698596AF79}" presName="hierChild4" presStyleCnt="0"/>
      <dgm:spPr/>
    </dgm:pt>
    <dgm:pt modelId="{9FAE5381-46D6-4878-9485-93EB72C6737A}" type="pres">
      <dgm:prSet presAssocID="{FDB3A000-A26A-4318-ABA4-E5698596AF79}" presName="hierChild5" presStyleCnt="0"/>
      <dgm:spPr/>
    </dgm:pt>
    <dgm:pt modelId="{9482E696-D4EF-4ACF-AD89-B95D70ADE43E}" type="pres">
      <dgm:prSet presAssocID="{B72B772B-5AD7-4D67-B924-83FD1946CF78}" presName="hierChild5" presStyleCnt="0"/>
      <dgm:spPr/>
    </dgm:pt>
    <dgm:pt modelId="{EB9367E6-A29B-4876-A712-A3C7886E79FF}" type="pres">
      <dgm:prSet presAssocID="{8D24C9ED-FC38-4069-9960-27F47F20B42F}" presName="hierChild3" presStyleCnt="0"/>
      <dgm:spPr/>
    </dgm:pt>
    <dgm:pt modelId="{43F5731E-81D3-4CEF-A391-A154EB892AE3}" type="pres">
      <dgm:prSet presAssocID="{54147CAC-157F-4E3B-B362-81A1920C3BBB}" presName="hierRoot1" presStyleCnt="0">
        <dgm:presLayoutVars>
          <dgm:hierBranch val="init"/>
        </dgm:presLayoutVars>
      </dgm:prSet>
      <dgm:spPr/>
    </dgm:pt>
    <dgm:pt modelId="{04543924-AD02-4D86-B65F-78975CAE1579}" type="pres">
      <dgm:prSet presAssocID="{54147CAC-157F-4E3B-B362-81A1920C3BBB}" presName="rootComposite1" presStyleCnt="0"/>
      <dgm:spPr/>
    </dgm:pt>
    <dgm:pt modelId="{3B6C8387-1F7C-4E2E-87D8-34D311ED611A}" type="pres">
      <dgm:prSet presAssocID="{54147CAC-157F-4E3B-B362-81A1920C3BBB}" presName="rootText1" presStyleLbl="node0" presStyleIdx="2" presStyleCnt="6" custScaleX="213560" custScaleY="414072" custLinFactNeighborX="-60332" custLinFactNeighborY="15262">
        <dgm:presLayoutVars>
          <dgm:chPref val="3"/>
        </dgm:presLayoutVars>
      </dgm:prSet>
      <dgm:spPr/>
    </dgm:pt>
    <dgm:pt modelId="{5A92A13A-7C56-42C0-BC3F-F22F574D858D}" type="pres">
      <dgm:prSet presAssocID="{54147CAC-157F-4E3B-B362-81A1920C3BBB}" presName="rootConnector1" presStyleLbl="node1" presStyleIdx="0" presStyleCnt="0"/>
      <dgm:spPr/>
    </dgm:pt>
    <dgm:pt modelId="{ABC5EB40-6D58-4E8C-A919-285FC654F521}" type="pres">
      <dgm:prSet presAssocID="{54147CAC-157F-4E3B-B362-81A1920C3BBB}" presName="hierChild2" presStyleCnt="0"/>
      <dgm:spPr/>
    </dgm:pt>
    <dgm:pt modelId="{8B6BD521-864D-45C4-AFAF-9463C0CB204A}" type="pres">
      <dgm:prSet presAssocID="{9231D2E8-FA69-45FF-A746-C7FBB88E291E}" presName="Name64" presStyleLbl="parChTrans1D2" presStyleIdx="6" presStyleCnt="14"/>
      <dgm:spPr/>
    </dgm:pt>
    <dgm:pt modelId="{862EAF2B-B079-420E-A994-042DCC384B18}" type="pres">
      <dgm:prSet presAssocID="{B18FD3AF-E0B1-4264-84D3-CC5EA9E69F7E}" presName="hierRoot2" presStyleCnt="0">
        <dgm:presLayoutVars>
          <dgm:hierBranch val="init"/>
        </dgm:presLayoutVars>
      </dgm:prSet>
      <dgm:spPr/>
    </dgm:pt>
    <dgm:pt modelId="{CAFDFE9C-F71F-40E7-883E-9FAB69657EC8}" type="pres">
      <dgm:prSet presAssocID="{B18FD3AF-E0B1-4264-84D3-CC5EA9E69F7E}" presName="rootComposite" presStyleCnt="0"/>
      <dgm:spPr/>
    </dgm:pt>
    <dgm:pt modelId="{FEE6D10F-1AF9-4CBF-BFF6-85EE185F4D50}" type="pres">
      <dgm:prSet presAssocID="{B18FD3AF-E0B1-4264-84D3-CC5EA9E69F7E}" presName="rootText" presStyleLbl="node2" presStyleIdx="6" presStyleCnt="14" custScaleX="427527" custScaleY="253756">
        <dgm:presLayoutVars>
          <dgm:chPref val="3"/>
        </dgm:presLayoutVars>
      </dgm:prSet>
      <dgm:spPr/>
    </dgm:pt>
    <dgm:pt modelId="{1A7BC368-3F90-48D1-A474-344239014E20}" type="pres">
      <dgm:prSet presAssocID="{B18FD3AF-E0B1-4264-84D3-CC5EA9E69F7E}" presName="rootConnector" presStyleLbl="node2" presStyleIdx="6" presStyleCnt="14"/>
      <dgm:spPr/>
    </dgm:pt>
    <dgm:pt modelId="{FF395EBC-6C54-4BC4-8B43-580677506498}" type="pres">
      <dgm:prSet presAssocID="{B18FD3AF-E0B1-4264-84D3-CC5EA9E69F7E}" presName="hierChild4" presStyleCnt="0"/>
      <dgm:spPr/>
    </dgm:pt>
    <dgm:pt modelId="{2B05B698-BCE8-40EF-8C01-CCD91FAF310E}" type="pres">
      <dgm:prSet presAssocID="{C3FA376F-4D5A-4B48-827F-0A385C1ACDB6}" presName="Name64" presStyleLbl="parChTrans1D3" presStyleIdx="6" presStyleCnt="14"/>
      <dgm:spPr/>
    </dgm:pt>
    <dgm:pt modelId="{7BEDD591-4054-45E3-900F-F669D261F48A}" type="pres">
      <dgm:prSet presAssocID="{848B3056-D063-4DB3-8B39-C616D2C21718}" presName="hierRoot2" presStyleCnt="0">
        <dgm:presLayoutVars>
          <dgm:hierBranch val="init"/>
        </dgm:presLayoutVars>
      </dgm:prSet>
      <dgm:spPr/>
    </dgm:pt>
    <dgm:pt modelId="{36BCA897-D23A-4C59-A39C-B1B9D348F745}" type="pres">
      <dgm:prSet presAssocID="{848B3056-D063-4DB3-8B39-C616D2C21718}" presName="rootComposite" presStyleCnt="0"/>
      <dgm:spPr/>
    </dgm:pt>
    <dgm:pt modelId="{FA718D09-72A5-4B76-8A31-EC170F078E5C}" type="pres">
      <dgm:prSet presAssocID="{848B3056-D063-4DB3-8B39-C616D2C21718}" presName="rootText" presStyleLbl="node3" presStyleIdx="6" presStyleCnt="14" custScaleX="739471" custScaleY="236939" custLinFactX="74981" custLinFactNeighborX="100000" custLinFactNeighborY="51913">
        <dgm:presLayoutVars>
          <dgm:chPref val="3"/>
        </dgm:presLayoutVars>
      </dgm:prSet>
      <dgm:spPr/>
    </dgm:pt>
    <dgm:pt modelId="{511990E3-393D-41F7-AF9B-2D044103EFEA}" type="pres">
      <dgm:prSet presAssocID="{848B3056-D063-4DB3-8B39-C616D2C21718}" presName="rootConnector" presStyleLbl="node3" presStyleIdx="6" presStyleCnt="14"/>
      <dgm:spPr/>
    </dgm:pt>
    <dgm:pt modelId="{A11C9246-AF76-474B-ACE8-61C0E4C9FC7F}" type="pres">
      <dgm:prSet presAssocID="{848B3056-D063-4DB3-8B39-C616D2C21718}" presName="hierChild4" presStyleCnt="0"/>
      <dgm:spPr/>
    </dgm:pt>
    <dgm:pt modelId="{D383B24F-3C5D-4AD4-A578-E087D187682F}" type="pres">
      <dgm:prSet presAssocID="{848B3056-D063-4DB3-8B39-C616D2C21718}" presName="hierChild5" presStyleCnt="0"/>
      <dgm:spPr/>
    </dgm:pt>
    <dgm:pt modelId="{B3D46093-9EB4-4476-BA83-92CFEE7E2303}" type="pres">
      <dgm:prSet presAssocID="{B18FD3AF-E0B1-4264-84D3-CC5EA9E69F7E}" presName="hierChild5" presStyleCnt="0"/>
      <dgm:spPr/>
    </dgm:pt>
    <dgm:pt modelId="{7213B715-A83B-4E20-BC45-8086EAB6A856}" type="pres">
      <dgm:prSet presAssocID="{782560D7-49EA-430F-9606-237BBFA60187}" presName="Name64" presStyleLbl="parChTrans1D2" presStyleIdx="7" presStyleCnt="14"/>
      <dgm:spPr/>
    </dgm:pt>
    <dgm:pt modelId="{79E57E84-692D-447B-8D62-F2E8F179FBBD}" type="pres">
      <dgm:prSet presAssocID="{036F03B4-FF93-49EF-AA84-D71D270E4FF8}" presName="hierRoot2" presStyleCnt="0">
        <dgm:presLayoutVars>
          <dgm:hierBranch val="init"/>
        </dgm:presLayoutVars>
      </dgm:prSet>
      <dgm:spPr/>
    </dgm:pt>
    <dgm:pt modelId="{7D6462EF-5A40-4CC5-8AA0-D40C9BD14577}" type="pres">
      <dgm:prSet presAssocID="{036F03B4-FF93-49EF-AA84-D71D270E4FF8}" presName="rootComposite" presStyleCnt="0"/>
      <dgm:spPr/>
    </dgm:pt>
    <dgm:pt modelId="{10BAF65D-35F2-422F-AAB6-920590C26E35}" type="pres">
      <dgm:prSet presAssocID="{036F03B4-FF93-49EF-AA84-D71D270E4FF8}" presName="rootText" presStyleLbl="node2" presStyleIdx="7" presStyleCnt="14" custScaleX="467355" custScaleY="182444">
        <dgm:presLayoutVars>
          <dgm:chPref val="3"/>
        </dgm:presLayoutVars>
      </dgm:prSet>
      <dgm:spPr/>
    </dgm:pt>
    <dgm:pt modelId="{25F5E716-AD86-4E74-8B78-402A6D84F5F2}" type="pres">
      <dgm:prSet presAssocID="{036F03B4-FF93-49EF-AA84-D71D270E4FF8}" presName="rootConnector" presStyleLbl="node2" presStyleIdx="7" presStyleCnt="14"/>
      <dgm:spPr/>
    </dgm:pt>
    <dgm:pt modelId="{DA73AB71-2770-41CF-9859-353D474BB827}" type="pres">
      <dgm:prSet presAssocID="{036F03B4-FF93-49EF-AA84-D71D270E4FF8}" presName="hierChild4" presStyleCnt="0"/>
      <dgm:spPr/>
    </dgm:pt>
    <dgm:pt modelId="{2F729793-695D-471F-8595-474A4C4E4330}" type="pres">
      <dgm:prSet presAssocID="{6B2892E9-8E3E-4D72-B415-BA00D2692AFA}" presName="Name64" presStyleLbl="parChTrans1D3" presStyleIdx="7" presStyleCnt="14"/>
      <dgm:spPr/>
    </dgm:pt>
    <dgm:pt modelId="{24BB07DC-A66B-4407-8C2A-068DC0CF20CB}" type="pres">
      <dgm:prSet presAssocID="{8D7EDE7A-D5B3-41F0-BAB9-D86CFDDA6464}" presName="hierRoot2" presStyleCnt="0">
        <dgm:presLayoutVars>
          <dgm:hierBranch val="init"/>
        </dgm:presLayoutVars>
      </dgm:prSet>
      <dgm:spPr/>
    </dgm:pt>
    <dgm:pt modelId="{1825F554-C961-4F2C-81EA-7413CFE0CAD7}" type="pres">
      <dgm:prSet presAssocID="{8D7EDE7A-D5B3-41F0-BAB9-D86CFDDA6464}" presName="rootComposite" presStyleCnt="0"/>
      <dgm:spPr/>
    </dgm:pt>
    <dgm:pt modelId="{5DA3BCD9-512E-41E5-8474-03656B563099}" type="pres">
      <dgm:prSet presAssocID="{8D7EDE7A-D5B3-41F0-BAB9-D86CFDDA6464}" presName="rootText" presStyleLbl="node3" presStyleIdx="7" presStyleCnt="14" custScaleX="1018305" custScaleY="166818" custLinFactX="30308" custLinFactNeighborX="100000" custLinFactNeighborY="46161">
        <dgm:presLayoutVars>
          <dgm:chPref val="3"/>
        </dgm:presLayoutVars>
      </dgm:prSet>
      <dgm:spPr/>
    </dgm:pt>
    <dgm:pt modelId="{9B9F4112-40EE-4009-B3FB-2B0A1F82B090}" type="pres">
      <dgm:prSet presAssocID="{8D7EDE7A-D5B3-41F0-BAB9-D86CFDDA6464}" presName="rootConnector" presStyleLbl="node3" presStyleIdx="7" presStyleCnt="14"/>
      <dgm:spPr/>
    </dgm:pt>
    <dgm:pt modelId="{EFF3CB1F-439E-44A1-AE7F-C8817B8FB82F}" type="pres">
      <dgm:prSet presAssocID="{8D7EDE7A-D5B3-41F0-BAB9-D86CFDDA6464}" presName="hierChild4" presStyleCnt="0"/>
      <dgm:spPr/>
    </dgm:pt>
    <dgm:pt modelId="{4D2EE6E0-0CF4-4F95-AC01-1359697E3FCF}" type="pres">
      <dgm:prSet presAssocID="{8D7EDE7A-D5B3-41F0-BAB9-D86CFDDA6464}" presName="hierChild5" presStyleCnt="0"/>
      <dgm:spPr/>
    </dgm:pt>
    <dgm:pt modelId="{3CF71491-9A65-49FE-8A39-1D3B73C72736}" type="pres">
      <dgm:prSet presAssocID="{036F03B4-FF93-49EF-AA84-D71D270E4FF8}" presName="hierChild5" presStyleCnt="0"/>
      <dgm:spPr/>
    </dgm:pt>
    <dgm:pt modelId="{C3280C29-187E-41D2-AE91-EA99BB30CE5A}" type="pres">
      <dgm:prSet presAssocID="{54147CAC-157F-4E3B-B362-81A1920C3BBB}" presName="hierChild3" presStyleCnt="0"/>
      <dgm:spPr/>
    </dgm:pt>
    <dgm:pt modelId="{1DB1406B-50D5-41DC-BA37-8BD594A9EAFC}" type="pres">
      <dgm:prSet presAssocID="{13523C0B-0543-4C58-B36A-5C6F0B4645BF}" presName="hierRoot1" presStyleCnt="0">
        <dgm:presLayoutVars>
          <dgm:hierBranch val="init"/>
        </dgm:presLayoutVars>
      </dgm:prSet>
      <dgm:spPr/>
    </dgm:pt>
    <dgm:pt modelId="{655EE456-350F-467C-B845-8C942A6D3A98}" type="pres">
      <dgm:prSet presAssocID="{13523C0B-0543-4C58-B36A-5C6F0B4645BF}" presName="rootComposite1" presStyleCnt="0"/>
      <dgm:spPr/>
    </dgm:pt>
    <dgm:pt modelId="{F7A5A8E5-4E2C-4638-B2D9-F49243D43FCE}" type="pres">
      <dgm:prSet presAssocID="{13523C0B-0543-4C58-B36A-5C6F0B4645BF}" presName="rootText1" presStyleLbl="node0" presStyleIdx="3" presStyleCnt="6" custScaleX="215297" custScaleY="405280" custLinFactNeighborX="-61187" custLinFactNeighborY="-16294">
        <dgm:presLayoutVars>
          <dgm:chPref val="3"/>
        </dgm:presLayoutVars>
      </dgm:prSet>
      <dgm:spPr/>
    </dgm:pt>
    <dgm:pt modelId="{E8881057-D69A-4360-B59C-2A726A00C15F}" type="pres">
      <dgm:prSet presAssocID="{13523C0B-0543-4C58-B36A-5C6F0B4645BF}" presName="rootConnector1" presStyleLbl="node1" presStyleIdx="0" presStyleCnt="0"/>
      <dgm:spPr/>
    </dgm:pt>
    <dgm:pt modelId="{F95EB8C1-85B6-41D6-9062-D9711BB5E10D}" type="pres">
      <dgm:prSet presAssocID="{13523C0B-0543-4C58-B36A-5C6F0B4645BF}" presName="hierChild2" presStyleCnt="0"/>
      <dgm:spPr/>
    </dgm:pt>
    <dgm:pt modelId="{9D719C73-1118-46A5-8FA2-9EF3E9CB9FC9}" type="pres">
      <dgm:prSet presAssocID="{D4AE7028-C43F-47BC-880E-E954556743D2}" presName="Name64" presStyleLbl="parChTrans1D2" presStyleIdx="8" presStyleCnt="14"/>
      <dgm:spPr/>
    </dgm:pt>
    <dgm:pt modelId="{818B4AAB-179E-4E78-82E6-188FFEE0E8D0}" type="pres">
      <dgm:prSet presAssocID="{62298CD4-2898-4E38-8D67-8538051FB1D1}" presName="hierRoot2" presStyleCnt="0">
        <dgm:presLayoutVars>
          <dgm:hierBranch val="init"/>
        </dgm:presLayoutVars>
      </dgm:prSet>
      <dgm:spPr/>
    </dgm:pt>
    <dgm:pt modelId="{6CE7FAE2-FB99-45B7-8389-A1F661644647}" type="pres">
      <dgm:prSet presAssocID="{62298CD4-2898-4E38-8D67-8538051FB1D1}" presName="rootComposite" presStyleCnt="0"/>
      <dgm:spPr/>
    </dgm:pt>
    <dgm:pt modelId="{7FBF3A21-F3CA-4EFD-B9B5-B324B6B7A728}" type="pres">
      <dgm:prSet presAssocID="{62298CD4-2898-4E38-8D67-8538051FB1D1}" presName="rootText" presStyleLbl="node2" presStyleIdx="8" presStyleCnt="14" custScaleX="541467" custScaleY="298751">
        <dgm:presLayoutVars>
          <dgm:chPref val="3"/>
        </dgm:presLayoutVars>
      </dgm:prSet>
      <dgm:spPr/>
    </dgm:pt>
    <dgm:pt modelId="{2A6D5A96-8F6C-4408-9C0D-38F47E19B185}" type="pres">
      <dgm:prSet presAssocID="{62298CD4-2898-4E38-8D67-8538051FB1D1}" presName="rootConnector" presStyleLbl="node2" presStyleIdx="8" presStyleCnt="14"/>
      <dgm:spPr/>
    </dgm:pt>
    <dgm:pt modelId="{B8123E35-B56E-4EBD-847D-3E90729A7472}" type="pres">
      <dgm:prSet presAssocID="{62298CD4-2898-4E38-8D67-8538051FB1D1}" presName="hierChild4" presStyleCnt="0"/>
      <dgm:spPr/>
    </dgm:pt>
    <dgm:pt modelId="{D7CA7305-28E1-4350-BDE1-4AA27F3C3C75}" type="pres">
      <dgm:prSet presAssocID="{45CEA551-5BCA-418B-B544-7A69BE106C46}" presName="Name64" presStyleLbl="parChTrans1D3" presStyleIdx="8" presStyleCnt="14"/>
      <dgm:spPr/>
    </dgm:pt>
    <dgm:pt modelId="{7FEDB61D-12D1-4556-BCB1-E07A646D318D}" type="pres">
      <dgm:prSet presAssocID="{3C74C198-B1C1-48D7-8974-1A87E866EDDB}" presName="hierRoot2" presStyleCnt="0">
        <dgm:presLayoutVars>
          <dgm:hierBranch val="init"/>
        </dgm:presLayoutVars>
      </dgm:prSet>
      <dgm:spPr/>
    </dgm:pt>
    <dgm:pt modelId="{53F17DFC-7B41-4E70-9D03-3C352E790F56}" type="pres">
      <dgm:prSet presAssocID="{3C74C198-B1C1-48D7-8974-1A87E866EDDB}" presName="rootComposite" presStyleCnt="0"/>
      <dgm:spPr/>
    </dgm:pt>
    <dgm:pt modelId="{DF1BBFD3-E09A-4800-9F16-D6520E64296A}" type="pres">
      <dgm:prSet presAssocID="{3C74C198-B1C1-48D7-8974-1A87E866EDDB}" presName="rootText" presStyleLbl="node3" presStyleIdx="8" presStyleCnt="14" custScaleX="989024" custScaleY="226858" custLinFactNeighborX="50109" custLinFactNeighborY="7683">
        <dgm:presLayoutVars>
          <dgm:chPref val="3"/>
        </dgm:presLayoutVars>
      </dgm:prSet>
      <dgm:spPr/>
    </dgm:pt>
    <dgm:pt modelId="{82C4BD06-268D-407F-A931-2ECA7CEE8C68}" type="pres">
      <dgm:prSet presAssocID="{3C74C198-B1C1-48D7-8974-1A87E866EDDB}" presName="rootConnector" presStyleLbl="node3" presStyleIdx="8" presStyleCnt="14"/>
      <dgm:spPr/>
    </dgm:pt>
    <dgm:pt modelId="{2A5CF2DE-95A5-427C-99B8-4CA3E7E61F34}" type="pres">
      <dgm:prSet presAssocID="{3C74C198-B1C1-48D7-8974-1A87E866EDDB}" presName="hierChild4" presStyleCnt="0"/>
      <dgm:spPr/>
    </dgm:pt>
    <dgm:pt modelId="{104B09EA-263E-4D36-B8E3-C2E7EE6698E4}" type="pres">
      <dgm:prSet presAssocID="{3C74C198-B1C1-48D7-8974-1A87E866EDDB}" presName="hierChild5" presStyleCnt="0"/>
      <dgm:spPr/>
    </dgm:pt>
    <dgm:pt modelId="{DB159CDF-70E5-4B9D-AE57-7C63BC95A5BF}" type="pres">
      <dgm:prSet presAssocID="{62298CD4-2898-4E38-8D67-8538051FB1D1}" presName="hierChild5" presStyleCnt="0"/>
      <dgm:spPr/>
    </dgm:pt>
    <dgm:pt modelId="{147DD9D0-59B2-4A0E-BB7C-1E386175E353}" type="pres">
      <dgm:prSet presAssocID="{14340518-708B-447C-A4E4-A9E8D7E339A6}" presName="Name64" presStyleLbl="parChTrans1D2" presStyleIdx="9" presStyleCnt="14"/>
      <dgm:spPr/>
    </dgm:pt>
    <dgm:pt modelId="{9540594A-7D3A-47DE-83AD-D22E000ED4AF}" type="pres">
      <dgm:prSet presAssocID="{866545B1-99CB-4989-9FF3-089E52DDE184}" presName="hierRoot2" presStyleCnt="0">
        <dgm:presLayoutVars>
          <dgm:hierBranch val="init"/>
        </dgm:presLayoutVars>
      </dgm:prSet>
      <dgm:spPr/>
    </dgm:pt>
    <dgm:pt modelId="{4B206E83-24BC-4F94-92DF-3FE4C112B0D4}" type="pres">
      <dgm:prSet presAssocID="{866545B1-99CB-4989-9FF3-089E52DDE184}" presName="rootComposite" presStyleCnt="0"/>
      <dgm:spPr/>
    </dgm:pt>
    <dgm:pt modelId="{A5F3765C-F53E-4932-81A2-0716E5A4C91B}" type="pres">
      <dgm:prSet presAssocID="{866545B1-99CB-4989-9FF3-089E52DDE184}" presName="rootText" presStyleLbl="node2" presStyleIdx="9" presStyleCnt="14" custScaleX="541996" custScaleY="172510">
        <dgm:presLayoutVars>
          <dgm:chPref val="3"/>
        </dgm:presLayoutVars>
      </dgm:prSet>
      <dgm:spPr/>
    </dgm:pt>
    <dgm:pt modelId="{A3B7DC1D-D41E-4971-89C4-086A53722A6D}" type="pres">
      <dgm:prSet presAssocID="{866545B1-99CB-4989-9FF3-089E52DDE184}" presName="rootConnector" presStyleLbl="node2" presStyleIdx="9" presStyleCnt="14"/>
      <dgm:spPr/>
    </dgm:pt>
    <dgm:pt modelId="{4E2BBFB7-680D-41D5-912D-32CD3C863043}" type="pres">
      <dgm:prSet presAssocID="{866545B1-99CB-4989-9FF3-089E52DDE184}" presName="hierChild4" presStyleCnt="0"/>
      <dgm:spPr/>
    </dgm:pt>
    <dgm:pt modelId="{19BB3077-6B9B-4EDA-B34E-F36D044CA08F}" type="pres">
      <dgm:prSet presAssocID="{CAF5605A-A7D3-441D-AC85-D0D308B11DD6}" presName="Name64" presStyleLbl="parChTrans1D3" presStyleIdx="9" presStyleCnt="14"/>
      <dgm:spPr/>
    </dgm:pt>
    <dgm:pt modelId="{2E6D3AF9-564A-4C4B-A412-2C2FEFC038E5}" type="pres">
      <dgm:prSet presAssocID="{4B9B83F3-57C7-4AB9-9C83-9D6B57BC3F78}" presName="hierRoot2" presStyleCnt="0">
        <dgm:presLayoutVars>
          <dgm:hierBranch val="init"/>
        </dgm:presLayoutVars>
      </dgm:prSet>
      <dgm:spPr/>
    </dgm:pt>
    <dgm:pt modelId="{C91DBEB1-01FE-4901-8644-EE822423BADC}" type="pres">
      <dgm:prSet presAssocID="{4B9B83F3-57C7-4AB9-9C83-9D6B57BC3F78}" presName="rootComposite" presStyleCnt="0"/>
      <dgm:spPr/>
    </dgm:pt>
    <dgm:pt modelId="{F589825A-E0B6-4684-9F49-D2EB8AA74B2B}" type="pres">
      <dgm:prSet presAssocID="{4B9B83F3-57C7-4AB9-9C83-9D6B57BC3F78}" presName="rootText" presStyleLbl="node3" presStyleIdx="9" presStyleCnt="14" custFlipVert="0" custScaleX="699949" custScaleY="224284" custLinFactNeighborX="67019" custLinFactNeighborY="-15290">
        <dgm:presLayoutVars>
          <dgm:chPref val="3"/>
        </dgm:presLayoutVars>
      </dgm:prSet>
      <dgm:spPr/>
    </dgm:pt>
    <dgm:pt modelId="{FA24CB1A-6F6D-46A3-836E-6E755A61D06A}" type="pres">
      <dgm:prSet presAssocID="{4B9B83F3-57C7-4AB9-9C83-9D6B57BC3F78}" presName="rootConnector" presStyleLbl="node3" presStyleIdx="9" presStyleCnt="14"/>
      <dgm:spPr/>
    </dgm:pt>
    <dgm:pt modelId="{29CEA9B4-F5F0-447B-9323-D840CFB9CDAF}" type="pres">
      <dgm:prSet presAssocID="{4B9B83F3-57C7-4AB9-9C83-9D6B57BC3F78}" presName="hierChild4" presStyleCnt="0"/>
      <dgm:spPr/>
    </dgm:pt>
    <dgm:pt modelId="{1B92955E-2699-4072-A6EB-CC4477E78086}" type="pres">
      <dgm:prSet presAssocID="{4B9B83F3-57C7-4AB9-9C83-9D6B57BC3F78}" presName="hierChild5" presStyleCnt="0"/>
      <dgm:spPr/>
    </dgm:pt>
    <dgm:pt modelId="{B954868B-D11C-4059-9401-BD5827E0BA24}" type="pres">
      <dgm:prSet presAssocID="{866545B1-99CB-4989-9FF3-089E52DDE184}" presName="hierChild5" presStyleCnt="0"/>
      <dgm:spPr/>
    </dgm:pt>
    <dgm:pt modelId="{2AC3AE58-734D-445A-B36A-943152AF00D6}" type="pres">
      <dgm:prSet presAssocID="{5E7D6392-F811-47DB-9777-E4E2AC58E496}" presName="Name64" presStyleLbl="parChTrans1D2" presStyleIdx="10" presStyleCnt="14"/>
      <dgm:spPr/>
    </dgm:pt>
    <dgm:pt modelId="{5E99C919-8798-4E78-A91D-D3208892B4A5}" type="pres">
      <dgm:prSet presAssocID="{C3A79BC1-B8E6-4B27-9B01-50ADC4DDDEB8}" presName="hierRoot2" presStyleCnt="0">
        <dgm:presLayoutVars>
          <dgm:hierBranch val="init"/>
        </dgm:presLayoutVars>
      </dgm:prSet>
      <dgm:spPr/>
    </dgm:pt>
    <dgm:pt modelId="{58C0ABDE-17BA-4353-A455-44E8A1EA8B5D}" type="pres">
      <dgm:prSet presAssocID="{C3A79BC1-B8E6-4B27-9B01-50ADC4DDDEB8}" presName="rootComposite" presStyleCnt="0"/>
      <dgm:spPr/>
    </dgm:pt>
    <dgm:pt modelId="{D04668C0-6211-4D8C-AAD0-104EE5BF49AD}" type="pres">
      <dgm:prSet presAssocID="{C3A79BC1-B8E6-4B27-9B01-50ADC4DDDEB8}" presName="rootText" presStyleLbl="node2" presStyleIdx="10" presStyleCnt="14" custScaleX="562699" custScaleY="209618">
        <dgm:presLayoutVars>
          <dgm:chPref val="3"/>
        </dgm:presLayoutVars>
      </dgm:prSet>
      <dgm:spPr/>
    </dgm:pt>
    <dgm:pt modelId="{142A59C6-71D7-4059-BF9D-F3A337EF1F6F}" type="pres">
      <dgm:prSet presAssocID="{C3A79BC1-B8E6-4B27-9B01-50ADC4DDDEB8}" presName="rootConnector" presStyleLbl="node2" presStyleIdx="10" presStyleCnt="14"/>
      <dgm:spPr/>
    </dgm:pt>
    <dgm:pt modelId="{3FC95EE6-B5CC-41EB-9024-06F7334667B6}" type="pres">
      <dgm:prSet presAssocID="{C3A79BC1-B8E6-4B27-9B01-50ADC4DDDEB8}" presName="hierChild4" presStyleCnt="0"/>
      <dgm:spPr/>
    </dgm:pt>
    <dgm:pt modelId="{92B880FD-3AA2-47E9-A9E9-221D4F1107F2}" type="pres">
      <dgm:prSet presAssocID="{915B3662-A2EA-4805-8870-1A7FEBD6E176}" presName="Name64" presStyleLbl="parChTrans1D3" presStyleIdx="10" presStyleCnt="14"/>
      <dgm:spPr/>
    </dgm:pt>
    <dgm:pt modelId="{F1AE846C-D26B-4A7F-872A-F9DE0C34090F}" type="pres">
      <dgm:prSet presAssocID="{EAE4E37A-2591-4776-8DFD-4E06097BF38A}" presName="hierRoot2" presStyleCnt="0">
        <dgm:presLayoutVars>
          <dgm:hierBranch val="init"/>
        </dgm:presLayoutVars>
      </dgm:prSet>
      <dgm:spPr/>
    </dgm:pt>
    <dgm:pt modelId="{AAEEDDCD-CF37-412B-A647-CCCCCC41CCF2}" type="pres">
      <dgm:prSet presAssocID="{EAE4E37A-2591-4776-8DFD-4E06097BF38A}" presName="rootComposite" presStyleCnt="0"/>
      <dgm:spPr/>
    </dgm:pt>
    <dgm:pt modelId="{3DA42AB6-CF7F-4C13-A554-B2C1C6571765}" type="pres">
      <dgm:prSet presAssocID="{EAE4E37A-2591-4776-8DFD-4E06097BF38A}" presName="rootText" presStyleLbl="node3" presStyleIdx="10" presStyleCnt="14" custScaleX="1255279" custScaleY="219070" custLinFactNeighborX="54580" custLinFactNeighborY="-5609">
        <dgm:presLayoutVars>
          <dgm:chPref val="3"/>
        </dgm:presLayoutVars>
      </dgm:prSet>
      <dgm:spPr/>
    </dgm:pt>
    <dgm:pt modelId="{9C4840F5-6E9B-4147-B306-99FE5F0116CC}" type="pres">
      <dgm:prSet presAssocID="{EAE4E37A-2591-4776-8DFD-4E06097BF38A}" presName="rootConnector" presStyleLbl="node3" presStyleIdx="10" presStyleCnt="14"/>
      <dgm:spPr/>
    </dgm:pt>
    <dgm:pt modelId="{1DD0616C-D08D-49DF-89D4-7017FEFE8E7B}" type="pres">
      <dgm:prSet presAssocID="{EAE4E37A-2591-4776-8DFD-4E06097BF38A}" presName="hierChild4" presStyleCnt="0"/>
      <dgm:spPr/>
    </dgm:pt>
    <dgm:pt modelId="{5B3EE52A-66A9-4387-86F7-1D981D401BF6}" type="pres">
      <dgm:prSet presAssocID="{EAE4E37A-2591-4776-8DFD-4E06097BF38A}" presName="hierChild5" presStyleCnt="0"/>
      <dgm:spPr/>
    </dgm:pt>
    <dgm:pt modelId="{E2F84CEC-015A-42B8-A3E2-F89DA14464A6}" type="pres">
      <dgm:prSet presAssocID="{C3A79BC1-B8E6-4B27-9B01-50ADC4DDDEB8}" presName="hierChild5" presStyleCnt="0"/>
      <dgm:spPr/>
    </dgm:pt>
    <dgm:pt modelId="{6B81277C-499B-4D6C-8A2F-B2BC4FEF0B34}" type="pres">
      <dgm:prSet presAssocID="{13523C0B-0543-4C58-B36A-5C6F0B4645BF}" presName="hierChild3" presStyleCnt="0"/>
      <dgm:spPr/>
    </dgm:pt>
    <dgm:pt modelId="{F65FC988-3712-46C8-ABFA-A4EA4CE479D6}" type="pres">
      <dgm:prSet presAssocID="{F2D44DC0-E863-413F-8EFB-A19C13AC56B0}" presName="hierRoot1" presStyleCnt="0">
        <dgm:presLayoutVars>
          <dgm:hierBranch val="init"/>
        </dgm:presLayoutVars>
      </dgm:prSet>
      <dgm:spPr/>
    </dgm:pt>
    <dgm:pt modelId="{CF02B72D-4D03-4B58-950A-FE397806D5BA}" type="pres">
      <dgm:prSet presAssocID="{F2D44DC0-E863-413F-8EFB-A19C13AC56B0}" presName="rootComposite1" presStyleCnt="0"/>
      <dgm:spPr/>
    </dgm:pt>
    <dgm:pt modelId="{AC819455-E0DE-41E5-84CB-8FE0E89C0CCE}" type="pres">
      <dgm:prSet presAssocID="{F2D44DC0-E863-413F-8EFB-A19C13AC56B0}" presName="rootText1" presStyleLbl="node0" presStyleIdx="4" presStyleCnt="6" custScaleX="218133" custScaleY="444080" custLinFactNeighborX="-62912" custLinFactNeighborY="-22846">
        <dgm:presLayoutVars>
          <dgm:chPref val="3"/>
        </dgm:presLayoutVars>
      </dgm:prSet>
      <dgm:spPr/>
    </dgm:pt>
    <dgm:pt modelId="{DFC1085A-B6AA-4C84-AB6C-BDB3DF96A439}" type="pres">
      <dgm:prSet presAssocID="{F2D44DC0-E863-413F-8EFB-A19C13AC56B0}" presName="rootConnector1" presStyleLbl="node1" presStyleIdx="0" presStyleCnt="0"/>
      <dgm:spPr/>
    </dgm:pt>
    <dgm:pt modelId="{BE115ADA-4796-4CF2-9BF5-6AA118EF8BC3}" type="pres">
      <dgm:prSet presAssocID="{F2D44DC0-E863-413F-8EFB-A19C13AC56B0}" presName="hierChild2" presStyleCnt="0"/>
      <dgm:spPr/>
    </dgm:pt>
    <dgm:pt modelId="{210EFF03-30A1-4682-9E64-6F73FD138B26}" type="pres">
      <dgm:prSet presAssocID="{18C6E5EE-8443-46F0-8F92-8622E0439FB5}" presName="Name64" presStyleLbl="parChTrans1D2" presStyleIdx="11" presStyleCnt="14"/>
      <dgm:spPr/>
    </dgm:pt>
    <dgm:pt modelId="{8069238F-C19D-4F94-9B1A-1CC780590A20}" type="pres">
      <dgm:prSet presAssocID="{7BE20107-3FB4-48CA-AF20-77A747019DEB}" presName="hierRoot2" presStyleCnt="0">
        <dgm:presLayoutVars>
          <dgm:hierBranch val="init"/>
        </dgm:presLayoutVars>
      </dgm:prSet>
      <dgm:spPr/>
    </dgm:pt>
    <dgm:pt modelId="{47382AD0-4AAA-4DFD-8B31-D2B661F4920D}" type="pres">
      <dgm:prSet presAssocID="{7BE20107-3FB4-48CA-AF20-77A747019DEB}" presName="rootComposite" presStyleCnt="0"/>
      <dgm:spPr/>
    </dgm:pt>
    <dgm:pt modelId="{4DA7E8AE-4BE2-4506-9365-F86C212DDB45}" type="pres">
      <dgm:prSet presAssocID="{7BE20107-3FB4-48CA-AF20-77A747019DEB}" presName="rootText" presStyleLbl="node2" presStyleIdx="11" presStyleCnt="14" custScaleX="319786" custScaleY="166190" custLinFactNeighborX="-162" custLinFactNeighborY="-24923">
        <dgm:presLayoutVars>
          <dgm:chPref val="3"/>
        </dgm:presLayoutVars>
      </dgm:prSet>
      <dgm:spPr/>
    </dgm:pt>
    <dgm:pt modelId="{0CA50C51-8229-42ED-8EA2-8A2ADFDC7A3E}" type="pres">
      <dgm:prSet presAssocID="{7BE20107-3FB4-48CA-AF20-77A747019DEB}" presName="rootConnector" presStyleLbl="node2" presStyleIdx="11" presStyleCnt="14"/>
      <dgm:spPr/>
    </dgm:pt>
    <dgm:pt modelId="{ED583FD1-2ED2-47D1-9694-5179E1D02BE2}" type="pres">
      <dgm:prSet presAssocID="{7BE20107-3FB4-48CA-AF20-77A747019DEB}" presName="hierChild4" presStyleCnt="0"/>
      <dgm:spPr/>
    </dgm:pt>
    <dgm:pt modelId="{703F69F1-85D8-4377-A263-AA21802DEF67}" type="pres">
      <dgm:prSet presAssocID="{BD67FC1E-8CED-4FCD-BC70-136C0766AC5E}" presName="Name64" presStyleLbl="parChTrans1D3" presStyleIdx="11" presStyleCnt="14"/>
      <dgm:spPr/>
    </dgm:pt>
    <dgm:pt modelId="{BE02C6F3-4CB2-44FF-9116-C6DB5B5CB6B7}" type="pres">
      <dgm:prSet presAssocID="{9C8A2515-7AF3-47C0-9B4C-571E8D888E6E}" presName="hierRoot2" presStyleCnt="0">
        <dgm:presLayoutVars>
          <dgm:hierBranch val="init"/>
        </dgm:presLayoutVars>
      </dgm:prSet>
      <dgm:spPr/>
    </dgm:pt>
    <dgm:pt modelId="{AD76FCC7-8231-433F-A083-EFE797EE3301}" type="pres">
      <dgm:prSet presAssocID="{9C8A2515-7AF3-47C0-9B4C-571E8D888E6E}" presName="rootComposite" presStyleCnt="0"/>
      <dgm:spPr/>
    </dgm:pt>
    <dgm:pt modelId="{152D00A9-D5B2-4227-BD6F-7811D29DBFF5}" type="pres">
      <dgm:prSet presAssocID="{9C8A2515-7AF3-47C0-9B4C-571E8D888E6E}" presName="rootText" presStyleLbl="node3" presStyleIdx="11" presStyleCnt="14" custScaleX="906550" custScaleY="236190" custLinFactX="102284" custLinFactNeighborX="200000" custLinFactNeighborY="-26607">
        <dgm:presLayoutVars>
          <dgm:chPref val="3"/>
        </dgm:presLayoutVars>
      </dgm:prSet>
      <dgm:spPr/>
    </dgm:pt>
    <dgm:pt modelId="{93981C72-854A-44C9-B00F-95B9C9CBB91D}" type="pres">
      <dgm:prSet presAssocID="{9C8A2515-7AF3-47C0-9B4C-571E8D888E6E}" presName="rootConnector" presStyleLbl="node3" presStyleIdx="11" presStyleCnt="14"/>
      <dgm:spPr/>
    </dgm:pt>
    <dgm:pt modelId="{B89E8BB0-3CC1-45C1-B1FD-A495610FCB6C}" type="pres">
      <dgm:prSet presAssocID="{9C8A2515-7AF3-47C0-9B4C-571E8D888E6E}" presName="hierChild4" presStyleCnt="0"/>
      <dgm:spPr/>
    </dgm:pt>
    <dgm:pt modelId="{45B6D3B9-2F5A-4ADB-92DA-4E2E8BCD3742}" type="pres">
      <dgm:prSet presAssocID="{9C8A2515-7AF3-47C0-9B4C-571E8D888E6E}" presName="hierChild5" presStyleCnt="0"/>
      <dgm:spPr/>
    </dgm:pt>
    <dgm:pt modelId="{8AC1FC46-85F2-4983-B49D-CD5B71591827}" type="pres">
      <dgm:prSet presAssocID="{7BE20107-3FB4-48CA-AF20-77A747019DEB}" presName="hierChild5" presStyleCnt="0"/>
      <dgm:spPr/>
    </dgm:pt>
    <dgm:pt modelId="{A16EA505-5042-4F3A-8528-9CA5E6D17830}" type="pres">
      <dgm:prSet presAssocID="{F2D44DC0-E863-413F-8EFB-A19C13AC56B0}" presName="hierChild3" presStyleCnt="0"/>
      <dgm:spPr/>
    </dgm:pt>
    <dgm:pt modelId="{AE5A2560-26C6-43BE-96B4-09A798CD1CBD}" type="pres">
      <dgm:prSet presAssocID="{8780D9E7-EF35-4F13-8916-696B8F692BF4}" presName="hierRoot1" presStyleCnt="0">
        <dgm:presLayoutVars>
          <dgm:hierBranch val="init"/>
        </dgm:presLayoutVars>
      </dgm:prSet>
      <dgm:spPr/>
    </dgm:pt>
    <dgm:pt modelId="{892BA382-E272-4238-9255-37A5BD662C1C}" type="pres">
      <dgm:prSet presAssocID="{8780D9E7-EF35-4F13-8916-696B8F692BF4}" presName="rootComposite1" presStyleCnt="0"/>
      <dgm:spPr/>
    </dgm:pt>
    <dgm:pt modelId="{8D138A2F-19C2-4208-9CCE-9618F1175359}" type="pres">
      <dgm:prSet presAssocID="{8780D9E7-EF35-4F13-8916-696B8F692BF4}" presName="rootText1" presStyleLbl="node0" presStyleIdx="5" presStyleCnt="6" custScaleX="221722" custScaleY="412629" custLinFactNeighborX="-62715" custLinFactNeighborY="1257">
        <dgm:presLayoutVars>
          <dgm:chPref val="3"/>
        </dgm:presLayoutVars>
      </dgm:prSet>
      <dgm:spPr/>
    </dgm:pt>
    <dgm:pt modelId="{26F3E32A-A13E-4A8A-ABAC-BE46150EFF00}" type="pres">
      <dgm:prSet presAssocID="{8780D9E7-EF35-4F13-8916-696B8F692BF4}" presName="rootConnector1" presStyleLbl="node1" presStyleIdx="0" presStyleCnt="0"/>
      <dgm:spPr/>
    </dgm:pt>
    <dgm:pt modelId="{A076CF5B-A015-48CE-8410-6653CBABE7A0}" type="pres">
      <dgm:prSet presAssocID="{8780D9E7-EF35-4F13-8916-696B8F692BF4}" presName="hierChild2" presStyleCnt="0"/>
      <dgm:spPr/>
    </dgm:pt>
    <dgm:pt modelId="{8F2BCBAB-49DE-4E55-94E6-EB0C5D62EC72}" type="pres">
      <dgm:prSet presAssocID="{AF26C1CE-12C3-4F04-98FD-D202A59F3A47}" presName="Name64" presStyleLbl="parChTrans1D2" presStyleIdx="12" presStyleCnt="14"/>
      <dgm:spPr/>
    </dgm:pt>
    <dgm:pt modelId="{585AC6A7-79F7-4AF2-81A5-7DAB6639FCA6}" type="pres">
      <dgm:prSet presAssocID="{EF5D418C-3227-4685-A75E-38CC44308512}" presName="hierRoot2" presStyleCnt="0">
        <dgm:presLayoutVars>
          <dgm:hierBranch val="init"/>
        </dgm:presLayoutVars>
      </dgm:prSet>
      <dgm:spPr/>
    </dgm:pt>
    <dgm:pt modelId="{72CA740D-D8B9-4662-A5CB-EAF27338C84E}" type="pres">
      <dgm:prSet presAssocID="{EF5D418C-3227-4685-A75E-38CC44308512}" presName="rootComposite" presStyleCnt="0"/>
      <dgm:spPr/>
    </dgm:pt>
    <dgm:pt modelId="{C0C7B06F-95F2-4EF2-A1F0-7B0B32A4E871}" type="pres">
      <dgm:prSet presAssocID="{EF5D418C-3227-4685-A75E-38CC44308512}" presName="rootText" presStyleLbl="node2" presStyleIdx="12" presStyleCnt="14" custScaleX="480795" custScaleY="284199" custLinFactNeighborX="3926" custLinFactNeighborY="-5356">
        <dgm:presLayoutVars>
          <dgm:chPref val="3"/>
        </dgm:presLayoutVars>
      </dgm:prSet>
      <dgm:spPr/>
    </dgm:pt>
    <dgm:pt modelId="{92CD8BE3-7630-43B7-AF5D-D24A1A18FE75}" type="pres">
      <dgm:prSet presAssocID="{EF5D418C-3227-4685-A75E-38CC44308512}" presName="rootConnector" presStyleLbl="node2" presStyleIdx="12" presStyleCnt="14"/>
      <dgm:spPr/>
    </dgm:pt>
    <dgm:pt modelId="{3FAFBBBA-73C4-4FF3-BE1A-5539F25F51DF}" type="pres">
      <dgm:prSet presAssocID="{EF5D418C-3227-4685-A75E-38CC44308512}" presName="hierChild4" presStyleCnt="0"/>
      <dgm:spPr/>
    </dgm:pt>
    <dgm:pt modelId="{F2E0D5FA-20FC-4EF9-BE83-987558BD359D}" type="pres">
      <dgm:prSet presAssocID="{17698C70-968A-4B63-B4B8-6380D55A77CE}" presName="Name64" presStyleLbl="parChTrans1D3" presStyleIdx="12" presStyleCnt="14"/>
      <dgm:spPr/>
    </dgm:pt>
    <dgm:pt modelId="{461EBD1D-6D5E-4BEA-B2A4-994CA38676FA}" type="pres">
      <dgm:prSet presAssocID="{E9DF623C-7219-4477-9BA3-4E1CA6255F3E}" presName="hierRoot2" presStyleCnt="0">
        <dgm:presLayoutVars>
          <dgm:hierBranch val="init"/>
        </dgm:presLayoutVars>
      </dgm:prSet>
      <dgm:spPr/>
    </dgm:pt>
    <dgm:pt modelId="{05EF8C14-E735-431F-99F9-750805A84E92}" type="pres">
      <dgm:prSet presAssocID="{E9DF623C-7219-4477-9BA3-4E1CA6255F3E}" presName="rootComposite" presStyleCnt="0"/>
      <dgm:spPr/>
    </dgm:pt>
    <dgm:pt modelId="{E466356F-66E2-405B-9CC6-3D2F415EBF5F}" type="pres">
      <dgm:prSet presAssocID="{E9DF623C-7219-4477-9BA3-4E1CA6255F3E}" presName="rootText" presStyleLbl="node3" presStyleIdx="12" presStyleCnt="14" custScaleX="797408" custScaleY="240414" custLinFactX="36519" custLinFactNeighborX="100000" custLinFactNeighborY="14297">
        <dgm:presLayoutVars>
          <dgm:chPref val="3"/>
        </dgm:presLayoutVars>
      </dgm:prSet>
      <dgm:spPr/>
    </dgm:pt>
    <dgm:pt modelId="{69C0F405-E219-4E7B-8B49-BB09CC1313EE}" type="pres">
      <dgm:prSet presAssocID="{E9DF623C-7219-4477-9BA3-4E1CA6255F3E}" presName="rootConnector" presStyleLbl="node3" presStyleIdx="12" presStyleCnt="14"/>
      <dgm:spPr/>
    </dgm:pt>
    <dgm:pt modelId="{5EAC7252-2D99-4CB6-A064-B45D421884EC}" type="pres">
      <dgm:prSet presAssocID="{E9DF623C-7219-4477-9BA3-4E1CA6255F3E}" presName="hierChild4" presStyleCnt="0"/>
      <dgm:spPr/>
    </dgm:pt>
    <dgm:pt modelId="{E176D6C3-D5EC-4CA5-90F6-09521E669A3B}" type="pres">
      <dgm:prSet presAssocID="{E9DF623C-7219-4477-9BA3-4E1CA6255F3E}" presName="hierChild5" presStyleCnt="0"/>
      <dgm:spPr/>
    </dgm:pt>
    <dgm:pt modelId="{9F3D1852-7B2E-4F39-B218-2637F7A6ACCA}" type="pres">
      <dgm:prSet presAssocID="{EF5D418C-3227-4685-A75E-38CC44308512}" presName="hierChild5" presStyleCnt="0"/>
      <dgm:spPr/>
    </dgm:pt>
    <dgm:pt modelId="{6F9D0FFF-47AA-4D9F-A4BB-AC5096A55C78}" type="pres">
      <dgm:prSet presAssocID="{30D41CDC-2221-41D4-A27A-676A356215EE}" presName="Name64" presStyleLbl="parChTrans1D2" presStyleIdx="13" presStyleCnt="14"/>
      <dgm:spPr/>
    </dgm:pt>
    <dgm:pt modelId="{EEB1DB5F-B90E-4FE7-A657-3D3B2E05A468}" type="pres">
      <dgm:prSet presAssocID="{5162D504-C5F8-457A-9980-FFB86F25E4E1}" presName="hierRoot2" presStyleCnt="0">
        <dgm:presLayoutVars>
          <dgm:hierBranch val="init"/>
        </dgm:presLayoutVars>
      </dgm:prSet>
      <dgm:spPr/>
    </dgm:pt>
    <dgm:pt modelId="{C5FE19DB-69D1-42C6-B1C4-F365CAB87A5C}" type="pres">
      <dgm:prSet presAssocID="{5162D504-C5F8-457A-9980-FFB86F25E4E1}" presName="rootComposite" presStyleCnt="0"/>
      <dgm:spPr/>
    </dgm:pt>
    <dgm:pt modelId="{EC096330-E575-4525-80A5-61079D61E8E0}" type="pres">
      <dgm:prSet presAssocID="{5162D504-C5F8-457A-9980-FFB86F25E4E1}" presName="rootText" presStyleLbl="node2" presStyleIdx="13" presStyleCnt="14" custScaleX="378750" custScaleY="291849" custLinFactNeighborX="14902" custLinFactNeighborY="-26606">
        <dgm:presLayoutVars>
          <dgm:chPref val="3"/>
        </dgm:presLayoutVars>
      </dgm:prSet>
      <dgm:spPr/>
    </dgm:pt>
    <dgm:pt modelId="{367BDE38-CC45-4435-93DB-27957DB7104E}" type="pres">
      <dgm:prSet presAssocID="{5162D504-C5F8-457A-9980-FFB86F25E4E1}" presName="rootConnector" presStyleLbl="node2" presStyleIdx="13" presStyleCnt="14"/>
      <dgm:spPr/>
    </dgm:pt>
    <dgm:pt modelId="{D37A2AC6-A9AA-4174-8CDE-402F856243D2}" type="pres">
      <dgm:prSet presAssocID="{5162D504-C5F8-457A-9980-FFB86F25E4E1}" presName="hierChild4" presStyleCnt="0"/>
      <dgm:spPr/>
    </dgm:pt>
    <dgm:pt modelId="{AF94C891-094A-4C57-A324-9C590CF995EC}" type="pres">
      <dgm:prSet presAssocID="{001021B4-3DD2-4FD9-82D4-9FE6EE7F3B25}" presName="Name64" presStyleLbl="parChTrans1D3" presStyleIdx="13" presStyleCnt="14"/>
      <dgm:spPr/>
    </dgm:pt>
    <dgm:pt modelId="{1C343881-67E3-479C-84FF-64CF81159561}" type="pres">
      <dgm:prSet presAssocID="{22F77DF7-EC5D-45C8-BB4F-F38F13E162F5}" presName="hierRoot2" presStyleCnt="0">
        <dgm:presLayoutVars>
          <dgm:hierBranch val="init"/>
        </dgm:presLayoutVars>
      </dgm:prSet>
      <dgm:spPr/>
    </dgm:pt>
    <dgm:pt modelId="{AD74E14D-CC1B-4F53-9F30-6C0F00D02A93}" type="pres">
      <dgm:prSet presAssocID="{22F77DF7-EC5D-45C8-BB4F-F38F13E162F5}" presName="rootComposite" presStyleCnt="0"/>
      <dgm:spPr/>
    </dgm:pt>
    <dgm:pt modelId="{86938492-1A4D-478D-9346-891973DDD7DC}" type="pres">
      <dgm:prSet presAssocID="{22F77DF7-EC5D-45C8-BB4F-F38F13E162F5}" presName="rootText" presStyleLbl="node3" presStyleIdx="13" presStyleCnt="14" custScaleX="707152" custScaleY="267692" custLinFactX="100000" custLinFactNeighborX="149707" custLinFactNeighborY="-19955">
        <dgm:presLayoutVars>
          <dgm:chPref val="3"/>
        </dgm:presLayoutVars>
      </dgm:prSet>
      <dgm:spPr/>
    </dgm:pt>
    <dgm:pt modelId="{298C3536-FFA3-40B0-8895-8635ECBB59F8}" type="pres">
      <dgm:prSet presAssocID="{22F77DF7-EC5D-45C8-BB4F-F38F13E162F5}" presName="rootConnector" presStyleLbl="node3" presStyleIdx="13" presStyleCnt="14"/>
      <dgm:spPr/>
    </dgm:pt>
    <dgm:pt modelId="{118D734A-D691-49D7-899B-38E3156845BA}" type="pres">
      <dgm:prSet presAssocID="{22F77DF7-EC5D-45C8-BB4F-F38F13E162F5}" presName="hierChild4" presStyleCnt="0"/>
      <dgm:spPr/>
    </dgm:pt>
    <dgm:pt modelId="{C930C7B2-51E9-4B69-A936-EC163D70C95A}" type="pres">
      <dgm:prSet presAssocID="{22F77DF7-EC5D-45C8-BB4F-F38F13E162F5}" presName="hierChild5" presStyleCnt="0"/>
      <dgm:spPr/>
    </dgm:pt>
    <dgm:pt modelId="{C0199984-F460-4B7B-B4D6-8CEE0A221C79}" type="pres">
      <dgm:prSet presAssocID="{5162D504-C5F8-457A-9980-FFB86F25E4E1}" presName="hierChild5" presStyleCnt="0"/>
      <dgm:spPr/>
    </dgm:pt>
    <dgm:pt modelId="{0BB45FB6-7E8B-4AB6-A8DF-B364BB66578C}" type="pres">
      <dgm:prSet presAssocID="{8780D9E7-EF35-4F13-8916-696B8F692BF4}" presName="hierChild3" presStyleCnt="0"/>
      <dgm:spPr/>
    </dgm:pt>
  </dgm:ptLst>
  <dgm:cxnLst>
    <dgm:cxn modelId="{DA534D06-F26F-4339-A98D-A089A0D7D088}" srcId="{8780D9E7-EF35-4F13-8916-696B8F692BF4}" destId="{EF5D418C-3227-4685-A75E-38CC44308512}" srcOrd="0" destOrd="0" parTransId="{AF26C1CE-12C3-4F04-98FD-D202A59F3A47}" sibTransId="{7BF1E722-A546-4E1F-943D-2F6CF1C0BE60}"/>
    <dgm:cxn modelId="{6464830B-02A0-4CCC-A082-8D838023BE69}" type="presOf" srcId="{036F03B4-FF93-49EF-AA84-D71D270E4FF8}" destId="{25F5E716-AD86-4E74-8B78-402A6D84F5F2}" srcOrd="1" destOrd="0" presId="urn:microsoft.com/office/officeart/2009/3/layout/HorizontalOrganizationChart"/>
    <dgm:cxn modelId="{7505F10B-839F-4560-B904-316808551A9A}" srcId="{036F03B4-FF93-49EF-AA84-D71D270E4FF8}" destId="{8D7EDE7A-D5B3-41F0-BAB9-D86CFDDA6464}" srcOrd="0" destOrd="0" parTransId="{6B2892E9-8E3E-4D72-B415-BA00D2692AFA}" sibTransId="{2C2DA355-87BE-41E3-AA9F-A21F278F07A6}"/>
    <dgm:cxn modelId="{21BFE80E-A71E-4D54-94E3-86BBB97AF7C5}" type="presOf" srcId="{EF5D418C-3227-4685-A75E-38CC44308512}" destId="{92CD8BE3-7630-43B7-AF5D-D24A1A18FE75}" srcOrd="1" destOrd="0" presId="urn:microsoft.com/office/officeart/2009/3/layout/HorizontalOrganizationChart"/>
    <dgm:cxn modelId="{6AC1600F-DDAE-49F0-8FEE-91D393FBCF6D}" srcId="{09A24061-93C3-4F98-B315-EEB10DE3B7C9}" destId="{54147CAC-157F-4E3B-B362-81A1920C3BBB}" srcOrd="2" destOrd="0" parTransId="{95C824C1-DEBC-45B8-BDD3-6EB4F449492D}" sibTransId="{96C22407-72A7-4A60-88D0-2B0149A26856}"/>
    <dgm:cxn modelId="{1D97E40F-6EA1-43A2-8413-401254EB5C72}" type="presOf" srcId="{361E6E4F-411A-4A18-80F2-206DB316CDBC}" destId="{6F1C1F87-9A0F-4D37-A005-148C52553C0B}" srcOrd="0" destOrd="0" presId="urn:microsoft.com/office/officeart/2009/3/layout/HorizontalOrganizationChart"/>
    <dgm:cxn modelId="{BB965E13-5D61-438F-9BD5-B8DAF8AE460C}" type="presOf" srcId="{FDB3A000-A26A-4318-ABA4-E5698596AF79}" destId="{7D5836EF-0C30-4A9A-8D01-A6C10A7227FB}" srcOrd="0" destOrd="0" presId="urn:microsoft.com/office/officeart/2009/3/layout/HorizontalOrganizationChart"/>
    <dgm:cxn modelId="{445D7513-60F6-405C-B978-2952B2EC7FCE}" type="presOf" srcId="{BDFDBC71-B8E1-4BFD-988B-EC3B0BA5951F}" destId="{45D84F17-07B0-468C-99A6-00D59E127EBC}" srcOrd="1" destOrd="0" presId="urn:microsoft.com/office/officeart/2009/3/layout/HorizontalOrganizationChart"/>
    <dgm:cxn modelId="{6160D313-9EFD-4EA9-B7AC-8229F7577BAA}" srcId="{C3A79BC1-B8E6-4B27-9B01-50ADC4DDDEB8}" destId="{EAE4E37A-2591-4776-8DFD-4E06097BF38A}" srcOrd="0" destOrd="0" parTransId="{915B3662-A2EA-4805-8870-1A7FEBD6E176}" sibTransId="{10A76E76-7710-4479-893C-3695EBEA879E}"/>
    <dgm:cxn modelId="{A5A03314-00CE-4344-B977-B4F354812724}" srcId="{8780D9E7-EF35-4F13-8916-696B8F692BF4}" destId="{5162D504-C5F8-457A-9980-FFB86F25E4E1}" srcOrd="1" destOrd="0" parTransId="{30D41CDC-2221-41D4-A27A-676A356215EE}" sibTransId="{02B2A1FF-6E41-49B1-808D-59CBB5BA1074}"/>
    <dgm:cxn modelId="{E7516B14-DEDE-4AEE-94C9-EB7D9F1F88DB}" type="presOf" srcId="{A363D879-8023-4E01-83DE-866D6F94A8E5}" destId="{EA1272ED-C1D8-461F-A0E6-5B9A6A5B3323}" srcOrd="0" destOrd="0" presId="urn:microsoft.com/office/officeart/2009/3/layout/HorizontalOrganizationChart"/>
    <dgm:cxn modelId="{6A7D3E16-0E00-455E-A0DF-361DE4CBEE37}" srcId="{0A14ACFD-8712-49AA-B7FD-0A4A978C67CC}" destId="{5FDC9423-F4C5-4166-9E50-0649887F8AEE}" srcOrd="0" destOrd="0" parTransId="{0E8705E4-13D7-4A99-A35E-30299CD4B228}" sibTransId="{C5813525-2245-4C86-8790-E30A49ADEEFF}"/>
    <dgm:cxn modelId="{9B118A17-0800-4EED-BA9A-1B3937C13B88}" type="presOf" srcId="{CDFFEF18-6139-44A8-9146-FF0DAE64031C}" destId="{25A96D92-96CC-4583-A554-434784AD2975}" srcOrd="0" destOrd="0" presId="urn:microsoft.com/office/officeart/2009/3/layout/HorizontalOrganizationChart"/>
    <dgm:cxn modelId="{D779FB17-163C-4E75-A2F2-21638E39149C}" srcId="{8D24C9ED-FC38-4069-9960-27F47F20B42F}" destId="{9E1037F1-3475-4327-AE57-300297E991DD}" srcOrd="1" destOrd="0" parTransId="{43EE35A8-4621-4A01-AFF3-52D763517B6B}" sibTransId="{FFD33663-5C28-46C7-A3D6-AA0D786DB8E3}"/>
    <dgm:cxn modelId="{8F3F6B1D-6E57-4048-98FC-D003470FBB00}" srcId="{866545B1-99CB-4989-9FF3-089E52DDE184}" destId="{4B9B83F3-57C7-4AB9-9C83-9D6B57BC3F78}" srcOrd="0" destOrd="0" parTransId="{CAF5605A-A7D3-441D-AC85-D0D308B11DD6}" sibTransId="{9D559912-6955-4FA6-80D1-76D5B9A6E2ED}"/>
    <dgm:cxn modelId="{313A551D-4344-4DF5-B42C-9B717ED6F42C}" type="presOf" srcId="{7C772539-A9D1-48A0-A3C7-DCA744E0854F}" destId="{49411107-9240-46E4-B81E-74C908DB916A}" srcOrd="0" destOrd="0" presId="urn:microsoft.com/office/officeart/2009/3/layout/HorizontalOrganizationChart"/>
    <dgm:cxn modelId="{20B9FD1E-DB91-4986-95C8-5D14497C6D16}" type="presOf" srcId="{54147CAC-157F-4E3B-B362-81A1920C3BBB}" destId="{3B6C8387-1F7C-4E2E-87D8-34D311ED611A}" srcOrd="0" destOrd="0" presId="urn:microsoft.com/office/officeart/2009/3/layout/HorizontalOrganizationChart"/>
    <dgm:cxn modelId="{6CA4C01F-8098-4CFF-B636-DCC10B44015E}" srcId="{F2D44DC0-E863-413F-8EFB-A19C13AC56B0}" destId="{7BE20107-3FB4-48CA-AF20-77A747019DEB}" srcOrd="0" destOrd="0" parTransId="{18C6E5EE-8443-46F0-8F92-8622E0439FB5}" sibTransId="{F28C8407-F405-4D04-B054-E75B6B4BF12D}"/>
    <dgm:cxn modelId="{90A7C71F-CE37-4428-A833-61B10CB6F44F}" type="presOf" srcId="{D4AE7028-C43F-47BC-880E-E954556743D2}" destId="{9D719C73-1118-46A5-8FA2-9EF3E9CB9FC9}" srcOrd="0" destOrd="0" presId="urn:microsoft.com/office/officeart/2009/3/layout/HorizontalOrganizationChart"/>
    <dgm:cxn modelId="{F3912D21-2182-45E5-AB57-65953FE2151F}" type="presOf" srcId="{036F03B4-FF93-49EF-AA84-D71D270E4FF8}" destId="{10BAF65D-35F2-422F-AAB6-920590C26E35}" srcOrd="0" destOrd="0" presId="urn:microsoft.com/office/officeart/2009/3/layout/HorizontalOrganizationChart"/>
    <dgm:cxn modelId="{6C34AB22-8467-476B-8245-1D46E0EC3DC6}" type="presOf" srcId="{C3FA376F-4D5A-4B48-827F-0A385C1ACDB6}" destId="{2B05B698-BCE8-40EF-8C01-CCD91FAF310E}" srcOrd="0" destOrd="0" presId="urn:microsoft.com/office/officeart/2009/3/layout/HorizontalOrganizationChart"/>
    <dgm:cxn modelId="{4CA93424-D291-4F1C-8F3A-8EEA3D3B4E37}" srcId="{8D24C9ED-FC38-4069-9960-27F47F20B42F}" destId="{0A14ACFD-8712-49AA-B7FD-0A4A978C67CC}" srcOrd="0" destOrd="0" parTransId="{290E6244-A582-4158-A22D-5A41AA47C43D}" sibTransId="{81388A88-5131-470A-80CE-F14E5D84DE88}"/>
    <dgm:cxn modelId="{05362125-3916-4FC5-BD3B-850267D35AEB}" type="presOf" srcId="{C3A79BC1-B8E6-4B27-9B01-50ADC4DDDEB8}" destId="{D04668C0-6211-4D8C-AAD0-104EE5BF49AD}" srcOrd="0" destOrd="0" presId="urn:microsoft.com/office/officeart/2009/3/layout/HorizontalOrganizationChart"/>
    <dgm:cxn modelId="{BC295227-83F3-44B6-8325-423C4F6BDEC8}" type="presOf" srcId="{4B9B83F3-57C7-4AB9-9C83-9D6B57BC3F78}" destId="{F589825A-E0B6-4684-9F49-D2EB8AA74B2B}" srcOrd="0" destOrd="0" presId="urn:microsoft.com/office/officeart/2009/3/layout/HorizontalOrganizationChart"/>
    <dgm:cxn modelId="{3259662C-3215-4D09-8CE4-BE0176C1E6EE}" srcId="{13523C0B-0543-4C58-B36A-5C6F0B4645BF}" destId="{C3A79BC1-B8E6-4B27-9B01-50ADC4DDDEB8}" srcOrd="2" destOrd="0" parTransId="{5E7D6392-F811-47DB-9777-E4E2AC58E496}" sibTransId="{E730D709-045F-4802-9890-41377C6DADED}"/>
    <dgm:cxn modelId="{03F8EA2D-4C6E-47F1-B19C-807DAA391FAD}" type="presOf" srcId="{824C6178-11FE-41A8-A9A9-C7F9B37791AD}" destId="{3FE4A8F0-871A-4AB9-9A53-AB34556A2186}" srcOrd="1" destOrd="0" presId="urn:microsoft.com/office/officeart/2009/3/layout/HorizontalOrganizationChart"/>
    <dgm:cxn modelId="{0FAA9831-8E92-4D94-88E7-8BCF14C2D509}" type="presOf" srcId="{782560D7-49EA-430F-9606-237BBFA60187}" destId="{7213B715-A83B-4E20-BC45-8086EAB6A856}" srcOrd="0" destOrd="0" presId="urn:microsoft.com/office/officeart/2009/3/layout/HorizontalOrganizationChart"/>
    <dgm:cxn modelId="{38B2C932-4304-427A-B705-2F7B23AD4A62}" srcId="{B72B772B-5AD7-4D67-B924-83FD1946CF78}" destId="{FDB3A000-A26A-4318-ABA4-E5698596AF79}" srcOrd="0" destOrd="0" parTransId="{223C99A7-2B0D-42C7-BC69-087FD6DC0327}" sibTransId="{3E74DF95-698A-4FA0-A0A2-8866C4AC82E5}"/>
    <dgm:cxn modelId="{AEA51434-47A0-4E1B-8596-C11DFE13A7DC}" type="presOf" srcId="{22F77DF7-EC5D-45C8-BB4F-F38F13E162F5}" destId="{86938492-1A4D-478D-9346-891973DDD7DC}" srcOrd="0" destOrd="0" presId="urn:microsoft.com/office/officeart/2009/3/layout/HorizontalOrganizationChart"/>
    <dgm:cxn modelId="{0695EA34-4C58-46E0-84F1-324399536243}" srcId="{824C6178-11FE-41A8-A9A9-C7F9B37791AD}" destId="{7C772539-A9D1-48A0-A3C7-DCA744E0854F}" srcOrd="0" destOrd="0" parTransId="{520399F9-BFB8-4FFE-8F96-3137210F3AD0}" sibTransId="{25A06E1A-32B4-4674-895D-A2A5F7C6D5E2}"/>
    <dgm:cxn modelId="{2272C237-CAA4-4E8B-8FC4-BABC0EE0A220}" type="presOf" srcId="{B18FD3AF-E0B1-4264-84D3-CC5EA9E69F7E}" destId="{FEE6D10F-1AF9-4CBF-BFF6-85EE185F4D50}" srcOrd="0" destOrd="0" presId="urn:microsoft.com/office/officeart/2009/3/layout/HorizontalOrganizationChart"/>
    <dgm:cxn modelId="{EBBD5F3A-2005-421B-A206-21E49FB863A2}" type="presOf" srcId="{B18FD3AF-E0B1-4264-84D3-CC5EA9E69F7E}" destId="{1A7BC368-3F90-48D1-A474-344239014E20}" srcOrd="1" destOrd="0" presId="urn:microsoft.com/office/officeart/2009/3/layout/HorizontalOrganizationChart"/>
    <dgm:cxn modelId="{7C80843B-BC9E-4BC8-820A-F58AE9E281A4}" srcId="{B18FD3AF-E0B1-4264-84D3-CC5EA9E69F7E}" destId="{848B3056-D063-4DB3-8B39-C616D2C21718}" srcOrd="0" destOrd="0" parTransId="{C3FA376F-4D5A-4B48-827F-0A385C1ACDB6}" sibTransId="{746D4E2D-7951-4074-BF27-A35AB2526656}"/>
    <dgm:cxn modelId="{424BE53B-7843-4FCA-9724-28E7E101B95E}" type="presOf" srcId="{3C74C198-B1C1-48D7-8974-1A87E866EDDB}" destId="{DF1BBFD3-E09A-4800-9F16-D6520E64296A}" srcOrd="0" destOrd="0" presId="urn:microsoft.com/office/officeart/2009/3/layout/HorizontalOrganizationChart"/>
    <dgm:cxn modelId="{6514E03C-A497-4213-A457-F18F2B15B6B3}" srcId="{09A24061-93C3-4F98-B315-EEB10DE3B7C9}" destId="{8780D9E7-EF35-4F13-8916-696B8F692BF4}" srcOrd="5" destOrd="0" parTransId="{80EADBB8-7A72-4B29-A2B5-9FC44F3F8956}" sibTransId="{4B03F2EB-D23B-4F8B-AAB9-7CF6497CE755}"/>
    <dgm:cxn modelId="{8D43F03C-A802-4F18-9E56-67EFBAAF261C}" type="presOf" srcId="{361E6E4F-411A-4A18-80F2-206DB316CDBC}" destId="{3D1210BF-D28A-4E4B-98A9-EE1A4135716A}" srcOrd="1" destOrd="0" presId="urn:microsoft.com/office/officeart/2009/3/layout/HorizontalOrganizationChart"/>
    <dgm:cxn modelId="{8B63183F-287E-4565-948D-9F633E09F25C}" type="presOf" srcId="{6E7A3C3D-96DD-441C-979F-CA0114653E4E}" destId="{74C209C6-9A9B-43A4-AEDF-3C57F83AAE62}" srcOrd="1" destOrd="0" presId="urn:microsoft.com/office/officeart/2009/3/layout/HorizontalOrganizationChart"/>
    <dgm:cxn modelId="{3F123C3F-B162-410E-B23E-C3FF93F71B2A}" type="presOf" srcId="{866545B1-99CB-4989-9FF3-089E52DDE184}" destId="{A3B7DC1D-D41E-4971-89C4-086A53722A6D}" srcOrd="1" destOrd="0" presId="urn:microsoft.com/office/officeart/2009/3/layout/HorizontalOrganizationChart"/>
    <dgm:cxn modelId="{EEB44B5F-865F-4A0A-8E6A-701A9DC83709}" type="presOf" srcId="{0E8705E4-13D7-4A99-A35E-30299CD4B228}" destId="{4257CE5C-9350-48AE-AF7D-3F0102714BF5}" srcOrd="0" destOrd="0" presId="urn:microsoft.com/office/officeart/2009/3/layout/HorizontalOrganizationChart"/>
    <dgm:cxn modelId="{A73C765F-B28B-49ED-B6C3-E8DB13B35FC8}" type="presOf" srcId="{866545B1-99CB-4989-9FF3-089E52DDE184}" destId="{A5F3765C-F53E-4932-81A2-0716E5A4C91B}" srcOrd="0" destOrd="0" presId="urn:microsoft.com/office/officeart/2009/3/layout/HorizontalOrganizationChart"/>
    <dgm:cxn modelId="{3547BF60-1FA0-4B0C-A81E-4374CF61004F}" type="presOf" srcId="{F2D44DC0-E863-413F-8EFB-A19C13AC56B0}" destId="{AC819455-E0DE-41E5-84CB-8FE0E89C0CCE}" srcOrd="0" destOrd="0" presId="urn:microsoft.com/office/officeart/2009/3/layout/HorizontalOrganizationChart"/>
    <dgm:cxn modelId="{9207AE42-F808-4D38-9A26-DF29CF72EE7C}" type="presOf" srcId="{5162D504-C5F8-457A-9980-FFB86F25E4E1}" destId="{367BDE38-CC45-4435-93DB-27957DB7104E}" srcOrd="1" destOrd="0" presId="urn:microsoft.com/office/officeart/2009/3/layout/HorizontalOrganizationChart"/>
    <dgm:cxn modelId="{1A4FB362-19AA-48D3-A8D2-21313F528F09}" srcId="{13523C0B-0543-4C58-B36A-5C6F0B4645BF}" destId="{62298CD4-2898-4E38-8D67-8538051FB1D1}" srcOrd="0" destOrd="0" parTransId="{D4AE7028-C43F-47BC-880E-E954556743D2}" sibTransId="{2A3BACCF-0F95-4A13-8742-80FA96BD078A}"/>
    <dgm:cxn modelId="{896C8843-426F-4341-BAE8-009934B983CA}" type="presOf" srcId="{203CF5A8-B41A-4D23-8F6C-85AD5FF6F496}" destId="{D71FACF8-F6E8-4E32-BE92-D3500D54A7C1}" srcOrd="0" destOrd="0" presId="urn:microsoft.com/office/officeart/2009/3/layout/HorizontalOrganizationChart"/>
    <dgm:cxn modelId="{634FF243-EF8E-45D6-9484-FC4BD292B8DB}" srcId="{EF5D418C-3227-4685-A75E-38CC44308512}" destId="{E9DF623C-7219-4477-9BA3-4E1CA6255F3E}" srcOrd="0" destOrd="0" parTransId="{17698C70-968A-4B63-B4B8-6380D55A77CE}" sibTransId="{CB374990-5DD1-4368-805E-82908A5C829F}"/>
    <dgm:cxn modelId="{8CB18864-7699-40B9-9C45-3AA7808797A3}" type="presOf" srcId="{7BE20107-3FB4-48CA-AF20-77A747019DEB}" destId="{4DA7E8AE-4BE2-4506-9365-F86C212DDB45}" srcOrd="0" destOrd="0" presId="urn:microsoft.com/office/officeart/2009/3/layout/HorizontalOrganizationChart"/>
    <dgm:cxn modelId="{1742F144-E423-4481-8B2B-83FE99D52EC5}" srcId="{62298CD4-2898-4E38-8D67-8538051FB1D1}" destId="{3C74C198-B1C1-48D7-8974-1A87E866EDDB}" srcOrd="0" destOrd="0" parTransId="{45CEA551-5BCA-418B-B544-7A69BE106C46}" sibTransId="{AD175F19-25B1-4DB9-A202-B30B300D27C6}"/>
    <dgm:cxn modelId="{AAE51965-079F-4330-B6CB-33C700542DB2}" type="presOf" srcId="{94E5B615-1C9A-4D01-B4BD-248BF0FD8162}" destId="{54FC48C8-5878-4B2C-B37B-18A300A32281}" srcOrd="0" destOrd="0" presId="urn:microsoft.com/office/officeart/2009/3/layout/HorizontalOrganizationChart"/>
    <dgm:cxn modelId="{50D1A645-75E5-4A7D-A7D5-914E2D3BC509}" type="presOf" srcId="{E9DF623C-7219-4477-9BA3-4E1CA6255F3E}" destId="{69C0F405-E219-4E7B-8B49-BB09CC1313EE}" srcOrd="1" destOrd="0" presId="urn:microsoft.com/office/officeart/2009/3/layout/HorizontalOrganizationChart"/>
    <dgm:cxn modelId="{7807BE66-9560-487E-ACAC-654C1718BBD5}" type="presOf" srcId="{8D24C9ED-FC38-4069-9960-27F47F20B42F}" destId="{FA901798-B5B0-4D18-B13E-DA6788815183}" srcOrd="1" destOrd="0" presId="urn:microsoft.com/office/officeart/2009/3/layout/HorizontalOrganizationChart"/>
    <dgm:cxn modelId="{8ACA1D67-6777-447E-AFB8-E4E18C818C5E}" type="presOf" srcId="{AF26C1CE-12C3-4F04-98FD-D202A59F3A47}" destId="{8F2BCBAB-49DE-4E55-94E6-EB0C5D62EC72}" srcOrd="0" destOrd="0" presId="urn:microsoft.com/office/officeart/2009/3/layout/HorizontalOrganizationChart"/>
    <dgm:cxn modelId="{9C3E4F67-2917-4FA0-AF9F-EFD40E091745}" srcId="{09A24061-93C3-4F98-B315-EEB10DE3B7C9}" destId="{F2D44DC0-E863-413F-8EFB-A19C13AC56B0}" srcOrd="4" destOrd="0" parTransId="{CEC40EAB-B0AE-4119-BC69-0A393A7727ED}" sibTransId="{D7553457-14A2-46CA-80A6-720205F319AC}"/>
    <dgm:cxn modelId="{BC525F6B-5F9A-4EC6-939D-CEDB6E62AD8D}" srcId="{8D24C9ED-FC38-4069-9960-27F47F20B42F}" destId="{B72B772B-5AD7-4D67-B924-83FD1946CF78}" srcOrd="2" destOrd="0" parTransId="{D643B16E-0B73-4D3F-A25A-08FFD742AA0C}" sibTransId="{E5C55303-0ACC-48B1-9303-6E7E52940397}"/>
    <dgm:cxn modelId="{E7A9B74B-A702-433C-9542-68CF8DF7B04F}" type="presOf" srcId="{17698C70-968A-4B63-B4B8-6380D55A77CE}" destId="{F2E0D5FA-20FC-4EF9-BE83-987558BD359D}" srcOrd="0" destOrd="0" presId="urn:microsoft.com/office/officeart/2009/3/layout/HorizontalOrganizationChart"/>
    <dgm:cxn modelId="{1A76A46F-3171-49FE-AD72-5F8DDABCBE04}" type="presOf" srcId="{09A24061-93C3-4F98-B315-EEB10DE3B7C9}" destId="{AA5755D5-9ADA-4192-855F-D0C4AE296CCE}" srcOrd="0" destOrd="0" presId="urn:microsoft.com/office/officeart/2009/3/layout/HorizontalOrganizationChart"/>
    <dgm:cxn modelId="{30D1BF6F-2B57-48FD-B656-B3BE9BE03DC5}" type="presOf" srcId="{223C99A7-2B0D-42C7-BC69-087FD6DC0327}" destId="{7FBE3CF5-00FD-4115-BEC5-BA15550F1E97}" srcOrd="0" destOrd="0" presId="urn:microsoft.com/office/officeart/2009/3/layout/HorizontalOrganizationChart"/>
    <dgm:cxn modelId="{D03D2270-F5B2-4D0B-BC3C-97998E50804B}" type="presOf" srcId="{7B3B7B32-3CAD-4956-B179-FF9858EF2E36}" destId="{424BCF1E-8BCD-499C-BD35-FE836E64C4BE}" srcOrd="0" destOrd="0" presId="urn:microsoft.com/office/officeart/2009/3/layout/HorizontalOrganizationChart"/>
    <dgm:cxn modelId="{F7115550-7C34-4FFD-8A00-FB336115DF26}" srcId="{54147CAC-157F-4E3B-B362-81A1920C3BBB}" destId="{B18FD3AF-E0B1-4264-84D3-CC5EA9E69F7E}" srcOrd="0" destOrd="0" parTransId="{9231D2E8-FA69-45FF-A746-C7FBB88E291E}" sibTransId="{CB62AB0B-EA99-457C-8720-CEE0CF2D0384}"/>
    <dgm:cxn modelId="{6ACC6171-493B-46AB-A111-FFFB032C0697}" srcId="{09A24061-93C3-4F98-B315-EEB10DE3B7C9}" destId="{824C6178-11FE-41A8-A9A9-C7F9B37791AD}" srcOrd="0" destOrd="0" parTransId="{546FAD8C-1338-4F95-B389-E6BA29CE40CC}" sibTransId="{983DFD76-D566-4E63-8D49-37D808CC4457}"/>
    <dgm:cxn modelId="{7B496772-DE0F-4B11-B539-D3921A264C4D}" srcId="{13523C0B-0543-4C58-B36A-5C6F0B4645BF}" destId="{866545B1-99CB-4989-9FF3-089E52DDE184}" srcOrd="1" destOrd="0" parTransId="{14340518-708B-447C-A4E4-A9E8D7E339A6}" sibTransId="{ADB9A51C-38BA-4B8B-A55F-0312B3FB5047}"/>
    <dgm:cxn modelId="{DA961753-6C9B-4896-BE9F-BE798886CA58}" type="presOf" srcId="{8780D9E7-EF35-4F13-8916-696B8F692BF4}" destId="{8D138A2F-19C2-4208-9CCE-9618F1175359}" srcOrd="0" destOrd="0" presId="urn:microsoft.com/office/officeart/2009/3/layout/HorizontalOrganizationChart"/>
    <dgm:cxn modelId="{72E18074-B612-480C-9AAF-9496C50C2896}" type="presOf" srcId="{B72B772B-5AD7-4D67-B924-83FD1946CF78}" destId="{9BDE5534-B665-4A4E-B327-9BE233656ED1}" srcOrd="1" destOrd="0" presId="urn:microsoft.com/office/officeart/2009/3/layout/HorizontalOrganizationChart"/>
    <dgm:cxn modelId="{4D428554-7A70-441D-B145-0B9A9F47F7BF}" type="presOf" srcId="{EAE4E37A-2591-4776-8DFD-4E06097BF38A}" destId="{9C4840F5-6E9B-4147-B306-99FE5F0116CC}" srcOrd="1" destOrd="0" presId="urn:microsoft.com/office/officeart/2009/3/layout/HorizontalOrganizationChart"/>
    <dgm:cxn modelId="{3C3AB074-FF62-4F7B-88ED-069BDE5DD300}" type="presOf" srcId="{F2D44DC0-E863-413F-8EFB-A19C13AC56B0}" destId="{DFC1085A-B6AA-4C84-AB6C-BDB3DF96A439}" srcOrd="1" destOrd="0" presId="urn:microsoft.com/office/officeart/2009/3/layout/HorizontalOrganizationChart"/>
    <dgm:cxn modelId="{BC4DE874-DD10-44A9-8F15-51A347688672}" type="presOf" srcId="{7BE20107-3FB4-48CA-AF20-77A747019DEB}" destId="{0CA50C51-8229-42ED-8EA2-8A2ADFDC7A3E}" srcOrd="1" destOrd="0" presId="urn:microsoft.com/office/officeart/2009/3/layout/HorizontalOrganizationChart"/>
    <dgm:cxn modelId="{26643676-AC67-4538-812A-1FBCFC9C9EFF}" srcId="{7C772539-A9D1-48A0-A3C7-DCA744E0854F}" destId="{203CF5A8-B41A-4D23-8F6C-85AD5FF6F496}" srcOrd="0" destOrd="0" parTransId="{94E5B615-1C9A-4D01-B4BD-248BF0FD8162}" sibTransId="{CDAE7B6B-CD51-47FB-BB84-636B1FC98E8F}"/>
    <dgm:cxn modelId="{E4EDE657-5E1B-4C01-86F5-992B7896E40D}" type="presOf" srcId="{848B3056-D063-4DB3-8B39-C616D2C21718}" destId="{511990E3-393D-41F7-AF9B-2D044103EFEA}" srcOrd="1" destOrd="0" presId="urn:microsoft.com/office/officeart/2009/3/layout/HorizontalOrganizationChart"/>
    <dgm:cxn modelId="{31905F58-26CA-48DD-9257-3181818950C3}" type="presOf" srcId="{9E1037F1-3475-4327-AE57-300297E991DD}" destId="{66A60A8C-24CD-424C-AF3B-8C1A90A0322A}" srcOrd="1" destOrd="0" presId="urn:microsoft.com/office/officeart/2009/3/layout/HorizontalOrganizationChart"/>
    <dgm:cxn modelId="{F37D5159-E1DD-4A87-8171-D80C3A967EFF}" type="presOf" srcId="{019C15A1-2079-4679-955A-D19E92172DC1}" destId="{5F8DC40C-CFA2-4DEC-AAEB-7ADA2DF0F6CD}" srcOrd="1" destOrd="0" presId="urn:microsoft.com/office/officeart/2009/3/layout/HorizontalOrganizationChart"/>
    <dgm:cxn modelId="{E8DC2E7A-7A46-4D52-A9EF-AE93F2470848}" srcId="{54147CAC-157F-4E3B-B362-81A1920C3BBB}" destId="{036F03B4-FF93-49EF-AA84-D71D270E4FF8}" srcOrd="1" destOrd="0" parTransId="{782560D7-49EA-430F-9606-237BBFA60187}" sibTransId="{922217E3-749B-4D00-8FDC-BD72025A5315}"/>
    <dgm:cxn modelId="{25E9B25A-575F-449E-A529-7D87BB2CAC33}" type="presOf" srcId="{BD67FC1E-8CED-4FCD-BC70-136C0766AC5E}" destId="{703F69F1-85D8-4377-A263-AA21802DEF67}" srcOrd="0" destOrd="0" presId="urn:microsoft.com/office/officeart/2009/3/layout/HorizontalOrganizationChart"/>
    <dgm:cxn modelId="{022AC57A-403F-42C5-9B1A-33E396EEC844}" type="presOf" srcId="{6B2892E9-8E3E-4D72-B415-BA00D2692AFA}" destId="{2F729793-695D-471F-8595-474A4C4E4330}" srcOrd="0" destOrd="0" presId="urn:microsoft.com/office/officeart/2009/3/layout/HorizontalOrganizationChart"/>
    <dgm:cxn modelId="{EA97717B-4A81-429A-BC49-BE22CAC37AF2}" srcId="{09A24061-93C3-4F98-B315-EEB10DE3B7C9}" destId="{8D24C9ED-FC38-4069-9960-27F47F20B42F}" srcOrd="1" destOrd="0" parTransId="{0CFBF542-D810-43DD-811B-5084A73351EF}" sibTransId="{7FC039FC-7C2C-41A4-BD45-0C9A94C6B58A}"/>
    <dgm:cxn modelId="{4963A17C-F45A-44E3-9908-5F6CF4145B2B}" srcId="{6E7A3C3D-96DD-441C-979F-CA0114653E4E}" destId="{BDFDBC71-B8E1-4BFD-988B-EC3B0BA5951F}" srcOrd="0" destOrd="0" parTransId="{3AB2710B-7C5B-4EA4-A667-7E686078C631}" sibTransId="{EABD191F-A0CC-4996-A29D-E0231AFB383B}"/>
    <dgm:cxn modelId="{6619387E-162E-4B7B-B845-37510795A840}" type="presOf" srcId="{B72B772B-5AD7-4D67-B924-83FD1946CF78}" destId="{3BDD0EF4-49D1-4FB9-8AE9-16BB757FCAB2}" srcOrd="0" destOrd="0" presId="urn:microsoft.com/office/officeart/2009/3/layout/HorizontalOrganizationChart"/>
    <dgm:cxn modelId="{F7D6F182-ED70-41F0-A1B4-19412394BBC7}" type="presOf" srcId="{7C772539-A9D1-48A0-A3C7-DCA744E0854F}" destId="{79E990D3-E0B5-45B6-83A9-3BB19CA8B8A7}" srcOrd="1" destOrd="0" presId="urn:microsoft.com/office/officeart/2009/3/layout/HorizontalOrganizationChart"/>
    <dgm:cxn modelId="{0837FE84-1566-4378-BF6D-B93CA3482922}" type="presOf" srcId="{FDB3A000-A26A-4318-ABA4-E5698596AF79}" destId="{297C6510-7001-43DF-B3AB-76F14EA8CF11}" srcOrd="1" destOrd="0" presId="urn:microsoft.com/office/officeart/2009/3/layout/HorizontalOrganizationChart"/>
    <dgm:cxn modelId="{2AA1E887-F9E2-4BD9-9490-87B1346CA5E6}" type="presOf" srcId="{9231D2E8-FA69-45FF-A746-C7FBB88E291E}" destId="{8B6BD521-864D-45C4-AFAF-9463C0CB204A}" srcOrd="0" destOrd="0" presId="urn:microsoft.com/office/officeart/2009/3/layout/HorizontalOrganizationChart"/>
    <dgm:cxn modelId="{59695689-3DD7-46CF-B683-E72A6F9C0B32}" type="presOf" srcId="{203CF5A8-B41A-4D23-8F6C-85AD5FF6F496}" destId="{7DB07006-E698-4E3B-80AF-442FEA16746D}" srcOrd="1" destOrd="0" presId="urn:microsoft.com/office/officeart/2009/3/layout/HorizontalOrganizationChart"/>
    <dgm:cxn modelId="{073BCF8A-60E2-4541-94FC-F64D8AA26BE5}" type="presOf" srcId="{62298CD4-2898-4E38-8D67-8538051FB1D1}" destId="{2A6D5A96-8F6C-4408-9C0D-38F47E19B185}" srcOrd="1" destOrd="0" presId="urn:microsoft.com/office/officeart/2009/3/layout/HorizontalOrganizationChart"/>
    <dgm:cxn modelId="{10E2C98B-9C62-4733-B64E-9D87F3200B0A}" type="presOf" srcId="{9C8A2515-7AF3-47C0-9B4C-571E8D888E6E}" destId="{93981C72-854A-44C9-B00F-95B9C9CBB91D}" srcOrd="1" destOrd="0" presId="urn:microsoft.com/office/officeart/2009/3/layout/HorizontalOrganizationChart"/>
    <dgm:cxn modelId="{8364DF92-3CF8-4D45-973F-36016985260A}" srcId="{9E1037F1-3475-4327-AE57-300297E991DD}" destId="{019C15A1-2079-4679-955A-D19E92172DC1}" srcOrd="0" destOrd="0" parTransId="{7B3B7B32-3CAD-4956-B179-FF9858EF2E36}" sibTransId="{FCE90EE0-9C2B-4A98-A9C0-63B051FA1AA2}"/>
    <dgm:cxn modelId="{07B79093-7508-4BE0-A136-B757F8506164}" srcId="{824C6178-11FE-41A8-A9A9-C7F9B37791AD}" destId="{A363D879-8023-4E01-83DE-866D6F94A8E5}" srcOrd="2" destOrd="0" parTransId="{3EC33C47-D8BD-4E70-AF45-6617735E41CA}" sibTransId="{9018DF4D-D262-4639-AFF9-6D463652EC42}"/>
    <dgm:cxn modelId="{3A087194-231D-4CAA-AFA8-F2DE417CDE0B}" type="presOf" srcId="{43EE35A8-4621-4A01-AFF3-52D763517B6B}" destId="{D848A6D1-D3C0-4145-A027-6910FFB39063}" srcOrd="0" destOrd="0" presId="urn:microsoft.com/office/officeart/2009/3/layout/HorizontalOrganizationChart"/>
    <dgm:cxn modelId="{7670FF96-2418-4CC3-93CB-73816139B743}" type="presOf" srcId="{30D41CDC-2221-41D4-A27A-676A356215EE}" destId="{6F9D0FFF-47AA-4D9F-A4BB-AC5096A55C78}" srcOrd="0" destOrd="0" presId="urn:microsoft.com/office/officeart/2009/3/layout/HorizontalOrganizationChart"/>
    <dgm:cxn modelId="{FD67E097-0815-48B8-AC66-07C6A59B9F52}" type="presOf" srcId="{6E7A3C3D-96DD-441C-979F-CA0114653E4E}" destId="{91D7A565-E99A-4A49-B699-03C7425EFC10}" srcOrd="0" destOrd="0" presId="urn:microsoft.com/office/officeart/2009/3/layout/HorizontalOrganizationChart"/>
    <dgm:cxn modelId="{37B5579C-F91A-4F1D-A77F-382976565B17}" srcId="{A363D879-8023-4E01-83DE-866D6F94A8E5}" destId="{361E6E4F-411A-4A18-80F2-206DB316CDBC}" srcOrd="0" destOrd="0" parTransId="{E73B45FE-2AF6-4759-8855-66DEDE00BE40}" sibTransId="{F096483D-D1A1-404B-B0DE-FCB4EEF13935}"/>
    <dgm:cxn modelId="{6583969F-F0B6-400A-A07A-F76CA9087008}" type="presOf" srcId="{9C8A2515-7AF3-47C0-9B4C-571E8D888E6E}" destId="{152D00A9-D5B2-4227-BD6F-7811D29DBFF5}" srcOrd="0" destOrd="0" presId="urn:microsoft.com/office/officeart/2009/3/layout/HorizontalOrganizationChart"/>
    <dgm:cxn modelId="{D148B49F-BD9D-4B2A-8948-740B61601515}" type="presOf" srcId="{22F77DF7-EC5D-45C8-BB4F-F38F13E162F5}" destId="{298C3536-FFA3-40B0-8895-8635ECBB59F8}" srcOrd="1" destOrd="0" presId="urn:microsoft.com/office/officeart/2009/3/layout/HorizontalOrganizationChart"/>
    <dgm:cxn modelId="{D43EA0A1-D218-4481-8946-D75BAC62BBAC}" type="presOf" srcId="{001021B4-3DD2-4FD9-82D4-9FE6EE7F3B25}" destId="{AF94C891-094A-4C57-A324-9C590CF995EC}" srcOrd="0" destOrd="0" presId="urn:microsoft.com/office/officeart/2009/3/layout/HorizontalOrganizationChart"/>
    <dgm:cxn modelId="{BA68BAA1-8D4E-4AC8-A38A-1C7AB4E2AF75}" srcId="{09A24061-93C3-4F98-B315-EEB10DE3B7C9}" destId="{13523C0B-0543-4C58-B36A-5C6F0B4645BF}" srcOrd="3" destOrd="0" parTransId="{5DE594CD-21B2-41B6-AF15-E5F1E57C34FD}" sibTransId="{0E9BB39E-3BB3-4831-93A9-6B084F13F1EE}"/>
    <dgm:cxn modelId="{864BD1A2-A82A-4612-94C7-FB373C6BDCA6}" type="presOf" srcId="{4B9B83F3-57C7-4AB9-9C83-9D6B57BC3F78}" destId="{FA24CB1A-6F6D-46A3-836E-6E755A61D06A}" srcOrd="1" destOrd="0" presId="urn:microsoft.com/office/officeart/2009/3/layout/HorizontalOrganizationChart"/>
    <dgm:cxn modelId="{DDFCD6A2-BCF1-46E1-8F09-206B6E887D86}" type="presOf" srcId="{13523C0B-0543-4C58-B36A-5C6F0B4645BF}" destId="{E8881057-D69A-4360-B59C-2A726A00C15F}" srcOrd="1" destOrd="0" presId="urn:microsoft.com/office/officeart/2009/3/layout/HorizontalOrganizationChart"/>
    <dgm:cxn modelId="{186880A3-FFFF-4C31-9FB5-4FB818E7C88D}" type="presOf" srcId="{62298CD4-2898-4E38-8D67-8538051FB1D1}" destId="{7FBF3A21-F3CA-4EFD-B9B5-B324B6B7A728}" srcOrd="0" destOrd="0" presId="urn:microsoft.com/office/officeart/2009/3/layout/HorizontalOrganizationChart"/>
    <dgm:cxn modelId="{621B65A9-EDF6-4857-9475-6CDBFBD154A8}" type="presOf" srcId="{8D7EDE7A-D5B3-41F0-BAB9-D86CFDDA6464}" destId="{9B9F4112-40EE-4009-B3FB-2B0A1F82B090}" srcOrd="1" destOrd="0" presId="urn:microsoft.com/office/officeart/2009/3/layout/HorizontalOrganizationChart"/>
    <dgm:cxn modelId="{1F9023AA-3B78-47DA-9C08-CE3BFAFD5FE6}" type="presOf" srcId="{C3A79BC1-B8E6-4B27-9B01-50ADC4DDDEB8}" destId="{142A59C6-71D7-4059-BF9D-F3A337EF1F6F}" srcOrd="1" destOrd="0" presId="urn:microsoft.com/office/officeart/2009/3/layout/HorizontalOrganizationChart"/>
    <dgm:cxn modelId="{28A02DAB-E04C-4875-B270-6837FE23FA5F}" type="presOf" srcId="{8780D9E7-EF35-4F13-8916-696B8F692BF4}" destId="{26F3E32A-A13E-4A8A-ABAC-BE46150EFF00}" srcOrd="1" destOrd="0" presId="urn:microsoft.com/office/officeart/2009/3/layout/HorizontalOrganizationChart"/>
    <dgm:cxn modelId="{CA4CA4AB-2913-4F67-8202-C3B7AB2A31F1}" type="presOf" srcId="{5FDC9423-F4C5-4166-9E50-0649887F8AEE}" destId="{EF72091A-0926-4BB4-B09D-37E1E7210130}" srcOrd="1" destOrd="0" presId="urn:microsoft.com/office/officeart/2009/3/layout/HorizontalOrganizationChart"/>
    <dgm:cxn modelId="{330A9FAE-79A3-4F98-80EA-ABE7418E2E44}" type="presOf" srcId="{0A14ACFD-8712-49AA-B7FD-0A4A978C67CC}" destId="{A27A865D-AB52-4C31-A4EA-FAF0904E9916}" srcOrd="1" destOrd="0" presId="urn:microsoft.com/office/officeart/2009/3/layout/HorizontalOrganizationChart"/>
    <dgm:cxn modelId="{7E8217B0-FC5C-45F5-882A-8D776C74D921}" type="presOf" srcId="{18C6E5EE-8443-46F0-8F92-8622E0439FB5}" destId="{210EFF03-30A1-4682-9E64-6F73FD138B26}" srcOrd="0" destOrd="0" presId="urn:microsoft.com/office/officeart/2009/3/layout/HorizontalOrganizationChart"/>
    <dgm:cxn modelId="{0B6CBFB0-011C-4A7D-A6C8-3CBC50DBB582}" type="presOf" srcId="{520399F9-BFB8-4FFE-8F96-3137210F3AD0}" destId="{A29C9C67-A71C-4904-9214-CB6A37B9B011}" srcOrd="0" destOrd="0" presId="urn:microsoft.com/office/officeart/2009/3/layout/HorizontalOrganizationChart"/>
    <dgm:cxn modelId="{60A1E8B0-258B-4EAE-AAF9-D374A778C288}" type="presOf" srcId="{3AB2710B-7C5B-4EA4-A667-7E686078C631}" destId="{2FBE8166-583A-4FB6-B052-6B5E69C2B490}" srcOrd="0" destOrd="0" presId="urn:microsoft.com/office/officeart/2009/3/layout/HorizontalOrganizationChart"/>
    <dgm:cxn modelId="{B9343DB2-10B5-43D8-A544-DDF928CAF3A2}" type="presOf" srcId="{8D7EDE7A-D5B3-41F0-BAB9-D86CFDDA6464}" destId="{5DA3BCD9-512E-41E5-8474-03656B563099}" srcOrd="0" destOrd="0" presId="urn:microsoft.com/office/officeart/2009/3/layout/HorizontalOrganizationChart"/>
    <dgm:cxn modelId="{A6C4BEB3-0E19-485D-B6F3-5A9CAE7E06EB}" type="presOf" srcId="{3C74C198-B1C1-48D7-8974-1A87E866EDDB}" destId="{82C4BD06-268D-407F-A931-2ECA7CEE8C68}" srcOrd="1" destOrd="0" presId="urn:microsoft.com/office/officeart/2009/3/layout/HorizontalOrganizationChart"/>
    <dgm:cxn modelId="{D604FCB8-D65D-4D83-A129-9339D17FD252}" type="presOf" srcId="{EAE4E37A-2591-4776-8DFD-4E06097BF38A}" destId="{3DA42AB6-CF7F-4C13-A554-B2C1C6571765}" srcOrd="0" destOrd="0" presId="urn:microsoft.com/office/officeart/2009/3/layout/HorizontalOrganizationChart"/>
    <dgm:cxn modelId="{8472B8C2-96FF-4AB5-ACC7-585BB6E5863C}" type="presOf" srcId="{0A14ACFD-8712-49AA-B7FD-0A4A978C67CC}" destId="{42D76FD0-C3E9-42FA-BE7F-AA0EE5A8376F}" srcOrd="0" destOrd="0" presId="urn:microsoft.com/office/officeart/2009/3/layout/HorizontalOrganizationChart"/>
    <dgm:cxn modelId="{0BF6E6CA-EB16-4934-A295-38B57001C1F4}" type="presOf" srcId="{5E7D6392-F811-47DB-9777-E4E2AC58E496}" destId="{2AC3AE58-734D-445A-B36A-943152AF00D6}" srcOrd="0" destOrd="0" presId="urn:microsoft.com/office/officeart/2009/3/layout/HorizontalOrganizationChart"/>
    <dgm:cxn modelId="{142E0ECB-9B92-4F33-9C84-98A99B87DD51}" type="presOf" srcId="{BDFDBC71-B8E1-4BFD-988B-EC3B0BA5951F}" destId="{2DD00DDC-7115-483C-9D98-EC82B315D392}" srcOrd="0" destOrd="0" presId="urn:microsoft.com/office/officeart/2009/3/layout/HorizontalOrganizationChart"/>
    <dgm:cxn modelId="{C5EE29CB-27D9-47B9-87FB-0B81D0CDC246}" type="presOf" srcId="{8D24C9ED-FC38-4069-9960-27F47F20B42F}" destId="{458FD17A-5F04-4356-8E2E-054EC3941C62}" srcOrd="0" destOrd="0" presId="urn:microsoft.com/office/officeart/2009/3/layout/HorizontalOrganizationChart"/>
    <dgm:cxn modelId="{90A92DCB-AF17-46A2-92C4-6921BE0F420A}" type="presOf" srcId="{3EC33C47-D8BD-4E70-AF45-6617735E41CA}" destId="{38ADC9A7-2AAC-4A9B-BF7F-2BDDF97882DE}" srcOrd="0" destOrd="0" presId="urn:microsoft.com/office/officeart/2009/3/layout/HorizontalOrganizationChart"/>
    <dgm:cxn modelId="{DCB78DCD-415D-4033-B6B2-BD6BAA8FD6CD}" type="presOf" srcId="{5162D504-C5F8-457A-9980-FFB86F25E4E1}" destId="{EC096330-E575-4525-80A5-61079D61E8E0}" srcOrd="0" destOrd="0" presId="urn:microsoft.com/office/officeart/2009/3/layout/HorizontalOrganizationChart"/>
    <dgm:cxn modelId="{C3A929CF-3DFD-44E9-8AD1-D31C670ED1A2}" type="presOf" srcId="{848B3056-D063-4DB3-8B39-C616D2C21718}" destId="{FA718D09-72A5-4B76-8A31-EC170F078E5C}" srcOrd="0" destOrd="0" presId="urn:microsoft.com/office/officeart/2009/3/layout/HorizontalOrganizationChart"/>
    <dgm:cxn modelId="{C99E46D0-1EC2-496C-89E3-0070C9265E8A}" type="presOf" srcId="{E9DF623C-7219-4477-9BA3-4E1CA6255F3E}" destId="{E466356F-66E2-405B-9CC6-3D2F415EBF5F}" srcOrd="0" destOrd="0" presId="urn:microsoft.com/office/officeart/2009/3/layout/HorizontalOrganizationChart"/>
    <dgm:cxn modelId="{A9C6D5D2-D110-45FB-B8CB-B9A20C082682}" srcId="{7BE20107-3FB4-48CA-AF20-77A747019DEB}" destId="{9C8A2515-7AF3-47C0-9B4C-571E8D888E6E}" srcOrd="0" destOrd="0" parTransId="{BD67FC1E-8CED-4FCD-BC70-136C0766AC5E}" sibTransId="{80B91BE5-BCCE-4D39-BE0A-DCA325A729E0}"/>
    <dgm:cxn modelId="{B6FAD6D7-4341-4E57-A59E-D38ECF4F1915}" type="presOf" srcId="{E73B45FE-2AF6-4759-8855-66DEDE00BE40}" destId="{224C319D-3798-4221-B848-934E2A7CE1A6}" srcOrd="0" destOrd="0" presId="urn:microsoft.com/office/officeart/2009/3/layout/HorizontalOrganizationChart"/>
    <dgm:cxn modelId="{490882DC-5123-48F8-872E-E2866D716C8C}" type="presOf" srcId="{824C6178-11FE-41A8-A9A9-C7F9B37791AD}" destId="{B3CE6168-0604-46D6-921A-B16FFAA17020}" srcOrd="0" destOrd="0" presId="urn:microsoft.com/office/officeart/2009/3/layout/HorizontalOrganizationChart"/>
    <dgm:cxn modelId="{480DAFE3-2100-40CB-99BE-B74671425A56}" type="presOf" srcId="{13523C0B-0543-4C58-B36A-5C6F0B4645BF}" destId="{F7A5A8E5-4E2C-4638-B2D9-F49243D43FCE}" srcOrd="0" destOrd="0" presId="urn:microsoft.com/office/officeart/2009/3/layout/HorizontalOrganizationChart"/>
    <dgm:cxn modelId="{EC2C43E4-7114-420B-91EC-D9F0144501B7}" type="presOf" srcId="{290E6244-A582-4158-A22D-5A41AA47C43D}" destId="{6D47A375-9AEF-4995-B432-81E00ED569B5}" srcOrd="0" destOrd="0" presId="urn:microsoft.com/office/officeart/2009/3/layout/HorizontalOrganizationChart"/>
    <dgm:cxn modelId="{0CFC39E5-9BBD-443C-8119-A041A6437FCB}" type="presOf" srcId="{9E1037F1-3475-4327-AE57-300297E991DD}" destId="{5FAA03DD-CD19-421A-B833-02EA5943D3A1}" srcOrd="0" destOrd="0" presId="urn:microsoft.com/office/officeart/2009/3/layout/HorizontalOrganizationChart"/>
    <dgm:cxn modelId="{D2C7A6E5-3394-475F-B825-CABE203E35A4}" srcId="{5162D504-C5F8-457A-9980-FFB86F25E4E1}" destId="{22F77DF7-EC5D-45C8-BB4F-F38F13E162F5}" srcOrd="0" destOrd="0" parTransId="{001021B4-3DD2-4FD9-82D4-9FE6EE7F3B25}" sibTransId="{FC0EB216-1B62-425C-97EC-7D599BE8C71A}"/>
    <dgm:cxn modelId="{580C86EA-FF4D-43F6-9B32-C9481F1C2F67}" type="presOf" srcId="{D643B16E-0B73-4D3F-A25A-08FFD742AA0C}" destId="{F0B18B05-1B55-4095-9EBF-7393E3FFFAB7}" srcOrd="0" destOrd="0" presId="urn:microsoft.com/office/officeart/2009/3/layout/HorizontalOrganizationChart"/>
    <dgm:cxn modelId="{8FA4D0ED-D23C-4623-8851-E605A0736D5B}" type="presOf" srcId="{5FDC9423-F4C5-4166-9E50-0649887F8AEE}" destId="{388E1FAD-B47C-474D-9EE2-570E64E2B5A4}" srcOrd="0" destOrd="0" presId="urn:microsoft.com/office/officeart/2009/3/layout/HorizontalOrganizationChart"/>
    <dgm:cxn modelId="{9E22AFEE-DB89-42BB-9A88-07E1AA3AB5E2}" type="presOf" srcId="{CAF5605A-A7D3-441D-AC85-D0D308B11DD6}" destId="{19BB3077-6B9B-4EDA-B34E-F36D044CA08F}" srcOrd="0" destOrd="0" presId="urn:microsoft.com/office/officeart/2009/3/layout/HorizontalOrganizationChart"/>
    <dgm:cxn modelId="{6AB664F2-A5A1-48FC-BC68-1C52955AB245}" type="presOf" srcId="{EF5D418C-3227-4685-A75E-38CC44308512}" destId="{C0C7B06F-95F2-4EF2-A1F0-7B0B32A4E871}" srcOrd="0" destOrd="0" presId="urn:microsoft.com/office/officeart/2009/3/layout/HorizontalOrganizationChart"/>
    <dgm:cxn modelId="{EB38C4F4-7D9C-493C-ABAF-564131959819}" type="presOf" srcId="{45CEA551-5BCA-418B-B544-7A69BE106C46}" destId="{D7CA7305-28E1-4350-BDE1-4AA27F3C3C75}" srcOrd="0" destOrd="0" presId="urn:microsoft.com/office/officeart/2009/3/layout/HorizontalOrganizationChart"/>
    <dgm:cxn modelId="{3F30D0F7-8505-430B-AFA7-4B8F25D5F407}" type="presOf" srcId="{54147CAC-157F-4E3B-B362-81A1920C3BBB}" destId="{5A92A13A-7C56-42C0-BC3F-F22F574D858D}" srcOrd="1" destOrd="0" presId="urn:microsoft.com/office/officeart/2009/3/layout/HorizontalOrganizationChart"/>
    <dgm:cxn modelId="{8B514FF8-EF66-47F6-969B-6497349E5A23}" type="presOf" srcId="{A363D879-8023-4E01-83DE-866D6F94A8E5}" destId="{1FC959CE-3366-459B-BEFA-EAC80218D370}" srcOrd="1" destOrd="0" presId="urn:microsoft.com/office/officeart/2009/3/layout/HorizontalOrganizationChart"/>
    <dgm:cxn modelId="{395544F9-D5B3-4F7F-BCCD-67914AB004C0}" type="presOf" srcId="{019C15A1-2079-4679-955A-D19E92172DC1}" destId="{D1FFF2CE-198D-44C7-B79F-065D198E31EC}" srcOrd="0" destOrd="0" presId="urn:microsoft.com/office/officeart/2009/3/layout/HorizontalOrganizationChart"/>
    <dgm:cxn modelId="{57DFA4FA-6C73-417F-A2DE-FFB20D720FA5}" type="presOf" srcId="{915B3662-A2EA-4805-8870-1A7FEBD6E176}" destId="{92B880FD-3AA2-47E9-A9E9-221D4F1107F2}" srcOrd="0" destOrd="0" presId="urn:microsoft.com/office/officeart/2009/3/layout/HorizontalOrganizationChart"/>
    <dgm:cxn modelId="{DCC9F3FE-2AB7-48D3-936B-8E8D4DE69256}" srcId="{824C6178-11FE-41A8-A9A9-C7F9B37791AD}" destId="{6E7A3C3D-96DD-441C-979F-CA0114653E4E}" srcOrd="1" destOrd="0" parTransId="{CDFFEF18-6139-44A8-9146-FF0DAE64031C}" sibTransId="{BF42801B-7830-4C2D-882F-87D4445ED687}"/>
    <dgm:cxn modelId="{EE7144FF-7F54-4E58-A1EC-66145D62CBED}" type="presOf" srcId="{14340518-708B-447C-A4E4-A9E8D7E339A6}" destId="{147DD9D0-59B2-4A0E-BB7C-1E386175E353}" srcOrd="0" destOrd="0" presId="urn:microsoft.com/office/officeart/2009/3/layout/HorizontalOrganizationChart"/>
    <dgm:cxn modelId="{96E9F19A-0059-4227-B02B-13D6E000ABF8}" type="presParOf" srcId="{AA5755D5-9ADA-4192-855F-D0C4AE296CCE}" destId="{E842F339-CA35-4160-8D7B-2BD6A7DDC4B8}" srcOrd="0" destOrd="0" presId="urn:microsoft.com/office/officeart/2009/3/layout/HorizontalOrganizationChart"/>
    <dgm:cxn modelId="{18A9FFD4-3210-4BC7-BA54-226DE773B29A}" type="presParOf" srcId="{E842F339-CA35-4160-8D7B-2BD6A7DDC4B8}" destId="{1E1DB4CC-5C9B-48AE-8EDC-CBBF15F9BE68}" srcOrd="0" destOrd="0" presId="urn:microsoft.com/office/officeart/2009/3/layout/HorizontalOrganizationChart"/>
    <dgm:cxn modelId="{1033BEFB-CB6E-4AD0-93CF-4DDEE3C271D5}" type="presParOf" srcId="{1E1DB4CC-5C9B-48AE-8EDC-CBBF15F9BE68}" destId="{B3CE6168-0604-46D6-921A-B16FFAA17020}" srcOrd="0" destOrd="0" presId="urn:microsoft.com/office/officeart/2009/3/layout/HorizontalOrganizationChart"/>
    <dgm:cxn modelId="{3D5D13FE-3C5C-4243-B932-003EC2233358}" type="presParOf" srcId="{1E1DB4CC-5C9B-48AE-8EDC-CBBF15F9BE68}" destId="{3FE4A8F0-871A-4AB9-9A53-AB34556A2186}" srcOrd="1" destOrd="0" presId="urn:microsoft.com/office/officeart/2009/3/layout/HorizontalOrganizationChart"/>
    <dgm:cxn modelId="{ED848A1C-A187-40B1-85B2-2ADBDAF2CD85}" type="presParOf" srcId="{E842F339-CA35-4160-8D7B-2BD6A7DDC4B8}" destId="{7B1B5B83-7DB0-4620-A43F-0C5B0EE29163}" srcOrd="1" destOrd="0" presId="urn:microsoft.com/office/officeart/2009/3/layout/HorizontalOrganizationChart"/>
    <dgm:cxn modelId="{0D8EA1B8-DD93-4DA9-8258-478E284D6C24}" type="presParOf" srcId="{7B1B5B83-7DB0-4620-A43F-0C5B0EE29163}" destId="{A29C9C67-A71C-4904-9214-CB6A37B9B011}" srcOrd="0" destOrd="0" presId="urn:microsoft.com/office/officeart/2009/3/layout/HorizontalOrganizationChart"/>
    <dgm:cxn modelId="{01973755-6B26-4F8F-8C22-4ED96D1C8EB8}" type="presParOf" srcId="{7B1B5B83-7DB0-4620-A43F-0C5B0EE29163}" destId="{F8F2FE37-194A-497C-8569-448FE4ACA717}" srcOrd="1" destOrd="0" presId="urn:microsoft.com/office/officeart/2009/3/layout/HorizontalOrganizationChart"/>
    <dgm:cxn modelId="{4943FC9C-F661-4708-A313-C915B6377A12}" type="presParOf" srcId="{F8F2FE37-194A-497C-8569-448FE4ACA717}" destId="{37EE66F6-881D-42E0-90BC-E3FBBA614F69}" srcOrd="0" destOrd="0" presId="urn:microsoft.com/office/officeart/2009/3/layout/HorizontalOrganizationChart"/>
    <dgm:cxn modelId="{4F77293E-DA79-45A6-9BDC-079CC2F41A5A}" type="presParOf" srcId="{37EE66F6-881D-42E0-90BC-E3FBBA614F69}" destId="{49411107-9240-46E4-B81E-74C908DB916A}" srcOrd="0" destOrd="0" presId="urn:microsoft.com/office/officeart/2009/3/layout/HorizontalOrganizationChart"/>
    <dgm:cxn modelId="{DCC98DFE-EBEE-484F-A96A-BA0CD3CDBF4F}" type="presParOf" srcId="{37EE66F6-881D-42E0-90BC-E3FBBA614F69}" destId="{79E990D3-E0B5-45B6-83A9-3BB19CA8B8A7}" srcOrd="1" destOrd="0" presId="urn:microsoft.com/office/officeart/2009/3/layout/HorizontalOrganizationChart"/>
    <dgm:cxn modelId="{A8CBED92-1994-46A8-B024-50B21B04A581}" type="presParOf" srcId="{F8F2FE37-194A-497C-8569-448FE4ACA717}" destId="{2172C39D-48E3-4F88-9C22-B73263499918}" srcOrd="1" destOrd="0" presId="urn:microsoft.com/office/officeart/2009/3/layout/HorizontalOrganizationChart"/>
    <dgm:cxn modelId="{E94FD583-46FB-4A18-9023-79E75DDFF3BE}" type="presParOf" srcId="{2172C39D-48E3-4F88-9C22-B73263499918}" destId="{54FC48C8-5878-4B2C-B37B-18A300A32281}" srcOrd="0" destOrd="0" presId="urn:microsoft.com/office/officeart/2009/3/layout/HorizontalOrganizationChart"/>
    <dgm:cxn modelId="{92A8BF58-CCF1-4765-9DDC-3F140D980DBD}" type="presParOf" srcId="{2172C39D-48E3-4F88-9C22-B73263499918}" destId="{4C9E6624-C3C5-494C-BEB8-9E774C94DF04}" srcOrd="1" destOrd="0" presId="urn:microsoft.com/office/officeart/2009/3/layout/HorizontalOrganizationChart"/>
    <dgm:cxn modelId="{8D6F0CC0-8CBB-41A6-97CC-FC373C5527D1}" type="presParOf" srcId="{4C9E6624-C3C5-494C-BEB8-9E774C94DF04}" destId="{A64C6B3F-2D07-4F19-9743-7AB24BE063BE}" srcOrd="0" destOrd="0" presId="urn:microsoft.com/office/officeart/2009/3/layout/HorizontalOrganizationChart"/>
    <dgm:cxn modelId="{0E4B9969-1674-435F-97B9-AA7F6C6A54A6}" type="presParOf" srcId="{A64C6B3F-2D07-4F19-9743-7AB24BE063BE}" destId="{D71FACF8-F6E8-4E32-BE92-D3500D54A7C1}" srcOrd="0" destOrd="0" presId="urn:microsoft.com/office/officeart/2009/3/layout/HorizontalOrganizationChart"/>
    <dgm:cxn modelId="{5C44A8E3-0C94-4D1C-B423-715493EEEB87}" type="presParOf" srcId="{A64C6B3F-2D07-4F19-9743-7AB24BE063BE}" destId="{7DB07006-E698-4E3B-80AF-442FEA16746D}" srcOrd="1" destOrd="0" presId="urn:microsoft.com/office/officeart/2009/3/layout/HorizontalOrganizationChart"/>
    <dgm:cxn modelId="{7F2A074F-0CBB-4D0F-BEB8-6E73E5B74A74}" type="presParOf" srcId="{4C9E6624-C3C5-494C-BEB8-9E774C94DF04}" destId="{DC2EF5DE-B708-4D65-A26F-8ABBDC80D66C}" srcOrd="1" destOrd="0" presId="urn:microsoft.com/office/officeart/2009/3/layout/HorizontalOrganizationChart"/>
    <dgm:cxn modelId="{84B93824-2DE2-4535-8CC1-ED34CBD7C901}" type="presParOf" srcId="{4C9E6624-C3C5-494C-BEB8-9E774C94DF04}" destId="{9A75723B-5776-44AC-9E63-6D04211E0A36}" srcOrd="2" destOrd="0" presId="urn:microsoft.com/office/officeart/2009/3/layout/HorizontalOrganizationChart"/>
    <dgm:cxn modelId="{78EF7F62-7F15-4896-BD5E-F29584F2FEA5}" type="presParOf" srcId="{F8F2FE37-194A-497C-8569-448FE4ACA717}" destId="{D19F0DCA-DDAB-4223-8A83-4729A4588FB6}" srcOrd="2" destOrd="0" presId="urn:microsoft.com/office/officeart/2009/3/layout/HorizontalOrganizationChart"/>
    <dgm:cxn modelId="{03890E5F-5D76-4BEE-9297-15D90EBB22DC}" type="presParOf" srcId="{7B1B5B83-7DB0-4620-A43F-0C5B0EE29163}" destId="{25A96D92-96CC-4583-A554-434784AD2975}" srcOrd="2" destOrd="0" presId="urn:microsoft.com/office/officeart/2009/3/layout/HorizontalOrganizationChart"/>
    <dgm:cxn modelId="{B1067139-5C95-473B-9E94-B0193ABA8D99}" type="presParOf" srcId="{7B1B5B83-7DB0-4620-A43F-0C5B0EE29163}" destId="{C6332159-E6AC-473A-8B95-792C4134CF6C}" srcOrd="3" destOrd="0" presId="urn:microsoft.com/office/officeart/2009/3/layout/HorizontalOrganizationChart"/>
    <dgm:cxn modelId="{EF3F0FB9-C937-43EF-AA1A-8DFC7A294751}" type="presParOf" srcId="{C6332159-E6AC-473A-8B95-792C4134CF6C}" destId="{3FDFA244-D852-48AA-93A0-729F75D97FE8}" srcOrd="0" destOrd="0" presId="urn:microsoft.com/office/officeart/2009/3/layout/HorizontalOrganizationChart"/>
    <dgm:cxn modelId="{F8455DFE-2BB1-4D56-92BF-38D8A2BF2CBA}" type="presParOf" srcId="{3FDFA244-D852-48AA-93A0-729F75D97FE8}" destId="{91D7A565-E99A-4A49-B699-03C7425EFC10}" srcOrd="0" destOrd="0" presId="urn:microsoft.com/office/officeart/2009/3/layout/HorizontalOrganizationChart"/>
    <dgm:cxn modelId="{8ED7530B-94C0-4DD2-9DC0-F84155AFED1E}" type="presParOf" srcId="{3FDFA244-D852-48AA-93A0-729F75D97FE8}" destId="{74C209C6-9A9B-43A4-AEDF-3C57F83AAE62}" srcOrd="1" destOrd="0" presId="urn:microsoft.com/office/officeart/2009/3/layout/HorizontalOrganizationChart"/>
    <dgm:cxn modelId="{456584AA-4B1D-4705-87BD-A77E89A0DC73}" type="presParOf" srcId="{C6332159-E6AC-473A-8B95-792C4134CF6C}" destId="{4EA5D68A-3DF0-4AC5-9BC9-03D6FFC9143C}" srcOrd="1" destOrd="0" presId="urn:microsoft.com/office/officeart/2009/3/layout/HorizontalOrganizationChart"/>
    <dgm:cxn modelId="{8FB0C5AC-05EA-4469-BF44-F50D526EC261}" type="presParOf" srcId="{4EA5D68A-3DF0-4AC5-9BC9-03D6FFC9143C}" destId="{2FBE8166-583A-4FB6-B052-6B5E69C2B490}" srcOrd="0" destOrd="0" presId="urn:microsoft.com/office/officeart/2009/3/layout/HorizontalOrganizationChart"/>
    <dgm:cxn modelId="{7213C3DE-D300-425D-8120-30664AC4537D}" type="presParOf" srcId="{4EA5D68A-3DF0-4AC5-9BC9-03D6FFC9143C}" destId="{AF888C6D-DC3E-4984-9443-BE652DE97AFC}" srcOrd="1" destOrd="0" presId="urn:microsoft.com/office/officeart/2009/3/layout/HorizontalOrganizationChart"/>
    <dgm:cxn modelId="{8C00D2CB-A03E-4D30-B5C9-FBBA09C8E099}" type="presParOf" srcId="{AF888C6D-DC3E-4984-9443-BE652DE97AFC}" destId="{7879CCDB-C813-495F-898C-EEB2378F4C70}" srcOrd="0" destOrd="0" presId="urn:microsoft.com/office/officeart/2009/3/layout/HorizontalOrganizationChart"/>
    <dgm:cxn modelId="{8BA45930-7981-4532-A2DF-1F649AB78732}" type="presParOf" srcId="{7879CCDB-C813-495F-898C-EEB2378F4C70}" destId="{2DD00DDC-7115-483C-9D98-EC82B315D392}" srcOrd="0" destOrd="0" presId="urn:microsoft.com/office/officeart/2009/3/layout/HorizontalOrganizationChart"/>
    <dgm:cxn modelId="{9A2A7493-4E96-40C8-B382-C952F4E73599}" type="presParOf" srcId="{7879CCDB-C813-495F-898C-EEB2378F4C70}" destId="{45D84F17-07B0-468C-99A6-00D59E127EBC}" srcOrd="1" destOrd="0" presId="urn:microsoft.com/office/officeart/2009/3/layout/HorizontalOrganizationChart"/>
    <dgm:cxn modelId="{5698E189-A14A-47DF-BF5D-27050DC74AD3}" type="presParOf" srcId="{AF888C6D-DC3E-4984-9443-BE652DE97AFC}" destId="{695200AA-94B6-4D81-B768-0E7F38052FBD}" srcOrd="1" destOrd="0" presId="urn:microsoft.com/office/officeart/2009/3/layout/HorizontalOrganizationChart"/>
    <dgm:cxn modelId="{C91CBAC3-4614-4F29-BDE3-B6731CA7DB12}" type="presParOf" srcId="{AF888C6D-DC3E-4984-9443-BE652DE97AFC}" destId="{5523663A-1117-4295-9570-B4D5E0F31B42}" srcOrd="2" destOrd="0" presId="urn:microsoft.com/office/officeart/2009/3/layout/HorizontalOrganizationChart"/>
    <dgm:cxn modelId="{090DCBE0-012C-45AF-8427-68E9645F6231}" type="presParOf" srcId="{C6332159-E6AC-473A-8B95-792C4134CF6C}" destId="{28D98BC3-15C7-4EEB-A08F-8FB1199F6BC7}" srcOrd="2" destOrd="0" presId="urn:microsoft.com/office/officeart/2009/3/layout/HorizontalOrganizationChart"/>
    <dgm:cxn modelId="{DA24E619-4F6E-4841-BE62-6E5A64EEAB50}" type="presParOf" srcId="{7B1B5B83-7DB0-4620-A43F-0C5B0EE29163}" destId="{38ADC9A7-2AAC-4A9B-BF7F-2BDDF97882DE}" srcOrd="4" destOrd="0" presId="urn:microsoft.com/office/officeart/2009/3/layout/HorizontalOrganizationChart"/>
    <dgm:cxn modelId="{BF1E5F76-B075-4334-A4E0-8892B50BD05E}" type="presParOf" srcId="{7B1B5B83-7DB0-4620-A43F-0C5B0EE29163}" destId="{B46FC7DB-C3C2-4422-AF9B-B5C8CC7925F3}" srcOrd="5" destOrd="0" presId="urn:microsoft.com/office/officeart/2009/3/layout/HorizontalOrganizationChart"/>
    <dgm:cxn modelId="{95AEE6CD-52A5-4715-B802-B8990F60C945}" type="presParOf" srcId="{B46FC7DB-C3C2-4422-AF9B-B5C8CC7925F3}" destId="{B5634024-3FC0-4C25-9233-73B3B97DEC82}" srcOrd="0" destOrd="0" presId="urn:microsoft.com/office/officeart/2009/3/layout/HorizontalOrganizationChart"/>
    <dgm:cxn modelId="{A2C7348A-A0F3-4050-869B-3D60F679550C}" type="presParOf" srcId="{B5634024-3FC0-4C25-9233-73B3B97DEC82}" destId="{EA1272ED-C1D8-461F-A0E6-5B9A6A5B3323}" srcOrd="0" destOrd="0" presId="urn:microsoft.com/office/officeart/2009/3/layout/HorizontalOrganizationChart"/>
    <dgm:cxn modelId="{1E56C9DD-9598-4A82-BB85-E5DB44DAA317}" type="presParOf" srcId="{B5634024-3FC0-4C25-9233-73B3B97DEC82}" destId="{1FC959CE-3366-459B-BEFA-EAC80218D370}" srcOrd="1" destOrd="0" presId="urn:microsoft.com/office/officeart/2009/3/layout/HorizontalOrganizationChart"/>
    <dgm:cxn modelId="{F81F667E-ABB1-43E5-9F21-D0D0BEADDD5C}" type="presParOf" srcId="{B46FC7DB-C3C2-4422-AF9B-B5C8CC7925F3}" destId="{FFD2E256-DC44-44AF-9099-FDC0AD345EDA}" srcOrd="1" destOrd="0" presId="urn:microsoft.com/office/officeart/2009/3/layout/HorizontalOrganizationChart"/>
    <dgm:cxn modelId="{39A196B4-FCAE-47AD-AE8F-970D9E8CE858}" type="presParOf" srcId="{FFD2E256-DC44-44AF-9099-FDC0AD345EDA}" destId="{224C319D-3798-4221-B848-934E2A7CE1A6}" srcOrd="0" destOrd="0" presId="urn:microsoft.com/office/officeart/2009/3/layout/HorizontalOrganizationChart"/>
    <dgm:cxn modelId="{583C8224-865E-4E59-B8CA-144349042D68}" type="presParOf" srcId="{FFD2E256-DC44-44AF-9099-FDC0AD345EDA}" destId="{1B11BC40-0C3B-4A0A-842D-E1C28F43F79E}" srcOrd="1" destOrd="0" presId="urn:microsoft.com/office/officeart/2009/3/layout/HorizontalOrganizationChart"/>
    <dgm:cxn modelId="{B03E479B-14AD-4266-88F3-366428432FFB}" type="presParOf" srcId="{1B11BC40-0C3B-4A0A-842D-E1C28F43F79E}" destId="{16648683-2580-448F-8B70-4A455E1B7122}" srcOrd="0" destOrd="0" presId="urn:microsoft.com/office/officeart/2009/3/layout/HorizontalOrganizationChart"/>
    <dgm:cxn modelId="{0323D656-5C8A-4A8C-A579-85B799F0CE6D}" type="presParOf" srcId="{16648683-2580-448F-8B70-4A455E1B7122}" destId="{6F1C1F87-9A0F-4D37-A005-148C52553C0B}" srcOrd="0" destOrd="0" presId="urn:microsoft.com/office/officeart/2009/3/layout/HorizontalOrganizationChart"/>
    <dgm:cxn modelId="{162BDDAD-AA93-480D-8742-766E3D7C2E5C}" type="presParOf" srcId="{16648683-2580-448F-8B70-4A455E1B7122}" destId="{3D1210BF-D28A-4E4B-98A9-EE1A4135716A}" srcOrd="1" destOrd="0" presId="urn:microsoft.com/office/officeart/2009/3/layout/HorizontalOrganizationChart"/>
    <dgm:cxn modelId="{663EAB71-3C95-420B-AB9A-9634CF1ADA89}" type="presParOf" srcId="{1B11BC40-0C3B-4A0A-842D-E1C28F43F79E}" destId="{1E9FE719-9126-45AB-AA62-10BCE40D1A16}" srcOrd="1" destOrd="0" presId="urn:microsoft.com/office/officeart/2009/3/layout/HorizontalOrganizationChart"/>
    <dgm:cxn modelId="{A5270AA6-FF64-45FD-AC55-BD610284B2DF}" type="presParOf" srcId="{1B11BC40-0C3B-4A0A-842D-E1C28F43F79E}" destId="{51D3ED6C-04A6-4818-9907-680ABBBB9BE8}" srcOrd="2" destOrd="0" presId="urn:microsoft.com/office/officeart/2009/3/layout/HorizontalOrganizationChart"/>
    <dgm:cxn modelId="{AA84BA6C-1C12-4680-91ED-21333E85A83F}" type="presParOf" srcId="{B46FC7DB-C3C2-4422-AF9B-B5C8CC7925F3}" destId="{8AB3766C-92A8-4CFD-BA6C-362044092602}" srcOrd="2" destOrd="0" presId="urn:microsoft.com/office/officeart/2009/3/layout/HorizontalOrganizationChart"/>
    <dgm:cxn modelId="{6A98EE84-8093-42F8-A391-56C4AED88B89}" type="presParOf" srcId="{E842F339-CA35-4160-8D7B-2BD6A7DDC4B8}" destId="{C22E59F9-F060-417D-B330-267BD5338901}" srcOrd="2" destOrd="0" presId="urn:microsoft.com/office/officeart/2009/3/layout/HorizontalOrganizationChart"/>
    <dgm:cxn modelId="{E96F2E80-6721-4F2F-A30F-82FB85AF65BA}" type="presParOf" srcId="{AA5755D5-9ADA-4192-855F-D0C4AE296CCE}" destId="{2CE65EC7-2E3E-4375-90DF-67D3FEEAB818}" srcOrd="1" destOrd="0" presId="urn:microsoft.com/office/officeart/2009/3/layout/HorizontalOrganizationChart"/>
    <dgm:cxn modelId="{4044116E-A9AA-4DC0-9AF4-B6AA6F3203DB}" type="presParOf" srcId="{2CE65EC7-2E3E-4375-90DF-67D3FEEAB818}" destId="{5CDD46D7-F3E0-47FB-9335-0BECE8B7C0BD}" srcOrd="0" destOrd="0" presId="urn:microsoft.com/office/officeart/2009/3/layout/HorizontalOrganizationChart"/>
    <dgm:cxn modelId="{ED0E3098-2112-4765-B74A-1DC7FB5283A3}" type="presParOf" srcId="{5CDD46D7-F3E0-47FB-9335-0BECE8B7C0BD}" destId="{458FD17A-5F04-4356-8E2E-054EC3941C62}" srcOrd="0" destOrd="0" presId="urn:microsoft.com/office/officeart/2009/3/layout/HorizontalOrganizationChart"/>
    <dgm:cxn modelId="{80905483-03C6-4495-9C90-D1DE2A3C21CC}" type="presParOf" srcId="{5CDD46D7-F3E0-47FB-9335-0BECE8B7C0BD}" destId="{FA901798-B5B0-4D18-B13E-DA6788815183}" srcOrd="1" destOrd="0" presId="urn:microsoft.com/office/officeart/2009/3/layout/HorizontalOrganizationChart"/>
    <dgm:cxn modelId="{D55D07A6-E5D1-43CA-AC02-47B860D2AAC5}" type="presParOf" srcId="{2CE65EC7-2E3E-4375-90DF-67D3FEEAB818}" destId="{D290B4FD-7D9B-4715-89F2-23C66D01F797}" srcOrd="1" destOrd="0" presId="urn:microsoft.com/office/officeart/2009/3/layout/HorizontalOrganizationChart"/>
    <dgm:cxn modelId="{3DFDA6FF-C977-476E-8C09-F9A600035852}" type="presParOf" srcId="{D290B4FD-7D9B-4715-89F2-23C66D01F797}" destId="{6D47A375-9AEF-4995-B432-81E00ED569B5}" srcOrd="0" destOrd="0" presId="urn:microsoft.com/office/officeart/2009/3/layout/HorizontalOrganizationChart"/>
    <dgm:cxn modelId="{8090EC4D-E9B4-41A8-B0D4-A8A97481C94E}" type="presParOf" srcId="{D290B4FD-7D9B-4715-89F2-23C66D01F797}" destId="{76339B36-09F0-487A-99FE-2CED48438C81}" srcOrd="1" destOrd="0" presId="urn:microsoft.com/office/officeart/2009/3/layout/HorizontalOrganizationChart"/>
    <dgm:cxn modelId="{5DCEF106-9B12-494B-BD0D-812342271010}" type="presParOf" srcId="{76339B36-09F0-487A-99FE-2CED48438C81}" destId="{AFF2FC48-95BC-476A-989E-00F2A5FA49E5}" srcOrd="0" destOrd="0" presId="urn:microsoft.com/office/officeart/2009/3/layout/HorizontalOrganizationChart"/>
    <dgm:cxn modelId="{24EF5D5F-356C-469D-9E59-F779DF9C040B}" type="presParOf" srcId="{AFF2FC48-95BC-476A-989E-00F2A5FA49E5}" destId="{42D76FD0-C3E9-42FA-BE7F-AA0EE5A8376F}" srcOrd="0" destOrd="0" presId="urn:microsoft.com/office/officeart/2009/3/layout/HorizontalOrganizationChart"/>
    <dgm:cxn modelId="{A17A8967-16E4-42C4-AEC2-D35BE8150224}" type="presParOf" srcId="{AFF2FC48-95BC-476A-989E-00F2A5FA49E5}" destId="{A27A865D-AB52-4C31-A4EA-FAF0904E9916}" srcOrd="1" destOrd="0" presId="urn:microsoft.com/office/officeart/2009/3/layout/HorizontalOrganizationChart"/>
    <dgm:cxn modelId="{152ECD0B-EB24-4ED8-A644-6344D05D72AA}" type="presParOf" srcId="{76339B36-09F0-487A-99FE-2CED48438C81}" destId="{85A8B3DE-5315-419D-9BF9-1636756161AF}" srcOrd="1" destOrd="0" presId="urn:microsoft.com/office/officeart/2009/3/layout/HorizontalOrganizationChart"/>
    <dgm:cxn modelId="{A3D70160-4755-4CBF-BC92-1C6047D3A7D0}" type="presParOf" srcId="{85A8B3DE-5315-419D-9BF9-1636756161AF}" destId="{4257CE5C-9350-48AE-AF7D-3F0102714BF5}" srcOrd="0" destOrd="0" presId="urn:microsoft.com/office/officeart/2009/3/layout/HorizontalOrganizationChart"/>
    <dgm:cxn modelId="{D8E06834-24BD-422F-A6C1-64D74C462332}" type="presParOf" srcId="{85A8B3DE-5315-419D-9BF9-1636756161AF}" destId="{E030F0D1-F30A-4643-BB01-ADF313B03047}" srcOrd="1" destOrd="0" presId="urn:microsoft.com/office/officeart/2009/3/layout/HorizontalOrganizationChart"/>
    <dgm:cxn modelId="{655F3EF8-4766-46E7-B9ED-795489C312A6}" type="presParOf" srcId="{E030F0D1-F30A-4643-BB01-ADF313B03047}" destId="{A485317E-70C2-4D05-B6A6-3C8B67EE2DAA}" srcOrd="0" destOrd="0" presId="urn:microsoft.com/office/officeart/2009/3/layout/HorizontalOrganizationChart"/>
    <dgm:cxn modelId="{58D7B080-C07A-4E4F-8319-C0C40B1B1E9E}" type="presParOf" srcId="{A485317E-70C2-4D05-B6A6-3C8B67EE2DAA}" destId="{388E1FAD-B47C-474D-9EE2-570E64E2B5A4}" srcOrd="0" destOrd="0" presId="urn:microsoft.com/office/officeart/2009/3/layout/HorizontalOrganizationChart"/>
    <dgm:cxn modelId="{B8BA51F6-E5D6-48F7-9511-01912C199C9F}" type="presParOf" srcId="{A485317E-70C2-4D05-B6A6-3C8B67EE2DAA}" destId="{EF72091A-0926-4BB4-B09D-37E1E7210130}" srcOrd="1" destOrd="0" presId="urn:microsoft.com/office/officeart/2009/3/layout/HorizontalOrganizationChart"/>
    <dgm:cxn modelId="{76EBEE88-CB79-4939-9EC4-5E0997B719E0}" type="presParOf" srcId="{E030F0D1-F30A-4643-BB01-ADF313B03047}" destId="{A88FEC7A-6D44-4236-ADEB-E0888A274550}" srcOrd="1" destOrd="0" presId="urn:microsoft.com/office/officeart/2009/3/layout/HorizontalOrganizationChart"/>
    <dgm:cxn modelId="{B7A193BF-B3E3-44FE-A333-79EF9AF214C4}" type="presParOf" srcId="{E030F0D1-F30A-4643-BB01-ADF313B03047}" destId="{DDD912F0-2713-4ED6-8D07-3494781960C9}" srcOrd="2" destOrd="0" presId="urn:microsoft.com/office/officeart/2009/3/layout/HorizontalOrganizationChart"/>
    <dgm:cxn modelId="{19E96222-CFAD-4547-A13F-9BCEF8552DD9}" type="presParOf" srcId="{76339B36-09F0-487A-99FE-2CED48438C81}" destId="{CD00759E-C034-46E3-8C68-42F4CB2A3C6F}" srcOrd="2" destOrd="0" presId="urn:microsoft.com/office/officeart/2009/3/layout/HorizontalOrganizationChart"/>
    <dgm:cxn modelId="{A1167DAB-5495-48B1-A91D-D790213BDF27}" type="presParOf" srcId="{D290B4FD-7D9B-4715-89F2-23C66D01F797}" destId="{D848A6D1-D3C0-4145-A027-6910FFB39063}" srcOrd="2" destOrd="0" presId="urn:microsoft.com/office/officeart/2009/3/layout/HorizontalOrganizationChart"/>
    <dgm:cxn modelId="{826A69A3-6ECF-464F-AB9E-E71E9D05D22B}" type="presParOf" srcId="{D290B4FD-7D9B-4715-89F2-23C66D01F797}" destId="{68A55EFF-501E-481F-B72B-35EB5FA67C14}" srcOrd="3" destOrd="0" presId="urn:microsoft.com/office/officeart/2009/3/layout/HorizontalOrganizationChart"/>
    <dgm:cxn modelId="{1E42FE1F-0B44-431E-BFDA-5A0FF263532D}" type="presParOf" srcId="{68A55EFF-501E-481F-B72B-35EB5FA67C14}" destId="{1203D5CF-3B8C-4E2A-8175-54B81778107C}" srcOrd="0" destOrd="0" presId="urn:microsoft.com/office/officeart/2009/3/layout/HorizontalOrganizationChart"/>
    <dgm:cxn modelId="{AF45CE08-6342-4DFD-A8E7-0AF521C54F4F}" type="presParOf" srcId="{1203D5CF-3B8C-4E2A-8175-54B81778107C}" destId="{5FAA03DD-CD19-421A-B833-02EA5943D3A1}" srcOrd="0" destOrd="0" presId="urn:microsoft.com/office/officeart/2009/3/layout/HorizontalOrganizationChart"/>
    <dgm:cxn modelId="{DCAC2A48-FA48-426E-B788-F39442E5566C}" type="presParOf" srcId="{1203D5CF-3B8C-4E2A-8175-54B81778107C}" destId="{66A60A8C-24CD-424C-AF3B-8C1A90A0322A}" srcOrd="1" destOrd="0" presId="urn:microsoft.com/office/officeart/2009/3/layout/HorizontalOrganizationChart"/>
    <dgm:cxn modelId="{011506E2-CFC8-49F6-9C12-E5569784CF81}" type="presParOf" srcId="{68A55EFF-501E-481F-B72B-35EB5FA67C14}" destId="{8A8A6E75-57CF-4A57-88CF-3DD3C4D822A6}" srcOrd="1" destOrd="0" presId="urn:microsoft.com/office/officeart/2009/3/layout/HorizontalOrganizationChart"/>
    <dgm:cxn modelId="{5B9C8EA2-E07A-463F-A289-94C6CE733913}" type="presParOf" srcId="{8A8A6E75-57CF-4A57-88CF-3DD3C4D822A6}" destId="{424BCF1E-8BCD-499C-BD35-FE836E64C4BE}" srcOrd="0" destOrd="0" presId="urn:microsoft.com/office/officeart/2009/3/layout/HorizontalOrganizationChart"/>
    <dgm:cxn modelId="{7A08C25C-6142-49F0-AE43-2B475A8CC35B}" type="presParOf" srcId="{8A8A6E75-57CF-4A57-88CF-3DD3C4D822A6}" destId="{E859958C-F812-4E7C-96E5-DF7A2428011C}" srcOrd="1" destOrd="0" presId="urn:microsoft.com/office/officeart/2009/3/layout/HorizontalOrganizationChart"/>
    <dgm:cxn modelId="{0C6DD2A0-9EF9-4AFC-92D9-8698915BAB29}" type="presParOf" srcId="{E859958C-F812-4E7C-96E5-DF7A2428011C}" destId="{9976911C-D1C9-42C5-9E3C-ABEAAB9FFCD5}" srcOrd="0" destOrd="0" presId="urn:microsoft.com/office/officeart/2009/3/layout/HorizontalOrganizationChart"/>
    <dgm:cxn modelId="{0E2FD173-630D-49E1-AEBF-5F4D7DAB41A0}" type="presParOf" srcId="{9976911C-D1C9-42C5-9E3C-ABEAAB9FFCD5}" destId="{D1FFF2CE-198D-44C7-B79F-065D198E31EC}" srcOrd="0" destOrd="0" presId="urn:microsoft.com/office/officeart/2009/3/layout/HorizontalOrganizationChart"/>
    <dgm:cxn modelId="{097A4E83-09E2-4B09-B6E4-45C6D2DA3123}" type="presParOf" srcId="{9976911C-D1C9-42C5-9E3C-ABEAAB9FFCD5}" destId="{5F8DC40C-CFA2-4DEC-AAEB-7ADA2DF0F6CD}" srcOrd="1" destOrd="0" presId="urn:microsoft.com/office/officeart/2009/3/layout/HorizontalOrganizationChart"/>
    <dgm:cxn modelId="{3D3360D7-8320-4135-AC2E-B0E6E4CD9AF3}" type="presParOf" srcId="{E859958C-F812-4E7C-96E5-DF7A2428011C}" destId="{C819F25D-3C87-4AF5-A079-44F584D37806}" srcOrd="1" destOrd="0" presId="urn:microsoft.com/office/officeart/2009/3/layout/HorizontalOrganizationChart"/>
    <dgm:cxn modelId="{74D7BE53-43D7-48E0-AEC4-3755319EA97D}" type="presParOf" srcId="{E859958C-F812-4E7C-96E5-DF7A2428011C}" destId="{90590200-81C1-4709-912A-BE1291D95D64}" srcOrd="2" destOrd="0" presId="urn:microsoft.com/office/officeart/2009/3/layout/HorizontalOrganizationChart"/>
    <dgm:cxn modelId="{09E5A51B-F591-42C1-81C0-D6DB715E81A6}" type="presParOf" srcId="{68A55EFF-501E-481F-B72B-35EB5FA67C14}" destId="{A8E559E4-7DE0-4F03-A43A-1EB9C270B428}" srcOrd="2" destOrd="0" presId="urn:microsoft.com/office/officeart/2009/3/layout/HorizontalOrganizationChart"/>
    <dgm:cxn modelId="{AE79CCFA-7D5C-4688-A5F4-62BA89CD51AC}" type="presParOf" srcId="{D290B4FD-7D9B-4715-89F2-23C66D01F797}" destId="{F0B18B05-1B55-4095-9EBF-7393E3FFFAB7}" srcOrd="4" destOrd="0" presId="urn:microsoft.com/office/officeart/2009/3/layout/HorizontalOrganizationChart"/>
    <dgm:cxn modelId="{2B9DE730-861F-4158-95C3-51910FA06130}" type="presParOf" srcId="{D290B4FD-7D9B-4715-89F2-23C66D01F797}" destId="{94EC41EA-8C9C-418A-A1D7-3FA2FEFCBD34}" srcOrd="5" destOrd="0" presId="urn:microsoft.com/office/officeart/2009/3/layout/HorizontalOrganizationChart"/>
    <dgm:cxn modelId="{C9548F75-03F7-4132-AE5F-386B1185B547}" type="presParOf" srcId="{94EC41EA-8C9C-418A-A1D7-3FA2FEFCBD34}" destId="{82CF29C5-61B0-47D9-8FEE-11D81878977D}" srcOrd="0" destOrd="0" presId="urn:microsoft.com/office/officeart/2009/3/layout/HorizontalOrganizationChart"/>
    <dgm:cxn modelId="{D67153D9-4DF8-4FE4-AED1-EC74DE672095}" type="presParOf" srcId="{82CF29C5-61B0-47D9-8FEE-11D81878977D}" destId="{3BDD0EF4-49D1-4FB9-8AE9-16BB757FCAB2}" srcOrd="0" destOrd="0" presId="urn:microsoft.com/office/officeart/2009/3/layout/HorizontalOrganizationChart"/>
    <dgm:cxn modelId="{5F274C6D-9363-4F48-A204-D56152D0C2E8}" type="presParOf" srcId="{82CF29C5-61B0-47D9-8FEE-11D81878977D}" destId="{9BDE5534-B665-4A4E-B327-9BE233656ED1}" srcOrd="1" destOrd="0" presId="urn:microsoft.com/office/officeart/2009/3/layout/HorizontalOrganizationChart"/>
    <dgm:cxn modelId="{49E89BA0-52ED-4D7D-BDEA-19FDBC38115E}" type="presParOf" srcId="{94EC41EA-8C9C-418A-A1D7-3FA2FEFCBD34}" destId="{7F09EBD7-3E86-4D40-B9D2-D4BE8674DDD4}" srcOrd="1" destOrd="0" presId="urn:microsoft.com/office/officeart/2009/3/layout/HorizontalOrganizationChart"/>
    <dgm:cxn modelId="{A6968B06-7241-4376-96F4-7E6611E1A32A}" type="presParOf" srcId="{7F09EBD7-3E86-4D40-B9D2-D4BE8674DDD4}" destId="{7FBE3CF5-00FD-4115-BEC5-BA15550F1E97}" srcOrd="0" destOrd="0" presId="urn:microsoft.com/office/officeart/2009/3/layout/HorizontalOrganizationChart"/>
    <dgm:cxn modelId="{59D9940F-58DE-479D-B0C3-A1AF0334E626}" type="presParOf" srcId="{7F09EBD7-3E86-4D40-B9D2-D4BE8674DDD4}" destId="{3AEFE7C0-AF5E-4609-8275-68C0954CF11E}" srcOrd="1" destOrd="0" presId="urn:microsoft.com/office/officeart/2009/3/layout/HorizontalOrganizationChart"/>
    <dgm:cxn modelId="{823ECD6A-B2F3-4B5A-8909-8C34C6FE733E}" type="presParOf" srcId="{3AEFE7C0-AF5E-4609-8275-68C0954CF11E}" destId="{4D08D0BE-84FF-4D86-97F2-E5C016303248}" srcOrd="0" destOrd="0" presId="urn:microsoft.com/office/officeart/2009/3/layout/HorizontalOrganizationChart"/>
    <dgm:cxn modelId="{D36BF492-C22F-4B81-9A71-81D96A551115}" type="presParOf" srcId="{4D08D0BE-84FF-4D86-97F2-E5C016303248}" destId="{7D5836EF-0C30-4A9A-8D01-A6C10A7227FB}" srcOrd="0" destOrd="0" presId="urn:microsoft.com/office/officeart/2009/3/layout/HorizontalOrganizationChart"/>
    <dgm:cxn modelId="{7EF2DA7C-EBCF-45A7-8D10-9DD4FABC8C49}" type="presParOf" srcId="{4D08D0BE-84FF-4D86-97F2-E5C016303248}" destId="{297C6510-7001-43DF-B3AB-76F14EA8CF11}" srcOrd="1" destOrd="0" presId="urn:microsoft.com/office/officeart/2009/3/layout/HorizontalOrganizationChart"/>
    <dgm:cxn modelId="{03C80701-40B1-400D-97A3-C9DBCAA8B128}" type="presParOf" srcId="{3AEFE7C0-AF5E-4609-8275-68C0954CF11E}" destId="{2A68FC78-0D9A-4953-B74D-310E92361936}" srcOrd="1" destOrd="0" presId="urn:microsoft.com/office/officeart/2009/3/layout/HorizontalOrganizationChart"/>
    <dgm:cxn modelId="{5E15B861-3B37-461B-BDBB-67241208129C}" type="presParOf" srcId="{3AEFE7C0-AF5E-4609-8275-68C0954CF11E}" destId="{9FAE5381-46D6-4878-9485-93EB72C6737A}" srcOrd="2" destOrd="0" presId="urn:microsoft.com/office/officeart/2009/3/layout/HorizontalOrganizationChart"/>
    <dgm:cxn modelId="{F841D8E8-7F91-4160-A0B4-306D87ADD92C}" type="presParOf" srcId="{94EC41EA-8C9C-418A-A1D7-3FA2FEFCBD34}" destId="{9482E696-D4EF-4ACF-AD89-B95D70ADE43E}" srcOrd="2" destOrd="0" presId="urn:microsoft.com/office/officeart/2009/3/layout/HorizontalOrganizationChart"/>
    <dgm:cxn modelId="{7C7099AF-83CE-4468-8860-831D369F4CCD}" type="presParOf" srcId="{2CE65EC7-2E3E-4375-90DF-67D3FEEAB818}" destId="{EB9367E6-A29B-4876-A712-A3C7886E79FF}" srcOrd="2" destOrd="0" presId="urn:microsoft.com/office/officeart/2009/3/layout/HorizontalOrganizationChart"/>
    <dgm:cxn modelId="{523A399C-0098-43B9-B9CD-20CED3851CB4}" type="presParOf" srcId="{AA5755D5-9ADA-4192-855F-D0C4AE296CCE}" destId="{43F5731E-81D3-4CEF-A391-A154EB892AE3}" srcOrd="2" destOrd="0" presId="urn:microsoft.com/office/officeart/2009/3/layout/HorizontalOrganizationChart"/>
    <dgm:cxn modelId="{76873499-C8EB-4D21-8461-7DE44DE55940}" type="presParOf" srcId="{43F5731E-81D3-4CEF-A391-A154EB892AE3}" destId="{04543924-AD02-4D86-B65F-78975CAE1579}" srcOrd="0" destOrd="0" presId="urn:microsoft.com/office/officeart/2009/3/layout/HorizontalOrganizationChart"/>
    <dgm:cxn modelId="{FC741058-DA5D-4AE7-B5F6-1947BB5D2B94}" type="presParOf" srcId="{04543924-AD02-4D86-B65F-78975CAE1579}" destId="{3B6C8387-1F7C-4E2E-87D8-34D311ED611A}" srcOrd="0" destOrd="0" presId="urn:microsoft.com/office/officeart/2009/3/layout/HorizontalOrganizationChart"/>
    <dgm:cxn modelId="{C8909CE0-085E-49F1-95AB-69A1A24988CF}" type="presParOf" srcId="{04543924-AD02-4D86-B65F-78975CAE1579}" destId="{5A92A13A-7C56-42C0-BC3F-F22F574D858D}" srcOrd="1" destOrd="0" presId="urn:microsoft.com/office/officeart/2009/3/layout/HorizontalOrganizationChart"/>
    <dgm:cxn modelId="{5C65933B-6163-4821-9D83-8CCBC4AF5223}" type="presParOf" srcId="{43F5731E-81D3-4CEF-A391-A154EB892AE3}" destId="{ABC5EB40-6D58-4E8C-A919-285FC654F521}" srcOrd="1" destOrd="0" presId="urn:microsoft.com/office/officeart/2009/3/layout/HorizontalOrganizationChart"/>
    <dgm:cxn modelId="{2B1BFD27-B4E3-4F55-AA59-5C5FFDCCCA04}" type="presParOf" srcId="{ABC5EB40-6D58-4E8C-A919-285FC654F521}" destId="{8B6BD521-864D-45C4-AFAF-9463C0CB204A}" srcOrd="0" destOrd="0" presId="urn:microsoft.com/office/officeart/2009/3/layout/HorizontalOrganizationChart"/>
    <dgm:cxn modelId="{142F6843-12E1-4B08-94B6-BB442822D340}" type="presParOf" srcId="{ABC5EB40-6D58-4E8C-A919-285FC654F521}" destId="{862EAF2B-B079-420E-A994-042DCC384B18}" srcOrd="1" destOrd="0" presId="urn:microsoft.com/office/officeart/2009/3/layout/HorizontalOrganizationChart"/>
    <dgm:cxn modelId="{FF5CBF4E-EBA7-43D9-BE4C-3FF55E8FC317}" type="presParOf" srcId="{862EAF2B-B079-420E-A994-042DCC384B18}" destId="{CAFDFE9C-F71F-40E7-883E-9FAB69657EC8}" srcOrd="0" destOrd="0" presId="urn:microsoft.com/office/officeart/2009/3/layout/HorizontalOrganizationChart"/>
    <dgm:cxn modelId="{AB625603-318E-4A01-9CE6-0BADF140DDCC}" type="presParOf" srcId="{CAFDFE9C-F71F-40E7-883E-9FAB69657EC8}" destId="{FEE6D10F-1AF9-4CBF-BFF6-85EE185F4D50}" srcOrd="0" destOrd="0" presId="urn:microsoft.com/office/officeart/2009/3/layout/HorizontalOrganizationChart"/>
    <dgm:cxn modelId="{22D23027-8BFD-43A6-AF7F-FE330EF590D9}" type="presParOf" srcId="{CAFDFE9C-F71F-40E7-883E-9FAB69657EC8}" destId="{1A7BC368-3F90-48D1-A474-344239014E20}" srcOrd="1" destOrd="0" presId="urn:microsoft.com/office/officeart/2009/3/layout/HorizontalOrganizationChart"/>
    <dgm:cxn modelId="{CB76BBED-B966-4590-A771-1CF6D0B1CB1E}" type="presParOf" srcId="{862EAF2B-B079-420E-A994-042DCC384B18}" destId="{FF395EBC-6C54-4BC4-8B43-580677506498}" srcOrd="1" destOrd="0" presId="urn:microsoft.com/office/officeart/2009/3/layout/HorizontalOrganizationChart"/>
    <dgm:cxn modelId="{0894431F-FA30-425D-B118-81A06DDAEBFF}" type="presParOf" srcId="{FF395EBC-6C54-4BC4-8B43-580677506498}" destId="{2B05B698-BCE8-40EF-8C01-CCD91FAF310E}" srcOrd="0" destOrd="0" presId="urn:microsoft.com/office/officeart/2009/3/layout/HorizontalOrganizationChart"/>
    <dgm:cxn modelId="{08178B9E-A2EF-49FC-9674-D95A06A22EAD}" type="presParOf" srcId="{FF395EBC-6C54-4BC4-8B43-580677506498}" destId="{7BEDD591-4054-45E3-900F-F669D261F48A}" srcOrd="1" destOrd="0" presId="urn:microsoft.com/office/officeart/2009/3/layout/HorizontalOrganizationChart"/>
    <dgm:cxn modelId="{3C292166-2816-44FE-8126-3BCA65E473BC}" type="presParOf" srcId="{7BEDD591-4054-45E3-900F-F669D261F48A}" destId="{36BCA897-D23A-4C59-A39C-B1B9D348F745}" srcOrd="0" destOrd="0" presId="urn:microsoft.com/office/officeart/2009/3/layout/HorizontalOrganizationChart"/>
    <dgm:cxn modelId="{ADB7BB57-C161-4426-9E1D-B5912AADD67C}" type="presParOf" srcId="{36BCA897-D23A-4C59-A39C-B1B9D348F745}" destId="{FA718D09-72A5-4B76-8A31-EC170F078E5C}" srcOrd="0" destOrd="0" presId="urn:microsoft.com/office/officeart/2009/3/layout/HorizontalOrganizationChart"/>
    <dgm:cxn modelId="{AC916AAB-F19E-46CB-A7F8-6CE8D46A283D}" type="presParOf" srcId="{36BCA897-D23A-4C59-A39C-B1B9D348F745}" destId="{511990E3-393D-41F7-AF9B-2D044103EFEA}" srcOrd="1" destOrd="0" presId="urn:microsoft.com/office/officeart/2009/3/layout/HorizontalOrganizationChart"/>
    <dgm:cxn modelId="{28D59963-1D6F-4819-9CD9-70BC118CD3C0}" type="presParOf" srcId="{7BEDD591-4054-45E3-900F-F669D261F48A}" destId="{A11C9246-AF76-474B-ACE8-61C0E4C9FC7F}" srcOrd="1" destOrd="0" presId="urn:microsoft.com/office/officeart/2009/3/layout/HorizontalOrganizationChart"/>
    <dgm:cxn modelId="{C1E3CB43-1B4B-439B-8DC9-7CD1CCB6FC5C}" type="presParOf" srcId="{7BEDD591-4054-45E3-900F-F669D261F48A}" destId="{D383B24F-3C5D-4AD4-A578-E087D187682F}" srcOrd="2" destOrd="0" presId="urn:microsoft.com/office/officeart/2009/3/layout/HorizontalOrganizationChart"/>
    <dgm:cxn modelId="{3A5AA74B-7B19-4E28-927E-88B0F0B02568}" type="presParOf" srcId="{862EAF2B-B079-420E-A994-042DCC384B18}" destId="{B3D46093-9EB4-4476-BA83-92CFEE7E2303}" srcOrd="2" destOrd="0" presId="urn:microsoft.com/office/officeart/2009/3/layout/HorizontalOrganizationChart"/>
    <dgm:cxn modelId="{CB416A0C-558A-4B48-8FBC-477D428316D0}" type="presParOf" srcId="{ABC5EB40-6D58-4E8C-A919-285FC654F521}" destId="{7213B715-A83B-4E20-BC45-8086EAB6A856}" srcOrd="2" destOrd="0" presId="urn:microsoft.com/office/officeart/2009/3/layout/HorizontalOrganizationChart"/>
    <dgm:cxn modelId="{0CC556D3-16DC-489E-AAB5-4E7915680D83}" type="presParOf" srcId="{ABC5EB40-6D58-4E8C-A919-285FC654F521}" destId="{79E57E84-692D-447B-8D62-F2E8F179FBBD}" srcOrd="3" destOrd="0" presId="urn:microsoft.com/office/officeart/2009/3/layout/HorizontalOrganizationChart"/>
    <dgm:cxn modelId="{8CB53E5C-824B-453C-AD72-A3EA452DCD5B}" type="presParOf" srcId="{79E57E84-692D-447B-8D62-F2E8F179FBBD}" destId="{7D6462EF-5A40-4CC5-8AA0-D40C9BD14577}" srcOrd="0" destOrd="0" presId="urn:microsoft.com/office/officeart/2009/3/layout/HorizontalOrganizationChart"/>
    <dgm:cxn modelId="{76EDFDD5-A6C3-486F-A161-51CE8C3EBDA2}" type="presParOf" srcId="{7D6462EF-5A40-4CC5-8AA0-D40C9BD14577}" destId="{10BAF65D-35F2-422F-AAB6-920590C26E35}" srcOrd="0" destOrd="0" presId="urn:microsoft.com/office/officeart/2009/3/layout/HorizontalOrganizationChart"/>
    <dgm:cxn modelId="{463DE51E-AC81-4E40-B1B1-1DDA00BCD7C4}" type="presParOf" srcId="{7D6462EF-5A40-4CC5-8AA0-D40C9BD14577}" destId="{25F5E716-AD86-4E74-8B78-402A6D84F5F2}" srcOrd="1" destOrd="0" presId="urn:microsoft.com/office/officeart/2009/3/layout/HorizontalOrganizationChart"/>
    <dgm:cxn modelId="{CB24EB5D-1FEA-4D8D-ABE5-74E008BE324A}" type="presParOf" srcId="{79E57E84-692D-447B-8D62-F2E8F179FBBD}" destId="{DA73AB71-2770-41CF-9859-353D474BB827}" srcOrd="1" destOrd="0" presId="urn:microsoft.com/office/officeart/2009/3/layout/HorizontalOrganizationChart"/>
    <dgm:cxn modelId="{3958EFE7-F41F-481C-A732-FDAE040B5A37}" type="presParOf" srcId="{DA73AB71-2770-41CF-9859-353D474BB827}" destId="{2F729793-695D-471F-8595-474A4C4E4330}" srcOrd="0" destOrd="0" presId="urn:microsoft.com/office/officeart/2009/3/layout/HorizontalOrganizationChart"/>
    <dgm:cxn modelId="{0DDB8D1F-A39B-4790-9088-A647FDFC336F}" type="presParOf" srcId="{DA73AB71-2770-41CF-9859-353D474BB827}" destId="{24BB07DC-A66B-4407-8C2A-068DC0CF20CB}" srcOrd="1" destOrd="0" presId="urn:microsoft.com/office/officeart/2009/3/layout/HorizontalOrganizationChart"/>
    <dgm:cxn modelId="{2B550B6D-B4B6-4959-AD4B-AAFBD178774C}" type="presParOf" srcId="{24BB07DC-A66B-4407-8C2A-068DC0CF20CB}" destId="{1825F554-C961-4F2C-81EA-7413CFE0CAD7}" srcOrd="0" destOrd="0" presId="urn:microsoft.com/office/officeart/2009/3/layout/HorizontalOrganizationChart"/>
    <dgm:cxn modelId="{C345933F-440F-4802-8129-F84DCD12C0ED}" type="presParOf" srcId="{1825F554-C961-4F2C-81EA-7413CFE0CAD7}" destId="{5DA3BCD9-512E-41E5-8474-03656B563099}" srcOrd="0" destOrd="0" presId="urn:microsoft.com/office/officeart/2009/3/layout/HorizontalOrganizationChart"/>
    <dgm:cxn modelId="{C650905F-351D-4BB4-B504-86183CD4CCDD}" type="presParOf" srcId="{1825F554-C961-4F2C-81EA-7413CFE0CAD7}" destId="{9B9F4112-40EE-4009-B3FB-2B0A1F82B090}" srcOrd="1" destOrd="0" presId="urn:microsoft.com/office/officeart/2009/3/layout/HorizontalOrganizationChart"/>
    <dgm:cxn modelId="{1ED16C15-B4DA-44EA-A0C4-696310844C0D}" type="presParOf" srcId="{24BB07DC-A66B-4407-8C2A-068DC0CF20CB}" destId="{EFF3CB1F-439E-44A1-AE7F-C8817B8FB82F}" srcOrd="1" destOrd="0" presId="urn:microsoft.com/office/officeart/2009/3/layout/HorizontalOrganizationChart"/>
    <dgm:cxn modelId="{EFFD0BAF-3A48-44EB-BB8D-52263A1FE395}" type="presParOf" srcId="{24BB07DC-A66B-4407-8C2A-068DC0CF20CB}" destId="{4D2EE6E0-0CF4-4F95-AC01-1359697E3FCF}" srcOrd="2" destOrd="0" presId="urn:microsoft.com/office/officeart/2009/3/layout/HorizontalOrganizationChart"/>
    <dgm:cxn modelId="{245C31ED-689B-4084-B2E6-AA8DDCCA9D92}" type="presParOf" srcId="{79E57E84-692D-447B-8D62-F2E8F179FBBD}" destId="{3CF71491-9A65-49FE-8A39-1D3B73C72736}" srcOrd="2" destOrd="0" presId="urn:microsoft.com/office/officeart/2009/3/layout/HorizontalOrganizationChart"/>
    <dgm:cxn modelId="{D9A50B86-58EE-496A-8B6C-A09B4FD09D81}" type="presParOf" srcId="{43F5731E-81D3-4CEF-A391-A154EB892AE3}" destId="{C3280C29-187E-41D2-AE91-EA99BB30CE5A}" srcOrd="2" destOrd="0" presId="urn:microsoft.com/office/officeart/2009/3/layout/HorizontalOrganizationChart"/>
    <dgm:cxn modelId="{65CF4F90-4C66-4DFF-9998-D119481049FA}" type="presParOf" srcId="{AA5755D5-9ADA-4192-855F-D0C4AE296CCE}" destId="{1DB1406B-50D5-41DC-BA37-8BD594A9EAFC}" srcOrd="3" destOrd="0" presId="urn:microsoft.com/office/officeart/2009/3/layout/HorizontalOrganizationChart"/>
    <dgm:cxn modelId="{BBDBE5F2-216E-484D-9CAB-9414E63F6C09}" type="presParOf" srcId="{1DB1406B-50D5-41DC-BA37-8BD594A9EAFC}" destId="{655EE456-350F-467C-B845-8C942A6D3A98}" srcOrd="0" destOrd="0" presId="urn:microsoft.com/office/officeart/2009/3/layout/HorizontalOrganizationChart"/>
    <dgm:cxn modelId="{73DE0279-BE01-4397-B22B-C4E9F68F3240}" type="presParOf" srcId="{655EE456-350F-467C-B845-8C942A6D3A98}" destId="{F7A5A8E5-4E2C-4638-B2D9-F49243D43FCE}" srcOrd="0" destOrd="0" presId="urn:microsoft.com/office/officeart/2009/3/layout/HorizontalOrganizationChart"/>
    <dgm:cxn modelId="{06F6EF81-63A9-4F35-90DE-4F1C73EC98F6}" type="presParOf" srcId="{655EE456-350F-467C-B845-8C942A6D3A98}" destId="{E8881057-D69A-4360-B59C-2A726A00C15F}" srcOrd="1" destOrd="0" presId="urn:microsoft.com/office/officeart/2009/3/layout/HorizontalOrganizationChart"/>
    <dgm:cxn modelId="{1BA46658-69A3-4135-8F36-3DA0A77CCAB6}" type="presParOf" srcId="{1DB1406B-50D5-41DC-BA37-8BD594A9EAFC}" destId="{F95EB8C1-85B6-41D6-9062-D9711BB5E10D}" srcOrd="1" destOrd="0" presId="urn:microsoft.com/office/officeart/2009/3/layout/HorizontalOrganizationChart"/>
    <dgm:cxn modelId="{DCD549EE-5541-451A-BA1A-B2ABA33E1DD5}" type="presParOf" srcId="{F95EB8C1-85B6-41D6-9062-D9711BB5E10D}" destId="{9D719C73-1118-46A5-8FA2-9EF3E9CB9FC9}" srcOrd="0" destOrd="0" presId="urn:microsoft.com/office/officeart/2009/3/layout/HorizontalOrganizationChart"/>
    <dgm:cxn modelId="{6CD09767-155C-4CD6-A115-EF6F76B5C412}" type="presParOf" srcId="{F95EB8C1-85B6-41D6-9062-D9711BB5E10D}" destId="{818B4AAB-179E-4E78-82E6-188FFEE0E8D0}" srcOrd="1" destOrd="0" presId="urn:microsoft.com/office/officeart/2009/3/layout/HorizontalOrganizationChart"/>
    <dgm:cxn modelId="{81AE9E5F-E47F-4D67-97E0-B26B636CF652}" type="presParOf" srcId="{818B4AAB-179E-4E78-82E6-188FFEE0E8D0}" destId="{6CE7FAE2-FB99-45B7-8389-A1F661644647}" srcOrd="0" destOrd="0" presId="urn:microsoft.com/office/officeart/2009/3/layout/HorizontalOrganizationChart"/>
    <dgm:cxn modelId="{AC9C94B1-7CA7-4AF3-AF4F-8297AE23BA3C}" type="presParOf" srcId="{6CE7FAE2-FB99-45B7-8389-A1F661644647}" destId="{7FBF3A21-F3CA-4EFD-B9B5-B324B6B7A728}" srcOrd="0" destOrd="0" presId="urn:microsoft.com/office/officeart/2009/3/layout/HorizontalOrganizationChart"/>
    <dgm:cxn modelId="{0604740C-7519-4E66-B4EA-A6DA2FD1ED67}" type="presParOf" srcId="{6CE7FAE2-FB99-45B7-8389-A1F661644647}" destId="{2A6D5A96-8F6C-4408-9C0D-38F47E19B185}" srcOrd="1" destOrd="0" presId="urn:microsoft.com/office/officeart/2009/3/layout/HorizontalOrganizationChart"/>
    <dgm:cxn modelId="{FBAC58A9-FFD5-48AA-B68A-98BA34D5D369}" type="presParOf" srcId="{818B4AAB-179E-4E78-82E6-188FFEE0E8D0}" destId="{B8123E35-B56E-4EBD-847D-3E90729A7472}" srcOrd="1" destOrd="0" presId="urn:microsoft.com/office/officeart/2009/3/layout/HorizontalOrganizationChart"/>
    <dgm:cxn modelId="{30C0DC41-379D-4C76-90B8-5644FFCC8BAE}" type="presParOf" srcId="{B8123E35-B56E-4EBD-847D-3E90729A7472}" destId="{D7CA7305-28E1-4350-BDE1-4AA27F3C3C75}" srcOrd="0" destOrd="0" presId="urn:microsoft.com/office/officeart/2009/3/layout/HorizontalOrganizationChart"/>
    <dgm:cxn modelId="{A2C06C78-F835-4BE5-976B-B7589DA8B964}" type="presParOf" srcId="{B8123E35-B56E-4EBD-847D-3E90729A7472}" destId="{7FEDB61D-12D1-4556-BCB1-E07A646D318D}" srcOrd="1" destOrd="0" presId="urn:microsoft.com/office/officeart/2009/3/layout/HorizontalOrganizationChart"/>
    <dgm:cxn modelId="{07E7C8EA-81A5-4D3E-B339-09866AC194FF}" type="presParOf" srcId="{7FEDB61D-12D1-4556-BCB1-E07A646D318D}" destId="{53F17DFC-7B41-4E70-9D03-3C352E790F56}" srcOrd="0" destOrd="0" presId="urn:microsoft.com/office/officeart/2009/3/layout/HorizontalOrganizationChart"/>
    <dgm:cxn modelId="{D96A1748-7EA6-49B0-83E7-806102D7057A}" type="presParOf" srcId="{53F17DFC-7B41-4E70-9D03-3C352E790F56}" destId="{DF1BBFD3-E09A-4800-9F16-D6520E64296A}" srcOrd="0" destOrd="0" presId="urn:microsoft.com/office/officeart/2009/3/layout/HorizontalOrganizationChart"/>
    <dgm:cxn modelId="{B9928C99-AEEC-4EEB-AE85-C9D7257C9A48}" type="presParOf" srcId="{53F17DFC-7B41-4E70-9D03-3C352E790F56}" destId="{82C4BD06-268D-407F-A931-2ECA7CEE8C68}" srcOrd="1" destOrd="0" presId="urn:microsoft.com/office/officeart/2009/3/layout/HorizontalOrganizationChart"/>
    <dgm:cxn modelId="{E1DA9407-7F1D-4BD9-881F-1F879DD64827}" type="presParOf" srcId="{7FEDB61D-12D1-4556-BCB1-E07A646D318D}" destId="{2A5CF2DE-95A5-427C-99B8-4CA3E7E61F34}" srcOrd="1" destOrd="0" presId="urn:microsoft.com/office/officeart/2009/3/layout/HorizontalOrganizationChart"/>
    <dgm:cxn modelId="{A41155E3-BE54-4E1D-B38B-C5B170C48798}" type="presParOf" srcId="{7FEDB61D-12D1-4556-BCB1-E07A646D318D}" destId="{104B09EA-263E-4D36-B8E3-C2E7EE6698E4}" srcOrd="2" destOrd="0" presId="urn:microsoft.com/office/officeart/2009/3/layout/HorizontalOrganizationChart"/>
    <dgm:cxn modelId="{059EF600-045C-417E-9EE5-5E882D7121BB}" type="presParOf" srcId="{818B4AAB-179E-4E78-82E6-188FFEE0E8D0}" destId="{DB159CDF-70E5-4B9D-AE57-7C63BC95A5BF}" srcOrd="2" destOrd="0" presId="urn:microsoft.com/office/officeart/2009/3/layout/HorizontalOrganizationChart"/>
    <dgm:cxn modelId="{A50488B9-BF8E-4A65-90FE-DD5C32B65556}" type="presParOf" srcId="{F95EB8C1-85B6-41D6-9062-D9711BB5E10D}" destId="{147DD9D0-59B2-4A0E-BB7C-1E386175E353}" srcOrd="2" destOrd="0" presId="urn:microsoft.com/office/officeart/2009/3/layout/HorizontalOrganizationChart"/>
    <dgm:cxn modelId="{920A2B61-A395-4155-9365-525C2DF7723E}" type="presParOf" srcId="{F95EB8C1-85B6-41D6-9062-D9711BB5E10D}" destId="{9540594A-7D3A-47DE-83AD-D22E000ED4AF}" srcOrd="3" destOrd="0" presId="urn:microsoft.com/office/officeart/2009/3/layout/HorizontalOrganizationChart"/>
    <dgm:cxn modelId="{5753E8D7-263B-42DC-B1D8-1504FAE805D5}" type="presParOf" srcId="{9540594A-7D3A-47DE-83AD-D22E000ED4AF}" destId="{4B206E83-24BC-4F94-92DF-3FE4C112B0D4}" srcOrd="0" destOrd="0" presId="urn:microsoft.com/office/officeart/2009/3/layout/HorizontalOrganizationChart"/>
    <dgm:cxn modelId="{74BC9EC2-73F1-41B1-8697-7F19FFBE9B91}" type="presParOf" srcId="{4B206E83-24BC-4F94-92DF-3FE4C112B0D4}" destId="{A5F3765C-F53E-4932-81A2-0716E5A4C91B}" srcOrd="0" destOrd="0" presId="urn:microsoft.com/office/officeart/2009/3/layout/HorizontalOrganizationChart"/>
    <dgm:cxn modelId="{A475CF8C-1612-43F7-A579-67EC8F22BAAC}" type="presParOf" srcId="{4B206E83-24BC-4F94-92DF-3FE4C112B0D4}" destId="{A3B7DC1D-D41E-4971-89C4-086A53722A6D}" srcOrd="1" destOrd="0" presId="urn:microsoft.com/office/officeart/2009/3/layout/HorizontalOrganizationChart"/>
    <dgm:cxn modelId="{8AAEF383-7680-41E5-85E6-B2417A8CF79D}" type="presParOf" srcId="{9540594A-7D3A-47DE-83AD-D22E000ED4AF}" destId="{4E2BBFB7-680D-41D5-912D-32CD3C863043}" srcOrd="1" destOrd="0" presId="urn:microsoft.com/office/officeart/2009/3/layout/HorizontalOrganizationChart"/>
    <dgm:cxn modelId="{84F85706-3960-4E06-B4AD-4B2FD963F6DF}" type="presParOf" srcId="{4E2BBFB7-680D-41D5-912D-32CD3C863043}" destId="{19BB3077-6B9B-4EDA-B34E-F36D044CA08F}" srcOrd="0" destOrd="0" presId="urn:microsoft.com/office/officeart/2009/3/layout/HorizontalOrganizationChart"/>
    <dgm:cxn modelId="{B1A9EDC7-E6FA-4CE9-AEF2-1CEBFB71B36F}" type="presParOf" srcId="{4E2BBFB7-680D-41D5-912D-32CD3C863043}" destId="{2E6D3AF9-564A-4C4B-A412-2C2FEFC038E5}" srcOrd="1" destOrd="0" presId="urn:microsoft.com/office/officeart/2009/3/layout/HorizontalOrganizationChart"/>
    <dgm:cxn modelId="{C0763F71-FAEB-4B34-98EF-9D0A981D7075}" type="presParOf" srcId="{2E6D3AF9-564A-4C4B-A412-2C2FEFC038E5}" destId="{C91DBEB1-01FE-4901-8644-EE822423BADC}" srcOrd="0" destOrd="0" presId="urn:microsoft.com/office/officeart/2009/3/layout/HorizontalOrganizationChart"/>
    <dgm:cxn modelId="{0D0390F6-7AAE-4524-858E-6F9B0D1D027A}" type="presParOf" srcId="{C91DBEB1-01FE-4901-8644-EE822423BADC}" destId="{F589825A-E0B6-4684-9F49-D2EB8AA74B2B}" srcOrd="0" destOrd="0" presId="urn:microsoft.com/office/officeart/2009/3/layout/HorizontalOrganizationChart"/>
    <dgm:cxn modelId="{9E14A6CA-909F-4711-9C6E-1F7B5ADF9C46}" type="presParOf" srcId="{C91DBEB1-01FE-4901-8644-EE822423BADC}" destId="{FA24CB1A-6F6D-46A3-836E-6E755A61D06A}" srcOrd="1" destOrd="0" presId="urn:microsoft.com/office/officeart/2009/3/layout/HorizontalOrganizationChart"/>
    <dgm:cxn modelId="{78F16A7A-B6A6-4A66-A38D-AED550CE2872}" type="presParOf" srcId="{2E6D3AF9-564A-4C4B-A412-2C2FEFC038E5}" destId="{29CEA9B4-F5F0-447B-9323-D840CFB9CDAF}" srcOrd="1" destOrd="0" presId="urn:microsoft.com/office/officeart/2009/3/layout/HorizontalOrganizationChart"/>
    <dgm:cxn modelId="{9B485798-5163-4BE1-BEF9-8FA3C2317F07}" type="presParOf" srcId="{2E6D3AF9-564A-4C4B-A412-2C2FEFC038E5}" destId="{1B92955E-2699-4072-A6EB-CC4477E78086}" srcOrd="2" destOrd="0" presId="urn:microsoft.com/office/officeart/2009/3/layout/HorizontalOrganizationChart"/>
    <dgm:cxn modelId="{B53288C4-3788-4212-9AA5-57938E7260CF}" type="presParOf" srcId="{9540594A-7D3A-47DE-83AD-D22E000ED4AF}" destId="{B954868B-D11C-4059-9401-BD5827E0BA24}" srcOrd="2" destOrd="0" presId="urn:microsoft.com/office/officeart/2009/3/layout/HorizontalOrganizationChart"/>
    <dgm:cxn modelId="{C4605502-8E46-4DC4-86F9-FA26A0EB039A}" type="presParOf" srcId="{F95EB8C1-85B6-41D6-9062-D9711BB5E10D}" destId="{2AC3AE58-734D-445A-B36A-943152AF00D6}" srcOrd="4" destOrd="0" presId="urn:microsoft.com/office/officeart/2009/3/layout/HorizontalOrganizationChart"/>
    <dgm:cxn modelId="{519D099B-B0FF-4C72-A0B5-649D3300C935}" type="presParOf" srcId="{F95EB8C1-85B6-41D6-9062-D9711BB5E10D}" destId="{5E99C919-8798-4E78-A91D-D3208892B4A5}" srcOrd="5" destOrd="0" presId="urn:microsoft.com/office/officeart/2009/3/layout/HorizontalOrganizationChart"/>
    <dgm:cxn modelId="{7478063F-E914-49CC-85D5-0C943C8261FA}" type="presParOf" srcId="{5E99C919-8798-4E78-A91D-D3208892B4A5}" destId="{58C0ABDE-17BA-4353-A455-44E8A1EA8B5D}" srcOrd="0" destOrd="0" presId="urn:microsoft.com/office/officeart/2009/3/layout/HorizontalOrganizationChart"/>
    <dgm:cxn modelId="{8FF4213B-F7B4-4F9C-8343-C4545E9C8676}" type="presParOf" srcId="{58C0ABDE-17BA-4353-A455-44E8A1EA8B5D}" destId="{D04668C0-6211-4D8C-AAD0-104EE5BF49AD}" srcOrd="0" destOrd="0" presId="urn:microsoft.com/office/officeart/2009/3/layout/HorizontalOrganizationChart"/>
    <dgm:cxn modelId="{E221C56B-DFFF-4424-864F-C24FCA5F92A9}" type="presParOf" srcId="{58C0ABDE-17BA-4353-A455-44E8A1EA8B5D}" destId="{142A59C6-71D7-4059-BF9D-F3A337EF1F6F}" srcOrd="1" destOrd="0" presId="urn:microsoft.com/office/officeart/2009/3/layout/HorizontalOrganizationChart"/>
    <dgm:cxn modelId="{53B3EB3A-F004-4121-BCD1-AB69FF686723}" type="presParOf" srcId="{5E99C919-8798-4E78-A91D-D3208892B4A5}" destId="{3FC95EE6-B5CC-41EB-9024-06F7334667B6}" srcOrd="1" destOrd="0" presId="urn:microsoft.com/office/officeart/2009/3/layout/HorizontalOrganizationChart"/>
    <dgm:cxn modelId="{88B0238E-6158-4B95-8EA0-6830C2B98D95}" type="presParOf" srcId="{3FC95EE6-B5CC-41EB-9024-06F7334667B6}" destId="{92B880FD-3AA2-47E9-A9E9-221D4F1107F2}" srcOrd="0" destOrd="0" presId="urn:microsoft.com/office/officeart/2009/3/layout/HorizontalOrganizationChart"/>
    <dgm:cxn modelId="{BD608D77-4710-47D0-AF85-78E97FC33556}" type="presParOf" srcId="{3FC95EE6-B5CC-41EB-9024-06F7334667B6}" destId="{F1AE846C-D26B-4A7F-872A-F9DE0C34090F}" srcOrd="1" destOrd="0" presId="urn:microsoft.com/office/officeart/2009/3/layout/HorizontalOrganizationChart"/>
    <dgm:cxn modelId="{BDCB2F10-98AA-48B8-9D58-E8D3A5010563}" type="presParOf" srcId="{F1AE846C-D26B-4A7F-872A-F9DE0C34090F}" destId="{AAEEDDCD-CF37-412B-A647-CCCCCC41CCF2}" srcOrd="0" destOrd="0" presId="urn:microsoft.com/office/officeart/2009/3/layout/HorizontalOrganizationChart"/>
    <dgm:cxn modelId="{B9B3ACA4-28A9-427F-9BB7-C2C6533B7821}" type="presParOf" srcId="{AAEEDDCD-CF37-412B-A647-CCCCCC41CCF2}" destId="{3DA42AB6-CF7F-4C13-A554-B2C1C6571765}" srcOrd="0" destOrd="0" presId="urn:microsoft.com/office/officeart/2009/3/layout/HorizontalOrganizationChart"/>
    <dgm:cxn modelId="{C295E994-E1E0-48D5-8A5B-253A0C0F725D}" type="presParOf" srcId="{AAEEDDCD-CF37-412B-A647-CCCCCC41CCF2}" destId="{9C4840F5-6E9B-4147-B306-99FE5F0116CC}" srcOrd="1" destOrd="0" presId="urn:microsoft.com/office/officeart/2009/3/layout/HorizontalOrganizationChart"/>
    <dgm:cxn modelId="{E9DA08DC-FA0D-480E-84A9-B70515E54C0E}" type="presParOf" srcId="{F1AE846C-D26B-4A7F-872A-F9DE0C34090F}" destId="{1DD0616C-D08D-49DF-89D4-7017FEFE8E7B}" srcOrd="1" destOrd="0" presId="urn:microsoft.com/office/officeart/2009/3/layout/HorizontalOrganizationChart"/>
    <dgm:cxn modelId="{3C2F090A-9A22-4D25-AC64-54C990DB1AC8}" type="presParOf" srcId="{F1AE846C-D26B-4A7F-872A-F9DE0C34090F}" destId="{5B3EE52A-66A9-4387-86F7-1D981D401BF6}" srcOrd="2" destOrd="0" presId="urn:microsoft.com/office/officeart/2009/3/layout/HorizontalOrganizationChart"/>
    <dgm:cxn modelId="{077F1A74-C493-45B8-B309-966D5B32516A}" type="presParOf" srcId="{5E99C919-8798-4E78-A91D-D3208892B4A5}" destId="{E2F84CEC-015A-42B8-A3E2-F89DA14464A6}" srcOrd="2" destOrd="0" presId="urn:microsoft.com/office/officeart/2009/3/layout/HorizontalOrganizationChart"/>
    <dgm:cxn modelId="{D05E8E16-EEBB-4450-A6D9-BE1D9046112A}" type="presParOf" srcId="{1DB1406B-50D5-41DC-BA37-8BD594A9EAFC}" destId="{6B81277C-499B-4D6C-8A2F-B2BC4FEF0B34}" srcOrd="2" destOrd="0" presId="urn:microsoft.com/office/officeart/2009/3/layout/HorizontalOrganizationChart"/>
    <dgm:cxn modelId="{6F71BD85-AD65-414F-9C72-81913EC7E09B}" type="presParOf" srcId="{AA5755D5-9ADA-4192-855F-D0C4AE296CCE}" destId="{F65FC988-3712-46C8-ABFA-A4EA4CE479D6}" srcOrd="4" destOrd="0" presId="urn:microsoft.com/office/officeart/2009/3/layout/HorizontalOrganizationChart"/>
    <dgm:cxn modelId="{F7E9FF8D-8B55-4B2E-9131-396D9F01C1EE}" type="presParOf" srcId="{F65FC988-3712-46C8-ABFA-A4EA4CE479D6}" destId="{CF02B72D-4D03-4B58-950A-FE397806D5BA}" srcOrd="0" destOrd="0" presId="urn:microsoft.com/office/officeart/2009/3/layout/HorizontalOrganizationChart"/>
    <dgm:cxn modelId="{26F05B3A-B7CB-402B-AD6E-2E5A3860AF9B}" type="presParOf" srcId="{CF02B72D-4D03-4B58-950A-FE397806D5BA}" destId="{AC819455-E0DE-41E5-84CB-8FE0E89C0CCE}" srcOrd="0" destOrd="0" presId="urn:microsoft.com/office/officeart/2009/3/layout/HorizontalOrganizationChart"/>
    <dgm:cxn modelId="{A27115AE-C380-45FC-8629-BDE1862F2350}" type="presParOf" srcId="{CF02B72D-4D03-4B58-950A-FE397806D5BA}" destId="{DFC1085A-B6AA-4C84-AB6C-BDB3DF96A439}" srcOrd="1" destOrd="0" presId="urn:microsoft.com/office/officeart/2009/3/layout/HorizontalOrganizationChart"/>
    <dgm:cxn modelId="{1B2CBC97-1D30-4765-BC1F-3D2285635833}" type="presParOf" srcId="{F65FC988-3712-46C8-ABFA-A4EA4CE479D6}" destId="{BE115ADA-4796-4CF2-9BF5-6AA118EF8BC3}" srcOrd="1" destOrd="0" presId="urn:microsoft.com/office/officeart/2009/3/layout/HorizontalOrganizationChart"/>
    <dgm:cxn modelId="{3879BC92-2DB7-4596-B8C7-7A8E2888FABA}" type="presParOf" srcId="{BE115ADA-4796-4CF2-9BF5-6AA118EF8BC3}" destId="{210EFF03-30A1-4682-9E64-6F73FD138B26}" srcOrd="0" destOrd="0" presId="urn:microsoft.com/office/officeart/2009/3/layout/HorizontalOrganizationChart"/>
    <dgm:cxn modelId="{38EA117E-EC1C-472D-84FF-3CC9EF36F840}" type="presParOf" srcId="{BE115ADA-4796-4CF2-9BF5-6AA118EF8BC3}" destId="{8069238F-C19D-4F94-9B1A-1CC780590A20}" srcOrd="1" destOrd="0" presId="urn:microsoft.com/office/officeart/2009/3/layout/HorizontalOrganizationChart"/>
    <dgm:cxn modelId="{51CB3445-4312-4047-A535-B21528A9A99C}" type="presParOf" srcId="{8069238F-C19D-4F94-9B1A-1CC780590A20}" destId="{47382AD0-4AAA-4DFD-8B31-D2B661F4920D}" srcOrd="0" destOrd="0" presId="urn:microsoft.com/office/officeart/2009/3/layout/HorizontalOrganizationChart"/>
    <dgm:cxn modelId="{60721646-470B-478C-A900-6D5B161AF3EB}" type="presParOf" srcId="{47382AD0-4AAA-4DFD-8B31-D2B661F4920D}" destId="{4DA7E8AE-4BE2-4506-9365-F86C212DDB45}" srcOrd="0" destOrd="0" presId="urn:microsoft.com/office/officeart/2009/3/layout/HorizontalOrganizationChart"/>
    <dgm:cxn modelId="{B3A6DE0C-3F9B-4C33-BF5B-55F26D561A9A}" type="presParOf" srcId="{47382AD0-4AAA-4DFD-8B31-D2B661F4920D}" destId="{0CA50C51-8229-42ED-8EA2-8A2ADFDC7A3E}" srcOrd="1" destOrd="0" presId="urn:microsoft.com/office/officeart/2009/3/layout/HorizontalOrganizationChart"/>
    <dgm:cxn modelId="{56ABFA6B-B1F4-4F06-B3C1-6200A21B0302}" type="presParOf" srcId="{8069238F-C19D-4F94-9B1A-1CC780590A20}" destId="{ED583FD1-2ED2-47D1-9694-5179E1D02BE2}" srcOrd="1" destOrd="0" presId="urn:microsoft.com/office/officeart/2009/3/layout/HorizontalOrganizationChart"/>
    <dgm:cxn modelId="{4805AFB8-C7B4-440B-9554-92E41A487253}" type="presParOf" srcId="{ED583FD1-2ED2-47D1-9694-5179E1D02BE2}" destId="{703F69F1-85D8-4377-A263-AA21802DEF67}" srcOrd="0" destOrd="0" presId="urn:microsoft.com/office/officeart/2009/3/layout/HorizontalOrganizationChart"/>
    <dgm:cxn modelId="{2ED0085C-E079-48F9-8A52-682151E572B4}" type="presParOf" srcId="{ED583FD1-2ED2-47D1-9694-5179E1D02BE2}" destId="{BE02C6F3-4CB2-44FF-9116-C6DB5B5CB6B7}" srcOrd="1" destOrd="0" presId="urn:microsoft.com/office/officeart/2009/3/layout/HorizontalOrganizationChart"/>
    <dgm:cxn modelId="{94C96A9C-5C18-447F-B095-8C9D5CFF6556}" type="presParOf" srcId="{BE02C6F3-4CB2-44FF-9116-C6DB5B5CB6B7}" destId="{AD76FCC7-8231-433F-A083-EFE797EE3301}" srcOrd="0" destOrd="0" presId="urn:microsoft.com/office/officeart/2009/3/layout/HorizontalOrganizationChart"/>
    <dgm:cxn modelId="{A9D839D1-487D-41CE-8362-A86515CBD6D3}" type="presParOf" srcId="{AD76FCC7-8231-433F-A083-EFE797EE3301}" destId="{152D00A9-D5B2-4227-BD6F-7811D29DBFF5}" srcOrd="0" destOrd="0" presId="urn:microsoft.com/office/officeart/2009/3/layout/HorizontalOrganizationChart"/>
    <dgm:cxn modelId="{03577E50-9236-4A97-B0DC-2A2AD21417D1}" type="presParOf" srcId="{AD76FCC7-8231-433F-A083-EFE797EE3301}" destId="{93981C72-854A-44C9-B00F-95B9C9CBB91D}" srcOrd="1" destOrd="0" presId="urn:microsoft.com/office/officeart/2009/3/layout/HorizontalOrganizationChart"/>
    <dgm:cxn modelId="{31CE3260-3344-4554-A0F7-0CBE902F5A6A}" type="presParOf" srcId="{BE02C6F3-4CB2-44FF-9116-C6DB5B5CB6B7}" destId="{B89E8BB0-3CC1-45C1-B1FD-A495610FCB6C}" srcOrd="1" destOrd="0" presId="urn:microsoft.com/office/officeart/2009/3/layout/HorizontalOrganizationChart"/>
    <dgm:cxn modelId="{E798CC72-89D6-456B-B03A-BE92721154A1}" type="presParOf" srcId="{BE02C6F3-4CB2-44FF-9116-C6DB5B5CB6B7}" destId="{45B6D3B9-2F5A-4ADB-92DA-4E2E8BCD3742}" srcOrd="2" destOrd="0" presId="urn:microsoft.com/office/officeart/2009/3/layout/HorizontalOrganizationChart"/>
    <dgm:cxn modelId="{0E4C6172-59D9-45A5-B7E9-4961C09831C2}" type="presParOf" srcId="{8069238F-C19D-4F94-9B1A-1CC780590A20}" destId="{8AC1FC46-85F2-4983-B49D-CD5B71591827}" srcOrd="2" destOrd="0" presId="urn:microsoft.com/office/officeart/2009/3/layout/HorizontalOrganizationChart"/>
    <dgm:cxn modelId="{9940857F-20ED-4BF2-877B-9C36F3C8F1AE}" type="presParOf" srcId="{F65FC988-3712-46C8-ABFA-A4EA4CE479D6}" destId="{A16EA505-5042-4F3A-8528-9CA5E6D17830}" srcOrd="2" destOrd="0" presId="urn:microsoft.com/office/officeart/2009/3/layout/HorizontalOrganizationChart"/>
    <dgm:cxn modelId="{7AF3E50D-B811-4E19-BA97-6B0AD2F68D40}" type="presParOf" srcId="{AA5755D5-9ADA-4192-855F-D0C4AE296CCE}" destId="{AE5A2560-26C6-43BE-96B4-09A798CD1CBD}" srcOrd="5" destOrd="0" presId="urn:microsoft.com/office/officeart/2009/3/layout/HorizontalOrganizationChart"/>
    <dgm:cxn modelId="{60CE20C3-1B05-4A8B-BA15-1432D653B5C8}" type="presParOf" srcId="{AE5A2560-26C6-43BE-96B4-09A798CD1CBD}" destId="{892BA382-E272-4238-9255-37A5BD662C1C}" srcOrd="0" destOrd="0" presId="urn:microsoft.com/office/officeart/2009/3/layout/HorizontalOrganizationChart"/>
    <dgm:cxn modelId="{0444F032-DF60-446F-BBAF-DE6A1719B3B3}" type="presParOf" srcId="{892BA382-E272-4238-9255-37A5BD662C1C}" destId="{8D138A2F-19C2-4208-9CCE-9618F1175359}" srcOrd="0" destOrd="0" presId="urn:microsoft.com/office/officeart/2009/3/layout/HorizontalOrganizationChart"/>
    <dgm:cxn modelId="{072AC9FE-E41C-4064-A081-8DE11A7903C4}" type="presParOf" srcId="{892BA382-E272-4238-9255-37A5BD662C1C}" destId="{26F3E32A-A13E-4A8A-ABAC-BE46150EFF00}" srcOrd="1" destOrd="0" presId="urn:microsoft.com/office/officeart/2009/3/layout/HorizontalOrganizationChart"/>
    <dgm:cxn modelId="{EB3FE480-1F48-4A97-84E6-4AAB4B86F811}" type="presParOf" srcId="{AE5A2560-26C6-43BE-96B4-09A798CD1CBD}" destId="{A076CF5B-A015-48CE-8410-6653CBABE7A0}" srcOrd="1" destOrd="0" presId="urn:microsoft.com/office/officeart/2009/3/layout/HorizontalOrganizationChart"/>
    <dgm:cxn modelId="{42F71F00-3F48-4758-BCFD-2E920A93D82A}" type="presParOf" srcId="{A076CF5B-A015-48CE-8410-6653CBABE7A0}" destId="{8F2BCBAB-49DE-4E55-94E6-EB0C5D62EC72}" srcOrd="0" destOrd="0" presId="urn:microsoft.com/office/officeart/2009/3/layout/HorizontalOrganizationChart"/>
    <dgm:cxn modelId="{AA30561E-4186-4ED4-8EAA-D9309020391E}" type="presParOf" srcId="{A076CF5B-A015-48CE-8410-6653CBABE7A0}" destId="{585AC6A7-79F7-4AF2-81A5-7DAB6639FCA6}" srcOrd="1" destOrd="0" presId="urn:microsoft.com/office/officeart/2009/3/layout/HorizontalOrganizationChart"/>
    <dgm:cxn modelId="{DD595443-9579-4099-8E82-3A0A55EDE042}" type="presParOf" srcId="{585AC6A7-79F7-4AF2-81A5-7DAB6639FCA6}" destId="{72CA740D-D8B9-4662-A5CB-EAF27338C84E}" srcOrd="0" destOrd="0" presId="urn:microsoft.com/office/officeart/2009/3/layout/HorizontalOrganizationChart"/>
    <dgm:cxn modelId="{E8539B33-342D-412D-9A11-05DEC518D9E9}" type="presParOf" srcId="{72CA740D-D8B9-4662-A5CB-EAF27338C84E}" destId="{C0C7B06F-95F2-4EF2-A1F0-7B0B32A4E871}" srcOrd="0" destOrd="0" presId="urn:microsoft.com/office/officeart/2009/3/layout/HorizontalOrganizationChart"/>
    <dgm:cxn modelId="{081D2172-B312-4947-A1BF-EC25744558CF}" type="presParOf" srcId="{72CA740D-D8B9-4662-A5CB-EAF27338C84E}" destId="{92CD8BE3-7630-43B7-AF5D-D24A1A18FE75}" srcOrd="1" destOrd="0" presId="urn:microsoft.com/office/officeart/2009/3/layout/HorizontalOrganizationChart"/>
    <dgm:cxn modelId="{3A71ACB8-A9B7-4245-97D1-E393AD851219}" type="presParOf" srcId="{585AC6A7-79F7-4AF2-81A5-7DAB6639FCA6}" destId="{3FAFBBBA-73C4-4FF3-BE1A-5539F25F51DF}" srcOrd="1" destOrd="0" presId="urn:microsoft.com/office/officeart/2009/3/layout/HorizontalOrganizationChart"/>
    <dgm:cxn modelId="{07232EC3-D1D4-41B3-A777-AA2C648CFB59}" type="presParOf" srcId="{3FAFBBBA-73C4-4FF3-BE1A-5539F25F51DF}" destId="{F2E0D5FA-20FC-4EF9-BE83-987558BD359D}" srcOrd="0" destOrd="0" presId="urn:microsoft.com/office/officeart/2009/3/layout/HorizontalOrganizationChart"/>
    <dgm:cxn modelId="{9B737163-45DC-4295-966A-424CE9DB2320}" type="presParOf" srcId="{3FAFBBBA-73C4-4FF3-BE1A-5539F25F51DF}" destId="{461EBD1D-6D5E-4BEA-B2A4-994CA38676FA}" srcOrd="1" destOrd="0" presId="urn:microsoft.com/office/officeart/2009/3/layout/HorizontalOrganizationChart"/>
    <dgm:cxn modelId="{7FB7EAE3-7628-41A5-9683-9FC61435764A}" type="presParOf" srcId="{461EBD1D-6D5E-4BEA-B2A4-994CA38676FA}" destId="{05EF8C14-E735-431F-99F9-750805A84E92}" srcOrd="0" destOrd="0" presId="urn:microsoft.com/office/officeart/2009/3/layout/HorizontalOrganizationChart"/>
    <dgm:cxn modelId="{64B7D4CA-B677-4332-8048-A6EC775D45CB}" type="presParOf" srcId="{05EF8C14-E735-431F-99F9-750805A84E92}" destId="{E466356F-66E2-405B-9CC6-3D2F415EBF5F}" srcOrd="0" destOrd="0" presId="urn:microsoft.com/office/officeart/2009/3/layout/HorizontalOrganizationChart"/>
    <dgm:cxn modelId="{2F72B0F3-9905-4714-85F5-45D5228B267E}" type="presParOf" srcId="{05EF8C14-E735-431F-99F9-750805A84E92}" destId="{69C0F405-E219-4E7B-8B49-BB09CC1313EE}" srcOrd="1" destOrd="0" presId="urn:microsoft.com/office/officeart/2009/3/layout/HorizontalOrganizationChart"/>
    <dgm:cxn modelId="{54B8083D-8AAE-4775-9349-56377371F071}" type="presParOf" srcId="{461EBD1D-6D5E-4BEA-B2A4-994CA38676FA}" destId="{5EAC7252-2D99-4CB6-A064-B45D421884EC}" srcOrd="1" destOrd="0" presId="urn:microsoft.com/office/officeart/2009/3/layout/HorizontalOrganizationChart"/>
    <dgm:cxn modelId="{F431617C-E6D6-4D7D-A5AC-AA26C8F898B3}" type="presParOf" srcId="{461EBD1D-6D5E-4BEA-B2A4-994CA38676FA}" destId="{E176D6C3-D5EC-4CA5-90F6-09521E669A3B}" srcOrd="2" destOrd="0" presId="urn:microsoft.com/office/officeart/2009/3/layout/HorizontalOrganizationChart"/>
    <dgm:cxn modelId="{FE2B6776-E4C9-47A2-8E60-492EFE396057}" type="presParOf" srcId="{585AC6A7-79F7-4AF2-81A5-7DAB6639FCA6}" destId="{9F3D1852-7B2E-4F39-B218-2637F7A6ACCA}" srcOrd="2" destOrd="0" presId="urn:microsoft.com/office/officeart/2009/3/layout/HorizontalOrganizationChart"/>
    <dgm:cxn modelId="{820EC608-A24B-44DF-A374-B20A9D035A99}" type="presParOf" srcId="{A076CF5B-A015-48CE-8410-6653CBABE7A0}" destId="{6F9D0FFF-47AA-4D9F-A4BB-AC5096A55C78}" srcOrd="2" destOrd="0" presId="urn:microsoft.com/office/officeart/2009/3/layout/HorizontalOrganizationChart"/>
    <dgm:cxn modelId="{79C207BC-D31C-4A92-81C8-1871641B23F0}" type="presParOf" srcId="{A076CF5B-A015-48CE-8410-6653CBABE7A0}" destId="{EEB1DB5F-B90E-4FE7-A657-3D3B2E05A468}" srcOrd="3" destOrd="0" presId="urn:microsoft.com/office/officeart/2009/3/layout/HorizontalOrganizationChart"/>
    <dgm:cxn modelId="{FE181F72-44AC-4D40-907C-D93C810C17F1}" type="presParOf" srcId="{EEB1DB5F-B90E-4FE7-A657-3D3B2E05A468}" destId="{C5FE19DB-69D1-42C6-B1C4-F365CAB87A5C}" srcOrd="0" destOrd="0" presId="urn:microsoft.com/office/officeart/2009/3/layout/HorizontalOrganizationChart"/>
    <dgm:cxn modelId="{3595D629-ED37-4AAB-A9F8-121B1D9E64AE}" type="presParOf" srcId="{C5FE19DB-69D1-42C6-B1C4-F365CAB87A5C}" destId="{EC096330-E575-4525-80A5-61079D61E8E0}" srcOrd="0" destOrd="0" presId="urn:microsoft.com/office/officeart/2009/3/layout/HorizontalOrganizationChart"/>
    <dgm:cxn modelId="{DEC60AAA-534F-41D3-9B0B-7CBE54AC21E6}" type="presParOf" srcId="{C5FE19DB-69D1-42C6-B1C4-F365CAB87A5C}" destId="{367BDE38-CC45-4435-93DB-27957DB7104E}" srcOrd="1" destOrd="0" presId="urn:microsoft.com/office/officeart/2009/3/layout/HorizontalOrganizationChart"/>
    <dgm:cxn modelId="{0E0D8C8F-0247-4622-A667-C73B70C4BD18}" type="presParOf" srcId="{EEB1DB5F-B90E-4FE7-A657-3D3B2E05A468}" destId="{D37A2AC6-A9AA-4174-8CDE-402F856243D2}" srcOrd="1" destOrd="0" presId="urn:microsoft.com/office/officeart/2009/3/layout/HorizontalOrganizationChart"/>
    <dgm:cxn modelId="{DDF2C55B-E740-44A6-AC15-ED4C02577007}" type="presParOf" srcId="{D37A2AC6-A9AA-4174-8CDE-402F856243D2}" destId="{AF94C891-094A-4C57-A324-9C590CF995EC}" srcOrd="0" destOrd="0" presId="urn:microsoft.com/office/officeart/2009/3/layout/HorizontalOrganizationChart"/>
    <dgm:cxn modelId="{1F9942A3-8D09-4415-A0B6-C3FDEA4DC2D6}" type="presParOf" srcId="{D37A2AC6-A9AA-4174-8CDE-402F856243D2}" destId="{1C343881-67E3-479C-84FF-64CF81159561}" srcOrd="1" destOrd="0" presId="urn:microsoft.com/office/officeart/2009/3/layout/HorizontalOrganizationChart"/>
    <dgm:cxn modelId="{EC62FDAE-E7B7-4CAC-AD53-3CA8D9FF068D}" type="presParOf" srcId="{1C343881-67E3-479C-84FF-64CF81159561}" destId="{AD74E14D-CC1B-4F53-9F30-6C0F00D02A93}" srcOrd="0" destOrd="0" presId="urn:microsoft.com/office/officeart/2009/3/layout/HorizontalOrganizationChart"/>
    <dgm:cxn modelId="{3696FE0B-F15D-440B-9FC4-9A101B88EA42}" type="presParOf" srcId="{AD74E14D-CC1B-4F53-9F30-6C0F00D02A93}" destId="{86938492-1A4D-478D-9346-891973DDD7DC}" srcOrd="0" destOrd="0" presId="urn:microsoft.com/office/officeart/2009/3/layout/HorizontalOrganizationChart"/>
    <dgm:cxn modelId="{B117D75F-3E40-48BB-AB8B-B4DE9F7DD5FC}" type="presParOf" srcId="{AD74E14D-CC1B-4F53-9F30-6C0F00D02A93}" destId="{298C3536-FFA3-40B0-8895-8635ECBB59F8}" srcOrd="1" destOrd="0" presId="urn:microsoft.com/office/officeart/2009/3/layout/HorizontalOrganizationChart"/>
    <dgm:cxn modelId="{B9EF2DF0-569B-40AE-839C-485C5CEA2209}" type="presParOf" srcId="{1C343881-67E3-479C-84FF-64CF81159561}" destId="{118D734A-D691-49D7-899B-38E3156845BA}" srcOrd="1" destOrd="0" presId="urn:microsoft.com/office/officeart/2009/3/layout/HorizontalOrganizationChart"/>
    <dgm:cxn modelId="{56D51A81-C281-454C-AFFB-0014CFD4F7EB}" type="presParOf" srcId="{1C343881-67E3-479C-84FF-64CF81159561}" destId="{C930C7B2-51E9-4B69-A936-EC163D70C95A}" srcOrd="2" destOrd="0" presId="urn:microsoft.com/office/officeart/2009/3/layout/HorizontalOrganizationChart"/>
    <dgm:cxn modelId="{4EB23449-B75A-456D-AAA9-B4DDF1EAA3FB}" type="presParOf" srcId="{EEB1DB5F-B90E-4FE7-A657-3D3B2E05A468}" destId="{C0199984-F460-4B7B-B4D6-8CEE0A221C79}" srcOrd="2" destOrd="0" presId="urn:microsoft.com/office/officeart/2009/3/layout/HorizontalOrganizationChart"/>
    <dgm:cxn modelId="{C4BEA0CF-0B91-4D1B-92A6-08E1492B38A0}" type="presParOf" srcId="{AE5A2560-26C6-43BE-96B4-09A798CD1CBD}" destId="{0BB45FB6-7E8B-4AB6-A8DF-B364BB66578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4C891-094A-4C57-A324-9C590CF995EC}">
      <dsp:nvSpPr>
        <dsp:cNvPr id="0" name=""/>
        <dsp:cNvSpPr/>
      </dsp:nvSpPr>
      <dsp:spPr>
        <a:xfrm>
          <a:off x="4015233" y="5827093"/>
          <a:ext cx="1301203" cy="91440"/>
        </a:xfrm>
        <a:custGeom>
          <a:avLst/>
          <a:gdLst/>
          <a:ahLst/>
          <a:cxnLst/>
          <a:rect l="0" t="0" r="0" b="0"/>
          <a:pathLst>
            <a:path>
              <a:moveTo>
                <a:pt x="0" y="45720"/>
              </a:moveTo>
              <a:lnTo>
                <a:pt x="1250137" y="45720"/>
              </a:lnTo>
              <a:lnTo>
                <a:pt x="1250137" y="56079"/>
              </a:lnTo>
              <a:lnTo>
                <a:pt x="1301203" y="56079"/>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9D0FFF-47AA-4D9F-A4BB-AC5096A55C78}">
      <dsp:nvSpPr>
        <dsp:cNvPr id="0" name=""/>
        <dsp:cNvSpPr/>
      </dsp:nvSpPr>
      <dsp:spPr>
        <a:xfrm>
          <a:off x="1582586" y="5662970"/>
          <a:ext cx="498497" cy="209843"/>
        </a:xfrm>
        <a:custGeom>
          <a:avLst/>
          <a:gdLst/>
          <a:ahLst/>
          <a:cxnLst/>
          <a:rect l="0" t="0" r="0" b="0"/>
          <a:pathLst>
            <a:path>
              <a:moveTo>
                <a:pt x="0" y="0"/>
              </a:moveTo>
              <a:lnTo>
                <a:pt x="447430" y="0"/>
              </a:lnTo>
              <a:lnTo>
                <a:pt x="447430" y="209843"/>
              </a:lnTo>
              <a:lnTo>
                <a:pt x="498497" y="209843"/>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E0D5FA-20FC-4EF9-BE83-987558BD359D}">
      <dsp:nvSpPr>
        <dsp:cNvPr id="0" name=""/>
        <dsp:cNvSpPr/>
      </dsp:nvSpPr>
      <dsp:spPr>
        <a:xfrm>
          <a:off x="4480292" y="5347751"/>
          <a:ext cx="779241" cy="91440"/>
        </a:xfrm>
        <a:custGeom>
          <a:avLst/>
          <a:gdLst/>
          <a:ahLst/>
          <a:cxnLst/>
          <a:rect l="0" t="0" r="0" b="0"/>
          <a:pathLst>
            <a:path>
              <a:moveTo>
                <a:pt x="0" y="45720"/>
              </a:moveTo>
              <a:lnTo>
                <a:pt x="728174" y="45720"/>
              </a:lnTo>
              <a:lnTo>
                <a:pt x="728174" y="76330"/>
              </a:lnTo>
              <a:lnTo>
                <a:pt x="779241" y="76330"/>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2BCBAB-49DE-4E55-94E6-EB0C5D62EC72}">
      <dsp:nvSpPr>
        <dsp:cNvPr id="0" name=""/>
        <dsp:cNvSpPr/>
      </dsp:nvSpPr>
      <dsp:spPr>
        <a:xfrm>
          <a:off x="1582586" y="5393471"/>
          <a:ext cx="442446" cy="269498"/>
        </a:xfrm>
        <a:custGeom>
          <a:avLst/>
          <a:gdLst/>
          <a:ahLst/>
          <a:cxnLst/>
          <a:rect l="0" t="0" r="0" b="0"/>
          <a:pathLst>
            <a:path>
              <a:moveTo>
                <a:pt x="0" y="269498"/>
              </a:moveTo>
              <a:lnTo>
                <a:pt x="391379" y="269498"/>
              </a:lnTo>
              <a:lnTo>
                <a:pt x="391379" y="0"/>
              </a:lnTo>
              <a:lnTo>
                <a:pt x="442446" y="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3F69F1-85D8-4377-A263-AA21802DEF67}">
      <dsp:nvSpPr>
        <dsp:cNvPr id="0" name=""/>
        <dsp:cNvSpPr/>
      </dsp:nvSpPr>
      <dsp:spPr>
        <a:xfrm>
          <a:off x="3618869" y="4842841"/>
          <a:ext cx="1646623" cy="91440"/>
        </a:xfrm>
        <a:custGeom>
          <a:avLst/>
          <a:gdLst/>
          <a:ahLst/>
          <a:cxnLst/>
          <a:rect l="0" t="0" r="0" b="0"/>
          <a:pathLst>
            <a:path>
              <a:moveTo>
                <a:pt x="0" y="48342"/>
              </a:moveTo>
              <a:lnTo>
                <a:pt x="1595557" y="48342"/>
              </a:lnTo>
              <a:lnTo>
                <a:pt x="1595557" y="45720"/>
              </a:lnTo>
              <a:lnTo>
                <a:pt x="1646623" y="45720"/>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EFF03-30A1-4682-9E64-6F73FD138B26}">
      <dsp:nvSpPr>
        <dsp:cNvPr id="0" name=""/>
        <dsp:cNvSpPr/>
      </dsp:nvSpPr>
      <dsp:spPr>
        <a:xfrm>
          <a:off x="1563252" y="4845464"/>
          <a:ext cx="422576" cy="91440"/>
        </a:xfrm>
        <a:custGeom>
          <a:avLst/>
          <a:gdLst/>
          <a:ahLst/>
          <a:cxnLst/>
          <a:rect l="0" t="0" r="0" b="0"/>
          <a:pathLst>
            <a:path>
              <a:moveTo>
                <a:pt x="0" y="48954"/>
              </a:moveTo>
              <a:lnTo>
                <a:pt x="371509" y="48954"/>
              </a:lnTo>
              <a:lnTo>
                <a:pt x="371509" y="45720"/>
              </a:lnTo>
              <a:lnTo>
                <a:pt x="422576" y="4572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880FD-3AA2-47E9-A9E9-221D4F1107F2}">
      <dsp:nvSpPr>
        <dsp:cNvPr id="0" name=""/>
        <dsp:cNvSpPr/>
      </dsp:nvSpPr>
      <dsp:spPr>
        <a:xfrm>
          <a:off x="4845689" y="4457172"/>
          <a:ext cx="380855" cy="91440"/>
        </a:xfrm>
        <a:custGeom>
          <a:avLst/>
          <a:gdLst/>
          <a:ahLst/>
          <a:cxnLst/>
          <a:rect l="0" t="0" r="0" b="0"/>
          <a:pathLst>
            <a:path>
              <a:moveTo>
                <a:pt x="0" y="54456"/>
              </a:moveTo>
              <a:lnTo>
                <a:pt x="329788" y="54456"/>
              </a:lnTo>
              <a:lnTo>
                <a:pt x="329788" y="45720"/>
              </a:lnTo>
              <a:lnTo>
                <a:pt x="380855" y="45720"/>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C3AE58-734D-445A-B36A-943152AF00D6}">
      <dsp:nvSpPr>
        <dsp:cNvPr id="0" name=""/>
        <dsp:cNvSpPr/>
      </dsp:nvSpPr>
      <dsp:spPr>
        <a:xfrm>
          <a:off x="1557579" y="4031573"/>
          <a:ext cx="414594" cy="480054"/>
        </a:xfrm>
        <a:custGeom>
          <a:avLst/>
          <a:gdLst/>
          <a:ahLst/>
          <a:cxnLst/>
          <a:rect l="0" t="0" r="0" b="0"/>
          <a:pathLst>
            <a:path>
              <a:moveTo>
                <a:pt x="0" y="0"/>
              </a:moveTo>
              <a:lnTo>
                <a:pt x="363528" y="0"/>
              </a:lnTo>
              <a:lnTo>
                <a:pt x="363528" y="480054"/>
              </a:lnTo>
              <a:lnTo>
                <a:pt x="414594" y="480054"/>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BB3077-6B9B-4EDA-B34E-F36D044CA08F}">
      <dsp:nvSpPr>
        <dsp:cNvPr id="0" name=""/>
        <dsp:cNvSpPr/>
      </dsp:nvSpPr>
      <dsp:spPr>
        <a:xfrm>
          <a:off x="4739965" y="4032991"/>
          <a:ext cx="444376" cy="91440"/>
        </a:xfrm>
        <a:custGeom>
          <a:avLst/>
          <a:gdLst/>
          <a:ahLst/>
          <a:cxnLst/>
          <a:rect l="0" t="0" r="0" b="0"/>
          <a:pathLst>
            <a:path>
              <a:moveTo>
                <a:pt x="0" y="69534"/>
              </a:moveTo>
              <a:lnTo>
                <a:pt x="393310" y="69534"/>
              </a:lnTo>
              <a:lnTo>
                <a:pt x="393310" y="45720"/>
              </a:lnTo>
              <a:lnTo>
                <a:pt x="444376" y="45720"/>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7DD9D0-59B2-4A0E-BB7C-1E386175E353}">
      <dsp:nvSpPr>
        <dsp:cNvPr id="0" name=""/>
        <dsp:cNvSpPr/>
      </dsp:nvSpPr>
      <dsp:spPr>
        <a:xfrm>
          <a:off x="1557579" y="3985853"/>
          <a:ext cx="414594" cy="91440"/>
        </a:xfrm>
        <a:custGeom>
          <a:avLst/>
          <a:gdLst/>
          <a:ahLst/>
          <a:cxnLst/>
          <a:rect l="0" t="0" r="0" b="0"/>
          <a:pathLst>
            <a:path>
              <a:moveTo>
                <a:pt x="0" y="45720"/>
              </a:moveTo>
              <a:lnTo>
                <a:pt x="363528" y="45720"/>
              </a:lnTo>
              <a:lnTo>
                <a:pt x="363528" y="116671"/>
              </a:lnTo>
              <a:lnTo>
                <a:pt x="414594" y="116671"/>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CA7305-28E1-4350-BDE1-4AA27F3C3C75}">
      <dsp:nvSpPr>
        <dsp:cNvPr id="0" name=""/>
        <dsp:cNvSpPr/>
      </dsp:nvSpPr>
      <dsp:spPr>
        <a:xfrm>
          <a:off x="4737264" y="3625970"/>
          <a:ext cx="358023" cy="91440"/>
        </a:xfrm>
        <a:custGeom>
          <a:avLst/>
          <a:gdLst/>
          <a:ahLst/>
          <a:cxnLst/>
          <a:rect l="0" t="0" r="0" b="0"/>
          <a:pathLst>
            <a:path>
              <a:moveTo>
                <a:pt x="0" y="45720"/>
              </a:moveTo>
              <a:lnTo>
                <a:pt x="306956" y="45720"/>
              </a:lnTo>
              <a:lnTo>
                <a:pt x="306956" y="57686"/>
              </a:lnTo>
              <a:lnTo>
                <a:pt x="358023" y="57686"/>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719C73-1118-46A5-8FA2-9EF3E9CB9FC9}">
      <dsp:nvSpPr>
        <dsp:cNvPr id="0" name=""/>
        <dsp:cNvSpPr/>
      </dsp:nvSpPr>
      <dsp:spPr>
        <a:xfrm>
          <a:off x="1557579" y="3671690"/>
          <a:ext cx="414594" cy="359883"/>
        </a:xfrm>
        <a:custGeom>
          <a:avLst/>
          <a:gdLst/>
          <a:ahLst/>
          <a:cxnLst/>
          <a:rect l="0" t="0" r="0" b="0"/>
          <a:pathLst>
            <a:path>
              <a:moveTo>
                <a:pt x="0" y="359883"/>
              </a:moveTo>
              <a:lnTo>
                <a:pt x="363528" y="359883"/>
              </a:lnTo>
              <a:lnTo>
                <a:pt x="363528" y="0"/>
              </a:lnTo>
              <a:lnTo>
                <a:pt x="414594" y="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729793-695D-471F-8595-474A4C4E4330}">
      <dsp:nvSpPr>
        <dsp:cNvPr id="0" name=""/>
        <dsp:cNvSpPr/>
      </dsp:nvSpPr>
      <dsp:spPr>
        <a:xfrm>
          <a:off x="4349929" y="3187398"/>
          <a:ext cx="767572" cy="91440"/>
        </a:xfrm>
        <a:custGeom>
          <a:avLst/>
          <a:gdLst/>
          <a:ahLst/>
          <a:cxnLst/>
          <a:rect l="0" t="0" r="0" b="0"/>
          <a:pathLst>
            <a:path>
              <a:moveTo>
                <a:pt x="0" y="45720"/>
              </a:moveTo>
              <a:lnTo>
                <a:pt x="716505" y="45720"/>
              </a:lnTo>
              <a:lnTo>
                <a:pt x="716505" y="117617"/>
              </a:lnTo>
              <a:lnTo>
                <a:pt x="767572" y="117617"/>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13B715-A83B-4E20-BC45-8086EAB6A856}">
      <dsp:nvSpPr>
        <dsp:cNvPr id="0" name=""/>
        <dsp:cNvSpPr/>
      </dsp:nvSpPr>
      <dsp:spPr>
        <a:xfrm>
          <a:off x="1553075" y="3027356"/>
          <a:ext cx="410228" cy="205762"/>
        </a:xfrm>
        <a:custGeom>
          <a:avLst/>
          <a:gdLst/>
          <a:ahLst/>
          <a:cxnLst/>
          <a:rect l="0" t="0" r="0" b="0"/>
          <a:pathLst>
            <a:path>
              <a:moveTo>
                <a:pt x="0" y="0"/>
              </a:moveTo>
              <a:lnTo>
                <a:pt x="359161" y="0"/>
              </a:lnTo>
              <a:lnTo>
                <a:pt x="359161" y="205762"/>
              </a:lnTo>
              <a:lnTo>
                <a:pt x="410228" y="205762"/>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05B698-BCE8-40EF-8C01-CCD91FAF310E}">
      <dsp:nvSpPr>
        <dsp:cNvPr id="0" name=""/>
        <dsp:cNvSpPr/>
      </dsp:nvSpPr>
      <dsp:spPr>
        <a:xfrm>
          <a:off x="4146540" y="2783867"/>
          <a:ext cx="995702" cy="91440"/>
        </a:xfrm>
        <a:custGeom>
          <a:avLst/>
          <a:gdLst/>
          <a:ahLst/>
          <a:cxnLst/>
          <a:rect l="0" t="0" r="0" b="0"/>
          <a:pathLst>
            <a:path>
              <a:moveTo>
                <a:pt x="0" y="45720"/>
              </a:moveTo>
              <a:lnTo>
                <a:pt x="944636" y="45720"/>
              </a:lnTo>
              <a:lnTo>
                <a:pt x="944636" y="126576"/>
              </a:lnTo>
              <a:lnTo>
                <a:pt x="995702" y="126576"/>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6BD521-864D-45C4-AFAF-9463C0CB204A}">
      <dsp:nvSpPr>
        <dsp:cNvPr id="0" name=""/>
        <dsp:cNvSpPr/>
      </dsp:nvSpPr>
      <dsp:spPr>
        <a:xfrm>
          <a:off x="1553075" y="2829587"/>
          <a:ext cx="410228" cy="197768"/>
        </a:xfrm>
        <a:custGeom>
          <a:avLst/>
          <a:gdLst/>
          <a:ahLst/>
          <a:cxnLst/>
          <a:rect l="0" t="0" r="0" b="0"/>
          <a:pathLst>
            <a:path>
              <a:moveTo>
                <a:pt x="0" y="197768"/>
              </a:moveTo>
              <a:lnTo>
                <a:pt x="359161" y="197768"/>
              </a:lnTo>
              <a:lnTo>
                <a:pt x="359161" y="0"/>
              </a:lnTo>
              <a:lnTo>
                <a:pt x="410228" y="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BE3CF5-00FD-4115-BEC5-BA15550F1E97}">
      <dsp:nvSpPr>
        <dsp:cNvPr id="0" name=""/>
        <dsp:cNvSpPr/>
      </dsp:nvSpPr>
      <dsp:spPr>
        <a:xfrm>
          <a:off x="4418700" y="2283755"/>
          <a:ext cx="716822" cy="91440"/>
        </a:xfrm>
        <a:custGeom>
          <a:avLst/>
          <a:gdLst/>
          <a:ahLst/>
          <a:cxnLst/>
          <a:rect l="0" t="0" r="0" b="0"/>
          <a:pathLst>
            <a:path>
              <a:moveTo>
                <a:pt x="0" y="45720"/>
              </a:moveTo>
              <a:lnTo>
                <a:pt x="665755" y="45720"/>
              </a:lnTo>
              <a:lnTo>
                <a:pt x="665755" y="117902"/>
              </a:lnTo>
              <a:lnTo>
                <a:pt x="716822" y="117902"/>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18B05-1B55-4095-9EBF-7393E3FFFAB7}">
      <dsp:nvSpPr>
        <dsp:cNvPr id="0" name=""/>
        <dsp:cNvSpPr/>
      </dsp:nvSpPr>
      <dsp:spPr>
        <a:xfrm>
          <a:off x="1549643" y="1887435"/>
          <a:ext cx="412225" cy="442040"/>
        </a:xfrm>
        <a:custGeom>
          <a:avLst/>
          <a:gdLst/>
          <a:ahLst/>
          <a:cxnLst/>
          <a:rect l="0" t="0" r="0" b="0"/>
          <a:pathLst>
            <a:path>
              <a:moveTo>
                <a:pt x="0" y="0"/>
              </a:moveTo>
              <a:lnTo>
                <a:pt x="361158" y="0"/>
              </a:lnTo>
              <a:lnTo>
                <a:pt x="361158" y="442040"/>
              </a:lnTo>
              <a:lnTo>
                <a:pt x="412225" y="44204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4BCF1E-8BCD-499C-BD35-FE836E64C4BE}">
      <dsp:nvSpPr>
        <dsp:cNvPr id="0" name=""/>
        <dsp:cNvSpPr/>
      </dsp:nvSpPr>
      <dsp:spPr>
        <a:xfrm>
          <a:off x="4133467" y="1840185"/>
          <a:ext cx="1005849" cy="107893"/>
        </a:xfrm>
        <a:custGeom>
          <a:avLst/>
          <a:gdLst/>
          <a:ahLst/>
          <a:cxnLst/>
          <a:rect l="0" t="0" r="0" b="0"/>
          <a:pathLst>
            <a:path>
              <a:moveTo>
                <a:pt x="0" y="0"/>
              </a:moveTo>
              <a:lnTo>
                <a:pt x="954782" y="0"/>
              </a:lnTo>
              <a:lnTo>
                <a:pt x="954782" y="107893"/>
              </a:lnTo>
              <a:lnTo>
                <a:pt x="1005849" y="107893"/>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8A6D1-D3C0-4145-A027-6910FFB39063}">
      <dsp:nvSpPr>
        <dsp:cNvPr id="0" name=""/>
        <dsp:cNvSpPr/>
      </dsp:nvSpPr>
      <dsp:spPr>
        <a:xfrm>
          <a:off x="1549643" y="1794465"/>
          <a:ext cx="412225" cy="91440"/>
        </a:xfrm>
        <a:custGeom>
          <a:avLst/>
          <a:gdLst/>
          <a:ahLst/>
          <a:cxnLst/>
          <a:rect l="0" t="0" r="0" b="0"/>
          <a:pathLst>
            <a:path>
              <a:moveTo>
                <a:pt x="0" y="92970"/>
              </a:moveTo>
              <a:lnTo>
                <a:pt x="361158" y="92970"/>
              </a:lnTo>
              <a:lnTo>
                <a:pt x="361158" y="45720"/>
              </a:lnTo>
              <a:lnTo>
                <a:pt x="412225" y="4572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57CE5C-9350-48AE-AF7D-3F0102714BF5}">
      <dsp:nvSpPr>
        <dsp:cNvPr id="0" name=""/>
        <dsp:cNvSpPr/>
      </dsp:nvSpPr>
      <dsp:spPr>
        <a:xfrm>
          <a:off x="4133064" y="1371038"/>
          <a:ext cx="955814" cy="91440"/>
        </a:xfrm>
        <a:custGeom>
          <a:avLst/>
          <a:gdLst/>
          <a:ahLst/>
          <a:cxnLst/>
          <a:rect l="0" t="0" r="0" b="0"/>
          <a:pathLst>
            <a:path>
              <a:moveTo>
                <a:pt x="0" y="45720"/>
              </a:moveTo>
              <a:lnTo>
                <a:pt x="904747" y="45720"/>
              </a:lnTo>
              <a:lnTo>
                <a:pt x="904747" y="58585"/>
              </a:lnTo>
              <a:lnTo>
                <a:pt x="955814" y="58585"/>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47A375-9AEF-4995-B432-81E00ED569B5}">
      <dsp:nvSpPr>
        <dsp:cNvPr id="0" name=""/>
        <dsp:cNvSpPr/>
      </dsp:nvSpPr>
      <dsp:spPr>
        <a:xfrm>
          <a:off x="1549643" y="1416758"/>
          <a:ext cx="412225" cy="470677"/>
        </a:xfrm>
        <a:custGeom>
          <a:avLst/>
          <a:gdLst/>
          <a:ahLst/>
          <a:cxnLst/>
          <a:rect l="0" t="0" r="0" b="0"/>
          <a:pathLst>
            <a:path>
              <a:moveTo>
                <a:pt x="0" y="470677"/>
              </a:moveTo>
              <a:lnTo>
                <a:pt x="361158" y="470677"/>
              </a:lnTo>
              <a:lnTo>
                <a:pt x="361158" y="0"/>
              </a:lnTo>
              <a:lnTo>
                <a:pt x="412225" y="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4C319D-3798-4221-B848-934E2A7CE1A6}">
      <dsp:nvSpPr>
        <dsp:cNvPr id="0" name=""/>
        <dsp:cNvSpPr/>
      </dsp:nvSpPr>
      <dsp:spPr>
        <a:xfrm>
          <a:off x="4202913" y="915921"/>
          <a:ext cx="859038" cy="91440"/>
        </a:xfrm>
        <a:custGeom>
          <a:avLst/>
          <a:gdLst/>
          <a:ahLst/>
          <a:cxnLst/>
          <a:rect l="0" t="0" r="0" b="0"/>
          <a:pathLst>
            <a:path>
              <a:moveTo>
                <a:pt x="0" y="45720"/>
              </a:moveTo>
              <a:lnTo>
                <a:pt x="807971" y="45720"/>
              </a:lnTo>
              <a:lnTo>
                <a:pt x="807971" y="52325"/>
              </a:lnTo>
              <a:lnTo>
                <a:pt x="859038" y="52325"/>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ADC9A7-2AAC-4A9B-BF7F-2BDDF97882DE}">
      <dsp:nvSpPr>
        <dsp:cNvPr id="0" name=""/>
        <dsp:cNvSpPr/>
      </dsp:nvSpPr>
      <dsp:spPr>
        <a:xfrm>
          <a:off x="1513825" y="585426"/>
          <a:ext cx="411704" cy="376215"/>
        </a:xfrm>
        <a:custGeom>
          <a:avLst/>
          <a:gdLst/>
          <a:ahLst/>
          <a:cxnLst/>
          <a:rect l="0" t="0" r="0" b="0"/>
          <a:pathLst>
            <a:path>
              <a:moveTo>
                <a:pt x="0" y="0"/>
              </a:moveTo>
              <a:lnTo>
                <a:pt x="360637" y="0"/>
              </a:lnTo>
              <a:lnTo>
                <a:pt x="360637" y="376215"/>
              </a:lnTo>
              <a:lnTo>
                <a:pt x="411704" y="376215"/>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E8166-583A-4FB6-B052-6B5E69C2B490}">
      <dsp:nvSpPr>
        <dsp:cNvPr id="0" name=""/>
        <dsp:cNvSpPr/>
      </dsp:nvSpPr>
      <dsp:spPr>
        <a:xfrm>
          <a:off x="4612023" y="500836"/>
          <a:ext cx="461693" cy="91440"/>
        </a:xfrm>
        <a:custGeom>
          <a:avLst/>
          <a:gdLst/>
          <a:ahLst/>
          <a:cxnLst/>
          <a:rect l="0" t="0" r="0" b="0"/>
          <a:pathLst>
            <a:path>
              <a:moveTo>
                <a:pt x="0" y="45720"/>
              </a:moveTo>
              <a:lnTo>
                <a:pt x="410626" y="45720"/>
              </a:lnTo>
              <a:lnTo>
                <a:pt x="410626" y="51309"/>
              </a:lnTo>
              <a:lnTo>
                <a:pt x="461693" y="51309"/>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A96D92-96CC-4583-A554-434784AD2975}">
      <dsp:nvSpPr>
        <dsp:cNvPr id="0" name=""/>
        <dsp:cNvSpPr/>
      </dsp:nvSpPr>
      <dsp:spPr>
        <a:xfrm>
          <a:off x="1513825" y="500836"/>
          <a:ext cx="411704" cy="91440"/>
        </a:xfrm>
        <a:custGeom>
          <a:avLst/>
          <a:gdLst/>
          <a:ahLst/>
          <a:cxnLst/>
          <a:rect l="0" t="0" r="0" b="0"/>
          <a:pathLst>
            <a:path>
              <a:moveTo>
                <a:pt x="0" y="84589"/>
              </a:moveTo>
              <a:lnTo>
                <a:pt x="360637" y="84589"/>
              </a:lnTo>
              <a:lnTo>
                <a:pt x="360637" y="45720"/>
              </a:lnTo>
              <a:lnTo>
                <a:pt x="411704" y="4572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C48C8-5878-4B2C-B37B-18A300A32281}">
      <dsp:nvSpPr>
        <dsp:cNvPr id="0" name=""/>
        <dsp:cNvSpPr/>
      </dsp:nvSpPr>
      <dsp:spPr>
        <a:xfrm>
          <a:off x="4381626" y="111059"/>
          <a:ext cx="689588" cy="91440"/>
        </a:xfrm>
        <a:custGeom>
          <a:avLst/>
          <a:gdLst/>
          <a:ahLst/>
          <a:cxnLst/>
          <a:rect l="0" t="0" r="0" b="0"/>
          <a:pathLst>
            <a:path>
              <a:moveTo>
                <a:pt x="0" y="45720"/>
              </a:moveTo>
              <a:lnTo>
                <a:pt x="638522" y="45720"/>
              </a:lnTo>
              <a:lnTo>
                <a:pt x="638522" y="55583"/>
              </a:lnTo>
              <a:lnTo>
                <a:pt x="689588" y="55583"/>
              </a:lnTo>
            </a:path>
          </a:pathLst>
        </a:custGeom>
        <a:noFill/>
        <a:ln w="19050" cap="rnd" cmpd="sng" algn="ctr">
          <a:solidFill>
            <a:schemeClr val="accent3">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9C9C67-A71C-4904-9214-CB6A37B9B011}">
      <dsp:nvSpPr>
        <dsp:cNvPr id="0" name=""/>
        <dsp:cNvSpPr/>
      </dsp:nvSpPr>
      <dsp:spPr>
        <a:xfrm>
          <a:off x="1513825" y="156779"/>
          <a:ext cx="411704" cy="428646"/>
        </a:xfrm>
        <a:custGeom>
          <a:avLst/>
          <a:gdLst/>
          <a:ahLst/>
          <a:cxnLst/>
          <a:rect l="0" t="0" r="0" b="0"/>
          <a:pathLst>
            <a:path>
              <a:moveTo>
                <a:pt x="0" y="428646"/>
              </a:moveTo>
              <a:lnTo>
                <a:pt x="360637" y="428646"/>
              </a:lnTo>
              <a:lnTo>
                <a:pt x="360637" y="0"/>
              </a:lnTo>
              <a:lnTo>
                <a:pt x="411704" y="0"/>
              </a:lnTo>
            </a:path>
          </a:pathLst>
        </a:custGeom>
        <a:noFill/>
        <a:ln w="19050"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E6168-0604-46D6-921A-B16FFAA17020}">
      <dsp:nvSpPr>
        <dsp:cNvPr id="0" name=""/>
        <dsp:cNvSpPr/>
      </dsp:nvSpPr>
      <dsp:spPr>
        <a:xfrm>
          <a:off x="461019" y="277002"/>
          <a:ext cx="1052805" cy="616846"/>
        </a:xfrm>
        <a:prstGeom prst="rect">
          <a:avLst/>
        </a:prstGeom>
        <a:gradFill rotWithShape="0">
          <a:gsLst>
            <a:gs pos="0">
              <a:schemeClr val="accent3">
                <a:shade val="80000"/>
                <a:hueOff val="0"/>
                <a:satOff val="0"/>
                <a:lumOff val="0"/>
                <a:alphaOff val="0"/>
                <a:tint val="64000"/>
                <a:lumMod val="118000"/>
              </a:schemeClr>
            </a:gs>
            <a:gs pos="100000">
              <a:schemeClr val="accent3">
                <a:shade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 </a:t>
          </a:r>
          <a:r>
            <a:rPr lang="en-IN" sz="1400" b="1" kern="1200" dirty="0" err="1">
              <a:solidFill>
                <a:prstClr val="black"/>
              </a:solidFill>
              <a:latin typeface="Trebuchet MS" panose="020B0603020202020204"/>
              <a:ea typeface="+mn-ea"/>
              <a:cs typeface="+mn-cs"/>
            </a:rPr>
            <a:t>Athelete</a:t>
          </a:r>
          <a:r>
            <a:rPr lang="en-IN" sz="1400" b="1" kern="1200" dirty="0"/>
            <a:t> Analysis</a:t>
          </a:r>
        </a:p>
      </dsp:txBody>
      <dsp:txXfrm>
        <a:off x="461019" y="277002"/>
        <a:ext cx="1052805" cy="616846"/>
      </dsp:txXfrm>
    </dsp:sp>
    <dsp:sp modelId="{49411107-9240-46E4-B81E-74C908DB916A}">
      <dsp:nvSpPr>
        <dsp:cNvPr id="0" name=""/>
        <dsp:cNvSpPr/>
      </dsp:nvSpPr>
      <dsp:spPr>
        <a:xfrm>
          <a:off x="1925529" y="7585"/>
          <a:ext cx="2456096" cy="298389"/>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Demographic Insights</a:t>
          </a:r>
        </a:p>
      </dsp:txBody>
      <dsp:txXfrm>
        <a:off x="1925529" y="7585"/>
        <a:ext cx="2456096" cy="298389"/>
      </dsp:txXfrm>
    </dsp:sp>
    <dsp:sp modelId="{D71FACF8-F6E8-4E32-BE92-D3500D54A7C1}">
      <dsp:nvSpPr>
        <dsp:cNvPr id="0" name=""/>
        <dsp:cNvSpPr/>
      </dsp:nvSpPr>
      <dsp:spPr>
        <a:xfrm>
          <a:off x="5071214" y="11433"/>
          <a:ext cx="6937649" cy="310420"/>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Analysis on age, gender, country, awards etc….</a:t>
          </a:r>
        </a:p>
      </dsp:txBody>
      <dsp:txXfrm>
        <a:off x="5071214" y="11433"/>
        <a:ext cx="6937649" cy="310420"/>
      </dsp:txXfrm>
    </dsp:sp>
    <dsp:sp modelId="{91D7A565-E99A-4A49-B699-03C7425EFC10}">
      <dsp:nvSpPr>
        <dsp:cNvPr id="0" name=""/>
        <dsp:cNvSpPr/>
      </dsp:nvSpPr>
      <dsp:spPr>
        <a:xfrm>
          <a:off x="1925529" y="427398"/>
          <a:ext cx="2686493" cy="238314"/>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Participants Analysis</a:t>
          </a:r>
        </a:p>
      </dsp:txBody>
      <dsp:txXfrm>
        <a:off x="1925529" y="427398"/>
        <a:ext cx="2686493" cy="238314"/>
      </dsp:txXfrm>
    </dsp:sp>
    <dsp:sp modelId="{2DD00DDC-7115-483C-9D98-EC82B315D392}">
      <dsp:nvSpPr>
        <dsp:cNvPr id="0" name=""/>
        <dsp:cNvSpPr/>
      </dsp:nvSpPr>
      <dsp:spPr>
        <a:xfrm>
          <a:off x="5073717" y="381413"/>
          <a:ext cx="6176240" cy="341465"/>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Participants in different sports, games, evolved overtime</a:t>
          </a:r>
        </a:p>
      </dsp:txBody>
      <dsp:txXfrm>
        <a:off x="5073717" y="381413"/>
        <a:ext cx="6176240" cy="341465"/>
      </dsp:txXfrm>
    </dsp:sp>
    <dsp:sp modelId="{EA1272ED-C1D8-461F-A0E6-5B9A6A5B3323}">
      <dsp:nvSpPr>
        <dsp:cNvPr id="0" name=""/>
        <dsp:cNvSpPr/>
      </dsp:nvSpPr>
      <dsp:spPr>
        <a:xfrm>
          <a:off x="1925529" y="729547"/>
          <a:ext cx="2277383" cy="464188"/>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Performance Evaluation</a:t>
          </a:r>
        </a:p>
      </dsp:txBody>
      <dsp:txXfrm>
        <a:off x="1925529" y="729547"/>
        <a:ext cx="2277383" cy="464188"/>
      </dsp:txXfrm>
    </dsp:sp>
    <dsp:sp modelId="{6F1C1F87-9A0F-4D37-A005-148C52553C0B}">
      <dsp:nvSpPr>
        <dsp:cNvPr id="0" name=""/>
        <dsp:cNvSpPr/>
      </dsp:nvSpPr>
      <dsp:spPr>
        <a:xfrm>
          <a:off x="5061951" y="831439"/>
          <a:ext cx="7002621" cy="273614"/>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Comparison b/w participants who won medals across different regions and gender</a:t>
          </a:r>
        </a:p>
      </dsp:txBody>
      <dsp:txXfrm>
        <a:off x="5061951" y="831439"/>
        <a:ext cx="7002621" cy="273614"/>
      </dsp:txXfrm>
    </dsp:sp>
    <dsp:sp modelId="{458FD17A-5F04-4356-8E2E-054EC3941C62}">
      <dsp:nvSpPr>
        <dsp:cNvPr id="0" name=""/>
        <dsp:cNvSpPr/>
      </dsp:nvSpPr>
      <dsp:spPr>
        <a:xfrm>
          <a:off x="460498" y="1598306"/>
          <a:ext cx="1089144" cy="578258"/>
        </a:xfrm>
        <a:prstGeom prst="rect">
          <a:avLst/>
        </a:prstGeom>
        <a:gradFill rotWithShape="0">
          <a:gsLst>
            <a:gs pos="0">
              <a:schemeClr val="accent3">
                <a:shade val="80000"/>
                <a:hueOff val="0"/>
                <a:satOff val="0"/>
                <a:lumOff val="0"/>
                <a:alphaOff val="0"/>
                <a:tint val="64000"/>
                <a:lumMod val="118000"/>
              </a:schemeClr>
            </a:gs>
            <a:gs pos="100000">
              <a:schemeClr val="accent3">
                <a:shade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 Sports Analysis</a:t>
          </a:r>
        </a:p>
      </dsp:txBody>
      <dsp:txXfrm>
        <a:off x="460498" y="1598306"/>
        <a:ext cx="1089144" cy="578258"/>
      </dsp:txXfrm>
    </dsp:sp>
    <dsp:sp modelId="{42D76FD0-C3E9-42FA-BE7F-AA0EE5A8376F}">
      <dsp:nvSpPr>
        <dsp:cNvPr id="0" name=""/>
        <dsp:cNvSpPr/>
      </dsp:nvSpPr>
      <dsp:spPr>
        <a:xfrm>
          <a:off x="1961868" y="1257568"/>
          <a:ext cx="2171195" cy="318378"/>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Sports Trend</a:t>
          </a:r>
        </a:p>
      </dsp:txBody>
      <dsp:txXfrm>
        <a:off x="1961868" y="1257568"/>
        <a:ext cx="2171195" cy="318378"/>
      </dsp:txXfrm>
    </dsp:sp>
    <dsp:sp modelId="{388E1FAD-B47C-474D-9EE2-570E64E2B5A4}">
      <dsp:nvSpPr>
        <dsp:cNvPr id="0" name=""/>
        <dsp:cNvSpPr/>
      </dsp:nvSpPr>
      <dsp:spPr>
        <a:xfrm>
          <a:off x="5088878" y="1256825"/>
          <a:ext cx="6352921" cy="345596"/>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Analysis on popularity over time and over decades.</a:t>
          </a:r>
        </a:p>
      </dsp:txBody>
      <dsp:txXfrm>
        <a:off x="5088878" y="1256825"/>
        <a:ext cx="6352921" cy="345596"/>
      </dsp:txXfrm>
    </dsp:sp>
    <dsp:sp modelId="{5FAA03DD-CD19-421A-B833-02EA5943D3A1}">
      <dsp:nvSpPr>
        <dsp:cNvPr id="0" name=""/>
        <dsp:cNvSpPr/>
      </dsp:nvSpPr>
      <dsp:spPr>
        <a:xfrm>
          <a:off x="1961868" y="1691597"/>
          <a:ext cx="2171599" cy="297175"/>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Gender Analysis</a:t>
          </a:r>
        </a:p>
      </dsp:txBody>
      <dsp:txXfrm>
        <a:off x="1961868" y="1691597"/>
        <a:ext cx="2171599" cy="297175"/>
      </dsp:txXfrm>
    </dsp:sp>
    <dsp:sp modelId="{D1FFF2CE-198D-44C7-B79F-065D198E31EC}">
      <dsp:nvSpPr>
        <dsp:cNvPr id="0" name=""/>
        <dsp:cNvSpPr/>
      </dsp:nvSpPr>
      <dsp:spPr>
        <a:xfrm>
          <a:off x="5139317" y="1761282"/>
          <a:ext cx="2937859" cy="373591"/>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Comparison b/w Male and female</a:t>
          </a:r>
        </a:p>
      </dsp:txBody>
      <dsp:txXfrm>
        <a:off x="5139317" y="1761282"/>
        <a:ext cx="2937859" cy="373591"/>
      </dsp:txXfrm>
    </dsp:sp>
    <dsp:sp modelId="{3BDD0EF4-49D1-4FB9-8AE9-16BB757FCAB2}">
      <dsp:nvSpPr>
        <dsp:cNvPr id="0" name=""/>
        <dsp:cNvSpPr/>
      </dsp:nvSpPr>
      <dsp:spPr>
        <a:xfrm>
          <a:off x="1961868" y="2090814"/>
          <a:ext cx="2456831" cy="477323"/>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Medal distribution</a:t>
          </a:r>
        </a:p>
      </dsp:txBody>
      <dsp:txXfrm>
        <a:off x="1961868" y="2090814"/>
        <a:ext cx="2456831" cy="477323"/>
      </dsp:txXfrm>
    </dsp:sp>
    <dsp:sp modelId="{7D5836EF-0C30-4A9A-8D01-A6C10A7227FB}">
      <dsp:nvSpPr>
        <dsp:cNvPr id="0" name=""/>
        <dsp:cNvSpPr/>
      </dsp:nvSpPr>
      <dsp:spPr>
        <a:xfrm>
          <a:off x="5135523" y="2166861"/>
          <a:ext cx="3353495" cy="469593"/>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IN" sz="1000" b="1" kern="1200" dirty="0"/>
            <a:t>Analysis on which sport got which medal</a:t>
          </a:r>
        </a:p>
      </dsp:txBody>
      <dsp:txXfrm>
        <a:off x="5135523" y="2166861"/>
        <a:ext cx="3353495" cy="469593"/>
      </dsp:txXfrm>
    </dsp:sp>
    <dsp:sp modelId="{3B6C8387-1F7C-4E2E-87D8-34D311ED611A}">
      <dsp:nvSpPr>
        <dsp:cNvPr id="0" name=""/>
        <dsp:cNvSpPr/>
      </dsp:nvSpPr>
      <dsp:spPr>
        <a:xfrm>
          <a:off x="462495" y="2704890"/>
          <a:ext cx="1090579" cy="644930"/>
        </a:xfrm>
        <a:prstGeom prst="rect">
          <a:avLst/>
        </a:prstGeom>
        <a:gradFill rotWithShape="0">
          <a:gsLst>
            <a:gs pos="0">
              <a:schemeClr val="accent3">
                <a:shade val="80000"/>
                <a:hueOff val="0"/>
                <a:satOff val="0"/>
                <a:lumOff val="0"/>
                <a:alphaOff val="0"/>
                <a:tint val="64000"/>
                <a:lumMod val="118000"/>
              </a:schemeClr>
            </a:gs>
            <a:gs pos="100000">
              <a:schemeClr val="accent3">
                <a:shade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Games Analysis</a:t>
          </a:r>
        </a:p>
      </dsp:txBody>
      <dsp:txXfrm>
        <a:off x="462495" y="2704890"/>
        <a:ext cx="1090579" cy="644930"/>
      </dsp:txXfrm>
    </dsp:sp>
    <dsp:sp modelId="{FEE6D10F-1AF9-4CBF-BFF6-85EE185F4D50}">
      <dsp:nvSpPr>
        <dsp:cNvPr id="0" name=""/>
        <dsp:cNvSpPr/>
      </dsp:nvSpPr>
      <dsp:spPr>
        <a:xfrm>
          <a:off x="1963303" y="2631970"/>
          <a:ext cx="2183237" cy="395233"/>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Decadal Trend</a:t>
          </a:r>
        </a:p>
      </dsp:txBody>
      <dsp:txXfrm>
        <a:off x="1963303" y="2631970"/>
        <a:ext cx="2183237" cy="395233"/>
      </dsp:txXfrm>
    </dsp:sp>
    <dsp:sp modelId="{FA718D09-72A5-4B76-8A31-EC170F078E5C}">
      <dsp:nvSpPr>
        <dsp:cNvPr id="0" name=""/>
        <dsp:cNvSpPr/>
      </dsp:nvSpPr>
      <dsp:spPr>
        <a:xfrm>
          <a:off x="5142243" y="2725923"/>
          <a:ext cx="3776230" cy="369040"/>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Evaluate game trends over decades</a:t>
          </a:r>
        </a:p>
      </dsp:txBody>
      <dsp:txXfrm>
        <a:off x="5142243" y="2725923"/>
        <a:ext cx="3776230" cy="369040"/>
      </dsp:txXfrm>
    </dsp:sp>
    <dsp:sp modelId="{10BAF65D-35F2-422F-AAB6-920590C26E35}">
      <dsp:nvSpPr>
        <dsp:cNvPr id="0" name=""/>
        <dsp:cNvSpPr/>
      </dsp:nvSpPr>
      <dsp:spPr>
        <a:xfrm>
          <a:off x="1963303" y="3091037"/>
          <a:ext cx="2386625" cy="284162"/>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Age Distribution</a:t>
          </a:r>
        </a:p>
      </dsp:txBody>
      <dsp:txXfrm>
        <a:off x="1963303" y="3091037"/>
        <a:ext cx="2386625" cy="284162"/>
      </dsp:txXfrm>
    </dsp:sp>
    <dsp:sp modelId="{5DA3BCD9-512E-41E5-8474-03656B563099}">
      <dsp:nvSpPr>
        <dsp:cNvPr id="0" name=""/>
        <dsp:cNvSpPr/>
      </dsp:nvSpPr>
      <dsp:spPr>
        <a:xfrm>
          <a:off x="5117501" y="3175103"/>
          <a:ext cx="5200142" cy="259824"/>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Compare age distribution of athletes across different games</a:t>
          </a:r>
        </a:p>
      </dsp:txBody>
      <dsp:txXfrm>
        <a:off x="5117501" y="3175103"/>
        <a:ext cx="5200142" cy="259824"/>
      </dsp:txXfrm>
    </dsp:sp>
    <dsp:sp modelId="{F7A5A8E5-4E2C-4638-B2D9-F49243D43FCE}">
      <dsp:nvSpPr>
        <dsp:cNvPr id="0" name=""/>
        <dsp:cNvSpPr/>
      </dsp:nvSpPr>
      <dsp:spPr>
        <a:xfrm>
          <a:off x="458129" y="3715955"/>
          <a:ext cx="1099449" cy="631236"/>
        </a:xfrm>
        <a:prstGeom prst="rect">
          <a:avLst/>
        </a:prstGeom>
        <a:gradFill rotWithShape="0">
          <a:gsLst>
            <a:gs pos="0">
              <a:schemeClr val="accent3">
                <a:shade val="80000"/>
                <a:hueOff val="0"/>
                <a:satOff val="0"/>
                <a:lumOff val="0"/>
                <a:alphaOff val="0"/>
                <a:tint val="64000"/>
                <a:lumMod val="118000"/>
              </a:schemeClr>
            </a:gs>
            <a:gs pos="100000">
              <a:schemeClr val="accent3">
                <a:shade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Regional Analysis</a:t>
          </a:r>
        </a:p>
      </dsp:txBody>
      <dsp:txXfrm>
        <a:off x="458129" y="3715955"/>
        <a:ext cx="1099449" cy="631236"/>
      </dsp:txXfrm>
    </dsp:sp>
    <dsp:sp modelId="{7FBF3A21-F3CA-4EFD-B9B5-B324B6B7A728}">
      <dsp:nvSpPr>
        <dsp:cNvPr id="0" name=""/>
        <dsp:cNvSpPr/>
      </dsp:nvSpPr>
      <dsp:spPr>
        <a:xfrm>
          <a:off x="1972173" y="3439032"/>
          <a:ext cx="2765090" cy="465314"/>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Regional Dominance</a:t>
          </a:r>
        </a:p>
      </dsp:txBody>
      <dsp:txXfrm>
        <a:off x="1972173" y="3439032"/>
        <a:ext cx="2765090" cy="465314"/>
      </dsp:txXfrm>
    </dsp:sp>
    <dsp:sp modelId="{DF1BBFD3-E09A-4800-9F16-D6520E64296A}">
      <dsp:nvSpPr>
        <dsp:cNvPr id="0" name=""/>
        <dsp:cNvSpPr/>
      </dsp:nvSpPr>
      <dsp:spPr>
        <a:xfrm>
          <a:off x="5095287" y="3506987"/>
          <a:ext cx="5050614" cy="353338"/>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Evaluating different medals across regions and their excellence overtime</a:t>
          </a:r>
        </a:p>
      </dsp:txBody>
      <dsp:txXfrm>
        <a:off x="5095287" y="3506987"/>
        <a:ext cx="5050614" cy="353338"/>
      </dsp:txXfrm>
    </dsp:sp>
    <dsp:sp modelId="{A5F3765C-F53E-4932-81A2-0716E5A4C91B}">
      <dsp:nvSpPr>
        <dsp:cNvPr id="0" name=""/>
        <dsp:cNvSpPr/>
      </dsp:nvSpPr>
      <dsp:spPr>
        <a:xfrm>
          <a:off x="1972173" y="3968180"/>
          <a:ext cx="2767792" cy="268689"/>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Participant pattern</a:t>
          </a:r>
        </a:p>
      </dsp:txBody>
      <dsp:txXfrm>
        <a:off x="1972173" y="3968180"/>
        <a:ext cx="2767792" cy="268689"/>
      </dsp:txXfrm>
    </dsp:sp>
    <dsp:sp modelId="{F589825A-E0B6-4684-9F49-D2EB8AA74B2B}">
      <dsp:nvSpPr>
        <dsp:cNvPr id="0" name=""/>
        <dsp:cNvSpPr/>
      </dsp:nvSpPr>
      <dsp:spPr>
        <a:xfrm>
          <a:off x="5184342" y="3904046"/>
          <a:ext cx="3574405" cy="349329"/>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Analyse the no of participants across regions</a:t>
          </a:r>
        </a:p>
      </dsp:txBody>
      <dsp:txXfrm>
        <a:off x="5184342" y="3904046"/>
        <a:ext cx="3574405" cy="349329"/>
      </dsp:txXfrm>
    </dsp:sp>
    <dsp:sp modelId="{D04668C0-6211-4D8C-AAD0-104EE5BF49AD}">
      <dsp:nvSpPr>
        <dsp:cNvPr id="0" name=""/>
        <dsp:cNvSpPr/>
      </dsp:nvSpPr>
      <dsp:spPr>
        <a:xfrm>
          <a:off x="1972173" y="4348384"/>
          <a:ext cx="2873515" cy="326486"/>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Host city impact</a:t>
          </a:r>
        </a:p>
      </dsp:txBody>
      <dsp:txXfrm>
        <a:off x="1972173" y="4348384"/>
        <a:ext cx="2873515" cy="326486"/>
      </dsp:txXfrm>
    </dsp:sp>
    <dsp:sp modelId="{3DA42AB6-CF7F-4C13-A554-B2C1C6571765}">
      <dsp:nvSpPr>
        <dsp:cNvPr id="0" name=""/>
        <dsp:cNvSpPr/>
      </dsp:nvSpPr>
      <dsp:spPr>
        <a:xfrm>
          <a:off x="5226544" y="4332287"/>
          <a:ext cx="6410289" cy="341208"/>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Examine the geographic spread of host cites and their benefits</a:t>
          </a:r>
        </a:p>
      </dsp:txBody>
      <dsp:txXfrm>
        <a:off x="5226544" y="4332287"/>
        <a:ext cx="6410289" cy="341208"/>
      </dsp:txXfrm>
    </dsp:sp>
    <dsp:sp modelId="{AC819455-E0DE-41E5-84CB-8FE0E89C0CCE}">
      <dsp:nvSpPr>
        <dsp:cNvPr id="0" name=""/>
        <dsp:cNvSpPr/>
      </dsp:nvSpPr>
      <dsp:spPr>
        <a:xfrm>
          <a:off x="449320" y="4548584"/>
          <a:ext cx="1113932" cy="691669"/>
        </a:xfrm>
        <a:prstGeom prst="rect">
          <a:avLst/>
        </a:prstGeom>
        <a:gradFill rotWithShape="0">
          <a:gsLst>
            <a:gs pos="0">
              <a:schemeClr val="accent3">
                <a:shade val="80000"/>
                <a:hueOff val="0"/>
                <a:satOff val="0"/>
                <a:lumOff val="0"/>
                <a:alphaOff val="0"/>
                <a:tint val="64000"/>
                <a:lumMod val="118000"/>
              </a:schemeClr>
            </a:gs>
            <a:gs pos="100000">
              <a:schemeClr val="accent3">
                <a:shade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Events Analysis</a:t>
          </a:r>
        </a:p>
      </dsp:txBody>
      <dsp:txXfrm>
        <a:off x="449320" y="4548584"/>
        <a:ext cx="1113932" cy="691669"/>
      </dsp:txXfrm>
    </dsp:sp>
    <dsp:sp modelId="{4DA7E8AE-4BE2-4506-9365-F86C212DDB45}">
      <dsp:nvSpPr>
        <dsp:cNvPr id="0" name=""/>
        <dsp:cNvSpPr/>
      </dsp:nvSpPr>
      <dsp:spPr>
        <a:xfrm>
          <a:off x="1985829" y="4761761"/>
          <a:ext cx="1633039" cy="258846"/>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Event Level Trend</a:t>
          </a:r>
        </a:p>
      </dsp:txBody>
      <dsp:txXfrm>
        <a:off x="1985829" y="4761761"/>
        <a:ext cx="1633039" cy="258846"/>
      </dsp:txXfrm>
    </dsp:sp>
    <dsp:sp modelId="{152D00A9-D5B2-4227-BD6F-7811D29DBFF5}">
      <dsp:nvSpPr>
        <dsp:cNvPr id="0" name=""/>
        <dsp:cNvSpPr/>
      </dsp:nvSpPr>
      <dsp:spPr>
        <a:xfrm>
          <a:off x="5265492" y="4704624"/>
          <a:ext cx="4629447" cy="367873"/>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Evaluate the number of events held for men, women </a:t>
          </a:r>
        </a:p>
      </dsp:txBody>
      <dsp:txXfrm>
        <a:off x="5265492" y="4704624"/>
        <a:ext cx="4629447" cy="367873"/>
      </dsp:txXfrm>
    </dsp:sp>
    <dsp:sp modelId="{8D138A2F-19C2-4208-9CCE-9618F1175359}">
      <dsp:nvSpPr>
        <dsp:cNvPr id="0" name=""/>
        <dsp:cNvSpPr/>
      </dsp:nvSpPr>
      <dsp:spPr>
        <a:xfrm>
          <a:off x="450326" y="5341628"/>
          <a:ext cx="1132259" cy="642683"/>
        </a:xfrm>
        <a:prstGeom prst="rect">
          <a:avLst/>
        </a:prstGeom>
        <a:gradFill rotWithShape="0">
          <a:gsLst>
            <a:gs pos="0">
              <a:schemeClr val="accent3">
                <a:shade val="80000"/>
                <a:hueOff val="0"/>
                <a:satOff val="0"/>
                <a:lumOff val="0"/>
                <a:alphaOff val="0"/>
                <a:tint val="64000"/>
                <a:lumMod val="118000"/>
              </a:schemeClr>
            </a:gs>
            <a:gs pos="100000">
              <a:schemeClr val="accent3">
                <a:shade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Medal Analysis</a:t>
          </a:r>
        </a:p>
      </dsp:txBody>
      <dsp:txXfrm>
        <a:off x="450326" y="5341628"/>
        <a:ext cx="1132259" cy="642683"/>
      </dsp:txXfrm>
    </dsp:sp>
    <dsp:sp modelId="{C0C7B06F-95F2-4EF2-A1F0-7B0B32A4E871}">
      <dsp:nvSpPr>
        <dsp:cNvPr id="0" name=""/>
        <dsp:cNvSpPr/>
      </dsp:nvSpPr>
      <dsp:spPr>
        <a:xfrm>
          <a:off x="2025033" y="5172146"/>
          <a:ext cx="2455259" cy="442649"/>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Level Analysis</a:t>
          </a:r>
        </a:p>
      </dsp:txBody>
      <dsp:txXfrm>
        <a:off x="2025033" y="5172146"/>
        <a:ext cx="2455259" cy="442649"/>
      </dsp:txXfrm>
    </dsp:sp>
    <dsp:sp modelId="{E466356F-66E2-405B-9CC6-3D2F415EBF5F}">
      <dsp:nvSpPr>
        <dsp:cNvPr id="0" name=""/>
        <dsp:cNvSpPr/>
      </dsp:nvSpPr>
      <dsp:spPr>
        <a:xfrm>
          <a:off x="5259533" y="5236855"/>
          <a:ext cx="4072095" cy="374452"/>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Evaluate who won in more than one event</a:t>
          </a:r>
        </a:p>
      </dsp:txBody>
      <dsp:txXfrm>
        <a:off x="5259533" y="5236855"/>
        <a:ext cx="4072095" cy="374452"/>
      </dsp:txXfrm>
    </dsp:sp>
    <dsp:sp modelId="{EC096330-E575-4525-80A5-61079D61E8E0}">
      <dsp:nvSpPr>
        <dsp:cNvPr id="0" name=""/>
        <dsp:cNvSpPr/>
      </dsp:nvSpPr>
      <dsp:spPr>
        <a:xfrm>
          <a:off x="2081083" y="5645531"/>
          <a:ext cx="1934149" cy="454564"/>
        </a:xfrm>
        <a:prstGeom prst="rect">
          <a:avLst/>
        </a:prstGeom>
        <a:gradFill rotWithShape="0">
          <a:gsLst>
            <a:gs pos="0">
              <a:schemeClr val="accent3">
                <a:tint val="99000"/>
                <a:hueOff val="0"/>
                <a:satOff val="0"/>
                <a:lumOff val="0"/>
                <a:alphaOff val="0"/>
                <a:tint val="64000"/>
                <a:lumMod val="118000"/>
              </a:schemeClr>
            </a:gs>
            <a:gs pos="100000">
              <a:schemeClr val="accent3">
                <a:tint val="99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1" kern="1200" dirty="0"/>
            <a:t>Medal Trends</a:t>
          </a:r>
        </a:p>
      </dsp:txBody>
      <dsp:txXfrm>
        <a:off x="2081083" y="5645531"/>
        <a:ext cx="1934149" cy="454564"/>
      </dsp:txXfrm>
    </dsp:sp>
    <dsp:sp modelId="{86938492-1A4D-478D-9346-891973DDD7DC}">
      <dsp:nvSpPr>
        <dsp:cNvPr id="0" name=""/>
        <dsp:cNvSpPr/>
      </dsp:nvSpPr>
      <dsp:spPr>
        <a:xfrm>
          <a:off x="5316436" y="5674703"/>
          <a:ext cx="3611188" cy="416939"/>
        </a:xfrm>
        <a:prstGeom prst="rect">
          <a:avLst/>
        </a:prstGeom>
        <a:gradFill rotWithShape="0">
          <a:gsLst>
            <a:gs pos="0">
              <a:schemeClr val="accent3">
                <a:tint val="80000"/>
                <a:hueOff val="0"/>
                <a:satOff val="0"/>
                <a:lumOff val="0"/>
                <a:alphaOff val="0"/>
                <a:tint val="64000"/>
                <a:lumMod val="118000"/>
              </a:schemeClr>
            </a:gs>
            <a:gs pos="100000">
              <a:schemeClr val="accent3">
                <a:tint val="80000"/>
                <a:hueOff val="0"/>
                <a:satOff val="0"/>
                <a:lumOff val="0"/>
                <a:alphaOff val="0"/>
                <a:tint val="92000"/>
                <a:alpha val="100000"/>
                <a:lumMod val="11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t>Evaluate highest number of medals</a:t>
          </a:r>
        </a:p>
      </dsp:txBody>
      <dsp:txXfrm>
        <a:off x="5316436" y="5674703"/>
        <a:ext cx="3611188" cy="41693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E9A3F-3943-4351-A76B-152D9AB8F643}" type="datetimeFigureOut">
              <a:rPr lang="en-IN" smtClean="0"/>
              <a:t>03-01-2025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2BC9B1-28A3-4463-A48C-D337ED288D40}" type="slidenum">
              <a:rPr lang="en-IN" smtClean="0"/>
              <a:t>‹#›</a:t>
            </a:fld>
            <a:endParaRPr lang="en-IN"/>
          </a:p>
        </p:txBody>
      </p:sp>
    </p:spTree>
    <p:extLst>
      <p:ext uri="{BB962C8B-B14F-4D97-AF65-F5344CB8AC3E}">
        <p14:creationId xmlns:p14="http://schemas.microsoft.com/office/powerpoint/2010/main" val="2564213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82BC9B1-28A3-4463-A48C-D337ED288D40}" type="slidenum">
              <a:rPr lang="en-IN" smtClean="0"/>
              <a:t>1</a:t>
            </a:fld>
            <a:endParaRPr lang="en-IN"/>
          </a:p>
        </p:txBody>
      </p:sp>
    </p:spTree>
    <p:extLst>
      <p:ext uri="{BB962C8B-B14F-4D97-AF65-F5344CB8AC3E}">
        <p14:creationId xmlns:p14="http://schemas.microsoft.com/office/powerpoint/2010/main" val="197748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2BC9B1-28A3-4463-A48C-D337ED288D40}" type="slidenum">
              <a:rPr lang="en-IN" smtClean="0"/>
              <a:t>2</a:t>
            </a:fld>
            <a:endParaRPr lang="en-IN"/>
          </a:p>
        </p:txBody>
      </p:sp>
    </p:spTree>
    <p:extLst>
      <p:ext uri="{BB962C8B-B14F-4D97-AF65-F5344CB8AC3E}">
        <p14:creationId xmlns:p14="http://schemas.microsoft.com/office/powerpoint/2010/main" val="3490526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2BC9B1-28A3-4463-A48C-D337ED288D40}" type="slidenum">
              <a:rPr lang="en-IN" smtClean="0"/>
              <a:t>13</a:t>
            </a:fld>
            <a:endParaRPr lang="en-IN"/>
          </a:p>
        </p:txBody>
      </p:sp>
    </p:spTree>
    <p:extLst>
      <p:ext uri="{BB962C8B-B14F-4D97-AF65-F5344CB8AC3E}">
        <p14:creationId xmlns:p14="http://schemas.microsoft.com/office/powerpoint/2010/main" val="247660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2BC9B1-28A3-4463-A48C-D337ED288D40}" type="slidenum">
              <a:rPr lang="en-IN" smtClean="0"/>
              <a:t>14</a:t>
            </a:fld>
            <a:endParaRPr lang="en-IN"/>
          </a:p>
        </p:txBody>
      </p:sp>
    </p:spTree>
    <p:extLst>
      <p:ext uri="{BB962C8B-B14F-4D97-AF65-F5344CB8AC3E}">
        <p14:creationId xmlns:p14="http://schemas.microsoft.com/office/powerpoint/2010/main" val="72427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4134618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AB7D44-9BD0-4DB8-8089-316F3425FE5A}"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1048464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3192472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70655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4150554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1943730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1261658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2169629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22917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1823977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4006534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AB7D44-9BD0-4DB8-8089-316F3425FE5A}"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3550917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AB7D44-9BD0-4DB8-8089-316F3425FE5A}" type="datetimeFigureOut">
              <a:rPr lang="en-IN" smtClean="0"/>
              <a:t>03-01-2025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580951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251632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25376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EAB7D44-9BD0-4DB8-8089-316F3425FE5A}" type="datetimeFigureOut">
              <a:rPr lang="en-IN" smtClean="0"/>
              <a:t>03-01-2025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79622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AB7D44-9BD0-4DB8-8089-316F3425FE5A}" type="datetimeFigureOut">
              <a:rPr lang="en-IN" smtClean="0"/>
              <a:t>03-01-2025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07FBCC-81D1-45A6-8F93-2A407F75560D}" type="slidenum">
              <a:rPr lang="en-IN" smtClean="0"/>
              <a:t>‹#›</a:t>
            </a:fld>
            <a:endParaRPr lang="en-IN"/>
          </a:p>
        </p:txBody>
      </p:sp>
    </p:spTree>
    <p:extLst>
      <p:ext uri="{BB962C8B-B14F-4D97-AF65-F5344CB8AC3E}">
        <p14:creationId xmlns:p14="http://schemas.microsoft.com/office/powerpoint/2010/main" val="336095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EAB7D44-9BD0-4DB8-8089-316F3425FE5A}" type="datetimeFigureOut">
              <a:rPr lang="en-IN" smtClean="0"/>
              <a:t>03-01-2025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807FBCC-81D1-45A6-8F93-2A407F75560D}" type="slidenum">
              <a:rPr lang="en-IN" smtClean="0"/>
              <a:t>‹#›</a:t>
            </a:fld>
            <a:endParaRPr lang="en-IN"/>
          </a:p>
        </p:txBody>
      </p:sp>
    </p:spTree>
    <p:extLst>
      <p:ext uri="{BB962C8B-B14F-4D97-AF65-F5344CB8AC3E}">
        <p14:creationId xmlns:p14="http://schemas.microsoft.com/office/powerpoint/2010/main" val="987475925"/>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4/relationships/chartEx" Target="../charts/chartEx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4/relationships/chartEx" Target="../charts/chartEx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4/relationships/chartEx" Target="../charts/chartEx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4/relationships/chartEx" Target="../charts/chartEx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664C04-3C44-0850-E222-535BDE87D228}"/>
              </a:ext>
            </a:extLst>
          </p:cNvPr>
          <p:cNvSpPr txBox="1"/>
          <p:nvPr/>
        </p:nvSpPr>
        <p:spPr>
          <a:xfrm>
            <a:off x="437322" y="2733260"/>
            <a:ext cx="9700592" cy="707886"/>
          </a:xfrm>
          <a:prstGeom prst="rect">
            <a:avLst/>
          </a:prstGeom>
          <a:noFill/>
        </p:spPr>
        <p:txBody>
          <a:bodyPr wrap="square" rtlCol="0">
            <a:spAutoFit/>
          </a:bodyPr>
          <a:lstStyle/>
          <a:p>
            <a:r>
              <a:rPr lang="en-IN" sz="4000" b="1" dirty="0">
                <a:solidFill>
                  <a:srgbClr val="FFC000"/>
                </a:solidFill>
                <a:latin typeface="Abadi" panose="020B0604020104020204" pitchFamily="34" charset="0"/>
              </a:rPr>
              <a:t>Capstone project  -  Sport Analytics</a:t>
            </a:r>
          </a:p>
        </p:txBody>
      </p:sp>
      <p:sp>
        <p:nvSpPr>
          <p:cNvPr id="5" name="TextBox 4">
            <a:extLst>
              <a:ext uri="{FF2B5EF4-FFF2-40B4-BE49-F238E27FC236}">
                <a16:creationId xmlns:a16="http://schemas.microsoft.com/office/drawing/2014/main" id="{D965A382-1DA8-CB91-D2D4-FB6B7133D8E0}"/>
              </a:ext>
            </a:extLst>
          </p:cNvPr>
          <p:cNvSpPr txBox="1"/>
          <p:nvPr/>
        </p:nvSpPr>
        <p:spPr>
          <a:xfrm>
            <a:off x="7527173" y="5199610"/>
            <a:ext cx="4393277" cy="707886"/>
          </a:xfrm>
          <a:prstGeom prst="rect">
            <a:avLst/>
          </a:prstGeom>
          <a:noFill/>
        </p:spPr>
        <p:txBody>
          <a:bodyPr wrap="square" rtlCol="0">
            <a:spAutoFit/>
          </a:bodyPr>
          <a:lstStyle/>
          <a:p>
            <a:r>
              <a:rPr lang="en-US" sz="2000" dirty="0">
                <a:solidFill>
                  <a:srgbClr val="FFC000"/>
                </a:solidFill>
                <a:latin typeface="Abadi" panose="020B0604020104020204" pitchFamily="34" charset="0"/>
              </a:rPr>
              <a:t>BY:</a:t>
            </a:r>
          </a:p>
          <a:p>
            <a:r>
              <a:rPr lang="en-US" sz="2000" dirty="0">
                <a:solidFill>
                  <a:srgbClr val="FFC000"/>
                </a:solidFill>
                <a:latin typeface="Abadi" panose="020B0604020104020204" pitchFamily="34" charset="0"/>
              </a:rPr>
              <a:t>	MOHAMED ASRAR ALI S</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617443093"/>
      </p:ext>
    </p:extLst>
  </p:cSld>
  <p:clrMapOvr>
    <a:masterClrMapping/>
  </p:clrMapOvr>
  <mc:AlternateContent xmlns:mc="http://schemas.openxmlformats.org/markup-compatibility/2006">
    <mc:Choice xmlns:p14="http://schemas.microsoft.com/office/powerpoint/2010/main" Requires="p14">
      <p:transition spd="slow" p14:dur="2000" advTm="9466"/>
    </mc:Choice>
    <mc:Fallback>
      <p:transition spd="slow" advTm="946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F1493-6DA1-ECC8-0C28-6016D20A01CF}"/>
              </a:ext>
            </a:extLst>
          </p:cNvPr>
          <p:cNvPicPr>
            <a:picLocks noChangeAspect="1"/>
          </p:cNvPicPr>
          <p:nvPr/>
        </p:nvPicPr>
        <p:blipFill>
          <a:blip r:embed="rId2"/>
          <a:stretch>
            <a:fillRect/>
          </a:stretch>
        </p:blipFill>
        <p:spPr>
          <a:xfrm>
            <a:off x="465278" y="1631480"/>
            <a:ext cx="6984231" cy="3894297"/>
          </a:xfrm>
          <a:prstGeom prst="rect">
            <a:avLst/>
          </a:prstGeom>
        </p:spPr>
      </p:pic>
      <p:sp>
        <p:nvSpPr>
          <p:cNvPr id="4" name="TextBox 3">
            <a:extLst>
              <a:ext uri="{FF2B5EF4-FFF2-40B4-BE49-F238E27FC236}">
                <a16:creationId xmlns:a16="http://schemas.microsoft.com/office/drawing/2014/main" id="{14C594FA-DDA2-20C1-9EDD-304C8C0FCC3F}"/>
              </a:ext>
            </a:extLst>
          </p:cNvPr>
          <p:cNvSpPr txBox="1"/>
          <p:nvPr/>
        </p:nvSpPr>
        <p:spPr>
          <a:xfrm>
            <a:off x="465278" y="310434"/>
            <a:ext cx="8042565"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5.Which sports have the highest number of events in the Olympics?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sp>
        <p:nvSpPr>
          <p:cNvPr id="5" name="TextBox 4">
            <a:extLst>
              <a:ext uri="{FF2B5EF4-FFF2-40B4-BE49-F238E27FC236}">
                <a16:creationId xmlns:a16="http://schemas.microsoft.com/office/drawing/2014/main" id="{F58102F8-BB08-A45C-2D33-638D30792D47}"/>
              </a:ext>
            </a:extLst>
          </p:cNvPr>
          <p:cNvSpPr txBox="1"/>
          <p:nvPr/>
        </p:nvSpPr>
        <p:spPr>
          <a:xfrm>
            <a:off x="7901247" y="1708265"/>
            <a:ext cx="3653444" cy="1938992"/>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a:t>
            </a:r>
          </a:p>
          <a:p>
            <a:r>
              <a:rPr lang="en-IN" sz="2000" dirty="0">
                <a:solidFill>
                  <a:srgbClr val="FFC000"/>
                </a:solidFill>
                <a:latin typeface="Abadi" panose="020B0604020104020204" pitchFamily="34" charset="0"/>
              </a:rPr>
              <a:t>		Sports like Athletics and </a:t>
            </a:r>
            <a:r>
              <a:rPr lang="en-IN" sz="2000" dirty="0" err="1">
                <a:solidFill>
                  <a:srgbClr val="FFC000"/>
                </a:solidFill>
                <a:latin typeface="Abadi" panose="020B0604020104020204" pitchFamily="34" charset="0"/>
              </a:rPr>
              <a:t>shooting,swimming</a:t>
            </a:r>
            <a:r>
              <a:rPr lang="en-IN" sz="2000" dirty="0">
                <a:solidFill>
                  <a:srgbClr val="FFC000"/>
                </a:solidFill>
                <a:latin typeface="Abadi" panose="020B0604020104020204" pitchFamily="34" charset="0"/>
              </a:rPr>
              <a:t> held more number of event in Olympic games.</a:t>
            </a:r>
          </a:p>
        </p:txBody>
      </p:sp>
    </p:spTree>
    <p:extLst>
      <p:ext uri="{BB962C8B-B14F-4D97-AF65-F5344CB8AC3E}">
        <p14:creationId xmlns:p14="http://schemas.microsoft.com/office/powerpoint/2010/main" val="40524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31C09-8D9E-ADAF-38B8-60EFD07469F6}"/>
              </a:ext>
            </a:extLst>
          </p:cNvPr>
          <p:cNvSpPr txBox="1"/>
          <p:nvPr/>
        </p:nvSpPr>
        <p:spPr>
          <a:xfrm>
            <a:off x="544482" y="320039"/>
            <a:ext cx="9813175" cy="1015663"/>
          </a:xfrm>
          <a:prstGeom prst="rect">
            <a:avLst/>
          </a:prstGeom>
          <a:noFill/>
        </p:spPr>
        <p:txBody>
          <a:bodyPr wrap="square" rtlCol="0">
            <a:spAutoFit/>
          </a:bodyPr>
          <a:lstStyle/>
          <a:p>
            <a:pPr algn="ctr"/>
            <a:r>
              <a:rPr lang="en-US" sz="2400" b="0" i="0" dirty="0">
                <a:solidFill>
                  <a:srgbClr val="FFC000"/>
                </a:solidFill>
                <a:effectLst/>
                <a:latin typeface="Abadi" panose="020B0604020104020204" pitchFamily="34" charset="0"/>
              </a:rPr>
              <a:t>6.How has the participation in each sport evolved over time?</a:t>
            </a:r>
          </a:p>
          <a:p>
            <a:br>
              <a:rPr lang="en-US" dirty="0"/>
            </a:br>
            <a:endParaRPr lang="en-IN" dirty="0"/>
          </a:p>
        </p:txBody>
      </p:sp>
      <p:pic>
        <p:nvPicPr>
          <p:cNvPr id="4" name="Picture 3">
            <a:extLst>
              <a:ext uri="{FF2B5EF4-FFF2-40B4-BE49-F238E27FC236}">
                <a16:creationId xmlns:a16="http://schemas.microsoft.com/office/drawing/2014/main" id="{CBCA7DB0-C253-068B-C8F9-986336F2E1C6}"/>
              </a:ext>
            </a:extLst>
          </p:cNvPr>
          <p:cNvPicPr>
            <a:picLocks noChangeAspect="1"/>
          </p:cNvPicPr>
          <p:nvPr/>
        </p:nvPicPr>
        <p:blipFill>
          <a:blip r:embed="rId2"/>
          <a:stretch>
            <a:fillRect/>
          </a:stretch>
        </p:blipFill>
        <p:spPr>
          <a:xfrm>
            <a:off x="775124" y="1483717"/>
            <a:ext cx="9807523" cy="2631081"/>
          </a:xfrm>
          <a:prstGeom prst="rect">
            <a:avLst/>
          </a:prstGeom>
        </p:spPr>
      </p:pic>
      <p:sp>
        <p:nvSpPr>
          <p:cNvPr id="5" name="TextBox 4">
            <a:extLst>
              <a:ext uri="{FF2B5EF4-FFF2-40B4-BE49-F238E27FC236}">
                <a16:creationId xmlns:a16="http://schemas.microsoft.com/office/drawing/2014/main" id="{943F60FA-F9BF-2DB8-9949-8F1B4FB19149}"/>
              </a:ext>
            </a:extLst>
          </p:cNvPr>
          <p:cNvSpPr txBox="1"/>
          <p:nvPr/>
        </p:nvSpPr>
        <p:spPr>
          <a:xfrm>
            <a:off x="781396" y="4497185"/>
            <a:ext cx="9493135" cy="1200329"/>
          </a:xfrm>
          <a:prstGeom prst="rect">
            <a:avLst/>
          </a:prstGeom>
          <a:noFill/>
        </p:spPr>
        <p:txBody>
          <a:bodyPr wrap="square" rtlCol="0">
            <a:spAutoFit/>
          </a:bodyPr>
          <a:lstStyle/>
          <a:p>
            <a:r>
              <a:rPr lang="en-IN" dirty="0"/>
              <a:t>Conclusion:</a:t>
            </a:r>
          </a:p>
          <a:p>
            <a:r>
              <a:rPr lang="en-IN" dirty="0"/>
              <a:t>		</a:t>
            </a:r>
            <a:r>
              <a:rPr lang="en-US" dirty="0"/>
              <a:t>Consistent growth in traditional sports; new sports like Golf and Tennis.</a:t>
            </a:r>
          </a:p>
          <a:p>
            <a:r>
              <a:rPr lang="en-US" dirty="0"/>
              <a:t>		The participants trends of sports increased over year to year.</a:t>
            </a:r>
          </a:p>
          <a:p>
            <a:endParaRPr lang="en-IN" dirty="0"/>
          </a:p>
        </p:txBody>
      </p:sp>
    </p:spTree>
    <p:extLst>
      <p:ext uri="{BB962C8B-B14F-4D97-AF65-F5344CB8AC3E}">
        <p14:creationId xmlns:p14="http://schemas.microsoft.com/office/powerpoint/2010/main" val="405250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4CCF0F-26C6-2722-8C99-462380C69F71}"/>
              </a:ext>
            </a:extLst>
          </p:cNvPr>
          <p:cNvPicPr>
            <a:picLocks noChangeAspect="1"/>
          </p:cNvPicPr>
          <p:nvPr/>
        </p:nvPicPr>
        <p:blipFill>
          <a:blip r:embed="rId2"/>
          <a:stretch>
            <a:fillRect/>
          </a:stretch>
        </p:blipFill>
        <p:spPr>
          <a:xfrm>
            <a:off x="315998" y="2175726"/>
            <a:ext cx="6697801" cy="3726309"/>
          </a:xfrm>
          <a:prstGeom prst="rect">
            <a:avLst/>
          </a:prstGeom>
        </p:spPr>
      </p:pic>
      <p:sp>
        <p:nvSpPr>
          <p:cNvPr id="5" name="TextBox 4">
            <a:extLst>
              <a:ext uri="{FF2B5EF4-FFF2-40B4-BE49-F238E27FC236}">
                <a16:creationId xmlns:a16="http://schemas.microsoft.com/office/drawing/2014/main" id="{0B268CDE-F25D-811B-6B98-9FA87DD95A99}"/>
              </a:ext>
            </a:extLst>
          </p:cNvPr>
          <p:cNvSpPr txBox="1"/>
          <p:nvPr/>
        </p:nvSpPr>
        <p:spPr>
          <a:xfrm>
            <a:off x="469668" y="353291"/>
            <a:ext cx="7394172" cy="461665"/>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7.How many events are there in each sport?</a:t>
            </a:r>
          </a:p>
        </p:txBody>
      </p:sp>
      <p:sp>
        <p:nvSpPr>
          <p:cNvPr id="6" name="TextBox 5">
            <a:extLst>
              <a:ext uri="{FF2B5EF4-FFF2-40B4-BE49-F238E27FC236}">
                <a16:creationId xmlns:a16="http://schemas.microsoft.com/office/drawing/2014/main" id="{7FA21974-DAF8-29B9-7DCC-D8C52873C617}"/>
              </a:ext>
            </a:extLst>
          </p:cNvPr>
          <p:cNvSpPr txBox="1"/>
          <p:nvPr/>
        </p:nvSpPr>
        <p:spPr>
          <a:xfrm>
            <a:off x="7406639" y="2281843"/>
            <a:ext cx="4123113" cy="2862322"/>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endParaRPr lang="en-IN" sz="2000" dirty="0">
              <a:solidFill>
                <a:srgbClr val="FFC000"/>
              </a:solidFill>
              <a:latin typeface="Abadi" panose="020B0604020104020204" pitchFamily="34" charset="0"/>
            </a:endParaRPr>
          </a:p>
          <a:p>
            <a:r>
              <a:rPr lang="en-IN" sz="2000" dirty="0">
                <a:solidFill>
                  <a:srgbClr val="FFC000"/>
                </a:solidFill>
                <a:latin typeface="Abadi" panose="020B0604020104020204" pitchFamily="34" charset="0"/>
              </a:rPr>
              <a:t>		sports like </a:t>
            </a:r>
            <a:r>
              <a:rPr lang="en-IN" sz="2000" dirty="0" err="1">
                <a:solidFill>
                  <a:srgbClr val="FFC000"/>
                </a:solidFill>
                <a:latin typeface="Abadi" panose="020B0604020104020204" pitchFamily="34" charset="0"/>
              </a:rPr>
              <a:t>atheletics,shootingand</a:t>
            </a:r>
            <a:r>
              <a:rPr lang="en-IN" sz="2000" dirty="0">
                <a:solidFill>
                  <a:srgbClr val="FFC000"/>
                </a:solidFill>
                <a:latin typeface="Abadi" panose="020B0604020104020204" pitchFamily="34" charset="0"/>
              </a:rPr>
              <a:t> swimming has more number of event in Olympic games then others </a:t>
            </a:r>
          </a:p>
          <a:p>
            <a:r>
              <a:rPr lang="en-IN" sz="2000" dirty="0">
                <a:solidFill>
                  <a:srgbClr val="FFC000"/>
                </a:solidFill>
                <a:latin typeface="Abadi" panose="020B0604020104020204" pitchFamily="34" charset="0"/>
              </a:rPr>
              <a:t>		sports like </a:t>
            </a:r>
            <a:r>
              <a:rPr lang="en-IN" sz="2000" dirty="0" err="1">
                <a:solidFill>
                  <a:srgbClr val="FFC000"/>
                </a:solidFill>
                <a:latin typeface="Abadi" panose="020B0604020104020204" pitchFamily="34" charset="0"/>
              </a:rPr>
              <a:t>taekwondo,alpine</a:t>
            </a:r>
            <a:r>
              <a:rPr lang="en-IN" sz="2000" dirty="0">
                <a:solidFill>
                  <a:srgbClr val="FFC000"/>
                </a:solidFill>
                <a:latin typeface="Abadi" panose="020B0604020104020204" pitchFamily="34" charset="0"/>
              </a:rPr>
              <a:t> skiing has less number of event in Olympic games.</a:t>
            </a:r>
          </a:p>
        </p:txBody>
      </p:sp>
    </p:spTree>
    <p:extLst>
      <p:ext uri="{BB962C8B-B14F-4D97-AF65-F5344CB8AC3E}">
        <p14:creationId xmlns:p14="http://schemas.microsoft.com/office/powerpoint/2010/main" val="2922765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B9DB62-8FBE-9C4C-CD7E-9938F57F5172}"/>
              </a:ext>
            </a:extLst>
          </p:cNvPr>
          <p:cNvSpPr txBox="1"/>
          <p:nvPr/>
        </p:nvSpPr>
        <p:spPr>
          <a:xfrm>
            <a:off x="1134687" y="477981"/>
            <a:ext cx="8533015" cy="400110"/>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8.What is the distribution of events by gender (Men, Women, Mixed)?</a:t>
            </a:r>
          </a:p>
        </p:txBody>
      </p:sp>
      <p:pic>
        <p:nvPicPr>
          <p:cNvPr id="5" name="Picture 4">
            <a:extLst>
              <a:ext uri="{FF2B5EF4-FFF2-40B4-BE49-F238E27FC236}">
                <a16:creationId xmlns:a16="http://schemas.microsoft.com/office/drawing/2014/main" id="{2706BF38-9E0F-EB0F-636F-B7DC92A78F5B}"/>
              </a:ext>
            </a:extLst>
          </p:cNvPr>
          <p:cNvPicPr>
            <a:picLocks noChangeAspect="1"/>
          </p:cNvPicPr>
          <p:nvPr/>
        </p:nvPicPr>
        <p:blipFill>
          <a:blip r:embed="rId3"/>
          <a:stretch>
            <a:fillRect/>
          </a:stretch>
        </p:blipFill>
        <p:spPr>
          <a:xfrm>
            <a:off x="1134687" y="1746585"/>
            <a:ext cx="5606935" cy="3077850"/>
          </a:xfrm>
          <a:prstGeom prst="rect">
            <a:avLst/>
          </a:prstGeom>
        </p:spPr>
      </p:pic>
      <p:sp>
        <p:nvSpPr>
          <p:cNvPr id="6" name="TextBox 5">
            <a:extLst>
              <a:ext uri="{FF2B5EF4-FFF2-40B4-BE49-F238E27FC236}">
                <a16:creationId xmlns:a16="http://schemas.microsoft.com/office/drawing/2014/main" id="{65022A23-04A0-934E-135F-B78F6BF83518}"/>
              </a:ext>
            </a:extLst>
          </p:cNvPr>
          <p:cNvSpPr txBox="1"/>
          <p:nvPr/>
        </p:nvSpPr>
        <p:spPr>
          <a:xfrm>
            <a:off x="7435733" y="1891145"/>
            <a:ext cx="3919451" cy="2831544"/>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endParaRPr lang="en-IN" sz="2000" dirty="0">
              <a:solidFill>
                <a:srgbClr val="FFC000"/>
              </a:solidFill>
              <a:latin typeface="Abadi" panose="020B0604020104020204" pitchFamily="34" charset="0"/>
            </a:endParaRPr>
          </a:p>
          <a:p>
            <a:r>
              <a:rPr lang="en-IN" sz="2000" dirty="0">
                <a:solidFill>
                  <a:srgbClr val="FFC000"/>
                </a:solidFill>
                <a:latin typeface="Abadi" panose="020B0604020104020204" pitchFamily="34" charset="0"/>
              </a:rPr>
              <a:t>		</a:t>
            </a:r>
            <a:r>
              <a:rPr lang="en-IN" sz="2000" dirty="0" err="1">
                <a:solidFill>
                  <a:srgbClr val="FFC000"/>
                </a:solidFill>
                <a:latin typeface="Abadi" panose="020B0604020104020204" pitchFamily="34" charset="0"/>
              </a:rPr>
              <a:t>Mens</a:t>
            </a:r>
            <a:r>
              <a:rPr lang="en-IN" sz="2000" dirty="0">
                <a:solidFill>
                  <a:srgbClr val="FFC000"/>
                </a:solidFill>
                <a:latin typeface="Abadi" panose="020B0604020104020204" pitchFamily="34" charset="0"/>
              </a:rPr>
              <a:t> have participated in more events than </a:t>
            </a:r>
            <a:r>
              <a:rPr lang="en-IN" sz="2000" dirty="0" err="1">
                <a:solidFill>
                  <a:srgbClr val="FFC000"/>
                </a:solidFill>
                <a:latin typeface="Abadi" panose="020B0604020104020204" pitchFamily="34" charset="0"/>
              </a:rPr>
              <a:t>womens</a:t>
            </a:r>
            <a:r>
              <a:rPr lang="en-IN" sz="2000" dirty="0">
                <a:solidFill>
                  <a:srgbClr val="FFC000"/>
                </a:solidFill>
                <a:latin typeface="Abadi" panose="020B0604020104020204" pitchFamily="34" charset="0"/>
              </a:rPr>
              <a:t> in Olympic games.</a:t>
            </a:r>
            <a:br>
              <a:rPr lang="en-IN" sz="2000" dirty="0">
                <a:solidFill>
                  <a:srgbClr val="FFC000"/>
                </a:solidFill>
                <a:latin typeface="Abadi" panose="020B0604020104020204" pitchFamily="34" charset="0"/>
              </a:rPr>
            </a:br>
            <a:r>
              <a:rPr lang="en-IN" sz="2000" dirty="0">
                <a:solidFill>
                  <a:srgbClr val="FFC000"/>
                </a:solidFill>
                <a:latin typeface="Abadi" panose="020B0604020104020204" pitchFamily="34" charset="0"/>
              </a:rPr>
              <a:t>		</a:t>
            </a:r>
            <a:r>
              <a:rPr lang="en-IN" sz="2000" dirty="0" err="1">
                <a:solidFill>
                  <a:srgbClr val="FFC000"/>
                </a:solidFill>
                <a:latin typeface="Abadi" panose="020B0604020104020204" pitchFamily="34" charset="0"/>
              </a:rPr>
              <a:t>Mens</a:t>
            </a:r>
            <a:r>
              <a:rPr lang="en-IN" sz="2000" dirty="0">
                <a:solidFill>
                  <a:srgbClr val="FFC000"/>
                </a:solidFill>
                <a:latin typeface="Abadi" panose="020B0604020104020204" pitchFamily="34" charset="0"/>
              </a:rPr>
              <a:t> participated in 546 events while </a:t>
            </a:r>
            <a:r>
              <a:rPr lang="en-IN" sz="2000" dirty="0" err="1">
                <a:solidFill>
                  <a:srgbClr val="FFC000"/>
                </a:solidFill>
                <a:latin typeface="Abadi" panose="020B0604020104020204" pitchFamily="34" charset="0"/>
              </a:rPr>
              <a:t>womens</a:t>
            </a:r>
            <a:r>
              <a:rPr lang="en-IN" sz="2000" dirty="0">
                <a:solidFill>
                  <a:srgbClr val="FFC000"/>
                </a:solidFill>
                <a:latin typeface="Abadi" panose="020B0604020104020204" pitchFamily="34" charset="0"/>
              </a:rPr>
              <a:t> participated in 268 events</a:t>
            </a:r>
          </a:p>
          <a:p>
            <a:endParaRPr lang="en-IN" dirty="0"/>
          </a:p>
        </p:txBody>
      </p:sp>
    </p:spTree>
    <p:extLst>
      <p:ext uri="{BB962C8B-B14F-4D97-AF65-F5344CB8AC3E}">
        <p14:creationId xmlns:p14="http://schemas.microsoft.com/office/powerpoint/2010/main" val="902000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8E17CC-ABD6-EF1D-6EB5-A685CCFB4C10}"/>
              </a:ext>
            </a:extLst>
          </p:cNvPr>
          <p:cNvSpPr txBox="1"/>
          <p:nvPr/>
        </p:nvSpPr>
        <p:spPr>
          <a:xfrm>
            <a:off x="719050" y="519546"/>
            <a:ext cx="8109066" cy="461665"/>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9.How has the number of events changed over time</a:t>
            </a:r>
            <a:r>
              <a:rPr lang="en-US" sz="2400" dirty="0">
                <a:solidFill>
                  <a:srgbClr val="FFC000"/>
                </a:solidFill>
                <a:latin typeface="Abadi" panose="020B0604020104020204" pitchFamily="34" charset="0"/>
              </a:rPr>
              <a:t>?</a:t>
            </a:r>
            <a:endParaRPr lang="en-US" b="0" i="0" dirty="0">
              <a:solidFill>
                <a:srgbClr val="FFC000"/>
              </a:solidFill>
              <a:effectLst/>
              <a:latin typeface="Abadi" panose="020B0604020104020204" pitchFamily="34" charset="0"/>
            </a:endParaRPr>
          </a:p>
        </p:txBody>
      </p:sp>
      <p:pic>
        <p:nvPicPr>
          <p:cNvPr id="4" name="Picture 3">
            <a:extLst>
              <a:ext uri="{FF2B5EF4-FFF2-40B4-BE49-F238E27FC236}">
                <a16:creationId xmlns:a16="http://schemas.microsoft.com/office/drawing/2014/main" id="{6352165A-6AD3-136E-EDEA-4A188EFEFDCB}"/>
              </a:ext>
            </a:extLst>
          </p:cNvPr>
          <p:cNvPicPr>
            <a:picLocks noChangeAspect="1"/>
          </p:cNvPicPr>
          <p:nvPr/>
        </p:nvPicPr>
        <p:blipFill>
          <a:blip r:embed="rId3"/>
          <a:stretch>
            <a:fillRect/>
          </a:stretch>
        </p:blipFill>
        <p:spPr>
          <a:xfrm>
            <a:off x="719050" y="1950584"/>
            <a:ext cx="6079721" cy="3469314"/>
          </a:xfrm>
          <a:prstGeom prst="rect">
            <a:avLst/>
          </a:prstGeom>
        </p:spPr>
      </p:pic>
      <p:sp>
        <p:nvSpPr>
          <p:cNvPr id="5" name="TextBox 4">
            <a:extLst>
              <a:ext uri="{FF2B5EF4-FFF2-40B4-BE49-F238E27FC236}">
                <a16:creationId xmlns:a16="http://schemas.microsoft.com/office/drawing/2014/main" id="{21473B5D-E705-B7A0-0452-765039E25928}"/>
              </a:ext>
            </a:extLst>
          </p:cNvPr>
          <p:cNvSpPr txBox="1"/>
          <p:nvPr/>
        </p:nvSpPr>
        <p:spPr>
          <a:xfrm>
            <a:off x="7252853" y="1950583"/>
            <a:ext cx="3661757" cy="2554545"/>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endParaRPr lang="en-IN" sz="2000" dirty="0">
              <a:solidFill>
                <a:srgbClr val="FFC000"/>
              </a:solidFill>
              <a:latin typeface="Abadi" panose="020B0604020104020204" pitchFamily="34" charset="0"/>
            </a:endParaRPr>
          </a:p>
          <a:p>
            <a:r>
              <a:rPr lang="en-IN" sz="2000" dirty="0">
                <a:solidFill>
                  <a:srgbClr val="FFC000"/>
                </a:solidFill>
                <a:latin typeface="Abadi" panose="020B0604020104020204" pitchFamily="34" charset="0"/>
              </a:rPr>
              <a:t>		In Olympic games number of events are increases over years </a:t>
            </a:r>
            <a:r>
              <a:rPr lang="en-IN" sz="2000" dirty="0" err="1">
                <a:solidFill>
                  <a:srgbClr val="FFC000"/>
                </a:solidFill>
                <a:latin typeface="Abadi" panose="020B0604020104020204" pitchFamily="34" charset="0"/>
              </a:rPr>
              <a:t>rapidlty</a:t>
            </a:r>
            <a:r>
              <a:rPr lang="en-IN" sz="2000" dirty="0">
                <a:solidFill>
                  <a:srgbClr val="FFC000"/>
                </a:solidFill>
                <a:latin typeface="Abadi" panose="020B0604020104020204" pitchFamily="34" charset="0"/>
              </a:rPr>
              <a:t>. </a:t>
            </a:r>
          </a:p>
          <a:p>
            <a:r>
              <a:rPr lang="en-IN" sz="2000" dirty="0">
                <a:solidFill>
                  <a:srgbClr val="FFC000"/>
                </a:solidFill>
                <a:latin typeface="Abadi" panose="020B0604020104020204" pitchFamily="34" charset="0"/>
              </a:rPr>
              <a:t>		And after 1980 the number of events are not constant it varies up and down.</a:t>
            </a:r>
          </a:p>
        </p:txBody>
      </p:sp>
    </p:spTree>
    <p:extLst>
      <p:ext uri="{BB962C8B-B14F-4D97-AF65-F5344CB8AC3E}">
        <p14:creationId xmlns:p14="http://schemas.microsoft.com/office/powerpoint/2010/main" val="43575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DC3D50-F7B5-E842-77C0-7E6318A3F14F}"/>
              </a:ext>
            </a:extLst>
          </p:cNvPr>
          <p:cNvSpPr txBox="1"/>
          <p:nvPr/>
        </p:nvSpPr>
        <p:spPr>
          <a:xfrm>
            <a:off x="502919" y="444731"/>
            <a:ext cx="8840585" cy="461665"/>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10.What is the distribution of participants by gender?</a:t>
            </a:r>
          </a:p>
        </p:txBody>
      </p:sp>
      <p:pic>
        <p:nvPicPr>
          <p:cNvPr id="4" name="Picture 3">
            <a:extLst>
              <a:ext uri="{FF2B5EF4-FFF2-40B4-BE49-F238E27FC236}">
                <a16:creationId xmlns:a16="http://schemas.microsoft.com/office/drawing/2014/main" id="{02B36066-7043-4D3B-FCBF-461AE7EEEFAC}"/>
              </a:ext>
            </a:extLst>
          </p:cNvPr>
          <p:cNvPicPr>
            <a:picLocks noChangeAspect="1"/>
          </p:cNvPicPr>
          <p:nvPr/>
        </p:nvPicPr>
        <p:blipFill>
          <a:blip r:embed="rId2"/>
          <a:stretch>
            <a:fillRect/>
          </a:stretch>
        </p:blipFill>
        <p:spPr>
          <a:xfrm>
            <a:off x="502919" y="2155291"/>
            <a:ext cx="6319428" cy="3455799"/>
          </a:xfrm>
          <a:prstGeom prst="rect">
            <a:avLst/>
          </a:prstGeom>
        </p:spPr>
      </p:pic>
      <p:sp>
        <p:nvSpPr>
          <p:cNvPr id="5" name="TextBox 4">
            <a:extLst>
              <a:ext uri="{FF2B5EF4-FFF2-40B4-BE49-F238E27FC236}">
                <a16:creationId xmlns:a16="http://schemas.microsoft.com/office/drawing/2014/main" id="{5A6B58DF-8D98-D9BA-4DDC-750E98BCA088}"/>
              </a:ext>
            </a:extLst>
          </p:cNvPr>
          <p:cNvSpPr txBox="1"/>
          <p:nvPr/>
        </p:nvSpPr>
        <p:spPr>
          <a:xfrm>
            <a:off x="7618613" y="2155290"/>
            <a:ext cx="3985953" cy="2862322"/>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endParaRPr lang="en-IN" sz="2000" dirty="0">
              <a:solidFill>
                <a:srgbClr val="FFC000"/>
              </a:solidFill>
              <a:latin typeface="Abadi" panose="020B0604020104020204" pitchFamily="34" charset="0"/>
            </a:endParaRPr>
          </a:p>
          <a:p>
            <a:r>
              <a:rPr lang="en-IN" sz="2000" dirty="0">
                <a:solidFill>
                  <a:srgbClr val="FFC000"/>
                </a:solidFill>
                <a:latin typeface="Abadi" panose="020B0604020104020204" pitchFamily="34" charset="0"/>
              </a:rPr>
              <a:t>		The participants in Olympic games are mostly males compare to females.</a:t>
            </a:r>
          </a:p>
          <a:p>
            <a:r>
              <a:rPr lang="en-IN" sz="2000" dirty="0">
                <a:solidFill>
                  <a:srgbClr val="FFC000"/>
                </a:solidFill>
                <a:latin typeface="Abadi" panose="020B0604020104020204" pitchFamily="34" charset="0"/>
              </a:rPr>
              <a:t>		</a:t>
            </a:r>
          </a:p>
          <a:p>
            <a:r>
              <a:rPr lang="en-IN" sz="2000" dirty="0">
                <a:solidFill>
                  <a:srgbClr val="FFC000"/>
                </a:solidFill>
                <a:latin typeface="Abadi" panose="020B0604020104020204" pitchFamily="34" charset="0"/>
              </a:rPr>
              <a:t>		The total number of participants of males are 95.23k and females are 33.63k.</a:t>
            </a:r>
          </a:p>
        </p:txBody>
      </p:sp>
    </p:spTree>
    <p:extLst>
      <p:ext uri="{BB962C8B-B14F-4D97-AF65-F5344CB8AC3E}">
        <p14:creationId xmlns:p14="http://schemas.microsoft.com/office/powerpoint/2010/main" val="200262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38752E-4806-4EB7-3E9C-40E98618555F}"/>
              </a:ext>
            </a:extLst>
          </p:cNvPr>
          <p:cNvSpPr txBox="1"/>
          <p:nvPr/>
        </p:nvSpPr>
        <p:spPr>
          <a:xfrm>
            <a:off x="544482" y="378229"/>
            <a:ext cx="9006842" cy="954107"/>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11.Which countries have the highest number of participants in the Olympics?</a:t>
            </a:r>
          </a:p>
          <a:p>
            <a:br>
              <a:rPr lang="en-US" dirty="0"/>
            </a:br>
            <a:endParaRPr lang="en-IN" dirty="0"/>
          </a:p>
        </p:txBody>
      </p:sp>
      <p:pic>
        <p:nvPicPr>
          <p:cNvPr id="4" name="Picture 3">
            <a:extLst>
              <a:ext uri="{FF2B5EF4-FFF2-40B4-BE49-F238E27FC236}">
                <a16:creationId xmlns:a16="http://schemas.microsoft.com/office/drawing/2014/main" id="{1D8D2C41-8A8F-E601-CDC5-9F1644883139}"/>
              </a:ext>
            </a:extLst>
          </p:cNvPr>
          <p:cNvPicPr>
            <a:picLocks noChangeAspect="1"/>
          </p:cNvPicPr>
          <p:nvPr/>
        </p:nvPicPr>
        <p:blipFill>
          <a:blip r:embed="rId2"/>
          <a:stretch>
            <a:fillRect/>
          </a:stretch>
        </p:blipFill>
        <p:spPr>
          <a:xfrm>
            <a:off x="555780" y="1273101"/>
            <a:ext cx="5221565" cy="2557929"/>
          </a:xfrm>
          <a:prstGeom prst="rect">
            <a:avLst/>
          </a:prstGeom>
        </p:spPr>
      </p:pic>
      <p:sp>
        <p:nvSpPr>
          <p:cNvPr id="5" name="TextBox 4">
            <a:extLst>
              <a:ext uri="{FF2B5EF4-FFF2-40B4-BE49-F238E27FC236}">
                <a16:creationId xmlns:a16="http://schemas.microsoft.com/office/drawing/2014/main" id="{102C5E71-3C7F-1B6F-8A0C-E554A7D62E56}"/>
              </a:ext>
            </a:extLst>
          </p:cNvPr>
          <p:cNvSpPr txBox="1"/>
          <p:nvPr/>
        </p:nvSpPr>
        <p:spPr>
          <a:xfrm>
            <a:off x="7676804" y="1799705"/>
            <a:ext cx="3959416" cy="3754874"/>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endParaRPr lang="en-US" sz="2000" dirty="0">
              <a:solidFill>
                <a:srgbClr val="FFC000"/>
              </a:solidFill>
              <a:latin typeface="Abadi" panose="020B0604020104020204" pitchFamily="34" charset="0"/>
            </a:endParaRPr>
          </a:p>
          <a:p>
            <a:r>
              <a:rPr lang="en-US" sz="2000" dirty="0">
                <a:solidFill>
                  <a:srgbClr val="FFC000"/>
                </a:solidFill>
                <a:latin typeface="Abadi" panose="020B0604020104020204" pitchFamily="34" charset="0"/>
              </a:rPr>
              <a:t>		Countries like </a:t>
            </a:r>
            <a:r>
              <a:rPr lang="en-US" sz="2000" dirty="0" err="1">
                <a:solidFill>
                  <a:srgbClr val="FFC000"/>
                </a:solidFill>
                <a:latin typeface="Abadi" panose="020B0604020104020204" pitchFamily="34" charset="0"/>
              </a:rPr>
              <a:t>USA,UK,France</a:t>
            </a:r>
            <a:r>
              <a:rPr lang="en-US" sz="2000" dirty="0">
                <a:solidFill>
                  <a:srgbClr val="FFC000"/>
                </a:solidFill>
                <a:latin typeface="Abadi" panose="020B0604020104020204" pitchFamily="34" charset="0"/>
              </a:rPr>
              <a:t> </a:t>
            </a:r>
            <a:r>
              <a:rPr lang="en-US" sz="2000" dirty="0" err="1">
                <a:solidFill>
                  <a:srgbClr val="FFC000"/>
                </a:solidFill>
                <a:latin typeface="Abadi" panose="020B0604020104020204" pitchFamily="34" charset="0"/>
              </a:rPr>
              <a:t>etc</a:t>
            </a:r>
            <a:r>
              <a:rPr lang="en-US" sz="2000" dirty="0">
                <a:solidFill>
                  <a:srgbClr val="FFC000"/>
                </a:solidFill>
                <a:latin typeface="Abadi" panose="020B0604020104020204" pitchFamily="34" charset="0"/>
              </a:rPr>
              <a:t> has highest number of participants in Olympic games.</a:t>
            </a:r>
          </a:p>
          <a:p>
            <a:r>
              <a:rPr lang="en-US" sz="2000" dirty="0">
                <a:solidFill>
                  <a:srgbClr val="FFC000"/>
                </a:solidFill>
                <a:latin typeface="Abadi" panose="020B0604020104020204" pitchFamily="34" charset="0"/>
              </a:rPr>
              <a:t>		</a:t>
            </a:r>
          </a:p>
          <a:p>
            <a:r>
              <a:rPr lang="en-US" sz="2000" dirty="0">
                <a:solidFill>
                  <a:srgbClr val="FFC000"/>
                </a:solidFill>
                <a:latin typeface="Abadi" panose="020B0604020104020204" pitchFamily="34" charset="0"/>
              </a:rPr>
              <a:t>		Countries like </a:t>
            </a:r>
            <a:r>
              <a:rPr lang="en-US" sz="2000" dirty="0" err="1">
                <a:solidFill>
                  <a:srgbClr val="FFC000"/>
                </a:solidFill>
                <a:latin typeface="Abadi" panose="020B0604020104020204" pitchFamily="34" charset="0"/>
              </a:rPr>
              <a:t>Haiti,guam,Guyana</a:t>
            </a:r>
            <a:r>
              <a:rPr lang="en-US" sz="2000" dirty="0">
                <a:solidFill>
                  <a:srgbClr val="FFC000"/>
                </a:solidFill>
                <a:latin typeface="Abadi" panose="020B0604020104020204" pitchFamily="34" charset="0"/>
              </a:rPr>
              <a:t> </a:t>
            </a:r>
            <a:r>
              <a:rPr lang="en-US" sz="2000" dirty="0" err="1">
                <a:solidFill>
                  <a:srgbClr val="FFC000"/>
                </a:solidFill>
                <a:latin typeface="Abadi" panose="020B0604020104020204" pitchFamily="34" charset="0"/>
              </a:rPr>
              <a:t>hs</a:t>
            </a:r>
            <a:r>
              <a:rPr lang="en-US" sz="2000" dirty="0">
                <a:solidFill>
                  <a:srgbClr val="FFC000"/>
                </a:solidFill>
                <a:latin typeface="Abadi" panose="020B0604020104020204" pitchFamily="34" charset="0"/>
              </a:rPr>
              <a:t> least numbers of participants ion Olympic games.</a:t>
            </a:r>
          </a:p>
          <a:p>
            <a:r>
              <a:rPr lang="en-US" dirty="0"/>
              <a:t>		</a:t>
            </a:r>
            <a:endParaRPr lang="en-IN" dirty="0"/>
          </a:p>
        </p:txBody>
      </p:sp>
      <p:pic>
        <p:nvPicPr>
          <p:cNvPr id="7" name="Picture 6">
            <a:extLst>
              <a:ext uri="{FF2B5EF4-FFF2-40B4-BE49-F238E27FC236}">
                <a16:creationId xmlns:a16="http://schemas.microsoft.com/office/drawing/2014/main" id="{BB42EBFA-97CF-0106-407F-3A702B2EBDEA}"/>
              </a:ext>
            </a:extLst>
          </p:cNvPr>
          <p:cNvPicPr>
            <a:picLocks noChangeAspect="1"/>
          </p:cNvPicPr>
          <p:nvPr/>
        </p:nvPicPr>
        <p:blipFill>
          <a:blip r:embed="rId3"/>
          <a:stretch>
            <a:fillRect/>
          </a:stretch>
        </p:blipFill>
        <p:spPr>
          <a:xfrm>
            <a:off x="487900" y="3952918"/>
            <a:ext cx="5289445" cy="2713889"/>
          </a:xfrm>
          <a:prstGeom prst="rect">
            <a:avLst/>
          </a:prstGeom>
        </p:spPr>
      </p:pic>
    </p:spTree>
    <p:extLst>
      <p:ext uri="{BB962C8B-B14F-4D97-AF65-F5344CB8AC3E}">
        <p14:creationId xmlns:p14="http://schemas.microsoft.com/office/powerpoint/2010/main" val="3455326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E28A30-65C6-97B4-B251-1AF196EF729A}"/>
              </a:ext>
            </a:extLst>
          </p:cNvPr>
          <p:cNvSpPr txBox="1"/>
          <p:nvPr/>
        </p:nvSpPr>
        <p:spPr>
          <a:xfrm>
            <a:off x="494607" y="344978"/>
            <a:ext cx="9621982" cy="954107"/>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12.How does the age distribution of participants vary across different games?</a:t>
            </a:r>
          </a:p>
          <a:p>
            <a:br>
              <a:rPr lang="en-US" dirty="0"/>
            </a:br>
            <a:endParaRPr lang="en-IN" dirty="0"/>
          </a:p>
        </p:txBody>
      </p:sp>
      <p:pic>
        <p:nvPicPr>
          <p:cNvPr id="4" name="Picture 3">
            <a:extLst>
              <a:ext uri="{FF2B5EF4-FFF2-40B4-BE49-F238E27FC236}">
                <a16:creationId xmlns:a16="http://schemas.microsoft.com/office/drawing/2014/main" id="{E7B65482-0078-F548-6517-EF57BE0F6C8B}"/>
              </a:ext>
            </a:extLst>
          </p:cNvPr>
          <p:cNvPicPr>
            <a:picLocks noChangeAspect="1"/>
          </p:cNvPicPr>
          <p:nvPr/>
        </p:nvPicPr>
        <p:blipFill>
          <a:blip r:embed="rId2"/>
          <a:stretch>
            <a:fillRect/>
          </a:stretch>
        </p:blipFill>
        <p:spPr>
          <a:xfrm>
            <a:off x="603589" y="1693133"/>
            <a:ext cx="6289752" cy="3668575"/>
          </a:xfrm>
          <a:prstGeom prst="rect">
            <a:avLst/>
          </a:prstGeom>
        </p:spPr>
      </p:pic>
      <p:sp>
        <p:nvSpPr>
          <p:cNvPr id="5" name="TextBox 4">
            <a:extLst>
              <a:ext uri="{FF2B5EF4-FFF2-40B4-BE49-F238E27FC236}">
                <a16:creationId xmlns:a16="http://schemas.microsoft.com/office/drawing/2014/main" id="{DAA12376-53B5-0559-32C2-2673D643EC13}"/>
              </a:ext>
            </a:extLst>
          </p:cNvPr>
          <p:cNvSpPr txBox="1"/>
          <p:nvPr/>
        </p:nvSpPr>
        <p:spPr>
          <a:xfrm>
            <a:off x="7527173" y="1693133"/>
            <a:ext cx="3437313" cy="2862322"/>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endParaRPr lang="en-US" sz="2000" dirty="0">
              <a:solidFill>
                <a:srgbClr val="FFC000"/>
              </a:solidFill>
              <a:latin typeface="Abadi" panose="020B0604020104020204" pitchFamily="34" charset="0"/>
            </a:endParaRPr>
          </a:p>
          <a:p>
            <a:r>
              <a:rPr lang="en-US" sz="2000" dirty="0">
                <a:solidFill>
                  <a:srgbClr val="FFC000"/>
                </a:solidFill>
                <a:latin typeface="Abadi" panose="020B0604020104020204" pitchFamily="34" charset="0"/>
              </a:rPr>
              <a:t>		Participants age varies across years in Olympic games. </a:t>
            </a:r>
          </a:p>
          <a:p>
            <a:r>
              <a:rPr lang="en-US" sz="2000" dirty="0">
                <a:solidFill>
                  <a:srgbClr val="FFC000"/>
                </a:solidFill>
                <a:latin typeface="Abadi" panose="020B0604020104020204" pitchFamily="34" charset="0"/>
              </a:rPr>
              <a:t>		In 1920 to1940 there is highest age participants while after 2000 the age is between 24 to 27.</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17620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00F7D2-595B-E43B-AC06-092413212D35}"/>
              </a:ext>
            </a:extLst>
          </p:cNvPr>
          <p:cNvSpPr txBox="1"/>
          <p:nvPr/>
        </p:nvSpPr>
        <p:spPr>
          <a:xfrm>
            <a:off x="469669" y="511232"/>
            <a:ext cx="8932026"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13.How many medals have been awarded in each Olympics?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pic>
        <p:nvPicPr>
          <p:cNvPr id="4" name="Picture 3">
            <a:extLst>
              <a:ext uri="{FF2B5EF4-FFF2-40B4-BE49-F238E27FC236}">
                <a16:creationId xmlns:a16="http://schemas.microsoft.com/office/drawing/2014/main" id="{CCAE909A-D0B8-EBDB-517B-FEA09B5C0E4E}"/>
              </a:ext>
            </a:extLst>
          </p:cNvPr>
          <p:cNvPicPr>
            <a:picLocks noChangeAspect="1"/>
          </p:cNvPicPr>
          <p:nvPr/>
        </p:nvPicPr>
        <p:blipFill>
          <a:blip r:embed="rId2"/>
          <a:stretch>
            <a:fillRect/>
          </a:stretch>
        </p:blipFill>
        <p:spPr>
          <a:xfrm>
            <a:off x="615607" y="1396057"/>
            <a:ext cx="5258256" cy="3101609"/>
          </a:xfrm>
          <a:prstGeom prst="rect">
            <a:avLst/>
          </a:prstGeom>
        </p:spPr>
      </p:pic>
      <p:pic>
        <p:nvPicPr>
          <p:cNvPr id="6" name="Picture 5">
            <a:extLst>
              <a:ext uri="{FF2B5EF4-FFF2-40B4-BE49-F238E27FC236}">
                <a16:creationId xmlns:a16="http://schemas.microsoft.com/office/drawing/2014/main" id="{6E648072-6DB0-AF6C-128E-10976EADF080}"/>
              </a:ext>
            </a:extLst>
          </p:cNvPr>
          <p:cNvPicPr>
            <a:picLocks noChangeAspect="1"/>
          </p:cNvPicPr>
          <p:nvPr/>
        </p:nvPicPr>
        <p:blipFill>
          <a:blip r:embed="rId3"/>
          <a:stretch>
            <a:fillRect/>
          </a:stretch>
        </p:blipFill>
        <p:spPr>
          <a:xfrm>
            <a:off x="6318139" y="1396057"/>
            <a:ext cx="5121084" cy="3101609"/>
          </a:xfrm>
          <a:prstGeom prst="rect">
            <a:avLst/>
          </a:prstGeom>
        </p:spPr>
      </p:pic>
      <p:sp>
        <p:nvSpPr>
          <p:cNvPr id="7" name="TextBox 6">
            <a:extLst>
              <a:ext uri="{FF2B5EF4-FFF2-40B4-BE49-F238E27FC236}">
                <a16:creationId xmlns:a16="http://schemas.microsoft.com/office/drawing/2014/main" id="{11CBD50D-156C-CA34-7C5A-A8D8CA88EFE9}"/>
              </a:ext>
            </a:extLst>
          </p:cNvPr>
          <p:cNvSpPr txBox="1"/>
          <p:nvPr/>
        </p:nvSpPr>
        <p:spPr>
          <a:xfrm>
            <a:off x="2633977" y="4878301"/>
            <a:ext cx="6479772" cy="1631216"/>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In 1992,1988,2000  there are large number of awards are awarded in Olympic games</a:t>
            </a:r>
            <a:r>
              <a:rPr lang="en-IN" sz="2000" dirty="0">
                <a:solidFill>
                  <a:srgbClr val="FFC000"/>
                </a:solidFill>
                <a:latin typeface="Abadi" panose="020B0604020104020204" pitchFamily="34" charset="0"/>
              </a:rPr>
              <a:t>.</a:t>
            </a:r>
          </a:p>
          <a:p>
            <a:r>
              <a:rPr lang="en-IN" sz="2000" dirty="0">
                <a:solidFill>
                  <a:srgbClr val="FFC000"/>
                </a:solidFill>
                <a:latin typeface="Abadi" panose="020B0604020104020204" pitchFamily="34" charset="0"/>
              </a:rPr>
              <a:t>		In 1896,1906,2002 there are less number of awards are awarded in Olympics games.</a:t>
            </a:r>
            <a:endParaRPr lang="en-US"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3114200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C28974-B719-BCA3-6214-01C101F99532}"/>
              </a:ext>
            </a:extLst>
          </p:cNvPr>
          <p:cNvSpPr txBox="1"/>
          <p:nvPr/>
        </p:nvSpPr>
        <p:spPr>
          <a:xfrm>
            <a:off x="361603" y="486294"/>
            <a:ext cx="8267008" cy="1200329"/>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14.Which countries have the highest number of gold medals?</a:t>
            </a:r>
          </a:p>
          <a:p>
            <a:br>
              <a:rPr lang="en-US" sz="2400" dirty="0">
                <a:solidFill>
                  <a:srgbClr val="FFC000"/>
                </a:solidFill>
                <a:latin typeface="Abadi" panose="020B0604020104020204" pitchFamily="34" charset="0"/>
              </a:rPr>
            </a:br>
            <a:endParaRPr lang="en-IN" sz="2400" dirty="0">
              <a:solidFill>
                <a:srgbClr val="FFC000"/>
              </a:solidFill>
              <a:latin typeface="Abadi" panose="020B0604020104020204" pitchFamily="34" charset="0"/>
            </a:endParaRPr>
          </a:p>
        </p:txBody>
      </p:sp>
      <p:pic>
        <p:nvPicPr>
          <p:cNvPr id="4" name="Picture 3">
            <a:extLst>
              <a:ext uri="{FF2B5EF4-FFF2-40B4-BE49-F238E27FC236}">
                <a16:creationId xmlns:a16="http://schemas.microsoft.com/office/drawing/2014/main" id="{4CBDC775-CC17-509B-0A76-7CC269EF173D}"/>
              </a:ext>
            </a:extLst>
          </p:cNvPr>
          <p:cNvPicPr>
            <a:picLocks noChangeAspect="1"/>
          </p:cNvPicPr>
          <p:nvPr/>
        </p:nvPicPr>
        <p:blipFill>
          <a:blip r:embed="rId2"/>
          <a:stretch>
            <a:fillRect/>
          </a:stretch>
        </p:blipFill>
        <p:spPr>
          <a:xfrm>
            <a:off x="361603" y="1346662"/>
            <a:ext cx="5734397" cy="3133899"/>
          </a:xfrm>
          <a:prstGeom prst="rect">
            <a:avLst/>
          </a:prstGeom>
        </p:spPr>
      </p:pic>
      <p:pic>
        <p:nvPicPr>
          <p:cNvPr id="6" name="Picture 5">
            <a:extLst>
              <a:ext uri="{FF2B5EF4-FFF2-40B4-BE49-F238E27FC236}">
                <a16:creationId xmlns:a16="http://schemas.microsoft.com/office/drawing/2014/main" id="{05FAE891-193B-ACD2-EB0B-A859441C0178}"/>
              </a:ext>
            </a:extLst>
          </p:cNvPr>
          <p:cNvPicPr>
            <a:picLocks noChangeAspect="1"/>
          </p:cNvPicPr>
          <p:nvPr/>
        </p:nvPicPr>
        <p:blipFill>
          <a:blip r:embed="rId3"/>
          <a:stretch>
            <a:fillRect/>
          </a:stretch>
        </p:blipFill>
        <p:spPr>
          <a:xfrm>
            <a:off x="6338938" y="1346662"/>
            <a:ext cx="5321715" cy="3133899"/>
          </a:xfrm>
          <a:prstGeom prst="rect">
            <a:avLst/>
          </a:prstGeom>
        </p:spPr>
      </p:pic>
      <p:sp>
        <p:nvSpPr>
          <p:cNvPr id="7" name="TextBox 6">
            <a:extLst>
              <a:ext uri="{FF2B5EF4-FFF2-40B4-BE49-F238E27FC236}">
                <a16:creationId xmlns:a16="http://schemas.microsoft.com/office/drawing/2014/main" id="{3A32C0AB-FDA4-4748-50C0-5B29E36EBF04}"/>
              </a:ext>
            </a:extLst>
          </p:cNvPr>
          <p:cNvSpPr txBox="1"/>
          <p:nvPr/>
        </p:nvSpPr>
        <p:spPr>
          <a:xfrm>
            <a:off x="2157151" y="4817224"/>
            <a:ext cx="7003473" cy="1631216"/>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Countries like </a:t>
            </a:r>
            <a:r>
              <a:rPr lang="en-US" sz="2000" dirty="0" err="1">
                <a:solidFill>
                  <a:srgbClr val="FFC000"/>
                </a:solidFill>
                <a:latin typeface="Abadi" panose="020B0604020104020204" pitchFamily="34" charset="0"/>
              </a:rPr>
              <a:t>USA,Soviet</a:t>
            </a:r>
            <a:r>
              <a:rPr lang="en-US" sz="2000" dirty="0">
                <a:solidFill>
                  <a:srgbClr val="FFC000"/>
                </a:solidFill>
                <a:latin typeface="Abadi" panose="020B0604020104020204" pitchFamily="34" charset="0"/>
              </a:rPr>
              <a:t> Union ,Germany has received more number of Gold medal.</a:t>
            </a:r>
          </a:p>
          <a:p>
            <a:r>
              <a:rPr lang="en-US" sz="2000" dirty="0">
                <a:solidFill>
                  <a:srgbClr val="FFC000"/>
                </a:solidFill>
                <a:latin typeface="Abadi" panose="020B0604020104020204" pitchFamily="34" charset="0"/>
              </a:rPr>
              <a:t>		Countries like </a:t>
            </a:r>
            <a:r>
              <a:rPr lang="en-US" sz="2000" dirty="0" err="1">
                <a:solidFill>
                  <a:srgbClr val="FFC000"/>
                </a:solidFill>
                <a:latin typeface="Abadi" panose="020B0604020104020204" pitchFamily="34" charset="0"/>
              </a:rPr>
              <a:t>Turkey,South</a:t>
            </a:r>
            <a:r>
              <a:rPr lang="en-US" sz="2000" dirty="0">
                <a:solidFill>
                  <a:srgbClr val="FFC000"/>
                </a:solidFill>
                <a:latin typeface="Abadi" panose="020B0604020104020204" pitchFamily="34" charset="0"/>
              </a:rPr>
              <a:t> </a:t>
            </a:r>
            <a:r>
              <a:rPr lang="en-US" sz="2000" dirty="0" err="1">
                <a:solidFill>
                  <a:srgbClr val="FFC000"/>
                </a:solidFill>
                <a:latin typeface="Abadi" panose="020B0604020104020204" pitchFamily="34" charset="0"/>
              </a:rPr>
              <a:t>Africa,Mexico</a:t>
            </a:r>
            <a:r>
              <a:rPr lang="en-US" sz="2000" dirty="0">
                <a:solidFill>
                  <a:srgbClr val="FFC000"/>
                </a:solidFill>
                <a:latin typeface="Abadi" panose="020B0604020104020204" pitchFamily="34" charset="0"/>
              </a:rPr>
              <a:t> has received less number of gold medal.</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514238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35629C33-D5A0-E6CD-01EB-8D64B039814E}"/>
              </a:ext>
            </a:extLst>
          </p:cNvPr>
          <p:cNvGraphicFramePr/>
          <p:nvPr>
            <p:extLst>
              <p:ext uri="{D42A27DB-BD31-4B8C-83A1-F6EECF244321}">
                <p14:modId xmlns:p14="http://schemas.microsoft.com/office/powerpoint/2010/main" val="1873769917"/>
              </p:ext>
            </p:extLst>
          </p:nvPr>
        </p:nvGraphicFramePr>
        <p:xfrm>
          <a:off x="0" y="714895"/>
          <a:ext cx="12192000" cy="6143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BC655A50-B72A-6FE0-AB38-236004124CC6}"/>
              </a:ext>
            </a:extLst>
          </p:cNvPr>
          <p:cNvSpPr txBox="1"/>
          <p:nvPr/>
        </p:nvSpPr>
        <p:spPr>
          <a:xfrm>
            <a:off x="3707477" y="141317"/>
            <a:ext cx="7223760" cy="461665"/>
          </a:xfrm>
          <a:prstGeom prst="rect">
            <a:avLst/>
          </a:prstGeom>
          <a:noFill/>
        </p:spPr>
        <p:txBody>
          <a:bodyPr wrap="square" rtlCol="0">
            <a:spAutoFit/>
          </a:bodyPr>
          <a:lstStyle/>
          <a:p>
            <a:r>
              <a:rPr lang="en-IN" sz="2400" dirty="0">
                <a:solidFill>
                  <a:srgbClr val="FFC000"/>
                </a:solidFill>
                <a:latin typeface="Abadi" panose="020B0604020104020204" pitchFamily="34" charset="0"/>
              </a:rPr>
              <a:t>MECE breakdown for sports analysis</a:t>
            </a:r>
          </a:p>
        </p:txBody>
      </p:sp>
    </p:spTree>
    <p:extLst>
      <p:ext uri="{BB962C8B-B14F-4D97-AF65-F5344CB8AC3E}">
        <p14:creationId xmlns:p14="http://schemas.microsoft.com/office/powerpoint/2010/main" val="208212386"/>
      </p:ext>
    </p:extLst>
  </p:cSld>
  <p:clrMapOvr>
    <a:masterClrMapping/>
  </p:clrMapOvr>
  <mc:AlternateContent xmlns:mc="http://schemas.openxmlformats.org/markup-compatibility/2006">
    <mc:Choice xmlns:p14="http://schemas.microsoft.com/office/powerpoint/2010/main" Requires="p14">
      <p:transition spd="slow" p14:dur="2000" advTm="51321"/>
    </mc:Choice>
    <mc:Fallback>
      <p:transition spd="slow" advTm="5132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D2EB8F-7D3F-D141-F26E-EF0CCEDB6B88}"/>
              </a:ext>
            </a:extLst>
          </p:cNvPr>
          <p:cNvSpPr txBox="1"/>
          <p:nvPr/>
        </p:nvSpPr>
        <p:spPr>
          <a:xfrm>
            <a:off x="561109" y="511233"/>
            <a:ext cx="9006840" cy="1015663"/>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15.How does the medal distribution vary across different sports?</a:t>
            </a:r>
          </a:p>
          <a:p>
            <a:br>
              <a:rPr lang="en-US" dirty="0"/>
            </a:br>
            <a:endParaRPr lang="en-IN" dirty="0"/>
          </a:p>
        </p:txBody>
      </p:sp>
      <p:pic>
        <p:nvPicPr>
          <p:cNvPr id="5" name="Picture 4">
            <a:extLst>
              <a:ext uri="{FF2B5EF4-FFF2-40B4-BE49-F238E27FC236}">
                <a16:creationId xmlns:a16="http://schemas.microsoft.com/office/drawing/2014/main" id="{74275D36-2FF2-9557-DF7B-2F743982E062}"/>
              </a:ext>
            </a:extLst>
          </p:cNvPr>
          <p:cNvPicPr>
            <a:picLocks noChangeAspect="1"/>
          </p:cNvPicPr>
          <p:nvPr/>
        </p:nvPicPr>
        <p:blipFill>
          <a:blip r:embed="rId2"/>
          <a:stretch>
            <a:fillRect/>
          </a:stretch>
        </p:blipFill>
        <p:spPr>
          <a:xfrm>
            <a:off x="662469" y="1611496"/>
            <a:ext cx="6046116" cy="3434329"/>
          </a:xfrm>
          <a:prstGeom prst="rect">
            <a:avLst/>
          </a:prstGeom>
        </p:spPr>
      </p:pic>
      <p:sp>
        <p:nvSpPr>
          <p:cNvPr id="6" name="TextBox 5">
            <a:extLst>
              <a:ext uri="{FF2B5EF4-FFF2-40B4-BE49-F238E27FC236}">
                <a16:creationId xmlns:a16="http://schemas.microsoft.com/office/drawing/2014/main" id="{65252B47-DBDC-5B47-50DD-C8443F042CF3}"/>
              </a:ext>
            </a:extLst>
          </p:cNvPr>
          <p:cNvSpPr txBox="1"/>
          <p:nvPr/>
        </p:nvSpPr>
        <p:spPr>
          <a:xfrm>
            <a:off x="7286105" y="1611495"/>
            <a:ext cx="3678382" cy="1877437"/>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Sports like Athletics , Gymnastics has more medals than other games.</a:t>
            </a:r>
          </a:p>
          <a:p>
            <a:endParaRPr lang="en-US" dirty="0"/>
          </a:p>
          <a:p>
            <a:r>
              <a:rPr lang="en-US" dirty="0"/>
              <a:t>		</a:t>
            </a:r>
            <a:endParaRPr lang="en-IN" dirty="0"/>
          </a:p>
        </p:txBody>
      </p:sp>
    </p:spTree>
    <p:extLst>
      <p:ext uri="{BB962C8B-B14F-4D97-AF65-F5344CB8AC3E}">
        <p14:creationId xmlns:p14="http://schemas.microsoft.com/office/powerpoint/2010/main" val="54778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626290-4E96-B291-841C-64C407B0BF84}"/>
              </a:ext>
            </a:extLst>
          </p:cNvPr>
          <p:cNvSpPr txBox="1"/>
          <p:nvPr/>
        </p:nvSpPr>
        <p:spPr>
          <a:xfrm>
            <a:off x="735675" y="469669"/>
            <a:ext cx="8441575"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16.How many regions or NOCs participate in each Olympic Games?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pic>
        <p:nvPicPr>
          <p:cNvPr id="4" name="Picture 3">
            <a:extLst>
              <a:ext uri="{FF2B5EF4-FFF2-40B4-BE49-F238E27FC236}">
                <a16:creationId xmlns:a16="http://schemas.microsoft.com/office/drawing/2014/main" id="{33779637-47DD-AF2C-0644-7A8384739195}"/>
              </a:ext>
            </a:extLst>
          </p:cNvPr>
          <p:cNvPicPr>
            <a:picLocks noChangeAspect="1"/>
          </p:cNvPicPr>
          <p:nvPr/>
        </p:nvPicPr>
        <p:blipFill>
          <a:blip r:embed="rId2"/>
          <a:stretch>
            <a:fillRect/>
          </a:stretch>
        </p:blipFill>
        <p:spPr>
          <a:xfrm>
            <a:off x="735675" y="1916299"/>
            <a:ext cx="5433531" cy="3196028"/>
          </a:xfrm>
          <a:prstGeom prst="rect">
            <a:avLst/>
          </a:prstGeom>
        </p:spPr>
      </p:pic>
      <p:sp>
        <p:nvSpPr>
          <p:cNvPr id="5" name="TextBox 4">
            <a:extLst>
              <a:ext uri="{FF2B5EF4-FFF2-40B4-BE49-F238E27FC236}">
                <a16:creationId xmlns:a16="http://schemas.microsoft.com/office/drawing/2014/main" id="{52845D56-7A24-7A96-1DB0-210CA1AEC516}"/>
              </a:ext>
            </a:extLst>
          </p:cNvPr>
          <p:cNvSpPr txBox="1"/>
          <p:nvPr/>
        </p:nvSpPr>
        <p:spPr>
          <a:xfrm>
            <a:off x="6587836" y="1916299"/>
            <a:ext cx="4019204" cy="2185214"/>
          </a:xfrm>
          <a:prstGeom prst="rect">
            <a:avLst/>
          </a:prstGeom>
          <a:noFill/>
        </p:spPr>
        <p:txBody>
          <a:bodyPr wrap="square" rtlCol="0">
            <a:spAutoFit/>
          </a:bodyPr>
          <a:lstStyle/>
          <a:p>
            <a:r>
              <a:rPr lang="en-US" sz="2000" dirty="0">
                <a:solidFill>
                  <a:srgbClr val="FFC000"/>
                </a:solidFill>
              </a:rPr>
              <a:t>Conclusion:</a:t>
            </a:r>
          </a:p>
          <a:p>
            <a:r>
              <a:rPr lang="en-US" sz="2000" dirty="0">
                <a:solidFill>
                  <a:srgbClr val="FFC000"/>
                </a:solidFill>
              </a:rPr>
              <a:t>		Region wise participants are increased through the year and it is not stable after 1990.</a:t>
            </a:r>
          </a:p>
          <a:p>
            <a:endParaRPr lang="en-US" dirty="0"/>
          </a:p>
          <a:p>
            <a:r>
              <a:rPr lang="en-US" dirty="0"/>
              <a:t>		</a:t>
            </a:r>
            <a:endParaRPr lang="en-IN" dirty="0"/>
          </a:p>
        </p:txBody>
      </p:sp>
    </p:spTree>
    <p:extLst>
      <p:ext uri="{BB962C8B-B14F-4D97-AF65-F5344CB8AC3E}">
        <p14:creationId xmlns:p14="http://schemas.microsoft.com/office/powerpoint/2010/main" val="43562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1D6528-533F-CA1F-04E2-CE7DB45EFA6F}"/>
              </a:ext>
            </a:extLst>
          </p:cNvPr>
          <p:cNvSpPr txBox="1"/>
          <p:nvPr/>
        </p:nvSpPr>
        <p:spPr>
          <a:xfrm>
            <a:off x="777238" y="453043"/>
            <a:ext cx="8616143" cy="954107"/>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17.Which regions have the highest number of participants in the Olympics?</a:t>
            </a:r>
          </a:p>
          <a:p>
            <a:br>
              <a:rPr lang="en-US" dirty="0"/>
            </a:br>
            <a:endParaRPr lang="en-IN" dirty="0"/>
          </a:p>
        </p:txBody>
      </p:sp>
      <p:pic>
        <p:nvPicPr>
          <p:cNvPr id="4" name="Picture 3">
            <a:extLst>
              <a:ext uri="{FF2B5EF4-FFF2-40B4-BE49-F238E27FC236}">
                <a16:creationId xmlns:a16="http://schemas.microsoft.com/office/drawing/2014/main" id="{71C4F533-C864-0D8F-073D-32EA92232F23}"/>
              </a:ext>
            </a:extLst>
          </p:cNvPr>
          <p:cNvPicPr>
            <a:picLocks noChangeAspect="1"/>
          </p:cNvPicPr>
          <p:nvPr/>
        </p:nvPicPr>
        <p:blipFill>
          <a:blip r:embed="rId2"/>
          <a:stretch>
            <a:fillRect/>
          </a:stretch>
        </p:blipFill>
        <p:spPr>
          <a:xfrm>
            <a:off x="777238" y="1407150"/>
            <a:ext cx="5407431" cy="3101609"/>
          </a:xfrm>
          <a:prstGeom prst="rect">
            <a:avLst/>
          </a:prstGeom>
        </p:spPr>
      </p:pic>
      <p:pic>
        <p:nvPicPr>
          <p:cNvPr id="6" name="Picture 5">
            <a:extLst>
              <a:ext uri="{FF2B5EF4-FFF2-40B4-BE49-F238E27FC236}">
                <a16:creationId xmlns:a16="http://schemas.microsoft.com/office/drawing/2014/main" id="{9666BA3F-7487-BFDC-DEDE-BC51A489FE55}"/>
              </a:ext>
            </a:extLst>
          </p:cNvPr>
          <p:cNvPicPr>
            <a:picLocks noChangeAspect="1"/>
          </p:cNvPicPr>
          <p:nvPr/>
        </p:nvPicPr>
        <p:blipFill>
          <a:blip r:embed="rId3"/>
          <a:stretch>
            <a:fillRect/>
          </a:stretch>
        </p:blipFill>
        <p:spPr>
          <a:xfrm>
            <a:off x="6390868" y="1407150"/>
            <a:ext cx="5395428" cy="3101609"/>
          </a:xfrm>
          <a:prstGeom prst="rect">
            <a:avLst/>
          </a:prstGeom>
        </p:spPr>
      </p:pic>
      <p:sp>
        <p:nvSpPr>
          <p:cNvPr id="7" name="TextBox 6">
            <a:extLst>
              <a:ext uri="{FF2B5EF4-FFF2-40B4-BE49-F238E27FC236}">
                <a16:creationId xmlns:a16="http://schemas.microsoft.com/office/drawing/2014/main" id="{DF648582-3A52-E0CC-1116-4B455EB50DBD}"/>
              </a:ext>
            </a:extLst>
          </p:cNvPr>
          <p:cNvSpPr txBox="1"/>
          <p:nvPr/>
        </p:nvSpPr>
        <p:spPr>
          <a:xfrm>
            <a:off x="2830483" y="4650970"/>
            <a:ext cx="6687590" cy="1631216"/>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Countries like USA , UK has highest regions by participants.</a:t>
            </a:r>
          </a:p>
          <a:p>
            <a:r>
              <a:rPr lang="en-US" sz="2000" dirty="0">
                <a:solidFill>
                  <a:srgbClr val="FFC000"/>
                </a:solidFill>
                <a:latin typeface="Abadi" panose="020B0604020104020204" pitchFamily="34" charset="0"/>
              </a:rPr>
              <a:t>		Countries like Fiji, </a:t>
            </a:r>
            <a:r>
              <a:rPr lang="en-US" sz="2000" dirty="0" err="1">
                <a:solidFill>
                  <a:srgbClr val="FFC000"/>
                </a:solidFill>
                <a:latin typeface="Abadi" panose="020B0604020104020204" pitchFamily="34" charset="0"/>
              </a:rPr>
              <a:t>cyprus</a:t>
            </a:r>
            <a:r>
              <a:rPr lang="en-US" sz="2000" dirty="0">
                <a:solidFill>
                  <a:srgbClr val="FFC000"/>
                </a:solidFill>
                <a:latin typeface="Abadi" panose="020B0604020104020204" pitchFamily="34" charset="0"/>
              </a:rPr>
              <a:t> , Zambia has least regions by participants. </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11925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2D848-9420-3D14-5A73-94EBC71C13D2}"/>
              </a:ext>
            </a:extLst>
          </p:cNvPr>
          <p:cNvSpPr txBox="1"/>
          <p:nvPr/>
        </p:nvSpPr>
        <p:spPr>
          <a:xfrm>
            <a:off x="627609" y="444731"/>
            <a:ext cx="8508077" cy="1200329"/>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18.What is the distribution of medals among different regions?</a:t>
            </a:r>
          </a:p>
          <a:p>
            <a:br>
              <a:rPr lang="en-US" sz="2400" b="0" i="0" dirty="0">
                <a:solidFill>
                  <a:srgbClr val="FFC000"/>
                </a:solidFill>
                <a:effectLst/>
                <a:latin typeface="Abadi" panose="020B0604020104020204" pitchFamily="34" charset="0"/>
              </a:rPr>
            </a:br>
            <a:endParaRPr lang="en-IN" sz="2400" dirty="0">
              <a:solidFill>
                <a:srgbClr val="FFC000"/>
              </a:solidFill>
              <a:latin typeface="Abadi" panose="020B0604020104020204" pitchFamily="34" charset="0"/>
            </a:endParaRPr>
          </a:p>
        </p:txBody>
      </p:sp>
      <p:pic>
        <p:nvPicPr>
          <p:cNvPr id="4" name="Picture 3">
            <a:extLst>
              <a:ext uri="{FF2B5EF4-FFF2-40B4-BE49-F238E27FC236}">
                <a16:creationId xmlns:a16="http://schemas.microsoft.com/office/drawing/2014/main" id="{C24E73EC-7771-8320-5276-CC5AB3BB24BF}"/>
              </a:ext>
            </a:extLst>
          </p:cNvPr>
          <p:cNvPicPr>
            <a:picLocks noChangeAspect="1"/>
          </p:cNvPicPr>
          <p:nvPr/>
        </p:nvPicPr>
        <p:blipFill>
          <a:blip r:embed="rId2"/>
          <a:stretch>
            <a:fillRect/>
          </a:stretch>
        </p:blipFill>
        <p:spPr>
          <a:xfrm>
            <a:off x="881255" y="1977948"/>
            <a:ext cx="6018309" cy="3378554"/>
          </a:xfrm>
          <a:prstGeom prst="rect">
            <a:avLst/>
          </a:prstGeom>
        </p:spPr>
      </p:pic>
      <p:sp>
        <p:nvSpPr>
          <p:cNvPr id="5" name="TextBox 4">
            <a:extLst>
              <a:ext uri="{FF2B5EF4-FFF2-40B4-BE49-F238E27FC236}">
                <a16:creationId xmlns:a16="http://schemas.microsoft.com/office/drawing/2014/main" id="{86AFF60B-D270-BB28-A4E7-3DCA0BF11E39}"/>
              </a:ext>
            </a:extLst>
          </p:cNvPr>
          <p:cNvSpPr txBox="1"/>
          <p:nvPr/>
        </p:nvSpPr>
        <p:spPr>
          <a:xfrm>
            <a:off x="7468984" y="1977947"/>
            <a:ext cx="3295997" cy="1938992"/>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a:t>
            </a:r>
          </a:p>
          <a:p>
            <a:r>
              <a:rPr lang="en-US" sz="2000" dirty="0">
                <a:solidFill>
                  <a:srgbClr val="FFC000"/>
                </a:solidFill>
                <a:latin typeface="Abadi" panose="020B0604020104020204" pitchFamily="34" charset="0"/>
              </a:rPr>
              <a:t>		Countries like Austria , Norway ,Romania has high medal distribution across the region.</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411649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C00BAC-7D0F-A103-A749-4B7A6D672C20}"/>
              </a:ext>
            </a:extLst>
          </p:cNvPr>
          <p:cNvSpPr txBox="1"/>
          <p:nvPr/>
        </p:nvSpPr>
        <p:spPr>
          <a:xfrm>
            <a:off x="4013661" y="2822171"/>
            <a:ext cx="7133706" cy="830997"/>
          </a:xfrm>
          <a:prstGeom prst="rect">
            <a:avLst/>
          </a:prstGeom>
          <a:noFill/>
        </p:spPr>
        <p:txBody>
          <a:bodyPr wrap="square" rtlCol="0">
            <a:spAutoFit/>
          </a:bodyPr>
          <a:lstStyle/>
          <a:p>
            <a:r>
              <a:rPr lang="en-IN" sz="4800" b="1" dirty="0">
                <a:solidFill>
                  <a:srgbClr val="FFC000"/>
                </a:solidFill>
                <a:latin typeface="Abadi" panose="020B0604020104020204" pitchFamily="34" charset="0"/>
              </a:rPr>
              <a:t>EDA Analysis</a:t>
            </a:r>
          </a:p>
        </p:txBody>
      </p:sp>
    </p:spTree>
    <p:extLst>
      <p:ext uri="{BB962C8B-B14F-4D97-AF65-F5344CB8AC3E}">
        <p14:creationId xmlns:p14="http://schemas.microsoft.com/office/powerpoint/2010/main" val="439684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527C0E-B8D2-12FD-2BE6-7E17A9ECB25B}"/>
              </a:ext>
            </a:extLst>
          </p:cNvPr>
          <p:cNvSpPr txBox="1"/>
          <p:nvPr/>
        </p:nvSpPr>
        <p:spPr>
          <a:xfrm>
            <a:off x="619297" y="486294"/>
            <a:ext cx="9488979" cy="1015663"/>
          </a:xfrm>
          <a:prstGeom prst="rect">
            <a:avLst/>
          </a:prstGeom>
          <a:noFill/>
        </p:spPr>
        <p:txBody>
          <a:bodyPr wrap="square" rtlCol="0">
            <a:spAutoFit/>
          </a:bodyPr>
          <a:lstStyle/>
          <a:p>
            <a:pPr algn="l">
              <a:buFont typeface="+mj-lt"/>
              <a:buAutoNum type="arabicPeriod"/>
            </a:pPr>
            <a:r>
              <a:rPr lang="en-US" sz="2000" b="0" i="0" dirty="0">
                <a:solidFill>
                  <a:srgbClr val="FFC000"/>
                </a:solidFill>
                <a:effectLst/>
                <a:latin typeface="Abadi" panose="020B0604020104020204" pitchFamily="34" charset="0"/>
              </a:rPr>
              <a:t>Are there any trends or patterns in the frequency of hosting Olympic Games?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78F194A8-3B45-DE66-4141-3A52ED44C4D4}"/>
              </a:ext>
            </a:extLst>
          </p:cNvPr>
          <p:cNvGraphicFramePr>
            <a:graphicFrameLocks/>
          </p:cNvGraphicFramePr>
          <p:nvPr>
            <p:extLst>
              <p:ext uri="{D42A27DB-BD31-4B8C-83A1-F6EECF244321}">
                <p14:modId xmlns:p14="http://schemas.microsoft.com/office/powerpoint/2010/main" val="3954995499"/>
              </p:ext>
            </p:extLst>
          </p:nvPr>
        </p:nvGraphicFramePr>
        <p:xfrm>
          <a:off x="437110" y="1126373"/>
          <a:ext cx="9205653" cy="256447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C7B28699-3ECE-5E41-3294-2F964D5628F7}"/>
              </a:ext>
            </a:extLst>
          </p:cNvPr>
          <p:cNvSpPr txBox="1"/>
          <p:nvPr/>
        </p:nvSpPr>
        <p:spPr>
          <a:xfrm>
            <a:off x="619297" y="3507968"/>
            <a:ext cx="7078288" cy="3447098"/>
          </a:xfrm>
          <a:prstGeom prst="rect">
            <a:avLst/>
          </a:prstGeom>
          <a:noFill/>
        </p:spPr>
        <p:txBody>
          <a:bodyPr wrap="square" rtlCol="0">
            <a:spAutoFit/>
          </a:bodyPr>
          <a:lstStyle/>
          <a:p>
            <a:r>
              <a:rPr lang="en-US" sz="2000" dirty="0">
                <a:solidFill>
                  <a:srgbClr val="FFC000"/>
                </a:solidFill>
              </a:rPr>
              <a:t>Conclusion:</a:t>
            </a:r>
          </a:p>
          <a:p>
            <a:r>
              <a:rPr lang="en-US" sz="2000" dirty="0">
                <a:solidFill>
                  <a:srgbClr val="FFC000"/>
                </a:solidFill>
              </a:rPr>
              <a:t>		Some cities, like </a:t>
            </a:r>
            <a:r>
              <a:rPr lang="en-US" sz="2000" b="1" dirty="0">
                <a:solidFill>
                  <a:srgbClr val="FFC000"/>
                </a:solidFill>
              </a:rPr>
              <a:t>London, </a:t>
            </a:r>
            <a:r>
              <a:rPr lang="en-US" sz="2000" b="1" dirty="0" err="1">
                <a:solidFill>
                  <a:srgbClr val="FFC000"/>
                </a:solidFill>
              </a:rPr>
              <a:t>Athina</a:t>
            </a:r>
            <a:r>
              <a:rPr lang="en-US" sz="2000" b="1" dirty="0">
                <a:solidFill>
                  <a:srgbClr val="FFC000"/>
                </a:solidFill>
              </a:rPr>
              <a:t> ,</a:t>
            </a:r>
            <a:r>
              <a:rPr lang="en-US" sz="2000" dirty="0">
                <a:solidFill>
                  <a:srgbClr val="FFC000"/>
                </a:solidFill>
              </a:rPr>
              <a:t> </a:t>
            </a:r>
            <a:r>
              <a:rPr lang="en-US" sz="2000" b="1" dirty="0">
                <a:solidFill>
                  <a:srgbClr val="FFC000"/>
                </a:solidFill>
              </a:rPr>
              <a:t>Los Angeles</a:t>
            </a:r>
            <a:r>
              <a:rPr lang="en-US" sz="2000" dirty="0">
                <a:solidFill>
                  <a:srgbClr val="FFC000"/>
                </a:solidFill>
              </a:rPr>
              <a:t>, and </a:t>
            </a:r>
            <a:r>
              <a:rPr lang="en-US" sz="2000" b="1" dirty="0">
                <a:solidFill>
                  <a:srgbClr val="FFC000"/>
                </a:solidFill>
              </a:rPr>
              <a:t>Paris</a:t>
            </a:r>
            <a:r>
              <a:rPr lang="en-US" sz="2000" dirty="0">
                <a:solidFill>
                  <a:srgbClr val="FFC000"/>
                </a:solidFill>
              </a:rPr>
              <a:t>, have hosted multiple times, indicating their prominence in global sports infrastructure and historical significance.</a:t>
            </a:r>
          </a:p>
          <a:p>
            <a:r>
              <a:rPr lang="en-US" sz="2000" dirty="0">
                <a:solidFill>
                  <a:srgbClr val="FFC000"/>
                </a:solidFill>
              </a:rPr>
              <a:t>Hosting was more frequent in Europe during the early 20th century, with a gradual shift to other continents in the 21st century.</a:t>
            </a:r>
          </a:p>
          <a:p>
            <a:r>
              <a:rPr lang="en-US" sz="2000" dirty="0">
                <a:solidFill>
                  <a:srgbClr val="FFC000"/>
                </a:solidFill>
              </a:rPr>
              <a:t>Countries in </a:t>
            </a:r>
            <a:r>
              <a:rPr lang="en-US" sz="2000" b="1" dirty="0">
                <a:solidFill>
                  <a:srgbClr val="FFC000"/>
                </a:solidFill>
              </a:rPr>
              <a:t>Europe</a:t>
            </a:r>
            <a:r>
              <a:rPr lang="en-US" sz="2000" dirty="0">
                <a:solidFill>
                  <a:srgbClr val="FFC000"/>
                </a:solidFill>
              </a:rPr>
              <a:t> and </a:t>
            </a:r>
            <a:r>
              <a:rPr lang="en-US" sz="2000" b="1" dirty="0">
                <a:solidFill>
                  <a:srgbClr val="FFC000"/>
                </a:solidFill>
              </a:rPr>
              <a:t>North America</a:t>
            </a:r>
            <a:r>
              <a:rPr lang="en-US" sz="2000" dirty="0">
                <a:solidFill>
                  <a:srgbClr val="FFC000"/>
                </a:solidFill>
              </a:rPr>
              <a:t> dominate hosting frequency.</a:t>
            </a:r>
          </a:p>
          <a:p>
            <a:endParaRPr lang="en-IN" dirty="0"/>
          </a:p>
        </p:txBody>
      </p:sp>
    </p:spTree>
    <p:extLst>
      <p:ext uri="{BB962C8B-B14F-4D97-AF65-F5344CB8AC3E}">
        <p14:creationId xmlns:p14="http://schemas.microsoft.com/office/powerpoint/2010/main" val="1010128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E7663-012E-1431-E1FC-20D8802E68EA}"/>
              </a:ext>
            </a:extLst>
          </p:cNvPr>
          <p:cNvSpPr txBox="1"/>
          <p:nvPr/>
        </p:nvSpPr>
        <p:spPr>
          <a:xfrm>
            <a:off x="610983" y="311727"/>
            <a:ext cx="8474828" cy="1200329"/>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2.How has the duration of Olympic Games changed over time?</a:t>
            </a:r>
          </a:p>
          <a:p>
            <a:br>
              <a:rPr lang="en-US" sz="2400" dirty="0">
                <a:solidFill>
                  <a:srgbClr val="FFC000"/>
                </a:solidFill>
                <a:latin typeface="Abadi" panose="020B0604020104020204" pitchFamily="34" charset="0"/>
              </a:rPr>
            </a:br>
            <a:endParaRPr lang="en-IN" sz="2400" dirty="0">
              <a:solidFill>
                <a:srgbClr val="FFC000"/>
              </a:solidFill>
              <a:latin typeface="Abadi" panose="020B0604020104020204" pitchFamily="34" charset="0"/>
            </a:endParaRP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29E64DF3-B9DA-51CE-CC24-355689C3C550}"/>
                  </a:ext>
                </a:extLst>
              </p:cNvPr>
              <p:cNvGraphicFramePr/>
              <p:nvPr>
                <p:extLst>
                  <p:ext uri="{D42A27DB-BD31-4B8C-83A1-F6EECF244321}">
                    <p14:modId xmlns:p14="http://schemas.microsoft.com/office/powerpoint/2010/main" val="1130772048"/>
                  </p:ext>
                </p:extLst>
              </p:nvPr>
            </p:nvGraphicFramePr>
            <p:xfrm>
              <a:off x="744507" y="669174"/>
              <a:ext cx="8207780" cy="286373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29E64DF3-B9DA-51CE-CC24-355689C3C550}"/>
                  </a:ext>
                </a:extLst>
              </p:cNvPr>
              <p:cNvPicPr>
                <a:picLocks noGrp="1" noRot="1" noChangeAspect="1" noMove="1" noResize="1" noEditPoints="1" noAdjustHandles="1" noChangeArrowheads="1" noChangeShapeType="1"/>
              </p:cNvPicPr>
              <p:nvPr/>
            </p:nvPicPr>
            <p:blipFill>
              <a:blip r:embed="rId3"/>
              <a:stretch>
                <a:fillRect/>
              </a:stretch>
            </p:blipFill>
            <p:spPr>
              <a:xfrm>
                <a:off x="744507" y="669174"/>
                <a:ext cx="8207780" cy="2863735"/>
              </a:xfrm>
              <a:prstGeom prst="rect">
                <a:avLst/>
              </a:prstGeom>
            </p:spPr>
          </p:pic>
        </mc:Fallback>
      </mc:AlternateContent>
      <p:sp>
        <p:nvSpPr>
          <p:cNvPr id="5" name="TextBox 4">
            <a:extLst>
              <a:ext uri="{FF2B5EF4-FFF2-40B4-BE49-F238E27FC236}">
                <a16:creationId xmlns:a16="http://schemas.microsoft.com/office/drawing/2014/main" id="{4AABE9BA-F192-D0F1-5C04-FDAD4FCCE559}"/>
              </a:ext>
            </a:extLst>
          </p:cNvPr>
          <p:cNvSpPr txBox="1"/>
          <p:nvPr/>
        </p:nvSpPr>
        <p:spPr>
          <a:xfrm>
            <a:off x="895696" y="3779716"/>
            <a:ext cx="8605751" cy="2031325"/>
          </a:xfrm>
          <a:prstGeom prst="rect">
            <a:avLst/>
          </a:prstGeom>
          <a:noFill/>
        </p:spPr>
        <p:txBody>
          <a:bodyPr wrap="square">
            <a:spAutoFit/>
          </a:bodyPr>
          <a:lstStyle/>
          <a:p>
            <a:r>
              <a:rPr lang="en-US" dirty="0">
                <a:solidFill>
                  <a:srgbClr val="FFC000"/>
                </a:solidFill>
                <a:latin typeface="Abadi" panose="020B0604020104020204" pitchFamily="34" charset="0"/>
              </a:rPr>
              <a:t>Conclusion:</a:t>
            </a:r>
          </a:p>
          <a:p>
            <a:r>
              <a:rPr lang="en-US" dirty="0">
                <a:solidFill>
                  <a:srgbClr val="FFC000"/>
                </a:solidFill>
                <a:latin typeface="Abadi" panose="020B0604020104020204" pitchFamily="34" charset="0"/>
              </a:rPr>
              <a:t>Most recent games typically last </a:t>
            </a:r>
            <a:r>
              <a:rPr lang="en-US" b="1" dirty="0">
                <a:solidFill>
                  <a:srgbClr val="FFC000"/>
                </a:solidFill>
                <a:latin typeface="Abadi" panose="020B0604020104020204" pitchFamily="34" charset="0"/>
              </a:rPr>
              <a:t>15-17 days</a:t>
            </a:r>
            <a:r>
              <a:rPr lang="en-US" dirty="0">
                <a:solidFill>
                  <a:srgbClr val="FFC000"/>
                </a:solidFill>
                <a:latin typeface="Abadi" panose="020B0604020104020204" pitchFamily="34" charset="0"/>
              </a:rPr>
              <a:t>, allowing for a </a:t>
            </a:r>
            <a:r>
              <a:rPr lang="en-US" b="1" dirty="0">
                <a:solidFill>
                  <a:srgbClr val="FFC000"/>
                </a:solidFill>
                <a:latin typeface="Abadi" panose="020B0604020104020204" pitchFamily="34" charset="0"/>
              </a:rPr>
              <a:t>two-week format</a:t>
            </a:r>
            <a:r>
              <a:rPr lang="en-US" dirty="0">
                <a:solidFill>
                  <a:srgbClr val="FFC000"/>
                </a:solidFill>
                <a:latin typeface="Abadi" panose="020B0604020104020204" pitchFamily="34" charset="0"/>
              </a:rPr>
              <a:t> aligned with global broadcasting schedules.</a:t>
            </a:r>
          </a:p>
          <a:p>
            <a:r>
              <a:rPr lang="en-US" dirty="0">
                <a:solidFill>
                  <a:srgbClr val="FFC000"/>
                </a:solidFill>
                <a:latin typeface="Abadi" panose="020B0604020104020204" pitchFamily="34" charset="0"/>
              </a:rPr>
              <a:t>The </a:t>
            </a:r>
            <a:r>
              <a:rPr lang="en-US" b="1" dirty="0">
                <a:solidFill>
                  <a:srgbClr val="FFC000"/>
                </a:solidFill>
                <a:latin typeface="Abadi" panose="020B0604020104020204" pitchFamily="34" charset="0"/>
              </a:rPr>
              <a:t>1908 London Olympics</a:t>
            </a:r>
            <a:r>
              <a:rPr lang="en-US" dirty="0">
                <a:solidFill>
                  <a:srgbClr val="FFC000"/>
                </a:solidFill>
                <a:latin typeface="Abadi" panose="020B0604020104020204" pitchFamily="34" charset="0"/>
              </a:rPr>
              <a:t> lasted 187 days due to event spread.</a:t>
            </a:r>
          </a:p>
          <a:p>
            <a:r>
              <a:rPr lang="en-US" dirty="0">
                <a:solidFill>
                  <a:srgbClr val="FFC000"/>
                </a:solidFill>
                <a:latin typeface="Abadi" panose="020B0604020104020204" pitchFamily="34" charset="0"/>
              </a:rPr>
              <a:t>The </a:t>
            </a:r>
            <a:r>
              <a:rPr lang="en-US" b="1" dirty="0">
                <a:solidFill>
                  <a:srgbClr val="FFC000"/>
                </a:solidFill>
                <a:latin typeface="Abadi" panose="020B0604020104020204" pitchFamily="34" charset="0"/>
              </a:rPr>
              <a:t>2020 Tokyo Games</a:t>
            </a:r>
            <a:r>
              <a:rPr lang="en-US" dirty="0">
                <a:solidFill>
                  <a:srgbClr val="FFC000"/>
                </a:solidFill>
                <a:latin typeface="Abadi" panose="020B0604020104020204" pitchFamily="34" charset="0"/>
              </a:rPr>
              <a:t> faced delays and challenges from the COVID-19 pandemic, but the duration of events remained similar.</a:t>
            </a:r>
          </a:p>
          <a:p>
            <a:r>
              <a:rPr lang="en-US" dirty="0">
                <a:solidFill>
                  <a:srgbClr val="FFC000"/>
                </a:solidFill>
                <a:latin typeface="Abadi" panose="020B0604020104020204" pitchFamily="34" charset="0"/>
              </a:rPr>
              <a:t>Winter Games also follow a similar pattern, typically lasting </a:t>
            </a:r>
            <a:r>
              <a:rPr lang="en-US" b="1" dirty="0">
                <a:solidFill>
                  <a:srgbClr val="FFC000"/>
                </a:solidFill>
                <a:latin typeface="Abadi" panose="020B0604020104020204" pitchFamily="34" charset="0"/>
              </a:rPr>
              <a:t>14-16 days</a:t>
            </a:r>
            <a:r>
              <a:rPr lang="en-US" dirty="0">
                <a:solidFill>
                  <a:srgbClr val="FFC000"/>
                </a:solidFill>
                <a:latin typeface="Abadi" panose="020B0604020104020204" pitchFamily="34" charset="0"/>
              </a:rPr>
              <a:t>.</a:t>
            </a:r>
            <a:endParaRPr lang="en-IN" dirty="0">
              <a:solidFill>
                <a:srgbClr val="FFC000"/>
              </a:solidFill>
              <a:latin typeface="Abadi" panose="020B0604020104020204" pitchFamily="34" charset="0"/>
            </a:endParaRPr>
          </a:p>
        </p:txBody>
      </p:sp>
    </p:spTree>
    <p:extLst>
      <p:ext uri="{BB962C8B-B14F-4D97-AF65-F5344CB8AC3E}">
        <p14:creationId xmlns:p14="http://schemas.microsoft.com/office/powerpoint/2010/main" val="12479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E75019-F66D-7638-502B-6CCE43F9E459}"/>
              </a:ext>
            </a:extLst>
          </p:cNvPr>
          <p:cNvSpPr txBox="1"/>
          <p:nvPr/>
        </p:nvSpPr>
        <p:spPr>
          <a:xfrm>
            <a:off x="295100" y="320039"/>
            <a:ext cx="9763299" cy="1015663"/>
          </a:xfrm>
          <a:prstGeom prst="rect">
            <a:avLst/>
          </a:prstGeom>
          <a:noFill/>
        </p:spPr>
        <p:txBody>
          <a:bodyPr wrap="square" rtlCol="0">
            <a:spAutoFit/>
          </a:bodyPr>
          <a:lstStyle/>
          <a:p>
            <a:pPr algn="l"/>
            <a:r>
              <a:rPr lang="en-US" sz="2000" dirty="0">
                <a:solidFill>
                  <a:srgbClr val="FFC000"/>
                </a:solidFill>
                <a:latin typeface="Abadi" panose="020B0604020104020204" pitchFamily="34" charset="0"/>
              </a:rPr>
              <a:t>3.</a:t>
            </a:r>
            <a:r>
              <a:rPr lang="en-US" sz="2000" b="0" i="0" dirty="0">
                <a:solidFill>
                  <a:srgbClr val="FFC000"/>
                </a:solidFill>
                <a:effectLst/>
                <a:latin typeface="Abadi" panose="020B0604020104020204" pitchFamily="34" charset="0"/>
              </a:rPr>
              <a:t>Are there any notable events or occurrences associated with specific Olympic Games?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8E848DF8-9944-FCC7-AFD3-D1F19FC8C32E}"/>
              </a:ext>
            </a:extLst>
          </p:cNvPr>
          <p:cNvGraphicFramePr>
            <a:graphicFrameLocks/>
          </p:cNvGraphicFramePr>
          <p:nvPr>
            <p:extLst>
              <p:ext uri="{D42A27DB-BD31-4B8C-83A1-F6EECF244321}">
                <p14:modId xmlns:p14="http://schemas.microsoft.com/office/powerpoint/2010/main" val="2216669293"/>
              </p:ext>
            </p:extLst>
          </p:nvPr>
        </p:nvGraphicFramePr>
        <p:xfrm>
          <a:off x="647007" y="960120"/>
          <a:ext cx="7324898" cy="237744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88753552-F0DC-4499-D8CF-D8D7121A76E4}"/>
              </a:ext>
            </a:extLst>
          </p:cNvPr>
          <p:cNvSpPr txBox="1"/>
          <p:nvPr/>
        </p:nvSpPr>
        <p:spPr>
          <a:xfrm>
            <a:off x="943494" y="3645130"/>
            <a:ext cx="8267007" cy="3077766"/>
          </a:xfrm>
          <a:prstGeom prst="rect">
            <a:avLst/>
          </a:prstGeom>
          <a:noFill/>
        </p:spPr>
        <p:txBody>
          <a:bodyPr wrap="square" rtlCol="0">
            <a:spAutoFit/>
          </a:bodyPr>
          <a:lstStyle/>
          <a:p>
            <a:r>
              <a:rPr lang="en-US" dirty="0">
                <a:solidFill>
                  <a:srgbClr val="FFC000"/>
                </a:solidFill>
                <a:latin typeface="Abadi" panose="020B0604020104020204" pitchFamily="34" charset="0"/>
              </a:rPr>
              <a:t>Conclusion:</a:t>
            </a:r>
          </a:p>
          <a:p>
            <a:r>
              <a:rPr lang="en-US" dirty="0">
                <a:solidFill>
                  <a:srgbClr val="FFC000"/>
                </a:solidFill>
                <a:latin typeface="Abadi" panose="020B0604020104020204" pitchFamily="34" charset="0"/>
              </a:rPr>
              <a:t>	Number of participants varies across all the </a:t>
            </a:r>
            <a:r>
              <a:rPr lang="en-US" dirty="0" err="1">
                <a:solidFill>
                  <a:srgbClr val="FFC000"/>
                </a:solidFill>
                <a:latin typeface="Abadi" panose="020B0604020104020204" pitchFamily="34" charset="0"/>
              </a:rPr>
              <a:t>Olypimcs</a:t>
            </a:r>
            <a:r>
              <a:rPr lang="en-US" dirty="0">
                <a:solidFill>
                  <a:srgbClr val="FFC000"/>
                </a:solidFill>
                <a:latin typeface="Abadi" panose="020B0604020104020204" pitchFamily="34" charset="0"/>
              </a:rPr>
              <a:t> due to various reasons.</a:t>
            </a:r>
          </a:p>
          <a:p>
            <a:r>
              <a:rPr lang="en-US"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The Olympic Games have witnessed numerous notable events and occurrences that have shaped history. These include record-breaking performances, moments of political significance, groundbreaking inclusions (e.g., gender equality milestones), and technological innovations. Each edition of the Games reflects a unique intersection of sports, culture, and societal change, leaving a lasting legacy on the global stage</a:t>
            </a:r>
            <a:r>
              <a:rPr lang="en-US" sz="2000" dirty="0">
                <a:solidFill>
                  <a:srgbClr val="FFC000"/>
                </a:solidFill>
              </a:rPr>
              <a:t>.</a:t>
            </a:r>
            <a:endParaRPr lang="en-IN" sz="2000" dirty="0">
              <a:solidFill>
                <a:srgbClr val="FFC000"/>
              </a:solidFill>
            </a:endParaRPr>
          </a:p>
          <a:p>
            <a:endParaRPr lang="en-IN" dirty="0">
              <a:solidFill>
                <a:srgbClr val="FFC000"/>
              </a:solidFill>
              <a:latin typeface="Abadi" panose="020B0604020104020204" pitchFamily="34" charset="0"/>
            </a:endParaRPr>
          </a:p>
        </p:txBody>
      </p:sp>
    </p:spTree>
    <p:extLst>
      <p:ext uri="{BB962C8B-B14F-4D97-AF65-F5344CB8AC3E}">
        <p14:creationId xmlns:p14="http://schemas.microsoft.com/office/powerpoint/2010/main" val="103028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C56CA4-B574-98D5-F71F-9C57DD16B004}"/>
              </a:ext>
            </a:extLst>
          </p:cNvPr>
          <p:cNvSpPr txBox="1"/>
          <p:nvPr/>
        </p:nvSpPr>
        <p:spPr>
          <a:xfrm>
            <a:off x="561108" y="552796"/>
            <a:ext cx="9272848"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4.Are there any emerging sports that have been recently added to the Olympics?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DB853D54-7D51-5763-C600-0899B61F1F30}"/>
              </a:ext>
            </a:extLst>
          </p:cNvPr>
          <p:cNvGraphicFramePr>
            <a:graphicFrameLocks/>
          </p:cNvGraphicFramePr>
          <p:nvPr>
            <p:extLst>
              <p:ext uri="{D42A27DB-BD31-4B8C-83A1-F6EECF244321}">
                <p14:modId xmlns:p14="http://schemas.microsoft.com/office/powerpoint/2010/main" val="3629681729"/>
              </p:ext>
            </p:extLst>
          </p:nvPr>
        </p:nvGraphicFramePr>
        <p:xfrm>
          <a:off x="1216429" y="1226128"/>
          <a:ext cx="4572000" cy="237744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00E5CC20-207B-8B35-A7DD-3EE3A6E94093}"/>
              </a:ext>
            </a:extLst>
          </p:cNvPr>
          <p:cNvSpPr txBox="1"/>
          <p:nvPr/>
        </p:nvSpPr>
        <p:spPr>
          <a:xfrm>
            <a:off x="1216429" y="4144926"/>
            <a:ext cx="6097384" cy="2862322"/>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Games like </a:t>
            </a:r>
            <a:r>
              <a:rPr lang="en-IN" sz="2000" dirty="0" err="1">
                <a:solidFill>
                  <a:srgbClr val="FFC000"/>
                </a:solidFill>
                <a:latin typeface="Abadi" panose="020B0604020104020204" pitchFamily="34" charset="0"/>
              </a:rPr>
              <a:t>Gymnastics,Badminton</a:t>
            </a:r>
            <a:r>
              <a:rPr lang="en-IN" sz="2000" dirty="0">
                <a:solidFill>
                  <a:srgbClr val="FFC000"/>
                </a:solidFill>
                <a:latin typeface="Abadi" panose="020B0604020104020204" pitchFamily="34" charset="0"/>
              </a:rPr>
              <a:t> etc are recently added games.</a:t>
            </a:r>
          </a:p>
          <a:p>
            <a:r>
              <a:rPr lang="en-IN" sz="2000"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 These additions reflect the evolving interests of younger audiences and global sports culture, ensuring the Olympics stay relevant and inclusive in the modern era.</a:t>
            </a:r>
            <a:endParaRPr lang="en-IN" sz="2000" dirty="0">
              <a:solidFill>
                <a:srgbClr val="FFC000"/>
              </a:solidFill>
              <a:latin typeface="Abadi" panose="020B0604020104020204" pitchFamily="34" charset="0"/>
            </a:endParaRPr>
          </a:p>
          <a:p>
            <a:endParaRPr lang="en-IN" sz="2000" dirty="0">
              <a:solidFill>
                <a:srgbClr val="FFC000"/>
              </a:solidFill>
              <a:latin typeface="Abadi" panose="020B0604020104020204" pitchFamily="34" charset="0"/>
            </a:endParaRPr>
          </a:p>
          <a:p>
            <a:r>
              <a:rPr lang="en-IN" sz="2000" dirty="0">
                <a:solidFill>
                  <a:srgbClr val="FFC000"/>
                </a:solidFill>
                <a:latin typeface="Abadi" panose="020B0604020104020204" pitchFamily="34" charset="0"/>
              </a:rPr>
              <a:t>	</a:t>
            </a:r>
          </a:p>
        </p:txBody>
      </p:sp>
    </p:spTree>
    <p:extLst>
      <p:ext uri="{BB962C8B-B14F-4D97-AF65-F5344CB8AC3E}">
        <p14:creationId xmlns:p14="http://schemas.microsoft.com/office/powerpoint/2010/main" val="358525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805DD5-3212-2E36-43F5-2CA4DEB795AC}"/>
              </a:ext>
            </a:extLst>
          </p:cNvPr>
          <p:cNvSpPr txBox="1"/>
          <p:nvPr/>
        </p:nvSpPr>
        <p:spPr>
          <a:xfrm>
            <a:off x="519545" y="619298"/>
            <a:ext cx="9164782" cy="1200329"/>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5.How has the popularity of certain sports changed over the years?</a:t>
            </a:r>
          </a:p>
          <a:p>
            <a:br>
              <a:rPr lang="en-US" sz="2400" dirty="0">
                <a:solidFill>
                  <a:srgbClr val="FFC000"/>
                </a:solidFill>
                <a:latin typeface="Abadi" panose="020B0604020104020204" pitchFamily="34" charset="0"/>
              </a:rPr>
            </a:br>
            <a:endParaRPr lang="en-IN" sz="24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C203F4E7-E982-62FE-E2DC-81F7FECB9E11}"/>
              </a:ext>
            </a:extLst>
          </p:cNvPr>
          <p:cNvGraphicFramePr>
            <a:graphicFrameLocks/>
          </p:cNvGraphicFramePr>
          <p:nvPr>
            <p:extLst>
              <p:ext uri="{D42A27DB-BD31-4B8C-83A1-F6EECF244321}">
                <p14:modId xmlns:p14="http://schemas.microsoft.com/office/powerpoint/2010/main" val="712212687"/>
              </p:ext>
            </p:extLst>
          </p:nvPr>
        </p:nvGraphicFramePr>
        <p:xfrm>
          <a:off x="655667" y="2676174"/>
          <a:ext cx="5311140" cy="2362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3E0BB472-2AA1-AC3F-4679-0540E31432F2}"/>
              </a:ext>
            </a:extLst>
          </p:cNvPr>
          <p:cNvSpPr txBox="1"/>
          <p:nvPr/>
        </p:nvSpPr>
        <p:spPr>
          <a:xfrm>
            <a:off x="5966807" y="2274561"/>
            <a:ext cx="6097384" cy="2554545"/>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Number of participants increased in games like </a:t>
            </a:r>
            <a:r>
              <a:rPr lang="en-IN" sz="2000" dirty="0" err="1">
                <a:solidFill>
                  <a:srgbClr val="FFC000"/>
                </a:solidFill>
                <a:latin typeface="Abadi" panose="020B0604020104020204" pitchFamily="34" charset="0"/>
              </a:rPr>
              <a:t>Gymnastics,Athletics,Swimming</a:t>
            </a:r>
            <a:r>
              <a:rPr lang="en-IN" sz="2000" dirty="0">
                <a:solidFill>
                  <a:srgbClr val="FFC000"/>
                </a:solidFill>
                <a:latin typeface="Abadi" panose="020B0604020104020204" pitchFamily="34" charset="0"/>
              </a:rPr>
              <a:t> over years.</a:t>
            </a:r>
          </a:p>
          <a:p>
            <a:r>
              <a:rPr lang="en-IN" sz="2000"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 Traditional sports like athletics and swimming remain popular, while newer sports such as e-sports and extreme sports are gaining traction, reflecting shifting audience preferences globally.</a:t>
            </a:r>
            <a:endParaRPr lang="en-IN" sz="2000" dirty="0">
              <a:solidFill>
                <a:srgbClr val="FFC000"/>
              </a:solidFill>
              <a:latin typeface="Abadi" panose="020B0604020104020204" pitchFamily="34" charset="0"/>
            </a:endParaRPr>
          </a:p>
          <a:p>
            <a:r>
              <a:rPr lang="en-IN" sz="2000" dirty="0">
                <a:solidFill>
                  <a:srgbClr val="FFC000"/>
                </a:solidFill>
                <a:latin typeface="Abadi" panose="020B0604020104020204" pitchFamily="34" charset="0"/>
              </a:rPr>
              <a:t>	</a:t>
            </a:r>
          </a:p>
        </p:txBody>
      </p:sp>
    </p:spTree>
    <p:extLst>
      <p:ext uri="{BB962C8B-B14F-4D97-AF65-F5344CB8AC3E}">
        <p14:creationId xmlns:p14="http://schemas.microsoft.com/office/powerpoint/2010/main" val="61971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6856F2-98B9-BE65-AF4A-749C86D2A36E}"/>
              </a:ext>
            </a:extLst>
          </p:cNvPr>
          <p:cNvSpPr txBox="1"/>
          <p:nvPr/>
        </p:nvSpPr>
        <p:spPr>
          <a:xfrm>
            <a:off x="4204355" y="593889"/>
            <a:ext cx="3487917" cy="461665"/>
          </a:xfrm>
          <a:prstGeom prst="rect">
            <a:avLst/>
          </a:prstGeom>
          <a:noFill/>
        </p:spPr>
        <p:txBody>
          <a:bodyPr wrap="square" rtlCol="0">
            <a:spAutoFit/>
          </a:bodyPr>
          <a:lstStyle/>
          <a:p>
            <a:pPr algn="ctr"/>
            <a:r>
              <a:rPr lang="en-IN" sz="2400" b="1" dirty="0">
                <a:solidFill>
                  <a:srgbClr val="FFC000"/>
                </a:solidFill>
                <a:latin typeface="Abadi" panose="020B0604020104020204" pitchFamily="34" charset="0"/>
              </a:rPr>
              <a:t>ER Diagram</a:t>
            </a:r>
          </a:p>
        </p:txBody>
      </p:sp>
      <p:pic>
        <p:nvPicPr>
          <p:cNvPr id="6" name="Picture 5">
            <a:extLst>
              <a:ext uri="{FF2B5EF4-FFF2-40B4-BE49-F238E27FC236}">
                <a16:creationId xmlns:a16="http://schemas.microsoft.com/office/drawing/2014/main" id="{4B1D6305-E249-002D-5812-480E2E76F82E}"/>
              </a:ext>
            </a:extLst>
          </p:cNvPr>
          <p:cNvPicPr>
            <a:picLocks noChangeAspect="1"/>
          </p:cNvPicPr>
          <p:nvPr/>
        </p:nvPicPr>
        <p:blipFill>
          <a:blip r:embed="rId2"/>
          <a:stretch>
            <a:fillRect/>
          </a:stretch>
        </p:blipFill>
        <p:spPr>
          <a:xfrm>
            <a:off x="0" y="1055554"/>
            <a:ext cx="12192000" cy="5781682"/>
          </a:xfrm>
          <a:prstGeom prst="rect">
            <a:avLst/>
          </a:prstGeom>
        </p:spPr>
      </p:pic>
    </p:spTree>
    <p:extLst>
      <p:ext uri="{BB962C8B-B14F-4D97-AF65-F5344CB8AC3E}">
        <p14:creationId xmlns:p14="http://schemas.microsoft.com/office/powerpoint/2010/main" val="2421234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900D4-896B-DAB1-42B3-8DF8B65AB15D}"/>
              </a:ext>
            </a:extLst>
          </p:cNvPr>
          <p:cNvSpPr txBox="1"/>
          <p:nvPr/>
        </p:nvSpPr>
        <p:spPr>
          <a:xfrm>
            <a:off x="494607" y="469669"/>
            <a:ext cx="9696797" cy="1200329"/>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6.Are there any sports that are specific to a particular region or culture?</a:t>
            </a:r>
          </a:p>
          <a:p>
            <a:br>
              <a:rPr lang="en-US" sz="2400" dirty="0">
                <a:solidFill>
                  <a:srgbClr val="FFC000"/>
                </a:solidFill>
                <a:latin typeface="Abadi" panose="020B0604020104020204" pitchFamily="34" charset="0"/>
              </a:rPr>
            </a:br>
            <a:endParaRPr lang="en-IN" sz="2400" dirty="0">
              <a:solidFill>
                <a:srgbClr val="FFC000"/>
              </a:solidFill>
              <a:latin typeface="Abadi" panose="020B0604020104020204" pitchFamily="34" charset="0"/>
            </a:endParaRP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DBB7930B-4C52-DB72-6989-E3C93CC4A6E4}"/>
                  </a:ext>
                </a:extLst>
              </p:cNvPr>
              <p:cNvGraphicFramePr/>
              <p:nvPr>
                <p:extLst>
                  <p:ext uri="{D42A27DB-BD31-4B8C-83A1-F6EECF244321}">
                    <p14:modId xmlns:p14="http://schemas.microsoft.com/office/powerpoint/2010/main" val="835997915"/>
                  </p:ext>
                </p:extLst>
              </p:nvPr>
            </p:nvGraphicFramePr>
            <p:xfrm>
              <a:off x="1239982" y="1069833"/>
              <a:ext cx="7837516"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DBB7930B-4C52-DB72-6989-E3C93CC4A6E4}"/>
                  </a:ext>
                </a:extLst>
              </p:cNvPr>
              <p:cNvPicPr>
                <a:picLocks noGrp="1" noRot="1" noChangeAspect="1" noMove="1" noResize="1" noEditPoints="1" noAdjustHandles="1" noChangeArrowheads="1" noChangeShapeType="1"/>
              </p:cNvPicPr>
              <p:nvPr/>
            </p:nvPicPr>
            <p:blipFill>
              <a:blip r:embed="rId3"/>
              <a:stretch>
                <a:fillRect/>
              </a:stretch>
            </p:blipFill>
            <p:spPr>
              <a:xfrm>
                <a:off x="1239982" y="1069833"/>
                <a:ext cx="7837516" cy="2743200"/>
              </a:xfrm>
              <a:prstGeom prst="rect">
                <a:avLst/>
              </a:prstGeom>
            </p:spPr>
          </p:pic>
        </mc:Fallback>
      </mc:AlternateContent>
      <p:sp>
        <p:nvSpPr>
          <p:cNvPr id="6" name="TextBox 5">
            <a:extLst>
              <a:ext uri="{FF2B5EF4-FFF2-40B4-BE49-F238E27FC236}">
                <a16:creationId xmlns:a16="http://schemas.microsoft.com/office/drawing/2014/main" id="{5F9837D6-5B20-79D8-82DE-75FDE7818114}"/>
              </a:ext>
            </a:extLst>
          </p:cNvPr>
          <p:cNvSpPr txBox="1"/>
          <p:nvPr/>
        </p:nvSpPr>
        <p:spPr>
          <a:xfrm>
            <a:off x="1577340" y="4635377"/>
            <a:ext cx="6097384" cy="923330"/>
          </a:xfrm>
          <a:prstGeom prst="rect">
            <a:avLst/>
          </a:prstGeom>
          <a:noFill/>
        </p:spPr>
        <p:txBody>
          <a:bodyPr wrap="square">
            <a:spAutoFit/>
          </a:bodyPr>
          <a:lstStyle/>
          <a:p>
            <a:r>
              <a:rPr lang="en-IN" dirty="0"/>
              <a:t>Conclusion:</a:t>
            </a:r>
          </a:p>
          <a:p>
            <a:r>
              <a:rPr lang="en-IN" dirty="0"/>
              <a:t>		Sports like Athletics shows more dominance in USA and UK </a:t>
            </a:r>
            <a:r>
              <a:rPr lang="en-IN" dirty="0" err="1"/>
              <a:t>orRowing</a:t>
            </a:r>
            <a:r>
              <a:rPr lang="en-IN" dirty="0"/>
              <a:t> in Germany</a:t>
            </a:r>
          </a:p>
        </p:txBody>
      </p:sp>
    </p:spTree>
    <p:extLst>
      <p:ext uri="{BB962C8B-B14F-4D97-AF65-F5344CB8AC3E}">
        <p14:creationId xmlns:p14="http://schemas.microsoft.com/office/powerpoint/2010/main" val="2778984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1AA4D-A9E5-BF81-4A51-DDEC6CC3F4AD}"/>
              </a:ext>
            </a:extLst>
          </p:cNvPr>
          <p:cNvSpPr txBox="1"/>
          <p:nvPr/>
        </p:nvSpPr>
        <p:spPr>
          <a:xfrm>
            <a:off x="444729" y="411479"/>
            <a:ext cx="9779925" cy="1323439"/>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7.Are there any sports that have a higher number of events for one gender compared to others?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DC9ECC5B-EBF7-8113-1345-353BA76E4163}"/>
              </a:ext>
            </a:extLst>
          </p:cNvPr>
          <p:cNvGraphicFramePr>
            <a:graphicFrameLocks/>
          </p:cNvGraphicFramePr>
          <p:nvPr>
            <p:extLst>
              <p:ext uri="{D42A27DB-BD31-4B8C-83A1-F6EECF244321}">
                <p14:modId xmlns:p14="http://schemas.microsoft.com/office/powerpoint/2010/main" val="3100799788"/>
              </p:ext>
            </p:extLst>
          </p:nvPr>
        </p:nvGraphicFramePr>
        <p:xfrm>
          <a:off x="762691" y="1525386"/>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391FBC5-46D3-BACC-77EB-D5B2B613DB60}"/>
              </a:ext>
            </a:extLst>
          </p:cNvPr>
          <p:cNvSpPr txBox="1"/>
          <p:nvPr/>
        </p:nvSpPr>
        <p:spPr>
          <a:xfrm>
            <a:off x="6316983" y="2157151"/>
            <a:ext cx="4572000" cy="1323439"/>
          </a:xfrm>
          <a:prstGeom prst="rect">
            <a:avLst/>
          </a:prstGeom>
          <a:noFill/>
        </p:spPr>
        <p:txBody>
          <a:bodyPr wrap="square" rtlCol="0">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Sports like art competitions ,archery </a:t>
            </a:r>
            <a:r>
              <a:rPr lang="en-US" sz="2000" dirty="0" err="1">
                <a:solidFill>
                  <a:srgbClr val="FFC000"/>
                </a:solidFill>
                <a:latin typeface="Abadi" panose="020B0604020104020204" pitchFamily="34" charset="0"/>
              </a:rPr>
              <a:t>etc</a:t>
            </a:r>
            <a:r>
              <a:rPr lang="en-US" sz="2000" dirty="0">
                <a:solidFill>
                  <a:srgbClr val="FFC000"/>
                </a:solidFill>
                <a:latin typeface="Abadi" panose="020B0604020104020204" pitchFamily="34" charset="0"/>
              </a:rPr>
              <a:t> has high number of event count in Olympic games.</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1601189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10C979-0348-B048-AECF-99D72A60B2D7}"/>
              </a:ext>
            </a:extLst>
          </p:cNvPr>
          <p:cNvSpPr txBox="1"/>
          <p:nvPr/>
        </p:nvSpPr>
        <p:spPr>
          <a:xfrm>
            <a:off x="203661" y="320040"/>
            <a:ext cx="10153997"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8.Are there any new events that have been introduced in recent editions of the Olympics?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AF48BF45-B8E0-53F7-1162-ADB4FB53D388}"/>
              </a:ext>
            </a:extLst>
          </p:cNvPr>
          <p:cNvGraphicFramePr>
            <a:graphicFrameLocks/>
          </p:cNvGraphicFramePr>
          <p:nvPr>
            <p:extLst>
              <p:ext uri="{D42A27DB-BD31-4B8C-83A1-F6EECF244321}">
                <p14:modId xmlns:p14="http://schemas.microsoft.com/office/powerpoint/2010/main" val="289636170"/>
              </p:ext>
            </p:extLst>
          </p:nvPr>
        </p:nvGraphicFramePr>
        <p:xfrm>
          <a:off x="1046017" y="1084811"/>
          <a:ext cx="6967451"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A90CDA21-CD72-F7E5-BA12-D69C873AF442}"/>
              </a:ext>
            </a:extLst>
          </p:cNvPr>
          <p:cNvSpPr txBox="1"/>
          <p:nvPr/>
        </p:nvSpPr>
        <p:spPr>
          <a:xfrm>
            <a:off x="1046017" y="4592782"/>
            <a:ext cx="6097384" cy="2246769"/>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Events like speed </a:t>
            </a:r>
            <a:r>
              <a:rPr lang="en-IN" sz="2000" dirty="0" err="1">
                <a:solidFill>
                  <a:srgbClr val="FFC000"/>
                </a:solidFill>
                <a:latin typeface="Abadi" panose="020B0604020104020204" pitchFamily="34" charset="0"/>
              </a:rPr>
              <a:t>skationg</a:t>
            </a:r>
            <a:r>
              <a:rPr lang="en-IN" sz="2000" dirty="0">
                <a:solidFill>
                  <a:srgbClr val="FFC000"/>
                </a:solidFill>
                <a:latin typeface="Abadi" panose="020B0604020104020204" pitchFamily="34" charset="0"/>
              </a:rPr>
              <a:t> Men's 500meters speed </a:t>
            </a:r>
            <a:r>
              <a:rPr lang="en-IN" sz="2000" dirty="0" err="1">
                <a:solidFill>
                  <a:srgbClr val="FFC000"/>
                </a:solidFill>
                <a:latin typeface="Abadi" panose="020B0604020104020204" pitchFamily="34" charset="0"/>
              </a:rPr>
              <a:t>skating,Lightweight</a:t>
            </a:r>
            <a:r>
              <a:rPr lang="en-IN" sz="2000" dirty="0">
                <a:solidFill>
                  <a:srgbClr val="FFC000"/>
                </a:solidFill>
                <a:latin typeface="Abadi" panose="020B0604020104020204" pitchFamily="34" charset="0"/>
              </a:rPr>
              <a:t> </a:t>
            </a:r>
            <a:r>
              <a:rPr lang="en-IN" sz="2000" dirty="0" err="1">
                <a:solidFill>
                  <a:srgbClr val="FFC000"/>
                </a:solidFill>
                <a:latin typeface="Abadi" panose="020B0604020104020204" pitchFamily="34" charset="0"/>
              </a:rPr>
              <a:t>Judo,Men's</a:t>
            </a:r>
            <a:r>
              <a:rPr lang="en-IN" sz="2000" dirty="0">
                <a:solidFill>
                  <a:srgbClr val="FFC000"/>
                </a:solidFill>
                <a:latin typeface="Abadi" panose="020B0604020104020204" pitchFamily="34" charset="0"/>
              </a:rPr>
              <a:t> </a:t>
            </a:r>
            <a:r>
              <a:rPr lang="en-IN" sz="2000" dirty="0" err="1">
                <a:solidFill>
                  <a:srgbClr val="FFC000"/>
                </a:solidFill>
                <a:latin typeface="Abadi" panose="020B0604020104020204" pitchFamily="34" charset="0"/>
              </a:rPr>
              <a:t>singleBadminton</a:t>
            </a:r>
            <a:r>
              <a:rPr lang="en-IN" sz="2000" dirty="0">
                <a:solidFill>
                  <a:srgbClr val="FFC000"/>
                </a:solidFill>
                <a:latin typeface="Abadi" panose="020B0604020104020204" pitchFamily="34" charset="0"/>
              </a:rPr>
              <a:t> etc are recently added events In Olympics.</a:t>
            </a:r>
            <a:r>
              <a:rPr lang="en-US" sz="2000" dirty="0">
                <a:solidFill>
                  <a:srgbClr val="FFC000"/>
                </a:solidFill>
                <a:latin typeface="Abadi" panose="020B0604020104020204" pitchFamily="34" charset="0"/>
              </a:rPr>
              <a:t> These additions aim to enhance diversity, gender balance, and audience engagement, keeping the Games dynamic and modern</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704251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66EDA3-08ED-9E32-DEFB-73DD5DAE42EE}"/>
              </a:ext>
            </a:extLst>
          </p:cNvPr>
          <p:cNvSpPr txBox="1"/>
          <p:nvPr/>
        </p:nvSpPr>
        <p:spPr>
          <a:xfrm>
            <a:off x="320039" y="602672"/>
            <a:ext cx="9721736"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9.Are there any events that have been discontinued or removed from the Olympics?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DD1C3D0A-C588-CD73-DCCD-8BAE4633B604}"/>
              </a:ext>
            </a:extLst>
          </p:cNvPr>
          <p:cNvGraphicFramePr>
            <a:graphicFrameLocks/>
          </p:cNvGraphicFramePr>
          <p:nvPr>
            <p:extLst>
              <p:ext uri="{D42A27DB-BD31-4B8C-83A1-F6EECF244321}">
                <p14:modId xmlns:p14="http://schemas.microsoft.com/office/powerpoint/2010/main" val="2607044383"/>
              </p:ext>
            </p:extLst>
          </p:nvPr>
        </p:nvGraphicFramePr>
        <p:xfrm>
          <a:off x="469321" y="1384069"/>
          <a:ext cx="6247363" cy="38196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9437F99-B85A-C62E-B488-E16D7C57C95A}"/>
              </a:ext>
            </a:extLst>
          </p:cNvPr>
          <p:cNvSpPr txBox="1"/>
          <p:nvPr/>
        </p:nvSpPr>
        <p:spPr>
          <a:xfrm>
            <a:off x="6865965" y="1762128"/>
            <a:ext cx="5037859" cy="2554545"/>
          </a:xfrm>
          <a:prstGeom prst="rect">
            <a:avLst/>
          </a:prstGeom>
          <a:noFill/>
        </p:spPr>
        <p:txBody>
          <a:bodyPr wrap="square">
            <a:spAutoFit/>
          </a:bodyPr>
          <a:lstStyle/>
          <a:p>
            <a:r>
              <a:rPr lang="en-US" sz="2000" dirty="0">
                <a:solidFill>
                  <a:srgbClr val="FFC000"/>
                </a:solidFill>
                <a:latin typeface="Abadi" panose="020B0604020104020204" pitchFamily="34" charset="0"/>
              </a:rPr>
              <a:t>Conclusion:</a:t>
            </a:r>
          </a:p>
          <a:p>
            <a:r>
              <a:rPr lang="en-US" sz="2000" dirty="0">
                <a:solidFill>
                  <a:srgbClr val="FFC000"/>
                </a:solidFill>
                <a:latin typeface="Abadi" panose="020B0604020104020204" pitchFamily="34" charset="0"/>
              </a:rPr>
              <a:t>		Several events, such as tug-of-war, cricket, and polo, have been discontinued from the Olympics due to declining popularity, logistical challenges, or lack of global participation. These decisions reflect the evolving focus of the Games on widely recognized and practiced sports.</a:t>
            </a:r>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1789507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AEF26-A323-C704-A43D-708A878139A6}"/>
              </a:ext>
            </a:extLst>
          </p:cNvPr>
          <p:cNvSpPr txBox="1"/>
          <p:nvPr/>
        </p:nvSpPr>
        <p:spPr>
          <a:xfrm>
            <a:off x="278476" y="369916"/>
            <a:ext cx="9863052" cy="1015663"/>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10.Are there any notable trends in the height and weight of participants over time?</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65916352-8F48-7C28-8BA8-421BDF6B8F18}"/>
              </a:ext>
            </a:extLst>
          </p:cNvPr>
          <p:cNvGraphicFramePr>
            <a:graphicFrameLocks/>
          </p:cNvGraphicFramePr>
          <p:nvPr>
            <p:extLst>
              <p:ext uri="{D42A27DB-BD31-4B8C-83A1-F6EECF244321}">
                <p14:modId xmlns:p14="http://schemas.microsoft.com/office/powerpoint/2010/main" val="327421462"/>
              </p:ext>
            </p:extLst>
          </p:nvPr>
        </p:nvGraphicFramePr>
        <p:xfrm>
          <a:off x="1077883" y="877747"/>
          <a:ext cx="8068194"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ECBF10B-8DC0-98B6-D40C-463A2802764F}"/>
              </a:ext>
            </a:extLst>
          </p:cNvPr>
          <p:cNvSpPr txBox="1"/>
          <p:nvPr/>
        </p:nvSpPr>
        <p:spPr>
          <a:xfrm>
            <a:off x="1286394" y="3687901"/>
            <a:ext cx="6097384" cy="3170099"/>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Line chart shows the variation of height and weight of players over years.</a:t>
            </a:r>
          </a:p>
          <a:p>
            <a:r>
              <a:rPr lang="en-IN" sz="2000"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 For instance, athletes in sports like basketball and volleyball tend to be taller, while weightlifting shows trends toward higher body weight.</a:t>
            </a:r>
          </a:p>
          <a:p>
            <a:r>
              <a:rPr lang="en-US" sz="2000" dirty="0">
                <a:solidFill>
                  <a:srgbClr val="FFC000"/>
                </a:solidFill>
                <a:latin typeface="Abadi" panose="020B0604020104020204" pitchFamily="34" charset="0"/>
              </a:rPr>
              <a:t>These variations reflect the physical demands and specialization required for different sports.</a:t>
            </a:r>
            <a:endParaRPr lang="en-IN" dirty="0">
              <a:solidFill>
                <a:srgbClr val="FFC000"/>
              </a:solidFill>
              <a:latin typeface="Abadi" panose="020B0604020104020204" pitchFamily="34" charset="0"/>
            </a:endParaRPr>
          </a:p>
          <a:p>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1299255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2FD7-9663-8EBD-AF45-FF479E8E2062}"/>
              </a:ext>
            </a:extLst>
          </p:cNvPr>
          <p:cNvSpPr txBox="1"/>
          <p:nvPr/>
        </p:nvSpPr>
        <p:spPr>
          <a:xfrm>
            <a:off x="403165" y="336665"/>
            <a:ext cx="9181409" cy="1015663"/>
          </a:xfrm>
          <a:prstGeom prst="rect">
            <a:avLst/>
          </a:prstGeom>
          <a:noFill/>
        </p:spPr>
        <p:txBody>
          <a:bodyPr wrap="square" rtlCol="0">
            <a:spAutoFit/>
          </a:bodyPr>
          <a:lstStyle/>
          <a:p>
            <a:pPr algn="l"/>
            <a:r>
              <a:rPr lang="en-US" sz="2000" dirty="0">
                <a:solidFill>
                  <a:srgbClr val="FFC000"/>
                </a:solidFill>
                <a:latin typeface="Abadi" panose="020B0604020104020204" pitchFamily="34" charset="0"/>
              </a:rPr>
              <a:t>11.</a:t>
            </a:r>
            <a:r>
              <a:rPr lang="en-US" sz="2000" b="0" i="0" dirty="0">
                <a:solidFill>
                  <a:srgbClr val="FFC000"/>
                </a:solidFill>
                <a:effectLst/>
                <a:latin typeface="Abadi" panose="020B0604020104020204" pitchFamily="34" charset="0"/>
              </a:rPr>
              <a:t> Are there any dominant countries or regions in specific sports or events?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D50E482D-2777-4E0A-EBF0-384045FA992F}"/>
              </a:ext>
            </a:extLst>
          </p:cNvPr>
          <p:cNvGraphicFramePr>
            <a:graphicFrameLocks/>
          </p:cNvGraphicFramePr>
          <p:nvPr>
            <p:extLst>
              <p:ext uri="{D42A27DB-BD31-4B8C-83A1-F6EECF244321}">
                <p14:modId xmlns:p14="http://schemas.microsoft.com/office/powerpoint/2010/main" val="536642389"/>
              </p:ext>
            </p:extLst>
          </p:nvPr>
        </p:nvGraphicFramePr>
        <p:xfrm>
          <a:off x="708660" y="1001684"/>
          <a:ext cx="7013864"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12A4C01-8E97-2B55-3848-4A028ED867CC}"/>
              </a:ext>
            </a:extLst>
          </p:cNvPr>
          <p:cNvSpPr txBox="1"/>
          <p:nvPr/>
        </p:nvSpPr>
        <p:spPr>
          <a:xfrm>
            <a:off x="1344584" y="3659013"/>
            <a:ext cx="6097384" cy="2862322"/>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Countries like </a:t>
            </a:r>
            <a:r>
              <a:rPr lang="en-IN" sz="2000" dirty="0" err="1">
                <a:solidFill>
                  <a:srgbClr val="FFC000"/>
                </a:solidFill>
                <a:latin typeface="Abadi" panose="020B0604020104020204" pitchFamily="34" charset="0"/>
              </a:rPr>
              <a:t>USA,UK,France</a:t>
            </a:r>
            <a:r>
              <a:rPr lang="en-IN" sz="2000" dirty="0">
                <a:solidFill>
                  <a:srgbClr val="FFC000"/>
                </a:solidFill>
                <a:latin typeface="Abadi" panose="020B0604020104020204" pitchFamily="34" charset="0"/>
              </a:rPr>
              <a:t> has most </a:t>
            </a:r>
            <a:r>
              <a:rPr lang="en-IN" sz="2000" dirty="0" err="1">
                <a:solidFill>
                  <a:srgbClr val="FFC000"/>
                </a:solidFill>
                <a:latin typeface="Abadi" panose="020B0604020104020204" pitchFamily="34" charset="0"/>
              </a:rPr>
              <a:t>dominent</a:t>
            </a:r>
            <a:r>
              <a:rPr lang="en-IN" sz="2000" dirty="0">
                <a:solidFill>
                  <a:srgbClr val="FFC000"/>
                </a:solidFill>
                <a:latin typeface="Abadi" panose="020B0604020104020204" pitchFamily="34" charset="0"/>
              </a:rPr>
              <a:t> in </a:t>
            </a:r>
            <a:r>
              <a:rPr lang="en-IN" sz="2000" dirty="0" err="1">
                <a:solidFill>
                  <a:srgbClr val="FFC000"/>
                </a:solidFill>
                <a:latin typeface="Abadi" panose="020B0604020104020204" pitchFamily="34" charset="0"/>
              </a:rPr>
              <a:t>Athelics,Gymnasics,Swimming</a:t>
            </a:r>
            <a:r>
              <a:rPr lang="en-IN" sz="2000" dirty="0">
                <a:solidFill>
                  <a:srgbClr val="FFC000"/>
                </a:solidFill>
                <a:latin typeface="Abadi" panose="020B0604020104020204" pitchFamily="34" charset="0"/>
              </a:rPr>
              <a:t> in Olympics.</a:t>
            </a:r>
          </a:p>
          <a:p>
            <a:r>
              <a:rPr lang="en-IN" sz="2000"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 USA excels in swimming and athletics, China leads in table tennis and gymnastics, and European nations dominate soccer and cycling.</a:t>
            </a:r>
          </a:p>
          <a:p>
            <a:r>
              <a:rPr lang="en-US" sz="2000" dirty="0">
                <a:solidFill>
                  <a:srgbClr val="FFC000"/>
                </a:solidFill>
                <a:latin typeface="Abadi" panose="020B0604020104020204" pitchFamily="34" charset="0"/>
              </a:rPr>
              <a:t>These trends reflect historical, cultural, and resource investments in these sports by respective countries</a:t>
            </a:r>
            <a:endParaRPr lang="en-IN" sz="2000" dirty="0">
              <a:solidFill>
                <a:srgbClr val="FFC000"/>
              </a:solidFill>
              <a:latin typeface="Abadi" panose="020B0604020104020204" pitchFamily="34" charset="0"/>
            </a:endParaRPr>
          </a:p>
          <a:p>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866434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757C33-E67B-3123-EEAD-8B78C7DD8195}"/>
              </a:ext>
            </a:extLst>
          </p:cNvPr>
          <p:cNvSpPr txBox="1"/>
          <p:nvPr/>
        </p:nvSpPr>
        <p:spPr>
          <a:xfrm>
            <a:off x="369915" y="386542"/>
            <a:ext cx="9979430" cy="1323439"/>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12.What factors contribute to the success or performance of participants from different countries?</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B5CD2867-CA7C-2B02-37AB-592BDA286B56}"/>
              </a:ext>
            </a:extLst>
          </p:cNvPr>
          <p:cNvGraphicFramePr>
            <a:graphicFrameLocks/>
          </p:cNvGraphicFramePr>
          <p:nvPr>
            <p:extLst>
              <p:ext uri="{D42A27DB-BD31-4B8C-83A1-F6EECF244321}">
                <p14:modId xmlns:p14="http://schemas.microsoft.com/office/powerpoint/2010/main" val="2999827631"/>
              </p:ext>
            </p:extLst>
          </p:nvPr>
        </p:nvGraphicFramePr>
        <p:xfrm>
          <a:off x="787630" y="1342506"/>
          <a:ext cx="7126086"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1221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F6364F-203E-9D01-25D3-2576603B309F}"/>
              </a:ext>
            </a:extLst>
          </p:cNvPr>
          <p:cNvSpPr txBox="1"/>
          <p:nvPr/>
        </p:nvSpPr>
        <p:spPr>
          <a:xfrm>
            <a:off x="527856" y="403167"/>
            <a:ext cx="9306099" cy="1015663"/>
          </a:xfrm>
          <a:prstGeom prst="rect">
            <a:avLst/>
          </a:prstGeom>
          <a:noFill/>
        </p:spPr>
        <p:txBody>
          <a:bodyPr wrap="square" rtlCol="0">
            <a:spAutoFit/>
          </a:bodyPr>
          <a:lstStyle/>
          <a:p>
            <a:pPr algn="l"/>
            <a:r>
              <a:rPr lang="en-US" sz="2000" b="0" i="0" dirty="0">
                <a:solidFill>
                  <a:srgbClr val="FFC000"/>
                </a:solidFill>
                <a:effectLst/>
                <a:latin typeface="Plus Jakarta Sans"/>
              </a:rPr>
              <a:t>13.Are there any countries that consistently perform well in multiple Olympic editions?</a:t>
            </a:r>
          </a:p>
          <a:p>
            <a:br>
              <a:rPr lang="en-US" sz="2000" dirty="0">
                <a:solidFill>
                  <a:srgbClr val="FFC000"/>
                </a:solidFill>
              </a:rPr>
            </a:br>
            <a:endParaRPr lang="en-IN" sz="2000" dirty="0">
              <a:solidFill>
                <a:srgbClr val="FFC000"/>
              </a:solidFill>
            </a:endParaRPr>
          </a:p>
        </p:txBody>
      </p:sp>
      <mc:AlternateContent xmlns:mc="http://schemas.openxmlformats.org/markup-compatibility/2006" xmlns:cx4="http://schemas.microsoft.com/office/drawing/2016/5/10/chartex">
        <mc:Choice Requires="cx4">
          <p:graphicFrame>
            <p:nvGraphicFramePr>
              <p:cNvPr id="3" name="Chart 2">
                <a:extLst>
                  <a:ext uri="{FF2B5EF4-FFF2-40B4-BE49-F238E27FC236}">
                    <a16:creationId xmlns:a16="http://schemas.microsoft.com/office/drawing/2014/main" id="{1277B0DE-839F-B2E4-B860-6C06A44A7082}"/>
                  </a:ext>
                </a:extLst>
              </p:cNvPr>
              <p:cNvGraphicFramePr/>
              <p:nvPr>
                <p:extLst>
                  <p:ext uri="{D42A27DB-BD31-4B8C-83A1-F6EECF244321}">
                    <p14:modId xmlns:p14="http://schemas.microsoft.com/office/powerpoint/2010/main" val="2680511834"/>
                  </p:ext>
                </p:extLst>
              </p:nvPr>
            </p:nvGraphicFramePr>
            <p:xfrm>
              <a:off x="608905" y="1201189"/>
              <a:ext cx="6465226"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1277B0DE-839F-B2E4-B860-6C06A44A7082}"/>
                  </a:ext>
                </a:extLst>
              </p:cNvPr>
              <p:cNvPicPr>
                <a:picLocks noGrp="1" noRot="1" noChangeAspect="1" noMove="1" noResize="1" noEditPoints="1" noAdjustHandles="1" noChangeArrowheads="1" noChangeShapeType="1"/>
              </p:cNvPicPr>
              <p:nvPr/>
            </p:nvPicPr>
            <p:blipFill>
              <a:blip r:embed="rId3"/>
              <a:stretch>
                <a:fillRect/>
              </a:stretch>
            </p:blipFill>
            <p:spPr>
              <a:xfrm>
                <a:off x="608905" y="1201189"/>
                <a:ext cx="6465226" cy="2743200"/>
              </a:xfrm>
              <a:prstGeom prst="rect">
                <a:avLst/>
              </a:prstGeom>
            </p:spPr>
          </p:pic>
        </mc:Fallback>
      </mc:AlternateContent>
      <p:sp>
        <p:nvSpPr>
          <p:cNvPr id="5" name="TextBox 4">
            <a:extLst>
              <a:ext uri="{FF2B5EF4-FFF2-40B4-BE49-F238E27FC236}">
                <a16:creationId xmlns:a16="http://schemas.microsoft.com/office/drawing/2014/main" id="{2A27D8F9-CAE3-69F2-1B2B-942F6354DD9F}"/>
              </a:ext>
            </a:extLst>
          </p:cNvPr>
          <p:cNvSpPr txBox="1"/>
          <p:nvPr/>
        </p:nvSpPr>
        <p:spPr>
          <a:xfrm>
            <a:off x="608905" y="4419245"/>
            <a:ext cx="7695510" cy="2246769"/>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Countries like </a:t>
            </a:r>
            <a:r>
              <a:rPr lang="en-IN" sz="2000" dirty="0" err="1">
                <a:solidFill>
                  <a:srgbClr val="FFC000"/>
                </a:solidFill>
                <a:latin typeface="Abadi" panose="020B0604020104020204" pitchFamily="34" charset="0"/>
              </a:rPr>
              <a:t>USA,UK,France</a:t>
            </a:r>
            <a:r>
              <a:rPr lang="en-IN" sz="2000" dirty="0">
                <a:solidFill>
                  <a:srgbClr val="FFC000"/>
                </a:solidFill>
                <a:latin typeface="Abadi" panose="020B0604020104020204" pitchFamily="34" charset="0"/>
              </a:rPr>
              <a:t> consistently performed well in Olympics.</a:t>
            </a:r>
          </a:p>
          <a:p>
            <a:r>
              <a:rPr lang="en-IN" sz="2000"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 Their success stems from strong sports infrastructure, investment in athlete development, and diverse participation across various events.</a:t>
            </a:r>
            <a:endParaRPr lang="en-US" dirty="0">
              <a:solidFill>
                <a:srgbClr val="FFC000"/>
              </a:solidFill>
              <a:latin typeface="Abadi" panose="020B0604020104020204" pitchFamily="34" charset="0"/>
            </a:endParaRPr>
          </a:p>
          <a:p>
            <a:endParaRPr lang="en-IN" sz="2000" dirty="0">
              <a:solidFill>
                <a:srgbClr val="FFC000"/>
              </a:solidFill>
              <a:latin typeface="Abadi" panose="020B0604020104020204" pitchFamily="34" charset="0"/>
            </a:endParaRPr>
          </a:p>
        </p:txBody>
      </p:sp>
    </p:spTree>
    <p:extLst>
      <p:ext uri="{BB962C8B-B14F-4D97-AF65-F5344CB8AC3E}">
        <p14:creationId xmlns:p14="http://schemas.microsoft.com/office/powerpoint/2010/main" val="236362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EA11DF-6337-6DEB-37F7-360A5E15E306}"/>
              </a:ext>
            </a:extLst>
          </p:cNvPr>
          <p:cNvSpPr txBox="1"/>
          <p:nvPr/>
        </p:nvSpPr>
        <p:spPr>
          <a:xfrm>
            <a:off x="403166" y="394855"/>
            <a:ext cx="9863052" cy="1323439"/>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14.Are there any sports or events that have a higher number of medalists from a specific region?</a:t>
            </a:r>
          </a:p>
          <a:p>
            <a:br>
              <a:rPr lang="en-US" sz="2000" dirty="0">
                <a:solidFill>
                  <a:srgbClr val="FFC000"/>
                </a:solidFill>
                <a:latin typeface="Abadi" panose="020B0604020104020204" pitchFamily="34" charset="0"/>
              </a:rPr>
            </a:br>
            <a:endParaRPr lang="en-IN" sz="2000" dirty="0">
              <a:solidFill>
                <a:srgbClr val="FFC000"/>
              </a:solidFill>
              <a:latin typeface="Abadi" panose="020B0604020104020204" pitchFamily="34" charset="0"/>
            </a:endParaRP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ACD593E4-E89D-C7D3-52B5-0938F80C374B}"/>
                  </a:ext>
                </a:extLst>
              </p:cNvPr>
              <p:cNvGraphicFramePr/>
              <p:nvPr>
                <p:extLst>
                  <p:ext uri="{D42A27DB-BD31-4B8C-83A1-F6EECF244321}">
                    <p14:modId xmlns:p14="http://schemas.microsoft.com/office/powerpoint/2010/main" val="2638438166"/>
                  </p:ext>
                </p:extLst>
              </p:nvPr>
            </p:nvGraphicFramePr>
            <p:xfrm>
              <a:off x="529243" y="903143"/>
              <a:ext cx="9863051" cy="322828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ACD593E4-E89D-C7D3-52B5-0938F80C374B}"/>
                  </a:ext>
                </a:extLst>
              </p:cNvPr>
              <p:cNvPicPr>
                <a:picLocks noGrp="1" noRot="1" noChangeAspect="1" noMove="1" noResize="1" noEditPoints="1" noAdjustHandles="1" noChangeArrowheads="1" noChangeShapeType="1"/>
              </p:cNvPicPr>
              <p:nvPr/>
            </p:nvPicPr>
            <p:blipFill>
              <a:blip r:embed="rId3"/>
              <a:stretch>
                <a:fillRect/>
              </a:stretch>
            </p:blipFill>
            <p:spPr>
              <a:xfrm>
                <a:off x="529243" y="903143"/>
                <a:ext cx="9863051" cy="3228282"/>
              </a:xfrm>
              <a:prstGeom prst="rect">
                <a:avLst/>
              </a:prstGeom>
            </p:spPr>
          </p:pic>
        </mc:Fallback>
      </mc:AlternateContent>
      <p:sp>
        <p:nvSpPr>
          <p:cNvPr id="5" name="TextBox 4">
            <a:extLst>
              <a:ext uri="{FF2B5EF4-FFF2-40B4-BE49-F238E27FC236}">
                <a16:creationId xmlns:a16="http://schemas.microsoft.com/office/drawing/2014/main" id="{18F690CA-3C00-9873-607D-C7AA1CA74A5D}"/>
              </a:ext>
            </a:extLst>
          </p:cNvPr>
          <p:cNvSpPr txBox="1"/>
          <p:nvPr/>
        </p:nvSpPr>
        <p:spPr>
          <a:xfrm>
            <a:off x="629690" y="4543937"/>
            <a:ext cx="7209212" cy="1631216"/>
          </a:xfrm>
          <a:prstGeom prst="rect">
            <a:avLst/>
          </a:prstGeom>
          <a:noFill/>
        </p:spPr>
        <p:txBody>
          <a:bodyPr wrap="square">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Athletics in USA and UK earned most </a:t>
            </a:r>
            <a:r>
              <a:rPr lang="en-IN" sz="2000" dirty="0" err="1">
                <a:solidFill>
                  <a:srgbClr val="FFC000"/>
                </a:solidFill>
                <a:latin typeface="Abadi" panose="020B0604020104020204" pitchFamily="34" charset="0"/>
              </a:rPr>
              <a:t>medels</a:t>
            </a:r>
            <a:r>
              <a:rPr lang="en-IN" sz="2000" dirty="0">
                <a:solidFill>
                  <a:srgbClr val="FFC000"/>
                </a:solidFill>
                <a:latin typeface="Abadi" panose="020B0604020104020204" pitchFamily="34" charset="0"/>
              </a:rPr>
              <a:t> in Olympics.</a:t>
            </a:r>
          </a:p>
          <a:p>
            <a:r>
              <a:rPr lang="en-IN" sz="2000" dirty="0">
                <a:solidFill>
                  <a:srgbClr val="FFC000"/>
                </a:solidFill>
                <a:latin typeface="Abadi" panose="020B0604020104020204" pitchFamily="34" charset="0"/>
              </a:rPr>
              <a:t>	</a:t>
            </a:r>
            <a:r>
              <a:rPr lang="en-US" sz="2000" dirty="0">
                <a:solidFill>
                  <a:srgbClr val="FFC000"/>
                </a:solidFill>
                <a:latin typeface="Abadi" panose="020B0604020104020204" pitchFamily="34" charset="0"/>
              </a:rPr>
              <a:t> EDA shows that certain sports have a higher number of medalists from specific regions.</a:t>
            </a:r>
          </a:p>
          <a:p>
            <a:r>
              <a:rPr lang="en-IN" sz="2000" dirty="0">
                <a:solidFill>
                  <a:srgbClr val="FFC000"/>
                </a:solidFill>
                <a:latin typeface="Abadi" panose="020B0604020104020204" pitchFamily="34" charset="0"/>
              </a:rPr>
              <a:t> </a:t>
            </a:r>
          </a:p>
        </p:txBody>
      </p:sp>
    </p:spTree>
    <p:extLst>
      <p:ext uri="{BB962C8B-B14F-4D97-AF65-F5344CB8AC3E}">
        <p14:creationId xmlns:p14="http://schemas.microsoft.com/office/powerpoint/2010/main" val="3038764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EC14C0-B5F0-A750-4EF0-1419915162BC}"/>
              </a:ext>
            </a:extLst>
          </p:cNvPr>
          <p:cNvSpPr txBox="1"/>
          <p:nvPr/>
        </p:nvSpPr>
        <p:spPr>
          <a:xfrm>
            <a:off x="444729" y="270164"/>
            <a:ext cx="9173095" cy="1323439"/>
          </a:xfrm>
          <a:prstGeom prst="rect">
            <a:avLst/>
          </a:prstGeom>
          <a:noFill/>
        </p:spPr>
        <p:txBody>
          <a:bodyPr wrap="square" rtlCol="0">
            <a:spAutoFit/>
          </a:bodyPr>
          <a:lstStyle/>
          <a:p>
            <a:pPr algn="l"/>
            <a:r>
              <a:rPr lang="en-US" sz="2000" b="0" i="0" dirty="0">
                <a:solidFill>
                  <a:srgbClr val="FFC000"/>
                </a:solidFill>
                <a:effectLst/>
                <a:latin typeface="Abadi" panose="020B0604020104020204" pitchFamily="34" charset="0"/>
              </a:rPr>
              <a:t>18.Are there any regions that have had a notable impact on the overall medal tally?</a:t>
            </a:r>
          </a:p>
          <a:p>
            <a:br>
              <a:rPr lang="en-US" sz="2000" b="0" i="0" dirty="0">
                <a:solidFill>
                  <a:srgbClr val="FFC000"/>
                </a:solidFill>
                <a:effectLst/>
                <a:latin typeface="Abadi" panose="020B0604020104020204" pitchFamily="34" charset="0"/>
              </a:rPr>
            </a:br>
            <a:endParaRPr lang="en-IN" sz="2000" dirty="0">
              <a:solidFill>
                <a:srgbClr val="FFC000"/>
              </a:solidFill>
              <a:latin typeface="Abadi" panose="020B0604020104020204" pitchFamily="34" charset="0"/>
            </a:endParaRPr>
          </a:p>
        </p:txBody>
      </p:sp>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32FB22B0-3731-6FE7-D7C2-2DD5EF41C17D}"/>
                  </a:ext>
                </a:extLst>
              </p:cNvPr>
              <p:cNvGraphicFramePr/>
              <p:nvPr>
                <p:extLst>
                  <p:ext uri="{D42A27DB-BD31-4B8C-83A1-F6EECF244321}">
                    <p14:modId xmlns:p14="http://schemas.microsoft.com/office/powerpoint/2010/main" val="3383573552"/>
                  </p:ext>
                </p:extLst>
              </p:nvPr>
            </p:nvGraphicFramePr>
            <p:xfrm>
              <a:off x="533053" y="1308042"/>
              <a:ext cx="7754735" cy="312801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Chart 2">
                <a:extLst>
                  <a:ext uri="{FF2B5EF4-FFF2-40B4-BE49-F238E27FC236}">
                    <a16:creationId xmlns:a16="http://schemas.microsoft.com/office/drawing/2014/main" id="{32FB22B0-3731-6FE7-D7C2-2DD5EF41C17D}"/>
                  </a:ext>
                </a:extLst>
              </p:cNvPr>
              <p:cNvPicPr>
                <a:picLocks noGrp="1" noRot="1" noChangeAspect="1" noMove="1" noResize="1" noEditPoints="1" noAdjustHandles="1" noChangeArrowheads="1" noChangeShapeType="1"/>
              </p:cNvPicPr>
              <p:nvPr/>
            </p:nvPicPr>
            <p:blipFill>
              <a:blip r:embed="rId3"/>
              <a:stretch>
                <a:fillRect/>
              </a:stretch>
            </p:blipFill>
            <p:spPr>
              <a:xfrm>
                <a:off x="533053" y="1308042"/>
                <a:ext cx="7754735" cy="3128010"/>
              </a:xfrm>
              <a:prstGeom prst="rect">
                <a:avLst/>
              </a:prstGeom>
            </p:spPr>
          </p:pic>
        </mc:Fallback>
      </mc:AlternateContent>
      <p:sp>
        <p:nvSpPr>
          <p:cNvPr id="5" name="TextBox 4">
            <a:extLst>
              <a:ext uri="{FF2B5EF4-FFF2-40B4-BE49-F238E27FC236}">
                <a16:creationId xmlns:a16="http://schemas.microsoft.com/office/drawing/2014/main" id="{876D5F79-40ED-AE53-204F-4A2D21F144E4}"/>
              </a:ext>
            </a:extLst>
          </p:cNvPr>
          <p:cNvSpPr txBox="1"/>
          <p:nvPr/>
        </p:nvSpPr>
        <p:spPr>
          <a:xfrm>
            <a:off x="2616432" y="4436052"/>
            <a:ext cx="6097384" cy="2308324"/>
          </a:xfrm>
          <a:prstGeom prst="rect">
            <a:avLst/>
          </a:prstGeom>
          <a:noFill/>
        </p:spPr>
        <p:txBody>
          <a:bodyPr wrap="square">
            <a:spAutoFit/>
          </a:bodyPr>
          <a:lstStyle/>
          <a:p>
            <a:r>
              <a:rPr lang="en-IN" dirty="0">
                <a:solidFill>
                  <a:srgbClr val="FFC000"/>
                </a:solidFill>
                <a:latin typeface="Abadi" panose="020B0604020104020204" pitchFamily="34" charset="0"/>
              </a:rPr>
              <a:t>Conclusion:</a:t>
            </a:r>
          </a:p>
          <a:p>
            <a:r>
              <a:rPr lang="en-IN" dirty="0">
                <a:solidFill>
                  <a:srgbClr val="FFC000"/>
                </a:solidFill>
                <a:latin typeface="Abadi" panose="020B0604020104020204" pitchFamily="34" charset="0"/>
              </a:rPr>
              <a:t> 	Countries like USA,UK ,France has high on impact on overall medals tally.</a:t>
            </a:r>
          </a:p>
          <a:p>
            <a:r>
              <a:rPr lang="en-IN" dirty="0">
                <a:solidFill>
                  <a:srgbClr val="FFC000"/>
                </a:solidFill>
                <a:latin typeface="Abadi" panose="020B0604020104020204" pitchFamily="34" charset="0"/>
              </a:rPr>
              <a:t>	</a:t>
            </a:r>
            <a:r>
              <a:rPr lang="en-US" dirty="0">
                <a:solidFill>
                  <a:srgbClr val="FFC000"/>
                </a:solidFill>
                <a:latin typeface="Abadi" panose="020B0604020104020204" pitchFamily="34" charset="0"/>
              </a:rPr>
              <a:t> Highlight regions that dominate specific sports or decades</a:t>
            </a:r>
          </a:p>
          <a:p>
            <a:r>
              <a:rPr lang="en-US" dirty="0">
                <a:solidFill>
                  <a:srgbClr val="FFC000"/>
                </a:solidFill>
                <a:latin typeface="Abadi" panose="020B0604020104020204" pitchFamily="34" charset="0"/>
              </a:rPr>
              <a:t>Analyze trends over time to see whether any regions are emerging or declining in influence.</a:t>
            </a:r>
            <a:endParaRPr lang="en-IN" dirty="0">
              <a:solidFill>
                <a:srgbClr val="FFC000"/>
              </a:solidFill>
              <a:latin typeface="Abadi" panose="020B0604020104020204" pitchFamily="34" charset="0"/>
            </a:endParaRPr>
          </a:p>
          <a:p>
            <a:endParaRPr lang="en-IN" dirty="0">
              <a:solidFill>
                <a:srgbClr val="FFC000"/>
              </a:solidFill>
              <a:latin typeface="Abadi" panose="020B0604020104020204" pitchFamily="34" charset="0"/>
            </a:endParaRPr>
          </a:p>
        </p:txBody>
      </p:sp>
    </p:spTree>
    <p:extLst>
      <p:ext uri="{BB962C8B-B14F-4D97-AF65-F5344CB8AC3E}">
        <p14:creationId xmlns:p14="http://schemas.microsoft.com/office/powerpoint/2010/main" val="176868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359580-F7A5-5438-0FDB-BA8CA6C1F907}"/>
              </a:ext>
            </a:extLst>
          </p:cNvPr>
          <p:cNvSpPr txBox="1"/>
          <p:nvPr/>
        </p:nvSpPr>
        <p:spPr>
          <a:xfrm>
            <a:off x="2519449" y="1982585"/>
            <a:ext cx="7153102" cy="3785652"/>
          </a:xfrm>
          <a:prstGeom prst="rect">
            <a:avLst/>
          </a:prstGeom>
          <a:noFill/>
        </p:spPr>
        <p:txBody>
          <a:bodyPr wrap="square" rtlCol="0">
            <a:spAutoFit/>
          </a:bodyPr>
          <a:lstStyle/>
          <a:p>
            <a:r>
              <a:rPr lang="en-US" sz="2400" b="1" dirty="0">
                <a:solidFill>
                  <a:srgbClr val="FFC000"/>
                </a:solidFill>
                <a:latin typeface="Abadi" panose="020B0604020104020204" pitchFamily="34" charset="0"/>
              </a:rPr>
              <a:t>Tools used:</a:t>
            </a:r>
          </a:p>
          <a:p>
            <a:r>
              <a:rPr lang="en-US" sz="2400" b="1" dirty="0">
                <a:solidFill>
                  <a:srgbClr val="FFC000"/>
                </a:solidFill>
                <a:latin typeface="Abadi" panose="020B0604020104020204" pitchFamily="34" charset="0"/>
              </a:rPr>
              <a:t>			</a:t>
            </a:r>
          </a:p>
          <a:p>
            <a:r>
              <a:rPr lang="en-US" sz="2400" b="1" dirty="0">
                <a:solidFill>
                  <a:srgbClr val="FFC000"/>
                </a:solidFill>
                <a:latin typeface="Abadi" panose="020B0604020104020204" pitchFamily="34" charset="0"/>
              </a:rPr>
              <a:t>			Power bi: Used to establish relationship between the tables and performs measures and gives details understanding of the problems through visualization. </a:t>
            </a:r>
          </a:p>
          <a:p>
            <a:r>
              <a:rPr lang="en-US" sz="2400" b="1" dirty="0">
                <a:solidFill>
                  <a:srgbClr val="FFC000"/>
                </a:solidFill>
                <a:latin typeface="Abadi" panose="020B0604020104020204" pitchFamily="34" charset="0"/>
              </a:rPr>
              <a:t>  			</a:t>
            </a:r>
            <a:r>
              <a:rPr lang="en-US" sz="2400" b="1" dirty="0" err="1">
                <a:solidFill>
                  <a:srgbClr val="FFC000"/>
                </a:solidFill>
                <a:latin typeface="Abadi" panose="020B0604020104020204" pitchFamily="34" charset="0"/>
              </a:rPr>
              <a:t>sql</a:t>
            </a:r>
            <a:r>
              <a:rPr lang="en-US" sz="2400" b="1" dirty="0">
                <a:solidFill>
                  <a:srgbClr val="FFC000"/>
                </a:solidFill>
                <a:latin typeface="Abadi" panose="020B0604020104020204" pitchFamily="34" charset="0"/>
              </a:rPr>
              <a:t>: It is a query language that used to understand the data to perform data processing </a:t>
            </a:r>
          </a:p>
          <a:p>
            <a:r>
              <a:rPr lang="en-US" sz="2400" b="1" dirty="0">
                <a:solidFill>
                  <a:srgbClr val="FFC000"/>
                </a:solidFill>
                <a:latin typeface="Abadi" panose="020B0604020104020204" pitchFamily="34" charset="0"/>
              </a:rPr>
              <a:t>			excel: It is a visualization tools which helps us to understand the </a:t>
            </a:r>
            <a:r>
              <a:rPr lang="en-US" sz="2400" b="1">
                <a:solidFill>
                  <a:srgbClr val="FFC000"/>
                </a:solidFill>
                <a:latin typeface="Abadi" panose="020B0604020104020204" pitchFamily="34" charset="0"/>
              </a:rPr>
              <a:t>problem easily.</a:t>
            </a:r>
            <a:endParaRPr lang="en-IN" sz="2400" b="1" dirty="0">
              <a:solidFill>
                <a:srgbClr val="FFC000"/>
              </a:solidFill>
              <a:latin typeface="Abadi" panose="020B0604020104020204" pitchFamily="34" charset="0"/>
            </a:endParaRPr>
          </a:p>
        </p:txBody>
      </p:sp>
    </p:spTree>
    <p:extLst>
      <p:ext uri="{BB962C8B-B14F-4D97-AF65-F5344CB8AC3E}">
        <p14:creationId xmlns:p14="http://schemas.microsoft.com/office/powerpoint/2010/main" val="1877522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7F5A1-7E30-C383-A96D-3F4C5AEA2466}"/>
              </a:ext>
            </a:extLst>
          </p:cNvPr>
          <p:cNvSpPr txBox="1"/>
          <p:nvPr/>
        </p:nvSpPr>
        <p:spPr>
          <a:xfrm>
            <a:off x="3587634" y="2413337"/>
            <a:ext cx="5016732" cy="1015663"/>
          </a:xfrm>
          <a:prstGeom prst="rect">
            <a:avLst/>
          </a:prstGeom>
          <a:noFill/>
        </p:spPr>
        <p:txBody>
          <a:bodyPr wrap="square" rtlCol="0">
            <a:spAutoFit/>
          </a:bodyPr>
          <a:lstStyle/>
          <a:p>
            <a:r>
              <a:rPr lang="en-US" sz="6000" dirty="0">
                <a:solidFill>
                  <a:srgbClr val="FFC000"/>
                </a:solidFill>
              </a:rPr>
              <a:t>Thank you</a:t>
            </a:r>
            <a:endParaRPr lang="en-IN" sz="6000" dirty="0">
              <a:solidFill>
                <a:srgbClr val="FFC000"/>
              </a:solidFill>
            </a:endParaRPr>
          </a:p>
        </p:txBody>
      </p:sp>
    </p:spTree>
    <p:extLst>
      <p:ext uri="{BB962C8B-B14F-4D97-AF65-F5344CB8AC3E}">
        <p14:creationId xmlns:p14="http://schemas.microsoft.com/office/powerpoint/2010/main" val="1632112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47C41-B3E0-C917-7F8B-B632D13810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B2944FE-A9C2-BB61-8A6B-FC1CC18F6854}"/>
              </a:ext>
            </a:extLst>
          </p:cNvPr>
          <p:cNvSpPr txBox="1"/>
          <p:nvPr/>
        </p:nvSpPr>
        <p:spPr>
          <a:xfrm>
            <a:off x="4360334" y="3683000"/>
            <a:ext cx="7747462" cy="1754326"/>
          </a:xfrm>
          <a:prstGeom prst="rect">
            <a:avLst/>
          </a:prstGeom>
          <a:noFill/>
        </p:spPr>
        <p:txBody>
          <a:bodyPr wrap="square" rtlCol="0">
            <a:spAutoFit/>
          </a:bodyPr>
          <a:lstStyle/>
          <a:p>
            <a:r>
              <a:rPr kumimoji="0" lang="en-US" sz="5400" b="1" i="0" u="none" strike="noStrike" kern="1200" cap="none" spc="0" normalizeH="0" baseline="0" noProof="0" dirty="0">
                <a:ln>
                  <a:noFill/>
                </a:ln>
                <a:solidFill>
                  <a:srgbClr val="FFC000"/>
                </a:solidFill>
                <a:effectLst/>
                <a:uLnTx/>
                <a:uFillTx/>
                <a:latin typeface="Abadi" panose="020B0604020104020204" pitchFamily="34" charset="0"/>
                <a:ea typeface="+mj-ea"/>
                <a:cs typeface="+mj-cs"/>
              </a:rPr>
              <a:t>Power BI </a:t>
            </a:r>
          </a:p>
          <a:p>
            <a:r>
              <a:rPr kumimoji="0" lang="en-US" sz="5400" b="1" i="0" u="none" strike="noStrike" kern="1200" cap="none" spc="0" normalizeH="0" baseline="0" noProof="0" dirty="0">
                <a:ln>
                  <a:noFill/>
                </a:ln>
                <a:solidFill>
                  <a:srgbClr val="FFC000"/>
                </a:solidFill>
                <a:effectLst/>
                <a:uLnTx/>
                <a:uFillTx/>
                <a:latin typeface="Abadi" panose="020B0604020104020204" pitchFamily="34" charset="0"/>
                <a:ea typeface="+mj-ea"/>
                <a:cs typeface="+mj-cs"/>
              </a:rPr>
              <a:t>Problem</a:t>
            </a:r>
            <a:r>
              <a:rPr lang="en-US" sz="5400" b="1" kern="1200" dirty="0">
                <a:solidFill>
                  <a:srgbClr val="FFC000"/>
                </a:solidFill>
                <a:latin typeface="Abadi" panose="020B0604020104020204" pitchFamily="34" charset="0"/>
                <a:ea typeface="+mj-ea"/>
                <a:cs typeface="+mj-cs"/>
              </a:rPr>
              <a:t> Statements</a:t>
            </a:r>
            <a:endParaRPr lang="en-IN" sz="5400" b="1" dirty="0">
              <a:solidFill>
                <a:srgbClr val="FFC000"/>
              </a:solidFill>
              <a:latin typeface="Abadi" panose="020B0604020104020204" pitchFamily="34" charset="0"/>
            </a:endParaRPr>
          </a:p>
        </p:txBody>
      </p:sp>
    </p:spTree>
    <p:extLst>
      <p:ext uri="{BB962C8B-B14F-4D97-AF65-F5344CB8AC3E}">
        <p14:creationId xmlns:p14="http://schemas.microsoft.com/office/powerpoint/2010/main" val="4235532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5A1D1-02F8-7215-8A14-AE2AF503D3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C42976F-F776-B60C-4320-6F5DCCE877A6}"/>
              </a:ext>
            </a:extLst>
          </p:cNvPr>
          <p:cNvSpPr txBox="1"/>
          <p:nvPr/>
        </p:nvSpPr>
        <p:spPr>
          <a:xfrm>
            <a:off x="141316" y="224444"/>
            <a:ext cx="9393382" cy="677108"/>
          </a:xfrm>
          <a:prstGeom prst="rect">
            <a:avLst/>
          </a:prstGeom>
          <a:noFill/>
        </p:spPr>
        <p:txBody>
          <a:bodyPr wrap="square" rtlCol="0">
            <a:spAutoFit/>
          </a:bodyPr>
          <a:lstStyle/>
          <a:p>
            <a:r>
              <a:rPr lang="en-US" sz="2000" b="0" i="0" dirty="0">
                <a:solidFill>
                  <a:srgbClr val="FFC000"/>
                </a:solidFill>
                <a:effectLst/>
                <a:latin typeface="Abadi" panose="020B0604020104020204" pitchFamily="34" charset="0"/>
              </a:rPr>
              <a:t>1.How many Olympic Games have been held in each season (Summer vs. Winter)?</a:t>
            </a:r>
          </a:p>
          <a:p>
            <a:endParaRPr lang="en-IN" dirty="0"/>
          </a:p>
        </p:txBody>
      </p:sp>
      <p:pic>
        <p:nvPicPr>
          <p:cNvPr id="5" name="Picture 4">
            <a:extLst>
              <a:ext uri="{FF2B5EF4-FFF2-40B4-BE49-F238E27FC236}">
                <a16:creationId xmlns:a16="http://schemas.microsoft.com/office/drawing/2014/main" id="{70127E8A-0A37-A55F-0FC7-4689774108CA}"/>
              </a:ext>
            </a:extLst>
          </p:cNvPr>
          <p:cNvPicPr>
            <a:picLocks noChangeAspect="1"/>
          </p:cNvPicPr>
          <p:nvPr/>
        </p:nvPicPr>
        <p:blipFill>
          <a:blip r:embed="rId2"/>
          <a:stretch>
            <a:fillRect/>
          </a:stretch>
        </p:blipFill>
        <p:spPr>
          <a:xfrm>
            <a:off x="468053" y="1705085"/>
            <a:ext cx="5843286" cy="3447830"/>
          </a:xfrm>
          <a:prstGeom prst="rect">
            <a:avLst/>
          </a:prstGeom>
        </p:spPr>
      </p:pic>
      <p:sp>
        <p:nvSpPr>
          <p:cNvPr id="6" name="TextBox 5">
            <a:extLst>
              <a:ext uri="{FF2B5EF4-FFF2-40B4-BE49-F238E27FC236}">
                <a16:creationId xmlns:a16="http://schemas.microsoft.com/office/drawing/2014/main" id="{B940F3A3-52D5-5509-3307-9F2D434614C3}"/>
              </a:ext>
            </a:extLst>
          </p:cNvPr>
          <p:cNvSpPr txBox="1"/>
          <p:nvPr/>
        </p:nvSpPr>
        <p:spPr>
          <a:xfrm>
            <a:off x="6941126" y="2186247"/>
            <a:ext cx="4971011" cy="1938992"/>
          </a:xfrm>
          <a:prstGeom prst="rect">
            <a:avLst/>
          </a:prstGeom>
          <a:noFill/>
        </p:spPr>
        <p:txBody>
          <a:bodyPr wrap="square" rtlCol="0">
            <a:spAutoFit/>
          </a:bodyPr>
          <a:lstStyle/>
          <a:p>
            <a:r>
              <a:rPr lang="en-IN" sz="2400" dirty="0">
                <a:solidFill>
                  <a:srgbClr val="FFC000"/>
                </a:solidFill>
                <a:latin typeface="Abadi" panose="020B0604020104020204" pitchFamily="34" charset="0"/>
              </a:rPr>
              <a:t>Conclusion:</a:t>
            </a:r>
          </a:p>
          <a:p>
            <a:endParaRPr lang="en-IN" sz="2400" dirty="0">
              <a:solidFill>
                <a:srgbClr val="FFC000"/>
              </a:solidFill>
              <a:latin typeface="Abadi" panose="020B0604020104020204" pitchFamily="34" charset="0"/>
            </a:endParaRPr>
          </a:p>
          <a:p>
            <a:r>
              <a:rPr lang="en-IN" sz="2400" dirty="0">
                <a:solidFill>
                  <a:srgbClr val="FFC000"/>
                </a:solidFill>
                <a:latin typeface="Abadi" panose="020B0604020104020204" pitchFamily="34" charset="0"/>
              </a:rPr>
              <a:t>		In each Olympic games , in summer there are 29 games and in winter there are 22 games.</a:t>
            </a:r>
          </a:p>
        </p:txBody>
      </p:sp>
    </p:spTree>
    <p:extLst>
      <p:ext uri="{BB962C8B-B14F-4D97-AF65-F5344CB8AC3E}">
        <p14:creationId xmlns:p14="http://schemas.microsoft.com/office/powerpoint/2010/main" val="404257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E2AB8A-BCA7-8D12-C30E-4A93957103FF}"/>
              </a:ext>
            </a:extLst>
          </p:cNvPr>
          <p:cNvPicPr>
            <a:picLocks noChangeAspect="1"/>
          </p:cNvPicPr>
          <p:nvPr/>
        </p:nvPicPr>
        <p:blipFill>
          <a:blip r:embed="rId2"/>
          <a:stretch>
            <a:fillRect/>
          </a:stretch>
        </p:blipFill>
        <p:spPr>
          <a:xfrm>
            <a:off x="538366" y="1785593"/>
            <a:ext cx="5812558" cy="3286814"/>
          </a:xfrm>
          <a:prstGeom prst="rect">
            <a:avLst/>
          </a:prstGeom>
        </p:spPr>
      </p:pic>
      <p:sp>
        <p:nvSpPr>
          <p:cNvPr id="4" name="TextBox 3">
            <a:extLst>
              <a:ext uri="{FF2B5EF4-FFF2-40B4-BE49-F238E27FC236}">
                <a16:creationId xmlns:a16="http://schemas.microsoft.com/office/drawing/2014/main" id="{C28AAF9A-76D6-8ED2-BF7B-434CF903A870}"/>
              </a:ext>
            </a:extLst>
          </p:cNvPr>
          <p:cNvSpPr txBox="1"/>
          <p:nvPr/>
        </p:nvSpPr>
        <p:spPr>
          <a:xfrm>
            <a:off x="781396" y="241069"/>
            <a:ext cx="8528858" cy="1015663"/>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2.What is the distribution of games across different decades?</a:t>
            </a:r>
          </a:p>
          <a:p>
            <a:br>
              <a:rPr lang="en-US" dirty="0"/>
            </a:br>
            <a:endParaRPr lang="en-IN" dirty="0"/>
          </a:p>
        </p:txBody>
      </p:sp>
      <p:sp>
        <p:nvSpPr>
          <p:cNvPr id="5" name="TextBox 4">
            <a:extLst>
              <a:ext uri="{FF2B5EF4-FFF2-40B4-BE49-F238E27FC236}">
                <a16:creationId xmlns:a16="http://schemas.microsoft.com/office/drawing/2014/main" id="{2DDD568C-A0DE-6E3B-9447-325B05467DA6}"/>
              </a:ext>
            </a:extLst>
          </p:cNvPr>
          <p:cNvSpPr txBox="1"/>
          <p:nvPr/>
        </p:nvSpPr>
        <p:spPr>
          <a:xfrm>
            <a:off x="7223760" y="1886989"/>
            <a:ext cx="4429874" cy="2954655"/>
          </a:xfrm>
          <a:prstGeom prst="rect">
            <a:avLst/>
          </a:prstGeom>
          <a:noFill/>
        </p:spPr>
        <p:txBody>
          <a:bodyPr wrap="square" rtlCol="0">
            <a:spAutoFit/>
          </a:bodyPr>
          <a:lstStyle/>
          <a:p>
            <a:r>
              <a:rPr lang="en-IN" sz="2400" dirty="0">
                <a:solidFill>
                  <a:srgbClr val="FFC000"/>
                </a:solidFill>
                <a:latin typeface="Abadi" panose="020B0604020104020204" pitchFamily="34" charset="0"/>
              </a:rPr>
              <a:t>Conclusion:</a:t>
            </a:r>
          </a:p>
          <a:p>
            <a:r>
              <a:rPr lang="en-IN" sz="2400" dirty="0">
                <a:solidFill>
                  <a:srgbClr val="FFC000"/>
                </a:solidFill>
                <a:latin typeface="Abadi" panose="020B0604020104020204" pitchFamily="34" charset="0"/>
              </a:rPr>
              <a:t>		</a:t>
            </a:r>
          </a:p>
          <a:p>
            <a:r>
              <a:rPr lang="en-IN" sz="2400" dirty="0">
                <a:solidFill>
                  <a:srgbClr val="FFC000"/>
                </a:solidFill>
                <a:latin typeface="Abadi" panose="020B0604020104020204" pitchFamily="34" charset="0"/>
              </a:rPr>
              <a:t>		 The Olympic games are at its peak in the year 1960 and 1980 and little slow in its earlier years like 1880 and 1900.</a:t>
            </a:r>
          </a:p>
          <a:p>
            <a:endParaRPr lang="en-IN" dirty="0"/>
          </a:p>
        </p:txBody>
      </p:sp>
    </p:spTree>
    <p:extLst>
      <p:ext uri="{BB962C8B-B14F-4D97-AF65-F5344CB8AC3E}">
        <p14:creationId xmlns:p14="http://schemas.microsoft.com/office/powerpoint/2010/main" val="384817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022556-85F2-56B7-07CD-2F6AE09CD64B}"/>
              </a:ext>
            </a:extLst>
          </p:cNvPr>
          <p:cNvPicPr>
            <a:picLocks noChangeAspect="1"/>
          </p:cNvPicPr>
          <p:nvPr/>
        </p:nvPicPr>
        <p:blipFill>
          <a:blip r:embed="rId2"/>
          <a:stretch>
            <a:fillRect/>
          </a:stretch>
        </p:blipFill>
        <p:spPr>
          <a:xfrm>
            <a:off x="642309" y="1411569"/>
            <a:ext cx="4810839" cy="5179642"/>
          </a:xfrm>
          <a:prstGeom prst="rect">
            <a:avLst/>
          </a:prstGeom>
        </p:spPr>
      </p:pic>
      <p:sp>
        <p:nvSpPr>
          <p:cNvPr id="6" name="TextBox 5">
            <a:extLst>
              <a:ext uri="{FF2B5EF4-FFF2-40B4-BE49-F238E27FC236}">
                <a16:creationId xmlns:a16="http://schemas.microsoft.com/office/drawing/2014/main" id="{FA594408-E0B4-0189-B1B3-F96DBAE9AC74}"/>
              </a:ext>
            </a:extLst>
          </p:cNvPr>
          <p:cNvSpPr txBox="1"/>
          <p:nvPr/>
        </p:nvSpPr>
        <p:spPr>
          <a:xfrm>
            <a:off x="556952" y="266789"/>
            <a:ext cx="8163098" cy="1015663"/>
          </a:xfrm>
          <a:prstGeom prst="rect">
            <a:avLst/>
          </a:prstGeom>
          <a:noFill/>
        </p:spPr>
        <p:txBody>
          <a:bodyPr wrap="square" rtlCol="0">
            <a:spAutoFit/>
          </a:bodyPr>
          <a:lstStyle/>
          <a:p>
            <a:pPr algn="l"/>
            <a:r>
              <a:rPr lang="en-US" sz="2400" b="0" i="0" dirty="0">
                <a:solidFill>
                  <a:srgbClr val="FFC000"/>
                </a:solidFill>
                <a:effectLst/>
                <a:latin typeface="Abadi" panose="020B0604020104020204" pitchFamily="34" charset="0"/>
              </a:rPr>
              <a:t>3.Which cities have hosted the most Olympic Games?</a:t>
            </a:r>
          </a:p>
          <a:p>
            <a:pPr lvl="0" defTabSz="914400" eaLnBrk="0" fontAlgn="base" hangingPunct="0">
              <a:spcBef>
                <a:spcPct val="0"/>
              </a:spcBef>
              <a:spcAft>
                <a:spcPct val="0"/>
              </a:spcAft>
            </a:pPr>
            <a:br>
              <a:rPr lang="en-US" dirty="0"/>
            </a:br>
            <a:endParaRPr lang="en-IN" dirty="0"/>
          </a:p>
        </p:txBody>
      </p:sp>
      <p:sp>
        <p:nvSpPr>
          <p:cNvPr id="7" name="TextBox 6">
            <a:extLst>
              <a:ext uri="{FF2B5EF4-FFF2-40B4-BE49-F238E27FC236}">
                <a16:creationId xmlns:a16="http://schemas.microsoft.com/office/drawing/2014/main" id="{14D6F67E-57DF-B43D-A47A-98BBD2A4167B}"/>
              </a:ext>
            </a:extLst>
          </p:cNvPr>
          <p:cNvSpPr txBox="1"/>
          <p:nvPr/>
        </p:nvSpPr>
        <p:spPr>
          <a:xfrm>
            <a:off x="6738854" y="1730557"/>
            <a:ext cx="4297680" cy="4247317"/>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pPr lvl="0" defTabSz="914400" eaLnBrk="0" fontAlgn="base" hangingPunct="0">
              <a:spcBef>
                <a:spcPct val="0"/>
              </a:spcBef>
              <a:spcAft>
                <a:spcPct val="0"/>
              </a:spcAft>
            </a:pPr>
            <a:endParaRPr lang="en-US" altLang="en-US" sz="2000" dirty="0">
              <a:solidFill>
                <a:srgbClr val="FFC000"/>
              </a:solidFill>
              <a:latin typeface="Abadi" panose="020B0604020104020204" pitchFamily="34" charset="0"/>
            </a:endParaRPr>
          </a:p>
          <a:p>
            <a:pPr lvl="0" defTabSz="914400" eaLnBrk="0" fontAlgn="base" hangingPunct="0">
              <a:spcBef>
                <a:spcPct val="0"/>
              </a:spcBef>
              <a:spcAft>
                <a:spcPct val="0"/>
              </a:spcAft>
            </a:pPr>
            <a:endParaRPr lang="en-US" altLang="en-US" sz="2000" dirty="0">
              <a:solidFill>
                <a:srgbClr val="FFC000"/>
              </a:solidFill>
              <a:latin typeface="Abadi" panose="020B0604020104020204" pitchFamily="34" charset="0"/>
            </a:endParaRPr>
          </a:p>
          <a:p>
            <a:pPr lvl="0" defTabSz="914400" eaLnBrk="0" fontAlgn="base" hangingPunct="0">
              <a:spcBef>
                <a:spcPct val="0"/>
              </a:spcBef>
              <a:spcAft>
                <a:spcPct val="0"/>
              </a:spcAft>
            </a:pPr>
            <a:r>
              <a:rPr lang="en-US" altLang="en-US" sz="2000" dirty="0">
                <a:solidFill>
                  <a:srgbClr val="FFC000"/>
                </a:solidFill>
                <a:latin typeface="Abadi" panose="020B0604020104020204" pitchFamily="34" charset="0"/>
              </a:rPr>
              <a:t>	London (3 times),</a:t>
            </a:r>
            <a:r>
              <a:rPr lang="en-US" altLang="en-US" sz="2000" dirty="0" err="1">
                <a:solidFill>
                  <a:srgbClr val="FFC000"/>
                </a:solidFill>
                <a:latin typeface="Abadi" panose="020B0604020104020204" pitchFamily="34" charset="0"/>
              </a:rPr>
              <a:t>Athina</a:t>
            </a:r>
            <a:r>
              <a:rPr lang="en-US" altLang="en-US" sz="2000" dirty="0">
                <a:solidFill>
                  <a:srgbClr val="FFC000"/>
                </a:solidFill>
                <a:latin typeface="Abadi" panose="020B0604020104020204" pitchFamily="34" charset="0"/>
              </a:rPr>
              <a:t>(3 times), Paris (2 times), Los Angeles (2 times).</a:t>
            </a:r>
          </a:p>
          <a:p>
            <a:pPr lvl="0" defTabSz="914400" eaLnBrk="0" fontAlgn="base" hangingPunct="0">
              <a:spcBef>
                <a:spcPct val="0"/>
              </a:spcBef>
              <a:spcAft>
                <a:spcPct val="0"/>
              </a:spcAft>
            </a:pPr>
            <a:endParaRPr lang="en-US" altLang="en-US" sz="2000" b="1" dirty="0">
              <a:solidFill>
                <a:srgbClr val="FFC000"/>
              </a:solidFill>
              <a:latin typeface="Abadi" panose="020B0604020104020204" pitchFamily="34" charset="0"/>
            </a:endParaRPr>
          </a:p>
          <a:p>
            <a:pPr lvl="0" defTabSz="914400" eaLnBrk="0" fontAlgn="base" hangingPunct="0">
              <a:spcBef>
                <a:spcPct val="0"/>
              </a:spcBef>
              <a:spcAft>
                <a:spcPct val="0"/>
              </a:spcAft>
            </a:pPr>
            <a:r>
              <a:rPr lang="en-US" altLang="en-US" sz="2000" b="1" dirty="0">
                <a:solidFill>
                  <a:srgbClr val="FFC000"/>
                </a:solidFill>
                <a:latin typeface="Abadi" panose="020B0604020104020204" pitchFamily="34" charset="0"/>
              </a:rPr>
              <a:t>	</a:t>
            </a:r>
            <a:r>
              <a:rPr lang="en-US" altLang="en-US" sz="2000" dirty="0">
                <a:solidFill>
                  <a:srgbClr val="FFC000"/>
                </a:solidFill>
                <a:latin typeface="Abadi" panose="020B0604020104020204" pitchFamily="34" charset="0"/>
              </a:rPr>
              <a:t>Cities in developed nations dominate hosting frequency</a:t>
            </a:r>
            <a:endParaRPr lang="en-IN" sz="2000" dirty="0">
              <a:solidFill>
                <a:srgbClr val="FFC000"/>
              </a:solidFill>
              <a:latin typeface="Abadi" panose="020B0604020104020204" pitchFamily="34" charset="0"/>
            </a:endParaRPr>
          </a:p>
          <a:p>
            <a:endParaRPr lang="en-IN" dirty="0"/>
          </a:p>
          <a:p>
            <a:r>
              <a:rPr lang="en-IN" dirty="0"/>
              <a:t>		</a:t>
            </a:r>
          </a:p>
          <a:p>
            <a:r>
              <a:rPr lang="en-IN" dirty="0"/>
              <a:t>		</a:t>
            </a:r>
          </a:p>
          <a:p>
            <a:r>
              <a:rPr lang="en-IN" dirty="0"/>
              <a:t>		</a:t>
            </a:r>
          </a:p>
          <a:p>
            <a:r>
              <a:rPr lang="en-IN" dirty="0"/>
              <a:t>		</a:t>
            </a:r>
          </a:p>
        </p:txBody>
      </p:sp>
      <p:sp>
        <p:nvSpPr>
          <p:cNvPr id="8" name="Rectangle 1">
            <a:extLst>
              <a:ext uri="{FF2B5EF4-FFF2-40B4-BE49-F238E27FC236}">
                <a16:creationId xmlns:a16="http://schemas.microsoft.com/office/drawing/2014/main" id="{A4702393-CA95-E0C0-F94F-E91EB9D4EF7B}"/>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9" name="Rectangle 2">
            <a:extLst>
              <a:ext uri="{FF2B5EF4-FFF2-40B4-BE49-F238E27FC236}">
                <a16:creationId xmlns:a16="http://schemas.microsoft.com/office/drawing/2014/main" id="{5D17DB41-E56C-46C6-E562-D0FC57806709}"/>
              </a:ext>
            </a:extLst>
          </p:cNvPr>
          <p:cNvSpPr>
            <a:spLocks noChangeArrowheads="1"/>
          </p:cNvSpPr>
          <p:nvPr/>
        </p:nvSpPr>
        <p:spPr bwMode="auto">
          <a:xfrm>
            <a:off x="0" y="-184666"/>
            <a:ext cx="3930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12650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6A1418-FC5C-21FD-D7FC-B31572A11359}"/>
              </a:ext>
            </a:extLst>
          </p:cNvPr>
          <p:cNvPicPr>
            <a:picLocks noChangeAspect="1"/>
          </p:cNvPicPr>
          <p:nvPr/>
        </p:nvPicPr>
        <p:blipFill>
          <a:blip r:embed="rId2"/>
          <a:stretch>
            <a:fillRect/>
          </a:stretch>
        </p:blipFill>
        <p:spPr>
          <a:xfrm>
            <a:off x="243786" y="1804317"/>
            <a:ext cx="5852214" cy="3249365"/>
          </a:xfrm>
          <a:prstGeom prst="rect">
            <a:avLst/>
          </a:prstGeom>
        </p:spPr>
      </p:pic>
      <p:sp>
        <p:nvSpPr>
          <p:cNvPr id="4" name="TextBox 3">
            <a:extLst>
              <a:ext uri="{FF2B5EF4-FFF2-40B4-BE49-F238E27FC236}">
                <a16:creationId xmlns:a16="http://schemas.microsoft.com/office/drawing/2014/main" id="{26C7AF9A-7FFA-7146-0E20-622A399689C9}"/>
              </a:ext>
            </a:extLst>
          </p:cNvPr>
          <p:cNvSpPr txBox="1"/>
          <p:nvPr/>
        </p:nvSpPr>
        <p:spPr>
          <a:xfrm>
            <a:off x="332509" y="166255"/>
            <a:ext cx="8902931" cy="677108"/>
          </a:xfrm>
          <a:prstGeom prst="rect">
            <a:avLst/>
          </a:prstGeom>
          <a:noFill/>
        </p:spPr>
        <p:txBody>
          <a:bodyPr wrap="square" rtlCol="0">
            <a:spAutoFit/>
          </a:bodyPr>
          <a:lstStyle/>
          <a:p>
            <a:r>
              <a:rPr lang="en-US" sz="2000" b="0" i="0" dirty="0">
                <a:solidFill>
                  <a:srgbClr val="FFC000"/>
                </a:solidFill>
                <a:effectLst/>
                <a:latin typeface="Abadi" panose="020B0604020104020204" pitchFamily="34" charset="0"/>
              </a:rPr>
              <a:t>4.What is the distribution of sports between Summer and Winter Olympics?</a:t>
            </a:r>
          </a:p>
          <a:p>
            <a:endParaRPr lang="en-IN" dirty="0"/>
          </a:p>
        </p:txBody>
      </p:sp>
      <p:sp>
        <p:nvSpPr>
          <p:cNvPr id="5" name="TextBox 4">
            <a:extLst>
              <a:ext uri="{FF2B5EF4-FFF2-40B4-BE49-F238E27FC236}">
                <a16:creationId xmlns:a16="http://schemas.microsoft.com/office/drawing/2014/main" id="{C28B2868-A332-D48B-2D25-2B21B8619736}"/>
              </a:ext>
            </a:extLst>
          </p:cNvPr>
          <p:cNvSpPr txBox="1"/>
          <p:nvPr/>
        </p:nvSpPr>
        <p:spPr>
          <a:xfrm>
            <a:off x="6583680" y="1804317"/>
            <a:ext cx="4646815" cy="2246769"/>
          </a:xfrm>
          <a:prstGeom prst="rect">
            <a:avLst/>
          </a:prstGeom>
          <a:noFill/>
        </p:spPr>
        <p:txBody>
          <a:bodyPr wrap="square" rtlCol="0">
            <a:spAutoFit/>
          </a:bodyPr>
          <a:lstStyle/>
          <a:p>
            <a:r>
              <a:rPr lang="en-IN" sz="2000" dirty="0">
                <a:solidFill>
                  <a:srgbClr val="FFC000"/>
                </a:solidFill>
                <a:latin typeface="Abadi" panose="020B0604020104020204" pitchFamily="34" charset="0"/>
              </a:rPr>
              <a:t>Conclusion</a:t>
            </a:r>
          </a:p>
          <a:p>
            <a:r>
              <a:rPr lang="en-IN" sz="2000" dirty="0">
                <a:solidFill>
                  <a:srgbClr val="FFC000"/>
                </a:solidFill>
                <a:latin typeface="Abadi" panose="020B0604020104020204" pitchFamily="34" charset="0"/>
              </a:rPr>
              <a:t>	</a:t>
            </a:r>
          </a:p>
          <a:p>
            <a:r>
              <a:rPr lang="en-IN" sz="2000" dirty="0">
                <a:solidFill>
                  <a:srgbClr val="FFC000"/>
                </a:solidFill>
                <a:latin typeface="Abadi" panose="020B0604020104020204" pitchFamily="34" charset="0"/>
              </a:rPr>
              <a:t>		IN Olympics games summer season has more distribution of games then winter that is in summer there are 52 sports and in winter there are 17 sports</a:t>
            </a:r>
          </a:p>
        </p:txBody>
      </p:sp>
    </p:spTree>
    <p:extLst>
      <p:ext uri="{BB962C8B-B14F-4D97-AF65-F5344CB8AC3E}">
        <p14:creationId xmlns:p14="http://schemas.microsoft.com/office/powerpoint/2010/main" val="3566787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1387</TotalTime>
  <Words>2075</Words>
  <Application>Microsoft Office PowerPoint</Application>
  <PresentationFormat>Widescreen</PresentationFormat>
  <Paragraphs>250</Paragraphs>
  <Slides>40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Abadi</vt:lpstr>
      <vt:lpstr>Aptos</vt:lpstr>
      <vt:lpstr>Aptos Narrow</vt:lpstr>
      <vt:lpstr>Arial</vt:lpstr>
      <vt:lpstr>Century Gothic</vt:lpstr>
      <vt:lpstr>Plus Jakarta Sans</vt:lpstr>
      <vt:lpstr>Trebuchet MS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Asrar Ali</dc:creator>
  <cp:lastModifiedBy>Mohamed Asrar Ali</cp:lastModifiedBy>
  <cp:revision>10</cp:revision>
  <dcterms:created xsi:type="dcterms:W3CDTF">2025-01-02T18:03:16Z</dcterms:created>
  <dcterms:modified xsi:type="dcterms:W3CDTF">2025-01-03T17:14:19Z</dcterms:modified>
</cp:coreProperties>
</file>